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727" r:id="rId3"/>
    <p:sldId id="2720" r:id="rId4"/>
    <p:sldId id="287" r:id="rId5"/>
    <p:sldId id="292" r:id="rId6"/>
    <p:sldId id="2715" r:id="rId7"/>
    <p:sldId id="2726" r:id="rId8"/>
    <p:sldId id="2710" r:id="rId9"/>
    <p:sldId id="296" r:id="rId10"/>
    <p:sldId id="298" r:id="rId11"/>
    <p:sldId id="2712" r:id="rId12"/>
    <p:sldId id="2722" r:id="rId13"/>
    <p:sldId id="2723" r:id="rId14"/>
    <p:sldId id="27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316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12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3300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13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806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3215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11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69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9900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550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3568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451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0015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4581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1930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450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7093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9327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1908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2024/12/24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3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1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0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7C0A4E-CBEA-4FD7-859B-791B24F7BAD0}"/>
              </a:ext>
            </a:extLst>
          </p:cNvPr>
          <p:cNvSpPr/>
          <p:nvPr/>
        </p:nvSpPr>
        <p:spPr>
          <a:xfrm>
            <a:off x="595109" y="786385"/>
            <a:ext cx="5055883" cy="2450592"/>
          </a:xfrm>
          <a:custGeom>
            <a:avLst/>
            <a:gdLst>
              <a:gd name="connsiteX0" fmla="*/ 0 w 5055883"/>
              <a:gd name="connsiteY0" fmla="*/ 408440 h 2450592"/>
              <a:gd name="connsiteX1" fmla="*/ 408440 w 5055883"/>
              <a:gd name="connsiteY1" fmla="*/ 0 h 2450592"/>
              <a:gd name="connsiteX2" fmla="*/ 4647443 w 5055883"/>
              <a:gd name="connsiteY2" fmla="*/ 0 h 2450592"/>
              <a:gd name="connsiteX3" fmla="*/ 5055883 w 5055883"/>
              <a:gd name="connsiteY3" fmla="*/ 408440 h 2450592"/>
              <a:gd name="connsiteX4" fmla="*/ 5055883 w 5055883"/>
              <a:gd name="connsiteY4" fmla="*/ 2042152 h 2450592"/>
              <a:gd name="connsiteX5" fmla="*/ 4647443 w 5055883"/>
              <a:gd name="connsiteY5" fmla="*/ 2450592 h 2450592"/>
              <a:gd name="connsiteX6" fmla="*/ 408440 w 5055883"/>
              <a:gd name="connsiteY6" fmla="*/ 2450592 h 2450592"/>
              <a:gd name="connsiteX7" fmla="*/ 0 w 5055883"/>
              <a:gd name="connsiteY7" fmla="*/ 2042152 h 2450592"/>
              <a:gd name="connsiteX8" fmla="*/ 0 w 5055883"/>
              <a:gd name="connsiteY8" fmla="*/ 408440 h 245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5883" h="2450592" fill="none" extrusionOk="0">
                <a:moveTo>
                  <a:pt x="0" y="408440"/>
                </a:moveTo>
                <a:cubicBezTo>
                  <a:pt x="-13520" y="184469"/>
                  <a:pt x="215202" y="28929"/>
                  <a:pt x="408440" y="0"/>
                </a:cubicBezTo>
                <a:cubicBezTo>
                  <a:pt x="933872" y="60018"/>
                  <a:pt x="3412129" y="-77971"/>
                  <a:pt x="4647443" y="0"/>
                </a:cubicBezTo>
                <a:cubicBezTo>
                  <a:pt x="4897393" y="-17400"/>
                  <a:pt x="5035693" y="161001"/>
                  <a:pt x="5055883" y="408440"/>
                </a:cubicBezTo>
                <a:cubicBezTo>
                  <a:pt x="5018220" y="857384"/>
                  <a:pt x="5062116" y="1800481"/>
                  <a:pt x="5055883" y="2042152"/>
                </a:cubicBezTo>
                <a:cubicBezTo>
                  <a:pt x="5083455" y="2264909"/>
                  <a:pt x="4879144" y="2427868"/>
                  <a:pt x="4647443" y="2450592"/>
                </a:cubicBezTo>
                <a:cubicBezTo>
                  <a:pt x="3788912" y="2563459"/>
                  <a:pt x="1603545" y="2356219"/>
                  <a:pt x="408440" y="2450592"/>
                </a:cubicBezTo>
                <a:cubicBezTo>
                  <a:pt x="186413" y="2451386"/>
                  <a:pt x="15555" y="2268154"/>
                  <a:pt x="0" y="2042152"/>
                </a:cubicBezTo>
                <a:cubicBezTo>
                  <a:pt x="-47180" y="1835974"/>
                  <a:pt x="-96336" y="987176"/>
                  <a:pt x="0" y="408440"/>
                </a:cubicBezTo>
                <a:close/>
              </a:path>
              <a:path w="5055883" h="2450592" stroke="0" extrusionOk="0">
                <a:moveTo>
                  <a:pt x="0" y="408440"/>
                </a:moveTo>
                <a:cubicBezTo>
                  <a:pt x="-4454" y="184122"/>
                  <a:pt x="162754" y="-123"/>
                  <a:pt x="408440" y="0"/>
                </a:cubicBezTo>
                <a:cubicBezTo>
                  <a:pt x="2245441" y="39249"/>
                  <a:pt x="4136294" y="1994"/>
                  <a:pt x="4647443" y="0"/>
                </a:cubicBezTo>
                <a:cubicBezTo>
                  <a:pt x="4866862" y="22949"/>
                  <a:pt x="5086997" y="190080"/>
                  <a:pt x="5055883" y="408440"/>
                </a:cubicBezTo>
                <a:cubicBezTo>
                  <a:pt x="5148679" y="646102"/>
                  <a:pt x="5075363" y="1371826"/>
                  <a:pt x="5055883" y="2042152"/>
                </a:cubicBezTo>
                <a:cubicBezTo>
                  <a:pt x="5095952" y="2262278"/>
                  <a:pt x="4892282" y="2423575"/>
                  <a:pt x="4647443" y="2450592"/>
                </a:cubicBezTo>
                <a:cubicBezTo>
                  <a:pt x="2914913" y="2518588"/>
                  <a:pt x="1138824" y="2466767"/>
                  <a:pt x="408440" y="2450592"/>
                </a:cubicBezTo>
                <a:cubicBezTo>
                  <a:pt x="191041" y="2449220"/>
                  <a:pt x="35968" y="2260054"/>
                  <a:pt x="0" y="2042152"/>
                </a:cubicBezTo>
                <a:cubicBezTo>
                  <a:pt x="18733" y="1459745"/>
                  <a:pt x="114785" y="933887"/>
                  <a:pt x="0" y="4084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mpd="thickThin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19213244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54575" y="871908"/>
            <a:ext cx="54559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Cô giáo vào lớp</a:t>
            </a:r>
          </a:p>
          <a:p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Cô giáo vào lớp chưa?</a:t>
            </a:r>
          </a:p>
          <a:p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Cô giáo vào lớp ạ?</a:t>
            </a:r>
          </a:p>
          <a:p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Cô giáo có vào lớp không?</a:t>
            </a:r>
          </a:p>
          <a:p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60C80C-B5D4-4A02-8CF1-68611DE4BF0C}"/>
              </a:ext>
            </a:extLst>
          </p:cNvPr>
          <p:cNvSpPr/>
          <p:nvPr/>
        </p:nvSpPr>
        <p:spPr>
          <a:xfrm>
            <a:off x="6010872" y="786385"/>
            <a:ext cx="5701069" cy="2811956"/>
          </a:xfrm>
          <a:custGeom>
            <a:avLst/>
            <a:gdLst>
              <a:gd name="connsiteX0" fmla="*/ 0 w 5701069"/>
              <a:gd name="connsiteY0" fmla="*/ 468669 h 2811956"/>
              <a:gd name="connsiteX1" fmla="*/ 468669 w 5701069"/>
              <a:gd name="connsiteY1" fmla="*/ 0 h 2811956"/>
              <a:gd name="connsiteX2" fmla="*/ 5232400 w 5701069"/>
              <a:gd name="connsiteY2" fmla="*/ 0 h 2811956"/>
              <a:gd name="connsiteX3" fmla="*/ 5701069 w 5701069"/>
              <a:gd name="connsiteY3" fmla="*/ 468669 h 2811956"/>
              <a:gd name="connsiteX4" fmla="*/ 5701069 w 5701069"/>
              <a:gd name="connsiteY4" fmla="*/ 2343287 h 2811956"/>
              <a:gd name="connsiteX5" fmla="*/ 5232400 w 5701069"/>
              <a:gd name="connsiteY5" fmla="*/ 2811956 h 2811956"/>
              <a:gd name="connsiteX6" fmla="*/ 468669 w 5701069"/>
              <a:gd name="connsiteY6" fmla="*/ 2811956 h 2811956"/>
              <a:gd name="connsiteX7" fmla="*/ 0 w 5701069"/>
              <a:gd name="connsiteY7" fmla="*/ 2343287 h 2811956"/>
              <a:gd name="connsiteX8" fmla="*/ 0 w 5701069"/>
              <a:gd name="connsiteY8" fmla="*/ 468669 h 281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01069" h="2811956" fill="none" extrusionOk="0">
                <a:moveTo>
                  <a:pt x="0" y="468669"/>
                </a:moveTo>
                <a:cubicBezTo>
                  <a:pt x="-14478" y="211547"/>
                  <a:pt x="233752" y="21401"/>
                  <a:pt x="468669" y="0"/>
                </a:cubicBezTo>
                <a:cubicBezTo>
                  <a:pt x="1508882" y="60018"/>
                  <a:pt x="3012079" y="-77971"/>
                  <a:pt x="5232400" y="0"/>
                </a:cubicBezTo>
                <a:cubicBezTo>
                  <a:pt x="5521358" y="-21501"/>
                  <a:pt x="5683900" y="191238"/>
                  <a:pt x="5701069" y="468669"/>
                </a:cubicBezTo>
                <a:cubicBezTo>
                  <a:pt x="5561271" y="750194"/>
                  <a:pt x="5864407" y="1918363"/>
                  <a:pt x="5701069" y="2343287"/>
                </a:cubicBezTo>
                <a:cubicBezTo>
                  <a:pt x="5739323" y="2598216"/>
                  <a:pt x="5493257" y="2804471"/>
                  <a:pt x="5232400" y="2811956"/>
                </a:cubicBezTo>
                <a:cubicBezTo>
                  <a:pt x="4104563" y="2924823"/>
                  <a:pt x="2624879" y="2717583"/>
                  <a:pt x="468669" y="2811956"/>
                </a:cubicBezTo>
                <a:cubicBezTo>
                  <a:pt x="255289" y="2822128"/>
                  <a:pt x="21930" y="2602728"/>
                  <a:pt x="0" y="2343287"/>
                </a:cubicBezTo>
                <a:cubicBezTo>
                  <a:pt x="-65134" y="2140290"/>
                  <a:pt x="144576" y="1296765"/>
                  <a:pt x="0" y="468669"/>
                </a:cubicBezTo>
                <a:close/>
              </a:path>
              <a:path w="5701069" h="2811956" stroke="0" extrusionOk="0">
                <a:moveTo>
                  <a:pt x="0" y="468669"/>
                </a:moveTo>
                <a:cubicBezTo>
                  <a:pt x="-28972" y="218008"/>
                  <a:pt x="204195" y="-35"/>
                  <a:pt x="468669" y="0"/>
                </a:cubicBezTo>
                <a:cubicBezTo>
                  <a:pt x="1623817" y="39249"/>
                  <a:pt x="3776618" y="1994"/>
                  <a:pt x="5232400" y="0"/>
                </a:cubicBezTo>
                <a:cubicBezTo>
                  <a:pt x="5478279" y="48314"/>
                  <a:pt x="5737515" y="218282"/>
                  <a:pt x="5701069" y="468669"/>
                </a:cubicBezTo>
                <a:cubicBezTo>
                  <a:pt x="5768696" y="1055192"/>
                  <a:pt x="5830498" y="1625812"/>
                  <a:pt x="5701069" y="2343287"/>
                </a:cubicBezTo>
                <a:cubicBezTo>
                  <a:pt x="5716410" y="2600040"/>
                  <a:pt x="5508099" y="2788311"/>
                  <a:pt x="5232400" y="2811956"/>
                </a:cubicBezTo>
                <a:cubicBezTo>
                  <a:pt x="3582893" y="2879952"/>
                  <a:pt x="1786078" y="2828131"/>
                  <a:pt x="468669" y="2811956"/>
                </a:cubicBezTo>
                <a:cubicBezTo>
                  <a:pt x="238405" y="2807159"/>
                  <a:pt x="6775" y="2600681"/>
                  <a:pt x="0" y="2343287"/>
                </a:cubicBezTo>
                <a:cubicBezTo>
                  <a:pt x="132927" y="1751550"/>
                  <a:pt x="39070" y="767800"/>
                  <a:pt x="0" y="46866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 cmpd="thickThin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19213244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226723" y="895975"/>
            <a:ext cx="56604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à?</a:t>
            </a: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61283AA-397E-4783-9A8A-3B3FCE7D950E}"/>
              </a:ext>
            </a:extLst>
          </p:cNvPr>
          <p:cNvSpPr/>
          <p:nvPr/>
        </p:nvSpPr>
        <p:spPr>
          <a:xfrm>
            <a:off x="3803904" y="4028586"/>
            <a:ext cx="4151376" cy="2246769"/>
          </a:xfrm>
          <a:custGeom>
            <a:avLst/>
            <a:gdLst>
              <a:gd name="connsiteX0" fmla="*/ 0 w 4151376"/>
              <a:gd name="connsiteY0" fmla="*/ 374469 h 2246769"/>
              <a:gd name="connsiteX1" fmla="*/ 374469 w 4151376"/>
              <a:gd name="connsiteY1" fmla="*/ 0 h 2246769"/>
              <a:gd name="connsiteX2" fmla="*/ 3776907 w 4151376"/>
              <a:gd name="connsiteY2" fmla="*/ 0 h 2246769"/>
              <a:gd name="connsiteX3" fmla="*/ 4151376 w 4151376"/>
              <a:gd name="connsiteY3" fmla="*/ 374469 h 2246769"/>
              <a:gd name="connsiteX4" fmla="*/ 4151376 w 4151376"/>
              <a:gd name="connsiteY4" fmla="*/ 1872300 h 2246769"/>
              <a:gd name="connsiteX5" fmla="*/ 3776907 w 4151376"/>
              <a:gd name="connsiteY5" fmla="*/ 2246769 h 2246769"/>
              <a:gd name="connsiteX6" fmla="*/ 374469 w 4151376"/>
              <a:gd name="connsiteY6" fmla="*/ 2246769 h 2246769"/>
              <a:gd name="connsiteX7" fmla="*/ 0 w 4151376"/>
              <a:gd name="connsiteY7" fmla="*/ 1872300 h 2246769"/>
              <a:gd name="connsiteX8" fmla="*/ 0 w 4151376"/>
              <a:gd name="connsiteY8" fmla="*/ 374469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1376" h="2246769" fill="none" extrusionOk="0">
                <a:moveTo>
                  <a:pt x="0" y="374469"/>
                </a:moveTo>
                <a:cubicBezTo>
                  <a:pt x="-40337" y="172440"/>
                  <a:pt x="189793" y="19805"/>
                  <a:pt x="374469" y="0"/>
                </a:cubicBezTo>
                <a:cubicBezTo>
                  <a:pt x="1683550" y="60018"/>
                  <a:pt x="2945852" y="-77971"/>
                  <a:pt x="3776907" y="0"/>
                </a:cubicBezTo>
                <a:cubicBezTo>
                  <a:pt x="4011094" y="-19540"/>
                  <a:pt x="4130656" y="145217"/>
                  <a:pt x="4151376" y="374469"/>
                </a:cubicBezTo>
                <a:cubicBezTo>
                  <a:pt x="4093452" y="584418"/>
                  <a:pt x="4172965" y="1208744"/>
                  <a:pt x="4151376" y="1872300"/>
                </a:cubicBezTo>
                <a:cubicBezTo>
                  <a:pt x="4187378" y="2075434"/>
                  <a:pt x="3993708" y="2209722"/>
                  <a:pt x="3776907" y="2246769"/>
                </a:cubicBezTo>
                <a:cubicBezTo>
                  <a:pt x="3055368" y="2359636"/>
                  <a:pt x="1762596" y="2152396"/>
                  <a:pt x="374469" y="2246769"/>
                </a:cubicBezTo>
                <a:cubicBezTo>
                  <a:pt x="184045" y="2250436"/>
                  <a:pt x="33350" y="2080029"/>
                  <a:pt x="0" y="1872300"/>
                </a:cubicBezTo>
                <a:cubicBezTo>
                  <a:pt x="127599" y="1153284"/>
                  <a:pt x="-123452" y="967425"/>
                  <a:pt x="0" y="374469"/>
                </a:cubicBezTo>
                <a:close/>
              </a:path>
              <a:path w="4151376" h="2246769" stroke="0" extrusionOk="0">
                <a:moveTo>
                  <a:pt x="0" y="374469"/>
                </a:moveTo>
                <a:cubicBezTo>
                  <a:pt x="-6005" y="169350"/>
                  <a:pt x="151299" y="-100"/>
                  <a:pt x="374469" y="0"/>
                </a:cubicBezTo>
                <a:cubicBezTo>
                  <a:pt x="1622217" y="39249"/>
                  <a:pt x="3362418" y="1994"/>
                  <a:pt x="3776907" y="0"/>
                </a:cubicBezTo>
                <a:cubicBezTo>
                  <a:pt x="3980698" y="11269"/>
                  <a:pt x="4178229" y="173882"/>
                  <a:pt x="4151376" y="374469"/>
                </a:cubicBezTo>
                <a:cubicBezTo>
                  <a:pt x="4213327" y="1108275"/>
                  <a:pt x="4088998" y="1197310"/>
                  <a:pt x="4151376" y="1872300"/>
                </a:cubicBezTo>
                <a:cubicBezTo>
                  <a:pt x="4168787" y="2076746"/>
                  <a:pt x="3991009" y="2236548"/>
                  <a:pt x="3776907" y="2246769"/>
                </a:cubicBezTo>
                <a:cubicBezTo>
                  <a:pt x="3321517" y="2314765"/>
                  <a:pt x="1238188" y="2262944"/>
                  <a:pt x="374469" y="2246769"/>
                </a:cubicBezTo>
                <a:cubicBezTo>
                  <a:pt x="179185" y="2244834"/>
                  <a:pt x="24065" y="2073980"/>
                  <a:pt x="0" y="1872300"/>
                </a:cubicBezTo>
                <a:cubicBezTo>
                  <a:pt x="-88705" y="1485548"/>
                  <a:pt x="-50450" y="912475"/>
                  <a:pt x="0" y="37446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mpd="thickThin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19213244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Trời mưa</a:t>
            </a:r>
          </a:p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Trời mưa à?</a:t>
            </a:r>
          </a:p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Trời mưa chưa?</a:t>
            </a:r>
          </a:p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Trời mưa không?</a:t>
            </a:r>
          </a:p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6000" kern="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85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6000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6000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lang="en-US" sz="6000" kern="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98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6000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lang="en-US" sz="6000" kern="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80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1"/>
          <p:cNvSpPr/>
          <p:nvPr/>
        </p:nvSpPr>
        <p:spPr>
          <a:xfrm>
            <a:off x="3397766" y="1668827"/>
            <a:ext cx="7242751" cy="114254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3" name="矩形 22"/>
          <p:cNvSpPr/>
          <p:nvPr/>
        </p:nvSpPr>
        <p:spPr>
          <a:xfrm>
            <a:off x="4249513" y="1485236"/>
            <a:ext cx="5302072" cy="449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六边形 23"/>
          <p:cNvSpPr/>
          <p:nvPr/>
        </p:nvSpPr>
        <p:spPr>
          <a:xfrm>
            <a:off x="375232" y="3547257"/>
            <a:ext cx="2166805" cy="1062684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>
              <a:defRPr/>
            </a:pP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cxnSp>
        <p:nvCxnSpPr>
          <p:cNvPr id="5" name="直接箭头连接符 24"/>
          <p:cNvCxnSpPr>
            <a:stCxn id="4" idx="5"/>
            <a:endCxn id="2" idx="1"/>
          </p:cNvCxnSpPr>
          <p:nvPr/>
        </p:nvCxnSpPr>
        <p:spPr>
          <a:xfrm flipV="1">
            <a:off x="2276365" y="2316545"/>
            <a:ext cx="1121400" cy="1230713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25"/>
          <p:cNvCxnSpPr>
            <a:stCxn id="4" idx="0"/>
            <a:endCxn id="8" idx="1"/>
          </p:cNvCxnSpPr>
          <p:nvPr/>
        </p:nvCxnSpPr>
        <p:spPr>
          <a:xfrm flipV="1">
            <a:off x="2542038" y="3847889"/>
            <a:ext cx="823284" cy="230711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26"/>
          <p:cNvCxnSpPr>
            <a:stCxn id="4" idx="1"/>
            <a:endCxn id="11" idx="1"/>
          </p:cNvCxnSpPr>
          <p:nvPr/>
        </p:nvCxnSpPr>
        <p:spPr>
          <a:xfrm>
            <a:off x="2276365" y="4609941"/>
            <a:ext cx="1121400" cy="1061847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28"/>
          <p:cNvSpPr/>
          <p:nvPr/>
        </p:nvSpPr>
        <p:spPr>
          <a:xfrm>
            <a:off x="3365322" y="3345443"/>
            <a:ext cx="7242751" cy="10048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29"/>
          <p:cNvSpPr/>
          <p:nvPr/>
        </p:nvSpPr>
        <p:spPr>
          <a:xfrm>
            <a:off x="4249513" y="3159117"/>
            <a:ext cx="5302072" cy="4494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4436" y="3575919"/>
            <a:ext cx="6950315" cy="831007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31"/>
          <p:cNvSpPr/>
          <p:nvPr/>
        </p:nvSpPr>
        <p:spPr>
          <a:xfrm>
            <a:off x="3397766" y="5034918"/>
            <a:ext cx="7242751" cy="11405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2" name="矩形 32"/>
          <p:cNvSpPr/>
          <p:nvPr/>
        </p:nvSpPr>
        <p:spPr>
          <a:xfrm>
            <a:off x="4249513" y="4851325"/>
            <a:ext cx="5302072" cy="449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4812" y="5301196"/>
            <a:ext cx="6729409" cy="831007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DBD65091-FCAD-4DD0-AD5D-0CF1A26DD345}"/>
              </a:ext>
            </a:extLst>
          </p:cNvPr>
          <p:cNvSpPr txBox="1"/>
          <p:nvPr/>
        </p:nvSpPr>
        <p:spPr>
          <a:xfrm>
            <a:off x="3724812" y="2118278"/>
            <a:ext cx="6915705" cy="461675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4314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7588" y="419710"/>
            <a:ext cx="12164412" cy="57073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vvvvvv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806926" y="482058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9" y="352709"/>
            <a:ext cx="740547" cy="714124"/>
          </a:xfrm>
          <a:prstGeom prst="rect">
            <a:avLst/>
          </a:prstGeom>
        </p:spPr>
      </p:pic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145" y="4096511"/>
            <a:ext cx="2432083" cy="1750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926" y="1233556"/>
            <a:ext cx="7644219" cy="4726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827" y="3635389"/>
            <a:ext cx="2555534" cy="65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690" y="1371600"/>
            <a:ext cx="8258582" cy="51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496316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sĩ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Dược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sĩ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9964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trữ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thuốc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89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u học Úc ngành kỹ sư xây dựng với triển vọng nghề nghiệp rộng mở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4" y="120697"/>
            <a:ext cx="3450463" cy="2299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" name="Picture 6" descr="Du học Anh ngành thiết kế thời tr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35" y="243907"/>
            <a:ext cx="3749042" cy="2299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Picture 8" descr="Họa sĩ Trần Thảo Hiền và tình yêu Việt - Nga dạt dào cảm xúc qua triển lãm  m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175" y="245264"/>
            <a:ext cx="3395600" cy="2298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833690" y="2543318"/>
            <a:ext cx="23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6610" y="6153912"/>
            <a:ext cx="23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5236" y="2543317"/>
            <a:ext cx="23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2075" y="2543318"/>
            <a:ext cx="293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0" descr="Bí quyết viết ca khúc hay về Đảng của nhạc sĩ Phạm Tuy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4" y="3608079"/>
            <a:ext cx="3450463" cy="2545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50" name="Picture 2" descr="Tìm hiểu về ngành Điêu khắc và cơ hội làm việc hiện na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 bwMode="auto">
          <a:xfrm>
            <a:off x="4225489" y="3608080"/>
            <a:ext cx="3880286" cy="2545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5485166" y="6159139"/>
            <a:ext cx="23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ọc nghề phi công ngay tại Việt Nam - VnExpre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625" y="3608080"/>
            <a:ext cx="3308149" cy="25458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9568126" y="6153911"/>
            <a:ext cx="23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509639" y="485314"/>
            <a:ext cx="10178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42" y="3559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2004607" y="1070089"/>
            <a:ext cx="665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a: 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639" y="1984248"/>
            <a:ext cx="8801445" cy="38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25890" y="320040"/>
            <a:ext cx="11591224" cy="137160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125386" y="533787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63160"/>
              </p:ext>
            </p:extLst>
          </p:nvPr>
        </p:nvGraphicFramePr>
        <p:xfrm>
          <a:off x="7060438" y="2140649"/>
          <a:ext cx="4515866" cy="1828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4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1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ĐỀ HỎI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Vì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sao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44" y="2109800"/>
            <a:ext cx="6069990" cy="266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79832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040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Nam đi học</a:t>
            </a:r>
            <a:r>
              <a:rPr lang="en-US" sz="32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200" b="0" i="0" dirty="0">
              <a:solidFill>
                <a:srgbClr val="7030A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Cô giáo vào lớp</a:t>
            </a:r>
            <a:r>
              <a:rPr lang="en-US" sz="32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200" b="0" i="0" dirty="0">
              <a:solidFill>
                <a:srgbClr val="7030A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Trời mưa.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3758" y="2443137"/>
            <a:ext cx="2370518" cy="34434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16539" t="4966" r="40725" b="6900"/>
          <a:stretch/>
        </p:blipFill>
        <p:spPr>
          <a:xfrm rot="16200000">
            <a:off x="3784488" y="986980"/>
            <a:ext cx="2612109" cy="71871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22008" y="3054096"/>
            <a:ext cx="2028827" cy="1216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304</Words>
  <Application>Microsoft Office PowerPoint</Application>
  <PresentationFormat>Màn hình rộng</PresentationFormat>
  <Paragraphs>64</Paragraphs>
  <Slides>13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21" baseType="lpstr">
      <vt:lpstr>等线</vt:lpstr>
      <vt:lpstr>微软雅黑</vt:lpstr>
      <vt:lpstr>Arial</vt:lpstr>
      <vt:lpstr>Arial-Rounded</vt:lpstr>
      <vt:lpstr>Calibri</vt:lpstr>
      <vt:lpstr>字魂52号-阿开漫画体</vt:lpstr>
      <vt:lpstr>千图网拥有20W+精美PPT模板 更多PPT模板下载至：www.58pic.com/office/ppt​​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36</cp:revision>
  <dcterms:created xsi:type="dcterms:W3CDTF">2022-08-31T03:16:51Z</dcterms:created>
  <dcterms:modified xsi:type="dcterms:W3CDTF">2024-12-24T02:38:47Z</dcterms:modified>
</cp:coreProperties>
</file>