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314" r:id="rId4"/>
    <p:sldId id="301" r:id="rId5"/>
    <p:sldId id="311" r:id="rId6"/>
    <p:sldId id="257" r:id="rId7"/>
    <p:sldId id="313" r:id="rId8"/>
    <p:sldId id="315" r:id="rId9"/>
    <p:sldId id="265" r:id="rId10"/>
    <p:sldId id="305" r:id="rId11"/>
    <p:sldId id="303" r:id="rId12"/>
    <p:sldId id="307" r:id="rId13"/>
    <p:sldId id="309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1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0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2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7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8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5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2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04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2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17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8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1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89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8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prstClr val="white"/>
                </a:solidFill>
              </a:rPr>
              <a:t>Contents_N</a:t>
            </a:r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7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851F9-C410-4430-A939-F2495C3E2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A4276D-BCBF-41B7-AD8B-F30FE6CB9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FFEF9-4038-4976-B730-82AE39731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4C9CB-C725-41B9-8C24-A19257DBBE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2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EA710-8E72-43CE-B351-487515F44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452A7-695A-4894-8EA2-75475FA17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6432C-95DA-44A9-978E-2C821B013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8F8ED-5631-4C92-88B2-F5D59A17F4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5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EFCB5037-EBAB-47B5-A5F9-559ED24A0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38835" y="2874032"/>
            <a:ext cx="7161119" cy="167299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TỪ TRÁI NGHĨA. ĐẶT CÂU KHIẾN</a:t>
            </a:r>
          </a:p>
        </p:txBody>
      </p:sp>
    </p:spTree>
    <p:extLst>
      <p:ext uri="{BB962C8B-B14F-4D97-AF65-F5344CB8AC3E}">
        <p14:creationId xmlns:p14="http://schemas.microsoft.com/office/powerpoint/2010/main" val="2565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câu chuyện </a:t>
            </a:r>
            <a:r>
              <a:rPr lang="vi-VN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tìm mặt trời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đặt câu khiến trong tình huống sau: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09725" y="1933592"/>
            <a:ext cx="8639175" cy="1077218"/>
          </a:xfrm>
          <a:custGeom>
            <a:avLst/>
            <a:gdLst>
              <a:gd name="connsiteX0" fmla="*/ 0 w 8639175"/>
              <a:gd name="connsiteY0" fmla="*/ 179540 h 1077218"/>
              <a:gd name="connsiteX1" fmla="*/ 179540 w 8639175"/>
              <a:gd name="connsiteY1" fmla="*/ 0 h 1077218"/>
              <a:gd name="connsiteX2" fmla="*/ 8459635 w 8639175"/>
              <a:gd name="connsiteY2" fmla="*/ 0 h 1077218"/>
              <a:gd name="connsiteX3" fmla="*/ 8639175 w 8639175"/>
              <a:gd name="connsiteY3" fmla="*/ 179540 h 1077218"/>
              <a:gd name="connsiteX4" fmla="*/ 8639175 w 8639175"/>
              <a:gd name="connsiteY4" fmla="*/ 897678 h 1077218"/>
              <a:gd name="connsiteX5" fmla="*/ 8459635 w 8639175"/>
              <a:gd name="connsiteY5" fmla="*/ 1077218 h 1077218"/>
              <a:gd name="connsiteX6" fmla="*/ 179540 w 8639175"/>
              <a:gd name="connsiteY6" fmla="*/ 1077218 h 1077218"/>
              <a:gd name="connsiteX7" fmla="*/ 0 w 8639175"/>
              <a:gd name="connsiteY7" fmla="*/ 897678 h 1077218"/>
              <a:gd name="connsiteX8" fmla="*/ 0 w 8639175"/>
              <a:gd name="connsiteY8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077218" fill="none" extrusionOk="0">
                <a:moveTo>
                  <a:pt x="0" y="179540"/>
                </a:moveTo>
                <a:cubicBezTo>
                  <a:pt x="6009" y="80294"/>
                  <a:pt x="88607" y="-2235"/>
                  <a:pt x="179540" y="0"/>
                </a:cubicBezTo>
                <a:cubicBezTo>
                  <a:pt x="2270054" y="-92648"/>
                  <a:pt x="6694812" y="-63196"/>
                  <a:pt x="8459635" y="0"/>
                </a:cubicBezTo>
                <a:cubicBezTo>
                  <a:pt x="8564812" y="5200"/>
                  <a:pt x="8637368" y="68436"/>
                  <a:pt x="8639175" y="179540"/>
                </a:cubicBezTo>
                <a:cubicBezTo>
                  <a:pt x="8653346" y="434611"/>
                  <a:pt x="8643764" y="763441"/>
                  <a:pt x="8639175" y="897678"/>
                </a:cubicBezTo>
                <a:cubicBezTo>
                  <a:pt x="8643310" y="1004898"/>
                  <a:pt x="8555759" y="1088949"/>
                  <a:pt x="8459635" y="1077218"/>
                </a:cubicBezTo>
                <a:cubicBezTo>
                  <a:pt x="6091250" y="1044725"/>
                  <a:pt x="2159317" y="957245"/>
                  <a:pt x="179540" y="1077218"/>
                </a:cubicBezTo>
                <a:cubicBezTo>
                  <a:pt x="83835" y="1085149"/>
                  <a:pt x="12009" y="992708"/>
                  <a:pt x="0" y="897678"/>
                </a:cubicBezTo>
                <a:cubicBezTo>
                  <a:pt x="20088" y="677190"/>
                  <a:pt x="717" y="389480"/>
                  <a:pt x="0" y="179540"/>
                </a:cubicBezTo>
                <a:close/>
              </a:path>
              <a:path w="8639175" h="1077218" stroke="0" extrusionOk="0">
                <a:moveTo>
                  <a:pt x="0" y="179540"/>
                </a:moveTo>
                <a:cubicBezTo>
                  <a:pt x="14713" y="82078"/>
                  <a:pt x="88893" y="-7536"/>
                  <a:pt x="179540" y="0"/>
                </a:cubicBezTo>
                <a:cubicBezTo>
                  <a:pt x="3824967" y="-3130"/>
                  <a:pt x="5250239" y="101176"/>
                  <a:pt x="8459635" y="0"/>
                </a:cubicBezTo>
                <a:cubicBezTo>
                  <a:pt x="8567620" y="16839"/>
                  <a:pt x="8641526" y="83490"/>
                  <a:pt x="8639175" y="179540"/>
                </a:cubicBezTo>
                <a:cubicBezTo>
                  <a:pt x="8583637" y="333747"/>
                  <a:pt x="8694053" y="596793"/>
                  <a:pt x="8639175" y="897678"/>
                </a:cubicBezTo>
                <a:cubicBezTo>
                  <a:pt x="8639737" y="981143"/>
                  <a:pt x="8551507" y="1066862"/>
                  <a:pt x="8459635" y="1077218"/>
                </a:cubicBezTo>
                <a:cubicBezTo>
                  <a:pt x="7027334" y="915973"/>
                  <a:pt x="3490580" y="1033458"/>
                  <a:pt x="179540" y="1077218"/>
                </a:cubicBezTo>
                <a:cubicBezTo>
                  <a:pt x="68932" y="1084328"/>
                  <a:pt x="9742" y="998249"/>
                  <a:pt x="0" y="897678"/>
                </a:cubicBezTo>
                <a:cubicBezTo>
                  <a:pt x="48092" y="760565"/>
                  <a:pt x="-54284" y="335796"/>
                  <a:pt x="0" y="17954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choè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642620" y="3429000"/>
            <a:ext cx="9029700" cy="1077218"/>
          </a:xfrm>
          <a:custGeom>
            <a:avLst/>
            <a:gdLst>
              <a:gd name="connsiteX0" fmla="*/ 0 w 9029700"/>
              <a:gd name="connsiteY0" fmla="*/ 179540 h 1077218"/>
              <a:gd name="connsiteX1" fmla="*/ 179540 w 9029700"/>
              <a:gd name="connsiteY1" fmla="*/ 0 h 1077218"/>
              <a:gd name="connsiteX2" fmla="*/ 8850160 w 9029700"/>
              <a:gd name="connsiteY2" fmla="*/ 0 h 1077218"/>
              <a:gd name="connsiteX3" fmla="*/ 9029700 w 9029700"/>
              <a:gd name="connsiteY3" fmla="*/ 179540 h 1077218"/>
              <a:gd name="connsiteX4" fmla="*/ 9029700 w 9029700"/>
              <a:gd name="connsiteY4" fmla="*/ 897678 h 1077218"/>
              <a:gd name="connsiteX5" fmla="*/ 8850160 w 9029700"/>
              <a:gd name="connsiteY5" fmla="*/ 1077218 h 1077218"/>
              <a:gd name="connsiteX6" fmla="*/ 179540 w 9029700"/>
              <a:gd name="connsiteY6" fmla="*/ 1077218 h 1077218"/>
              <a:gd name="connsiteX7" fmla="*/ 0 w 9029700"/>
              <a:gd name="connsiteY7" fmla="*/ 897678 h 1077218"/>
              <a:gd name="connsiteX8" fmla="*/ 0 w 9029700"/>
              <a:gd name="connsiteY8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077218" fill="none" extrusionOk="0">
                <a:moveTo>
                  <a:pt x="0" y="179540"/>
                </a:moveTo>
                <a:cubicBezTo>
                  <a:pt x="6009" y="80294"/>
                  <a:pt x="88607" y="-2235"/>
                  <a:pt x="179540" y="0"/>
                </a:cubicBezTo>
                <a:cubicBezTo>
                  <a:pt x="1688136" y="-92648"/>
                  <a:pt x="5517748" y="-63196"/>
                  <a:pt x="8850160" y="0"/>
                </a:cubicBezTo>
                <a:cubicBezTo>
                  <a:pt x="8955337" y="5200"/>
                  <a:pt x="9027893" y="68436"/>
                  <a:pt x="9029700" y="179540"/>
                </a:cubicBezTo>
                <a:cubicBezTo>
                  <a:pt x="9043871" y="434611"/>
                  <a:pt x="9034289" y="763441"/>
                  <a:pt x="9029700" y="897678"/>
                </a:cubicBezTo>
                <a:cubicBezTo>
                  <a:pt x="9033835" y="1004898"/>
                  <a:pt x="8946284" y="1088949"/>
                  <a:pt x="8850160" y="1077218"/>
                </a:cubicBezTo>
                <a:cubicBezTo>
                  <a:pt x="5187237" y="1044725"/>
                  <a:pt x="2714777" y="957245"/>
                  <a:pt x="179540" y="1077218"/>
                </a:cubicBezTo>
                <a:cubicBezTo>
                  <a:pt x="83835" y="1085149"/>
                  <a:pt x="12009" y="992708"/>
                  <a:pt x="0" y="897678"/>
                </a:cubicBezTo>
                <a:cubicBezTo>
                  <a:pt x="20088" y="677190"/>
                  <a:pt x="717" y="389480"/>
                  <a:pt x="0" y="179540"/>
                </a:cubicBezTo>
                <a:close/>
              </a:path>
              <a:path w="9029700" h="1077218" stroke="0" extrusionOk="0">
                <a:moveTo>
                  <a:pt x="0" y="179540"/>
                </a:moveTo>
                <a:cubicBezTo>
                  <a:pt x="14713" y="82078"/>
                  <a:pt x="88893" y="-7536"/>
                  <a:pt x="179540" y="0"/>
                </a:cubicBezTo>
                <a:cubicBezTo>
                  <a:pt x="1961740" y="-3130"/>
                  <a:pt x="6649338" y="101176"/>
                  <a:pt x="8850160" y="0"/>
                </a:cubicBezTo>
                <a:cubicBezTo>
                  <a:pt x="8958145" y="16839"/>
                  <a:pt x="9032051" y="83490"/>
                  <a:pt x="9029700" y="179540"/>
                </a:cubicBezTo>
                <a:cubicBezTo>
                  <a:pt x="8974162" y="333747"/>
                  <a:pt x="9084578" y="596793"/>
                  <a:pt x="9029700" y="897678"/>
                </a:cubicBezTo>
                <a:cubicBezTo>
                  <a:pt x="9030262" y="981143"/>
                  <a:pt x="8942032" y="1066862"/>
                  <a:pt x="8850160" y="1077218"/>
                </a:cubicBezTo>
                <a:cubicBezTo>
                  <a:pt x="4988547" y="915973"/>
                  <a:pt x="2806035" y="1033458"/>
                  <a:pt x="179540" y="1077218"/>
                </a:cubicBezTo>
                <a:cubicBezTo>
                  <a:pt x="68932" y="1084328"/>
                  <a:pt x="9742" y="998249"/>
                  <a:pt x="0" y="897678"/>
                </a:cubicBezTo>
                <a:cubicBezTo>
                  <a:pt x="48092" y="760565"/>
                  <a:pt x="-54284" y="335796"/>
                  <a:pt x="0" y="17954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7030A0"/>
                </a:solidFill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643485" y="4888702"/>
            <a:ext cx="2541070" cy="1310301"/>
          </a:xfrm>
          <a:prstGeom prst="cloudCallou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66875" y="1838172"/>
            <a:ext cx="8639175" cy="646331"/>
          </a:xfrm>
          <a:custGeom>
            <a:avLst/>
            <a:gdLst>
              <a:gd name="connsiteX0" fmla="*/ 0 w 8639175"/>
              <a:gd name="connsiteY0" fmla="*/ 107724 h 646331"/>
              <a:gd name="connsiteX1" fmla="*/ 107724 w 8639175"/>
              <a:gd name="connsiteY1" fmla="*/ 0 h 646331"/>
              <a:gd name="connsiteX2" fmla="*/ 8531451 w 8639175"/>
              <a:gd name="connsiteY2" fmla="*/ 0 h 646331"/>
              <a:gd name="connsiteX3" fmla="*/ 8639175 w 8639175"/>
              <a:gd name="connsiteY3" fmla="*/ 107724 h 646331"/>
              <a:gd name="connsiteX4" fmla="*/ 8639175 w 8639175"/>
              <a:gd name="connsiteY4" fmla="*/ 538607 h 646331"/>
              <a:gd name="connsiteX5" fmla="*/ 8531451 w 8639175"/>
              <a:gd name="connsiteY5" fmla="*/ 646331 h 646331"/>
              <a:gd name="connsiteX6" fmla="*/ 107724 w 8639175"/>
              <a:gd name="connsiteY6" fmla="*/ 646331 h 646331"/>
              <a:gd name="connsiteX7" fmla="*/ 0 w 8639175"/>
              <a:gd name="connsiteY7" fmla="*/ 538607 h 646331"/>
              <a:gd name="connsiteX8" fmla="*/ 0 w 8639175"/>
              <a:gd name="connsiteY8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646331" fill="none" extrusionOk="0">
                <a:moveTo>
                  <a:pt x="0" y="107724"/>
                </a:moveTo>
                <a:cubicBezTo>
                  <a:pt x="7390" y="48121"/>
                  <a:pt x="51857" y="-986"/>
                  <a:pt x="107724" y="0"/>
                </a:cubicBezTo>
                <a:cubicBezTo>
                  <a:pt x="2706235" y="-92648"/>
                  <a:pt x="5275498" y="-63196"/>
                  <a:pt x="8531451" y="0"/>
                </a:cubicBezTo>
                <a:cubicBezTo>
                  <a:pt x="8593652" y="2339"/>
                  <a:pt x="8637654" y="38174"/>
                  <a:pt x="8639175" y="107724"/>
                </a:cubicBezTo>
                <a:cubicBezTo>
                  <a:pt x="8603219" y="153286"/>
                  <a:pt x="8645414" y="432801"/>
                  <a:pt x="8639175" y="538607"/>
                </a:cubicBezTo>
                <a:cubicBezTo>
                  <a:pt x="8643340" y="606224"/>
                  <a:pt x="8589114" y="653414"/>
                  <a:pt x="8531451" y="646331"/>
                </a:cubicBezTo>
                <a:cubicBezTo>
                  <a:pt x="4603911" y="613838"/>
                  <a:pt x="3591500" y="526358"/>
                  <a:pt x="107724" y="646331"/>
                </a:cubicBezTo>
                <a:cubicBezTo>
                  <a:pt x="51074" y="652864"/>
                  <a:pt x="4974" y="596391"/>
                  <a:pt x="0" y="538607"/>
                </a:cubicBezTo>
                <a:cubicBezTo>
                  <a:pt x="18252" y="416073"/>
                  <a:pt x="26568" y="238005"/>
                  <a:pt x="0" y="107724"/>
                </a:cubicBezTo>
                <a:close/>
              </a:path>
              <a:path w="8639175" h="646331" stroke="0" extrusionOk="0">
                <a:moveTo>
                  <a:pt x="0" y="107724"/>
                </a:moveTo>
                <a:cubicBezTo>
                  <a:pt x="6266" y="48952"/>
                  <a:pt x="52987" y="-4213"/>
                  <a:pt x="107724" y="0"/>
                </a:cubicBezTo>
                <a:cubicBezTo>
                  <a:pt x="1695996" y="-3130"/>
                  <a:pt x="4754306" y="101176"/>
                  <a:pt x="8531451" y="0"/>
                </a:cubicBezTo>
                <a:cubicBezTo>
                  <a:pt x="8591486" y="1032"/>
                  <a:pt x="8641420" y="51196"/>
                  <a:pt x="8639175" y="107724"/>
                </a:cubicBezTo>
                <a:cubicBezTo>
                  <a:pt x="8636069" y="226814"/>
                  <a:pt x="8643670" y="488142"/>
                  <a:pt x="8639175" y="538607"/>
                </a:cubicBezTo>
                <a:cubicBezTo>
                  <a:pt x="8639493" y="589229"/>
                  <a:pt x="8588045" y="642209"/>
                  <a:pt x="8531451" y="646331"/>
                </a:cubicBezTo>
                <a:cubicBezTo>
                  <a:pt x="4593173" y="485086"/>
                  <a:pt x="2902263" y="602571"/>
                  <a:pt x="107724" y="646331"/>
                </a:cubicBezTo>
                <a:cubicBezTo>
                  <a:pt x="44194" y="648837"/>
                  <a:pt x="5279" y="598867"/>
                  <a:pt x="0" y="538607"/>
                </a:cubicBezTo>
                <a:cubicBezTo>
                  <a:pt x="-30160" y="491838"/>
                  <a:pt x="-29268" y="180358"/>
                  <a:pt x="0" y="10772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Chị Công ơi!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đi tìm mặt trời đi!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599092" y="3452106"/>
            <a:ext cx="9029700" cy="1200329"/>
          </a:xfrm>
          <a:custGeom>
            <a:avLst/>
            <a:gdLst>
              <a:gd name="connsiteX0" fmla="*/ 0 w 9029700"/>
              <a:gd name="connsiteY0" fmla="*/ 200059 h 1200329"/>
              <a:gd name="connsiteX1" fmla="*/ 200059 w 9029700"/>
              <a:gd name="connsiteY1" fmla="*/ 0 h 1200329"/>
              <a:gd name="connsiteX2" fmla="*/ 8829641 w 9029700"/>
              <a:gd name="connsiteY2" fmla="*/ 0 h 1200329"/>
              <a:gd name="connsiteX3" fmla="*/ 9029700 w 9029700"/>
              <a:gd name="connsiteY3" fmla="*/ 200059 h 1200329"/>
              <a:gd name="connsiteX4" fmla="*/ 9029700 w 9029700"/>
              <a:gd name="connsiteY4" fmla="*/ 1000270 h 1200329"/>
              <a:gd name="connsiteX5" fmla="*/ 8829641 w 9029700"/>
              <a:gd name="connsiteY5" fmla="*/ 1200329 h 1200329"/>
              <a:gd name="connsiteX6" fmla="*/ 200059 w 9029700"/>
              <a:gd name="connsiteY6" fmla="*/ 1200329 h 1200329"/>
              <a:gd name="connsiteX7" fmla="*/ 0 w 9029700"/>
              <a:gd name="connsiteY7" fmla="*/ 1000270 h 1200329"/>
              <a:gd name="connsiteX8" fmla="*/ 0 w 9029700"/>
              <a:gd name="connsiteY8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200329" fill="none" extrusionOk="0">
                <a:moveTo>
                  <a:pt x="0" y="200059"/>
                </a:moveTo>
                <a:cubicBezTo>
                  <a:pt x="19966" y="89274"/>
                  <a:pt x="95142" y="-1515"/>
                  <a:pt x="200059" y="0"/>
                </a:cubicBezTo>
                <a:cubicBezTo>
                  <a:pt x="1798401" y="-92648"/>
                  <a:pt x="7750215" y="-63196"/>
                  <a:pt x="8829641" y="0"/>
                </a:cubicBezTo>
                <a:cubicBezTo>
                  <a:pt x="8954549" y="12454"/>
                  <a:pt x="9029373" y="87408"/>
                  <a:pt x="9029700" y="200059"/>
                </a:cubicBezTo>
                <a:cubicBezTo>
                  <a:pt x="8981449" y="587203"/>
                  <a:pt x="9101148" y="907096"/>
                  <a:pt x="9029700" y="1000270"/>
                </a:cubicBezTo>
                <a:cubicBezTo>
                  <a:pt x="9031797" y="1114849"/>
                  <a:pt x="8934612" y="1221678"/>
                  <a:pt x="8829641" y="1200329"/>
                </a:cubicBezTo>
                <a:cubicBezTo>
                  <a:pt x="6985777" y="1167836"/>
                  <a:pt x="3258631" y="1080356"/>
                  <a:pt x="200059" y="1200329"/>
                </a:cubicBezTo>
                <a:cubicBezTo>
                  <a:pt x="96055" y="1215232"/>
                  <a:pt x="9939" y="1107344"/>
                  <a:pt x="0" y="1000270"/>
                </a:cubicBezTo>
                <a:cubicBezTo>
                  <a:pt x="-24655" y="754103"/>
                  <a:pt x="-50989" y="286305"/>
                  <a:pt x="0" y="200059"/>
                </a:cubicBezTo>
                <a:close/>
              </a:path>
              <a:path w="9029700" h="1200329" stroke="0" extrusionOk="0">
                <a:moveTo>
                  <a:pt x="0" y="200059"/>
                </a:moveTo>
                <a:cubicBezTo>
                  <a:pt x="20721" y="91956"/>
                  <a:pt x="90612" y="-924"/>
                  <a:pt x="200059" y="0"/>
                </a:cubicBezTo>
                <a:cubicBezTo>
                  <a:pt x="1858607" y="-3130"/>
                  <a:pt x="7681344" y="101176"/>
                  <a:pt x="8829641" y="0"/>
                </a:cubicBezTo>
                <a:cubicBezTo>
                  <a:pt x="8944209" y="7777"/>
                  <a:pt x="9035694" y="97489"/>
                  <a:pt x="9029700" y="200059"/>
                </a:cubicBezTo>
                <a:cubicBezTo>
                  <a:pt x="9081435" y="560022"/>
                  <a:pt x="9055337" y="724735"/>
                  <a:pt x="9029700" y="1000270"/>
                </a:cubicBezTo>
                <a:cubicBezTo>
                  <a:pt x="9030100" y="1099584"/>
                  <a:pt x="8931498" y="1188056"/>
                  <a:pt x="8829641" y="1200329"/>
                </a:cubicBezTo>
                <a:cubicBezTo>
                  <a:pt x="4760886" y="1039084"/>
                  <a:pt x="1825765" y="1156569"/>
                  <a:pt x="200059" y="1200329"/>
                </a:cubicBezTo>
                <a:cubicBezTo>
                  <a:pt x="76972" y="1208150"/>
                  <a:pt x="19283" y="1113560"/>
                  <a:pt x="0" y="1000270"/>
                </a:cubicBezTo>
                <a:cubicBezTo>
                  <a:pt x="-51786" y="616564"/>
                  <a:pt x="15695" y="553061"/>
                  <a:pt x="0" y="200059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ẩm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8900203"/>
              <a:gd name="connsiteY0" fmla="*/ 117983 h 707886"/>
              <a:gd name="connsiteX1" fmla="*/ 117983 w 8900203"/>
              <a:gd name="connsiteY1" fmla="*/ 0 h 707886"/>
              <a:gd name="connsiteX2" fmla="*/ 8782220 w 8900203"/>
              <a:gd name="connsiteY2" fmla="*/ 0 h 707886"/>
              <a:gd name="connsiteX3" fmla="*/ 8900203 w 8900203"/>
              <a:gd name="connsiteY3" fmla="*/ 117983 h 707886"/>
              <a:gd name="connsiteX4" fmla="*/ 8900203 w 8900203"/>
              <a:gd name="connsiteY4" fmla="*/ 589903 h 707886"/>
              <a:gd name="connsiteX5" fmla="*/ 8782220 w 8900203"/>
              <a:gd name="connsiteY5" fmla="*/ 707886 h 707886"/>
              <a:gd name="connsiteX6" fmla="*/ 117983 w 8900203"/>
              <a:gd name="connsiteY6" fmla="*/ 707886 h 707886"/>
              <a:gd name="connsiteX7" fmla="*/ 0 w 8900203"/>
              <a:gd name="connsiteY7" fmla="*/ 589903 h 707886"/>
              <a:gd name="connsiteX8" fmla="*/ 0 w 8900203"/>
              <a:gd name="connsiteY8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0203" h="707886" fill="none" extrusionOk="0">
                <a:moveTo>
                  <a:pt x="0" y="117983"/>
                </a:moveTo>
                <a:cubicBezTo>
                  <a:pt x="11759" y="52650"/>
                  <a:pt x="60903" y="-2196"/>
                  <a:pt x="117983" y="0"/>
                </a:cubicBezTo>
                <a:cubicBezTo>
                  <a:pt x="2177432" y="-92648"/>
                  <a:pt x="5800235" y="-63196"/>
                  <a:pt x="8782220" y="0"/>
                </a:cubicBezTo>
                <a:cubicBezTo>
                  <a:pt x="8854984" y="6568"/>
                  <a:pt x="8898840" y="43807"/>
                  <a:pt x="8900203" y="117983"/>
                </a:cubicBezTo>
                <a:cubicBezTo>
                  <a:pt x="8864332" y="346378"/>
                  <a:pt x="8862374" y="389648"/>
                  <a:pt x="8900203" y="589903"/>
                </a:cubicBezTo>
                <a:cubicBezTo>
                  <a:pt x="8902010" y="658586"/>
                  <a:pt x="8846086" y="712893"/>
                  <a:pt x="8782220" y="707886"/>
                </a:cubicBezTo>
                <a:cubicBezTo>
                  <a:pt x="7794139" y="675393"/>
                  <a:pt x="4052739" y="587913"/>
                  <a:pt x="117983" y="707886"/>
                </a:cubicBezTo>
                <a:cubicBezTo>
                  <a:pt x="53138" y="708609"/>
                  <a:pt x="5421" y="653200"/>
                  <a:pt x="0" y="589903"/>
                </a:cubicBezTo>
                <a:cubicBezTo>
                  <a:pt x="-34151" y="400167"/>
                  <a:pt x="15482" y="196333"/>
                  <a:pt x="0" y="117983"/>
                </a:cubicBezTo>
                <a:close/>
              </a:path>
              <a:path w="8900203" h="707886" stroke="0" extrusionOk="0">
                <a:moveTo>
                  <a:pt x="0" y="117983"/>
                </a:moveTo>
                <a:cubicBezTo>
                  <a:pt x="1237" y="52965"/>
                  <a:pt x="62094" y="-8210"/>
                  <a:pt x="117983" y="0"/>
                </a:cubicBezTo>
                <a:cubicBezTo>
                  <a:pt x="2417844" y="-3130"/>
                  <a:pt x="5426987" y="101176"/>
                  <a:pt x="8782220" y="0"/>
                </a:cubicBezTo>
                <a:cubicBezTo>
                  <a:pt x="8850828" y="6577"/>
                  <a:pt x="8902292" y="55583"/>
                  <a:pt x="8900203" y="117983"/>
                </a:cubicBezTo>
                <a:cubicBezTo>
                  <a:pt x="8887751" y="272617"/>
                  <a:pt x="8904169" y="476120"/>
                  <a:pt x="8900203" y="589903"/>
                </a:cubicBezTo>
                <a:cubicBezTo>
                  <a:pt x="8900462" y="647826"/>
                  <a:pt x="8843650" y="702583"/>
                  <a:pt x="8782220" y="707886"/>
                </a:cubicBezTo>
                <a:cubicBezTo>
                  <a:pt x="6206508" y="546641"/>
                  <a:pt x="2051922" y="664126"/>
                  <a:pt x="117983" y="707886"/>
                </a:cubicBezTo>
                <a:cubicBezTo>
                  <a:pt x="50948" y="709050"/>
                  <a:pt x="12546" y="656885"/>
                  <a:pt x="0" y="589903"/>
                </a:cubicBezTo>
                <a:cubicBezTo>
                  <a:pt x="8807" y="531729"/>
                  <a:pt x="24130" y="170654"/>
                  <a:pt x="0" y="117983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95087" y="406336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1323439"/>
          </a:xfrm>
          <a:custGeom>
            <a:avLst/>
            <a:gdLst>
              <a:gd name="connsiteX0" fmla="*/ 0 w 8900203"/>
              <a:gd name="connsiteY0" fmla="*/ 220578 h 1323439"/>
              <a:gd name="connsiteX1" fmla="*/ 220578 w 8900203"/>
              <a:gd name="connsiteY1" fmla="*/ 0 h 1323439"/>
              <a:gd name="connsiteX2" fmla="*/ 8679625 w 8900203"/>
              <a:gd name="connsiteY2" fmla="*/ 0 h 1323439"/>
              <a:gd name="connsiteX3" fmla="*/ 8900203 w 8900203"/>
              <a:gd name="connsiteY3" fmla="*/ 220578 h 1323439"/>
              <a:gd name="connsiteX4" fmla="*/ 8900203 w 8900203"/>
              <a:gd name="connsiteY4" fmla="*/ 1102861 h 1323439"/>
              <a:gd name="connsiteX5" fmla="*/ 8679625 w 8900203"/>
              <a:gd name="connsiteY5" fmla="*/ 1323439 h 1323439"/>
              <a:gd name="connsiteX6" fmla="*/ 220578 w 8900203"/>
              <a:gd name="connsiteY6" fmla="*/ 1323439 h 1323439"/>
              <a:gd name="connsiteX7" fmla="*/ 0 w 8900203"/>
              <a:gd name="connsiteY7" fmla="*/ 1102861 h 1323439"/>
              <a:gd name="connsiteX8" fmla="*/ 0 w 8900203"/>
              <a:gd name="connsiteY8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0203" h="1323439" fill="none" extrusionOk="0">
                <a:moveTo>
                  <a:pt x="0" y="220578"/>
                </a:moveTo>
                <a:cubicBezTo>
                  <a:pt x="7266" y="98649"/>
                  <a:pt x="112016" y="-3604"/>
                  <a:pt x="220578" y="0"/>
                </a:cubicBezTo>
                <a:cubicBezTo>
                  <a:pt x="3069825" y="-92648"/>
                  <a:pt x="6811711" y="-63196"/>
                  <a:pt x="8679625" y="0"/>
                </a:cubicBezTo>
                <a:cubicBezTo>
                  <a:pt x="8811510" y="8692"/>
                  <a:pt x="8896843" y="76535"/>
                  <a:pt x="8900203" y="220578"/>
                </a:cubicBezTo>
                <a:cubicBezTo>
                  <a:pt x="8863165" y="431207"/>
                  <a:pt x="8930999" y="722573"/>
                  <a:pt x="8900203" y="1102861"/>
                </a:cubicBezTo>
                <a:cubicBezTo>
                  <a:pt x="8907881" y="1239655"/>
                  <a:pt x="8800253" y="1328056"/>
                  <a:pt x="8679625" y="1323439"/>
                </a:cubicBezTo>
                <a:cubicBezTo>
                  <a:pt x="5871766" y="1290946"/>
                  <a:pt x="1942031" y="1203466"/>
                  <a:pt x="220578" y="1323439"/>
                </a:cubicBezTo>
                <a:cubicBezTo>
                  <a:pt x="102163" y="1331266"/>
                  <a:pt x="17297" y="1218738"/>
                  <a:pt x="0" y="1102861"/>
                </a:cubicBezTo>
                <a:cubicBezTo>
                  <a:pt x="64429" y="851040"/>
                  <a:pt x="15496" y="344732"/>
                  <a:pt x="0" y="220578"/>
                </a:cubicBezTo>
                <a:close/>
              </a:path>
              <a:path w="8900203" h="1323439" stroke="0" extrusionOk="0">
                <a:moveTo>
                  <a:pt x="0" y="220578"/>
                </a:moveTo>
                <a:cubicBezTo>
                  <a:pt x="20514" y="101119"/>
                  <a:pt x="115794" y="-15088"/>
                  <a:pt x="220578" y="0"/>
                </a:cubicBezTo>
                <a:cubicBezTo>
                  <a:pt x="2243249" y="-3130"/>
                  <a:pt x="5266131" y="101176"/>
                  <a:pt x="8679625" y="0"/>
                </a:cubicBezTo>
                <a:cubicBezTo>
                  <a:pt x="8811922" y="19980"/>
                  <a:pt x="8905149" y="105291"/>
                  <a:pt x="8900203" y="220578"/>
                </a:cubicBezTo>
                <a:cubicBezTo>
                  <a:pt x="8976156" y="632853"/>
                  <a:pt x="8919165" y="675281"/>
                  <a:pt x="8900203" y="1102861"/>
                </a:cubicBezTo>
                <a:cubicBezTo>
                  <a:pt x="8900596" y="1213715"/>
                  <a:pt x="8796907" y="1316985"/>
                  <a:pt x="8679625" y="1323439"/>
                </a:cubicBezTo>
                <a:cubicBezTo>
                  <a:pt x="7005468" y="1162194"/>
                  <a:pt x="3576741" y="1279679"/>
                  <a:pt x="220578" y="1323439"/>
                </a:cubicBezTo>
                <a:cubicBezTo>
                  <a:pt x="95919" y="1325200"/>
                  <a:pt x="23434" y="1228086"/>
                  <a:pt x="0" y="1102861"/>
                </a:cubicBezTo>
                <a:cubicBezTo>
                  <a:pt x="-76076" y="987996"/>
                  <a:pt x="-34124" y="473865"/>
                  <a:pt x="0" y="220578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85462" y="3313943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38835" y="2874032"/>
            <a:ext cx="7161119" cy="167299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TỪ TRÁI NGHĨA. ĐẶT CÂU KHIẾN</a:t>
            </a:r>
          </a:p>
        </p:txBody>
      </p:sp>
    </p:spTree>
    <p:extLst>
      <p:ext uri="{BB962C8B-B14F-4D97-AF65-F5344CB8AC3E}">
        <p14:creationId xmlns:p14="http://schemas.microsoft.com/office/powerpoint/2010/main" val="2713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397766" y="1668827"/>
            <a:ext cx="7242751" cy="11425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49513" y="1485236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375232" y="3547257"/>
            <a:ext cx="2166805" cy="1062684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cxnSp>
        <p:nvCxnSpPr>
          <p:cNvPr id="25" name="直接箭头连接符 24"/>
          <p:cNvCxnSpPr>
            <a:stCxn id="24" idx="5"/>
            <a:endCxn id="22" idx="1"/>
          </p:cNvCxnSpPr>
          <p:nvPr/>
        </p:nvCxnSpPr>
        <p:spPr>
          <a:xfrm flipV="1">
            <a:off x="2276365" y="2316545"/>
            <a:ext cx="1121400" cy="123071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24" idx="0"/>
            <a:endCxn id="29" idx="1"/>
          </p:cNvCxnSpPr>
          <p:nvPr/>
        </p:nvCxnSpPr>
        <p:spPr>
          <a:xfrm flipV="1">
            <a:off x="2542038" y="3847889"/>
            <a:ext cx="823284" cy="230711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4" idx="1"/>
            <a:endCxn id="32" idx="1"/>
          </p:cNvCxnSpPr>
          <p:nvPr/>
        </p:nvCxnSpPr>
        <p:spPr>
          <a:xfrm>
            <a:off x="2276365" y="4609941"/>
            <a:ext cx="1121400" cy="106184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365322" y="3345443"/>
            <a:ext cx="7242751" cy="1004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49513" y="315911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0969" y="3680098"/>
            <a:ext cx="6950315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97766" y="5034918"/>
            <a:ext cx="7242751" cy="11405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249513" y="4851325"/>
            <a:ext cx="5302072" cy="44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4436" y="5391334"/>
            <a:ext cx="6729409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DBD65091-FCAD-4DD0-AD5D-0CF1A26DD345}"/>
              </a:ext>
            </a:extLst>
          </p:cNvPr>
          <p:cNvSpPr txBox="1"/>
          <p:nvPr/>
        </p:nvSpPr>
        <p:spPr>
          <a:xfrm>
            <a:off x="3630969" y="1974465"/>
            <a:ext cx="6915705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ngĩa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92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404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585470" y="541367"/>
            <a:ext cx="9598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Tìm trong những từ dưới đây các cặp từ có nghĩa trá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i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 ngược nhau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334" t="6763" r="33391" b="9033"/>
          <a:stretch/>
        </p:blipFill>
        <p:spPr>
          <a:xfrm rot="16200000">
            <a:off x="5067967" y="-1283474"/>
            <a:ext cx="2487087" cy="84735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42853" y="4931545"/>
            <a:ext cx="2837868" cy="775252"/>
            <a:chOff x="1942853" y="4931545"/>
            <a:chExt cx="2837868" cy="775252"/>
          </a:xfrm>
        </p:grpSpPr>
        <p:sp>
          <p:nvSpPr>
            <p:cNvPr id="6" name="Rounded Rectangle 5"/>
            <p:cNvSpPr/>
            <p:nvPr/>
          </p:nvSpPr>
          <p:spPr>
            <a:xfrm>
              <a:off x="1942853" y="4931545"/>
              <a:ext cx="2837868" cy="775252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21757" y="4968544"/>
              <a:ext cx="2658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M: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endPara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47B38CCF-76F3-4253-8546-4DC2C2991F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86" y="4726766"/>
            <a:ext cx="1880945" cy="1880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8109337" y="4288001"/>
            <a:ext cx="426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9785" y="18744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304482" y="474692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ngược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6706" t="17232" r="34334" b="70621"/>
          <a:stretch/>
        </p:blipFill>
        <p:spPr>
          <a:xfrm rot="16200000">
            <a:off x="1795113" y="1583354"/>
            <a:ext cx="1232035" cy="1222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46767" t="75965" r="34272" b="11313"/>
          <a:stretch/>
        </p:blipFill>
        <p:spPr>
          <a:xfrm rot="16200000">
            <a:off x="3585413" y="1554478"/>
            <a:ext cx="1232034" cy="1280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0981" t="8819" r="50947" b="78842"/>
          <a:stretch/>
        </p:blipFill>
        <p:spPr>
          <a:xfrm rot="16200000">
            <a:off x="1785494" y="3036770"/>
            <a:ext cx="1174281" cy="1241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6911" t="36772" r="34869" b="50889"/>
          <a:stretch/>
        </p:blipFill>
        <p:spPr>
          <a:xfrm rot="16200000">
            <a:off x="6718436" y="1597791"/>
            <a:ext cx="1183908" cy="1241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29522" t="48413" r="51369" b="39344"/>
          <a:stretch/>
        </p:blipFill>
        <p:spPr>
          <a:xfrm rot="16200000">
            <a:off x="8542422" y="1631477"/>
            <a:ext cx="1241660" cy="1232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1277" t="67475" r="50355" b="20473"/>
          <a:stretch/>
        </p:blipFill>
        <p:spPr>
          <a:xfrm rot="16200000">
            <a:off x="6699185" y="3108958"/>
            <a:ext cx="1193534" cy="121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9523" t="29379" r="52406" b="58856"/>
          <a:stretch/>
        </p:blipFill>
        <p:spPr>
          <a:xfrm rot="16200000">
            <a:off x="8571298" y="3149828"/>
            <a:ext cx="1174283" cy="1183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2336" y="1500901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35683" y="2921300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73439" y="1500900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011197" y="2988678"/>
            <a:ext cx="79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-</a:t>
            </a:r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47340" t="56271" r="34764" b="31284"/>
          <a:stretch/>
        </p:blipFill>
        <p:spPr>
          <a:xfrm rot="16200000">
            <a:off x="3689160" y="3073856"/>
            <a:ext cx="1162878" cy="12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8324F6-9F40-482B-9229-3F2B2813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039600" cy="621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1981200" y="2523972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2322F-47E3-458D-B94B-5C21A0DF8702}"/>
              </a:ext>
            </a:extLst>
          </p:cNvPr>
          <p:cNvSpPr txBox="1"/>
          <p:nvPr/>
        </p:nvSpPr>
        <p:spPr>
          <a:xfrm>
            <a:off x="2047875" y="3695547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2181225" y="4876647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– 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E5AC5-B099-406F-AF76-FB827FF5CB39}"/>
              </a:ext>
            </a:extLst>
          </p:cNvPr>
          <p:cNvSpPr txBox="1"/>
          <p:nvPr/>
        </p:nvSpPr>
        <p:spPr>
          <a:xfrm flipH="1">
            <a:off x="6324600" y="254302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0325" y="3666972"/>
            <a:ext cx="3114676" cy="646331"/>
          </a:xfrm>
          <a:custGeom>
            <a:avLst/>
            <a:gdLst>
              <a:gd name="connsiteX0" fmla="*/ 0 w 3114676"/>
              <a:gd name="connsiteY0" fmla="*/ 107724 h 646331"/>
              <a:gd name="connsiteX1" fmla="*/ 107724 w 3114676"/>
              <a:gd name="connsiteY1" fmla="*/ 0 h 646331"/>
              <a:gd name="connsiteX2" fmla="*/ 3006952 w 3114676"/>
              <a:gd name="connsiteY2" fmla="*/ 0 h 646331"/>
              <a:gd name="connsiteX3" fmla="*/ 3114676 w 3114676"/>
              <a:gd name="connsiteY3" fmla="*/ 107724 h 646331"/>
              <a:gd name="connsiteX4" fmla="*/ 3114676 w 3114676"/>
              <a:gd name="connsiteY4" fmla="*/ 538607 h 646331"/>
              <a:gd name="connsiteX5" fmla="*/ 3006952 w 3114676"/>
              <a:gd name="connsiteY5" fmla="*/ 646331 h 646331"/>
              <a:gd name="connsiteX6" fmla="*/ 107724 w 3114676"/>
              <a:gd name="connsiteY6" fmla="*/ 646331 h 646331"/>
              <a:gd name="connsiteX7" fmla="*/ 0 w 3114676"/>
              <a:gd name="connsiteY7" fmla="*/ 538607 h 646331"/>
              <a:gd name="connsiteX8" fmla="*/ 0 w 3114676"/>
              <a:gd name="connsiteY8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646331" fill="none" extrusionOk="0">
                <a:moveTo>
                  <a:pt x="0" y="107724"/>
                </a:moveTo>
                <a:cubicBezTo>
                  <a:pt x="7390" y="48121"/>
                  <a:pt x="51857" y="-986"/>
                  <a:pt x="107724" y="0"/>
                </a:cubicBezTo>
                <a:cubicBezTo>
                  <a:pt x="1019804" y="-92648"/>
                  <a:pt x="2247375" y="-63196"/>
                  <a:pt x="3006952" y="0"/>
                </a:cubicBezTo>
                <a:cubicBezTo>
                  <a:pt x="3069153" y="2339"/>
                  <a:pt x="3113155" y="38174"/>
                  <a:pt x="3114676" y="107724"/>
                </a:cubicBezTo>
                <a:cubicBezTo>
                  <a:pt x="3078720" y="153286"/>
                  <a:pt x="3120915" y="432801"/>
                  <a:pt x="3114676" y="538607"/>
                </a:cubicBezTo>
                <a:cubicBezTo>
                  <a:pt x="3118841" y="606224"/>
                  <a:pt x="3064615" y="653414"/>
                  <a:pt x="3006952" y="646331"/>
                </a:cubicBezTo>
                <a:cubicBezTo>
                  <a:pt x="2118032" y="613838"/>
                  <a:pt x="1547813" y="526358"/>
                  <a:pt x="107724" y="646331"/>
                </a:cubicBezTo>
                <a:cubicBezTo>
                  <a:pt x="51074" y="652864"/>
                  <a:pt x="4974" y="596391"/>
                  <a:pt x="0" y="538607"/>
                </a:cubicBezTo>
                <a:cubicBezTo>
                  <a:pt x="18252" y="416073"/>
                  <a:pt x="26568" y="238005"/>
                  <a:pt x="0" y="107724"/>
                </a:cubicBezTo>
                <a:close/>
              </a:path>
              <a:path w="3114676" h="646331" stroke="0" extrusionOk="0">
                <a:moveTo>
                  <a:pt x="0" y="107724"/>
                </a:moveTo>
                <a:cubicBezTo>
                  <a:pt x="6266" y="48952"/>
                  <a:pt x="52987" y="-4213"/>
                  <a:pt x="107724" y="0"/>
                </a:cubicBezTo>
                <a:cubicBezTo>
                  <a:pt x="1434166" y="-3130"/>
                  <a:pt x="2021521" y="101176"/>
                  <a:pt x="3006952" y="0"/>
                </a:cubicBezTo>
                <a:cubicBezTo>
                  <a:pt x="3066987" y="1032"/>
                  <a:pt x="3116921" y="51196"/>
                  <a:pt x="3114676" y="107724"/>
                </a:cubicBezTo>
                <a:cubicBezTo>
                  <a:pt x="3111570" y="226814"/>
                  <a:pt x="3119171" y="488142"/>
                  <a:pt x="3114676" y="538607"/>
                </a:cubicBezTo>
                <a:cubicBezTo>
                  <a:pt x="3114994" y="589229"/>
                  <a:pt x="3063546" y="642209"/>
                  <a:pt x="3006952" y="646331"/>
                </a:cubicBezTo>
                <a:cubicBezTo>
                  <a:pt x="2011095" y="485086"/>
                  <a:pt x="452591" y="602571"/>
                  <a:pt x="107724" y="646331"/>
                </a:cubicBezTo>
                <a:cubicBezTo>
                  <a:pt x="44194" y="648837"/>
                  <a:pt x="5279" y="598867"/>
                  <a:pt x="0" y="538607"/>
                </a:cubicBezTo>
                <a:cubicBezTo>
                  <a:pt x="-30160" y="491838"/>
                  <a:pt x="-29268" y="180358"/>
                  <a:pt x="0" y="10772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E71E0-60D8-456B-81E0-A72602CA2AC5}"/>
              </a:ext>
            </a:extLst>
          </p:cNvPr>
          <p:cNvSpPr txBox="1"/>
          <p:nvPr/>
        </p:nvSpPr>
        <p:spPr>
          <a:xfrm>
            <a:off x="1952625" y="838200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ặp từ chỉ đặc điểm có nghĩa trái ngược nhau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7366" y="4876647"/>
            <a:ext cx="4664764" cy="646331"/>
          </a:xfrm>
          <a:custGeom>
            <a:avLst/>
            <a:gdLst>
              <a:gd name="connsiteX0" fmla="*/ 0 w 4664764"/>
              <a:gd name="connsiteY0" fmla="*/ 107724 h 646331"/>
              <a:gd name="connsiteX1" fmla="*/ 107724 w 4664764"/>
              <a:gd name="connsiteY1" fmla="*/ 0 h 646331"/>
              <a:gd name="connsiteX2" fmla="*/ 4557040 w 4664764"/>
              <a:gd name="connsiteY2" fmla="*/ 0 h 646331"/>
              <a:gd name="connsiteX3" fmla="*/ 4664764 w 4664764"/>
              <a:gd name="connsiteY3" fmla="*/ 107724 h 646331"/>
              <a:gd name="connsiteX4" fmla="*/ 4664764 w 4664764"/>
              <a:gd name="connsiteY4" fmla="*/ 538607 h 646331"/>
              <a:gd name="connsiteX5" fmla="*/ 4557040 w 4664764"/>
              <a:gd name="connsiteY5" fmla="*/ 646331 h 646331"/>
              <a:gd name="connsiteX6" fmla="*/ 107724 w 4664764"/>
              <a:gd name="connsiteY6" fmla="*/ 646331 h 646331"/>
              <a:gd name="connsiteX7" fmla="*/ 0 w 4664764"/>
              <a:gd name="connsiteY7" fmla="*/ 538607 h 646331"/>
              <a:gd name="connsiteX8" fmla="*/ 0 w 4664764"/>
              <a:gd name="connsiteY8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4764" h="646331" fill="none" extrusionOk="0">
                <a:moveTo>
                  <a:pt x="0" y="107724"/>
                </a:moveTo>
                <a:cubicBezTo>
                  <a:pt x="7390" y="48121"/>
                  <a:pt x="51857" y="-986"/>
                  <a:pt x="107724" y="0"/>
                </a:cubicBezTo>
                <a:cubicBezTo>
                  <a:pt x="1070738" y="-92648"/>
                  <a:pt x="3389383" y="-63196"/>
                  <a:pt x="4557040" y="0"/>
                </a:cubicBezTo>
                <a:cubicBezTo>
                  <a:pt x="4619241" y="2339"/>
                  <a:pt x="4663243" y="38174"/>
                  <a:pt x="4664764" y="107724"/>
                </a:cubicBezTo>
                <a:cubicBezTo>
                  <a:pt x="4628808" y="153286"/>
                  <a:pt x="4671003" y="432801"/>
                  <a:pt x="4664764" y="538607"/>
                </a:cubicBezTo>
                <a:cubicBezTo>
                  <a:pt x="4668929" y="606224"/>
                  <a:pt x="4614703" y="653414"/>
                  <a:pt x="4557040" y="646331"/>
                </a:cubicBezTo>
                <a:cubicBezTo>
                  <a:pt x="2894134" y="613838"/>
                  <a:pt x="1257772" y="526358"/>
                  <a:pt x="107724" y="646331"/>
                </a:cubicBezTo>
                <a:cubicBezTo>
                  <a:pt x="51074" y="652864"/>
                  <a:pt x="4974" y="596391"/>
                  <a:pt x="0" y="538607"/>
                </a:cubicBezTo>
                <a:cubicBezTo>
                  <a:pt x="18252" y="416073"/>
                  <a:pt x="26568" y="238005"/>
                  <a:pt x="0" y="107724"/>
                </a:cubicBezTo>
                <a:close/>
              </a:path>
              <a:path w="4664764" h="646331" stroke="0" extrusionOk="0">
                <a:moveTo>
                  <a:pt x="0" y="107724"/>
                </a:moveTo>
                <a:cubicBezTo>
                  <a:pt x="6266" y="48952"/>
                  <a:pt x="52987" y="-4213"/>
                  <a:pt x="107724" y="0"/>
                </a:cubicBezTo>
                <a:cubicBezTo>
                  <a:pt x="750290" y="-3130"/>
                  <a:pt x="3884287" y="101176"/>
                  <a:pt x="4557040" y="0"/>
                </a:cubicBezTo>
                <a:cubicBezTo>
                  <a:pt x="4617075" y="1032"/>
                  <a:pt x="4667009" y="51196"/>
                  <a:pt x="4664764" y="107724"/>
                </a:cubicBezTo>
                <a:cubicBezTo>
                  <a:pt x="4661658" y="226814"/>
                  <a:pt x="4669259" y="488142"/>
                  <a:pt x="4664764" y="538607"/>
                </a:cubicBezTo>
                <a:cubicBezTo>
                  <a:pt x="4665082" y="589229"/>
                  <a:pt x="4613634" y="642209"/>
                  <a:pt x="4557040" y="646331"/>
                </a:cubicBezTo>
                <a:cubicBezTo>
                  <a:pt x="2479032" y="485086"/>
                  <a:pt x="2112677" y="602571"/>
                  <a:pt x="107724" y="646331"/>
                </a:cubicBezTo>
                <a:cubicBezTo>
                  <a:pt x="44194" y="648837"/>
                  <a:pt x="5279" y="598867"/>
                  <a:pt x="0" y="538607"/>
                </a:cubicBezTo>
                <a:cubicBezTo>
                  <a:pt x="-30160" y="491838"/>
                  <a:pt x="-29268" y="180358"/>
                  <a:pt x="0" y="10772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lười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11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3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339</Words>
  <Application>Microsoft Office PowerPoint</Application>
  <PresentationFormat>Màn hình rộng</PresentationFormat>
  <Paragraphs>55</Paragraphs>
  <Slides>12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LNTH-Kids  Chinese Font 1</vt:lpstr>
      <vt:lpstr>Office 主题​​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62</cp:revision>
  <dcterms:created xsi:type="dcterms:W3CDTF">2022-09-18T12:16:26Z</dcterms:created>
  <dcterms:modified xsi:type="dcterms:W3CDTF">2024-12-24T02:22:11Z</dcterms:modified>
</cp:coreProperties>
</file>