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38" r:id="rId3"/>
    <p:sldMasterId id="2147483760" r:id="rId4"/>
    <p:sldMasterId id="2147483800" r:id="rId5"/>
  </p:sldMasterIdLst>
  <p:notesMasterIdLst>
    <p:notesMasterId r:id="rId20"/>
  </p:notesMasterIdLst>
  <p:sldIdLst>
    <p:sldId id="2007577244" r:id="rId6"/>
    <p:sldId id="2641" r:id="rId7"/>
    <p:sldId id="306" r:id="rId8"/>
    <p:sldId id="2667" r:id="rId9"/>
    <p:sldId id="2668" r:id="rId10"/>
    <p:sldId id="2671" r:id="rId11"/>
    <p:sldId id="2672" r:id="rId12"/>
    <p:sldId id="2674" r:id="rId13"/>
    <p:sldId id="2677" r:id="rId14"/>
    <p:sldId id="2007577224" r:id="rId15"/>
    <p:sldId id="1523" r:id="rId16"/>
    <p:sldId id="1541" r:id="rId17"/>
    <p:sldId id="2007577237" r:id="rId18"/>
    <p:sldId id="20075772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5100A"/>
    <a:srgbClr val="FF6600"/>
    <a:srgbClr val="806E51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5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A559D-941E-4549-95B0-1231322DEC58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35461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0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79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1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2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8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569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482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8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7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36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64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785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556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513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3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640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02492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4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842" r:id="rId8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674BC-1767-3E3B-CE7E-C08DA59216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9EC97E-014B-0CED-CB67-B3F2BF851B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4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3.wav"/><Relationship Id="rId2" Type="http://schemas.openxmlformats.org/officeDocument/2006/relationships/tags" Target="../tags/tag2.xml"/><Relationship Id="rId1" Type="http://schemas.openxmlformats.org/officeDocument/2006/relationships/themeOverride" Target="../theme/themeOverride9.xm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3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4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5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31391-795D-05F7-6D52-EE0DD5ABF764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DDD375-C550-7737-B551-EA216FE12E99}"/>
              </a:ext>
            </a:extLst>
          </p:cNvPr>
          <p:cNvGrpSpPr/>
          <p:nvPr/>
        </p:nvGrpSpPr>
        <p:grpSpPr>
          <a:xfrm>
            <a:off x="1433117" y="445996"/>
            <a:ext cx="9302341" cy="6079128"/>
            <a:chOff x="1543790" y="224640"/>
            <a:chExt cx="9302341" cy="60791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609DCC-7087-6189-1C4B-192CCA46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51458" t="43637" r="3457" b="2857"/>
            <a:stretch/>
          </p:blipFill>
          <p:spPr>
            <a:xfrm flipH="1">
              <a:off x="1543790" y="318499"/>
              <a:ext cx="3954484" cy="59852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81C98A-2186-415B-4185-25E7D8BB8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43703" r="3075" b="47879"/>
            <a:stretch/>
          </p:blipFill>
          <p:spPr>
            <a:xfrm>
              <a:off x="6274130" y="224640"/>
              <a:ext cx="4572001" cy="595745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F789E2-9AEB-0E86-F913-543DBFA7DF71}"/>
                </a:ext>
              </a:extLst>
            </p:cNvPr>
            <p:cNvSpPr/>
            <p:nvPr/>
          </p:nvSpPr>
          <p:spPr>
            <a:xfrm>
              <a:off x="5153891" y="2802577"/>
              <a:ext cx="2636322" cy="3379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68139C-50FD-5B3A-537E-9AF8730ECB63}"/>
                </a:ext>
              </a:extLst>
            </p:cNvPr>
            <p:cNvSpPr/>
            <p:nvPr/>
          </p:nvSpPr>
          <p:spPr>
            <a:xfrm>
              <a:off x="6096000" y="1460665"/>
              <a:ext cx="364177" cy="463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B2E24AE-697F-49DD-1274-EB7FA021CC85}"/>
              </a:ext>
            </a:extLst>
          </p:cNvPr>
          <p:cNvSpPr txBox="1"/>
          <p:nvPr/>
        </p:nvSpPr>
        <p:spPr>
          <a:xfrm>
            <a:off x="4415642" y="3196401"/>
            <a:ext cx="3740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510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ĐƯỜNG CỦA BÉ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16D6F7-1BCF-93DD-D8C7-6AC1CADA4715}"/>
              </a:ext>
            </a:extLst>
          </p:cNvPr>
          <p:cNvSpPr txBox="1"/>
          <p:nvPr/>
        </p:nvSpPr>
        <p:spPr>
          <a:xfrm>
            <a:off x="4878780" y="2435230"/>
            <a:ext cx="2636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806E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806E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28:</a:t>
            </a:r>
          </a:p>
        </p:txBody>
      </p:sp>
    </p:spTree>
    <p:extLst>
      <p:ext uri="{BB962C8B-B14F-4D97-AF65-F5344CB8AC3E}">
        <p14:creationId xmlns:p14="http://schemas.microsoft.com/office/powerpoint/2010/main" val="5944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2867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, to, </a:t>
            </a:r>
            <a:r>
              <a:rPr lang="en-US" altLang="zh-CN" sz="320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rõ</a:t>
            </a:r>
            <a:endParaRPr lang="zh-CN" altLang="en-US" sz="32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823486"/>
            <a:ext cx="3976022" cy="563049"/>
            <a:chOff x="1717199" y="4407610"/>
            <a:chExt cx="3645680" cy="563049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3756824"/>
            <a:ext cx="5119273" cy="1352857"/>
            <a:chOff x="1717199" y="4438261"/>
            <a:chExt cx="5119273" cy="1352857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256062" y="4438261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04327" y="380801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E4F54B-FA23-9742-41AA-F27A293A5D20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B9C56A-F88C-4378-96F9-7111856F1546}"/>
              </a:ext>
            </a:extLst>
          </p:cNvPr>
          <p:cNvSpPr/>
          <p:nvPr/>
        </p:nvSpPr>
        <p:spPr>
          <a:xfrm>
            <a:off x="3815505" y="4488240"/>
            <a:ext cx="4530407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với</a:t>
            </a:r>
            <a:r>
              <a:rPr lang="en-US" altLang="zh-CN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ngữ</a:t>
            </a:r>
            <a:r>
              <a:rPr lang="en-US" altLang="zh-CN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điệu</a:t>
            </a:r>
            <a:r>
              <a:rPr lang="en-US" altLang="zh-CN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phù</a:t>
            </a:r>
            <a:r>
              <a:rPr lang="en-US" altLang="zh-CN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hợp</a:t>
            </a:r>
            <a:endParaRPr lang="zh-CN" altLang="en-US" sz="3200" kern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458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421790" y="894123"/>
            <a:ext cx="587835" cy="784830"/>
            <a:chOff x="1836100" y="2332000"/>
            <a:chExt cx="1572829" cy="958190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322748" y="990851"/>
            <a:ext cx="9036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304938" y="4602333"/>
            <a:ext cx="5904396" cy="15236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nông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nghiệp</a:t>
            </a:r>
            <a:endParaRPr lang="vi-VN" altLang="zh-C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7984B7-17BB-3875-9FA3-8A63EB25A938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F3895A-4CDD-75F3-9657-7EA42E063598}"/>
              </a:ext>
            </a:extLst>
          </p:cNvPr>
          <p:cNvGrpSpPr/>
          <p:nvPr/>
        </p:nvGrpSpPr>
        <p:grpSpPr>
          <a:xfrm>
            <a:off x="6607652" y="2280745"/>
            <a:ext cx="5466844" cy="2111070"/>
            <a:chOff x="-20638" y="1825920"/>
            <a:chExt cx="4092421" cy="1764804"/>
          </a:xfrm>
        </p:grpSpPr>
        <p:sp>
          <p:nvSpPr>
            <p:cNvPr id="4" name="Rounded Rectangle 15">
              <a:extLst>
                <a:ext uri="{FF2B5EF4-FFF2-40B4-BE49-F238E27FC236}">
                  <a16:creationId xmlns:a16="http://schemas.microsoft.com/office/drawing/2014/main" id="{79AF7372-CC1B-3BFE-52AD-0AA6C7AB691F}"/>
                </a:ext>
              </a:extLst>
            </p:cNvPr>
            <p:cNvSpPr/>
            <p:nvPr/>
          </p:nvSpPr>
          <p:spPr>
            <a:xfrm>
              <a:off x="-20638" y="1825920"/>
              <a:ext cx="3802682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20D813-4464-1D8B-7FB8-DAD7C756BBF3}"/>
                </a:ext>
              </a:extLst>
            </p:cNvPr>
            <p:cNvSpPr txBox="1"/>
            <p:nvPr/>
          </p:nvSpPr>
          <p:spPr>
            <a:xfrm>
              <a:off x="174210" y="1933087"/>
              <a:ext cx="3897573" cy="1518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ruộng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dâu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tốt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Thảm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lúa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ngát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hương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819428B-010A-8A3A-5530-965578FFFF95}"/>
              </a:ext>
            </a:extLst>
          </p:cNvPr>
          <p:cNvGrpSpPr/>
          <p:nvPr/>
        </p:nvGrpSpPr>
        <p:grpSpPr>
          <a:xfrm>
            <a:off x="1078787" y="2310127"/>
            <a:ext cx="5397756" cy="2079530"/>
            <a:chOff x="1382366" y="303401"/>
            <a:chExt cx="3995062" cy="1764804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BB7CA8A2-C3B9-B0D1-3D77-A7FF45E59062}"/>
                </a:ext>
              </a:extLst>
            </p:cNvPr>
            <p:cNvSpPr/>
            <p:nvPr/>
          </p:nvSpPr>
          <p:spPr>
            <a:xfrm>
              <a:off x="1382366" y="303401"/>
              <a:ext cx="3802682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1B0C16-2D93-4676-27FD-1F8002C58478}"/>
                </a:ext>
              </a:extLst>
            </p:cNvPr>
            <p:cNvSpPr txBox="1"/>
            <p:nvPr/>
          </p:nvSpPr>
          <p:spPr>
            <a:xfrm>
              <a:off x="1511325" y="385984"/>
              <a:ext cx="3866103" cy="154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bố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giàn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giáo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khung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sắt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nối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Dựng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bao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64A0A4-B870-1CCC-8ADF-00F7F6D5DC47}"/>
              </a:ext>
            </a:extLst>
          </p:cNvPr>
          <p:cNvCxnSpPr>
            <a:cxnSpLocks/>
          </p:cNvCxnSpPr>
          <p:nvPr/>
        </p:nvCxnSpPr>
        <p:spPr>
          <a:xfrm>
            <a:off x="1384133" y="3287408"/>
            <a:ext cx="3208415" cy="0"/>
          </a:xfrm>
          <a:prstGeom prst="line">
            <a:avLst/>
          </a:prstGeom>
          <a:ln w="19050">
            <a:solidFill>
              <a:srgbClr val="F51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1D66F2-59EC-B3F9-F51E-82B2E19618A2}"/>
              </a:ext>
            </a:extLst>
          </p:cNvPr>
          <p:cNvCxnSpPr>
            <a:cxnSpLocks/>
          </p:cNvCxnSpPr>
          <p:nvPr/>
        </p:nvCxnSpPr>
        <p:spPr>
          <a:xfrm>
            <a:off x="1284366" y="4140164"/>
            <a:ext cx="3667778" cy="0"/>
          </a:xfrm>
          <a:prstGeom prst="line">
            <a:avLst/>
          </a:prstGeom>
          <a:ln w="19050">
            <a:solidFill>
              <a:srgbClr val="F51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C30E65-3E8E-64A8-2964-1070863DD283}"/>
              </a:ext>
            </a:extLst>
          </p:cNvPr>
          <p:cNvCxnSpPr>
            <a:cxnSpLocks/>
          </p:cNvCxnSpPr>
          <p:nvPr/>
        </p:nvCxnSpPr>
        <p:spPr>
          <a:xfrm>
            <a:off x="7054746" y="3293463"/>
            <a:ext cx="3006631" cy="0"/>
          </a:xfrm>
          <a:prstGeom prst="line">
            <a:avLst/>
          </a:prstGeom>
          <a:ln w="19050">
            <a:solidFill>
              <a:srgbClr val="F51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D04EF8-6445-6D11-3AA8-4956E691BE9D}"/>
              </a:ext>
            </a:extLst>
          </p:cNvPr>
          <p:cNvCxnSpPr>
            <a:cxnSpLocks/>
          </p:cNvCxnSpPr>
          <p:nvPr/>
        </p:nvCxnSpPr>
        <p:spPr>
          <a:xfrm>
            <a:off x="7023545" y="4144766"/>
            <a:ext cx="4209086" cy="0"/>
          </a:xfrm>
          <a:prstGeom prst="line">
            <a:avLst/>
          </a:prstGeom>
          <a:ln w="19050">
            <a:solidFill>
              <a:srgbClr val="F51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791E3F-FC45-CCFF-EBD0-E60FFB34594E}"/>
              </a:ext>
            </a:extLst>
          </p:cNvPr>
          <p:cNvCxnSpPr>
            <a:cxnSpLocks/>
          </p:cNvCxnSpPr>
          <p:nvPr/>
        </p:nvCxnSpPr>
        <p:spPr>
          <a:xfrm>
            <a:off x="7023545" y="3709545"/>
            <a:ext cx="3500169" cy="0"/>
          </a:xfrm>
          <a:prstGeom prst="line">
            <a:avLst/>
          </a:prstGeom>
          <a:ln w="19050">
            <a:solidFill>
              <a:srgbClr val="F510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399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070528" y="89412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783862" y="928865"/>
            <a:ext cx="9964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78F2C7-C414-4169-A561-6DF45A4CF503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0CB45-24B1-6CF4-43AC-328DF7DAA0C0}"/>
              </a:ext>
            </a:extLst>
          </p:cNvPr>
          <p:cNvSpPr/>
          <p:nvPr/>
        </p:nvSpPr>
        <p:spPr>
          <a:xfrm>
            <a:off x="2152577" y="2275013"/>
            <a:ext cx="6878407" cy="76028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nghề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nghiệp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E59DB2-1C4A-1970-ED5E-0E250B2C37E8}"/>
              </a:ext>
            </a:extLst>
          </p:cNvPr>
          <p:cNvSpPr/>
          <p:nvPr/>
        </p:nvSpPr>
        <p:spPr>
          <a:xfrm>
            <a:off x="2182906" y="3249982"/>
            <a:ext cx="6848077" cy="77972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cảnh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đẹp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thiên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nhiên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713D2-99C2-15E6-280A-B915C83E49CF}"/>
              </a:ext>
            </a:extLst>
          </p:cNvPr>
          <p:cNvSpPr/>
          <p:nvPr/>
        </p:nvSpPr>
        <p:spPr>
          <a:xfrm>
            <a:off x="2110898" y="4328741"/>
            <a:ext cx="7783115" cy="757862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loại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phương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tiện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giao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thông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E0EA46-15B1-E326-4575-A7A566CC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50" y="4412012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9B23797-6878-B584-0199-8C16C567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72" y="3447427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1D2BAA-421F-6F19-D4F8-96612A9ED3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86" y="2426324"/>
            <a:ext cx="543203" cy="4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5029" y="425105"/>
            <a:ext cx="9862456" cy="1328023"/>
          </a:xfrm>
          <a:prstGeom prst="round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888E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 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, ....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và viết phiếu đọc sách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mẫu.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r="1390"/>
          <a:stretch/>
        </p:blipFill>
        <p:spPr>
          <a:xfrm>
            <a:off x="2023222" y="2196976"/>
            <a:ext cx="7360640" cy="36763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95937" y="5908504"/>
            <a:ext cx="7360640" cy="7831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tìm đọc ở sách báo, trên mạng hoặc hỏi người thân trong gia đình và điền thông tin vào phiếu đọc sách.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55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48776" y="505315"/>
            <a:ext cx="9862456" cy="1328023"/>
          </a:xfrm>
          <a:prstGeom prst="round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888E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 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Tì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m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, ....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và viết phiếu đọc sách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mẫu.</a:t>
            </a:r>
            <a:endParaRPr lang="vi-VN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E24AE-697F-49DD-1274-EB7FA021CC85}"/>
              </a:ext>
            </a:extLst>
          </p:cNvPr>
          <p:cNvSpPr txBox="1"/>
          <p:nvPr/>
        </p:nvSpPr>
        <p:spPr>
          <a:xfrm>
            <a:off x="1438059" y="1985977"/>
            <a:ext cx="1075394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43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639" y="4961845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363" y="374159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150DB-EFDC-F8D7-6887-EB9CA4537932}"/>
              </a:ext>
            </a:extLst>
          </p:cNvPr>
          <p:cNvSpPr txBox="1"/>
          <p:nvPr/>
        </p:nvSpPr>
        <p:spPr>
          <a:xfrm>
            <a:off x="4294805" y="2663475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“Con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”;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A241-0B5C-6CB9-FF35-45D345865319}"/>
              </a:ext>
            </a:extLst>
          </p:cNvPr>
          <p:cNvSpPr txBox="1"/>
          <p:nvPr/>
        </p:nvSpPr>
        <p:spPr>
          <a:xfrm>
            <a:off x="4364509" y="390827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nội 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dung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1BA7E-02A7-8ADC-AA94-3AA530300289}"/>
              </a:ext>
            </a:extLst>
          </p:cNvPr>
          <p:cNvSpPr/>
          <p:nvPr/>
        </p:nvSpPr>
        <p:spPr>
          <a:xfrm>
            <a:off x="4224158" y="5124606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BF16179-8461-1F7C-3B2F-02374960F017}"/>
              </a:ext>
            </a:extLst>
          </p:cNvPr>
          <p:cNvSpPr/>
          <p:nvPr/>
        </p:nvSpPr>
        <p:spPr>
          <a:xfrm>
            <a:off x="3406027" y="386830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BBBE5CA-388A-1F79-C022-D58D28A8B240}"/>
              </a:ext>
            </a:extLst>
          </p:cNvPr>
          <p:cNvSpPr/>
          <p:nvPr/>
        </p:nvSpPr>
        <p:spPr>
          <a:xfrm>
            <a:off x="3406027" y="5041520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6621C-A23E-03DC-040E-5F9D24D42DE2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4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A1198AB-E379-1132-9521-F42B3EF3F0B1}"/>
              </a:ext>
            </a:extLst>
          </p:cNvPr>
          <p:cNvGrpSpPr/>
          <p:nvPr/>
        </p:nvGrpSpPr>
        <p:grpSpPr>
          <a:xfrm>
            <a:off x="9549767" y="170400"/>
            <a:ext cx="2642232" cy="629994"/>
            <a:chOff x="2834082" y="693066"/>
            <a:chExt cx="4780045" cy="629994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AE372DBB-ECEA-EF85-E937-DB7178BD9059}"/>
                </a:ext>
              </a:extLst>
            </p:cNvPr>
            <p:cNvSpPr/>
            <p:nvPr/>
          </p:nvSpPr>
          <p:spPr>
            <a:xfrm>
              <a:off x="3435633" y="693066"/>
              <a:ext cx="4178494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82969B-691D-3A0D-7E67-606496AC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828D88A-0C6D-D92D-B29E-250A36E1CA46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61627D-A399-83DA-0F8D-7F2D9CF00EB7}"/>
              </a:ext>
            </a:extLst>
          </p:cNvPr>
          <p:cNvGrpSpPr/>
          <p:nvPr/>
        </p:nvGrpSpPr>
        <p:grpSpPr>
          <a:xfrm>
            <a:off x="4665" y="686571"/>
            <a:ext cx="5897556" cy="5446566"/>
            <a:chOff x="309855" y="1043449"/>
            <a:chExt cx="5784622" cy="52018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C48406-173C-B001-895F-0B3795849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3" t="39180" r="2750" b="3952"/>
            <a:stretch/>
          </p:blipFill>
          <p:spPr>
            <a:xfrm>
              <a:off x="309856" y="1043449"/>
              <a:ext cx="5784621" cy="48828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F9CEA8-69FE-9605-B0F9-0FF48064FEDA}"/>
                </a:ext>
              </a:extLst>
            </p:cNvPr>
            <p:cNvSpPr/>
            <p:nvPr/>
          </p:nvSpPr>
          <p:spPr>
            <a:xfrm>
              <a:off x="309855" y="5607362"/>
              <a:ext cx="3400879" cy="637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72FC02-8252-E3C4-83BD-20AF8E3164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322" r="3781" b="48571"/>
          <a:stretch/>
        </p:blipFill>
        <p:spPr>
          <a:xfrm>
            <a:off x="5902221" y="1268227"/>
            <a:ext cx="6306352" cy="50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49EDC3-F9ED-3B10-7BD4-07D9956D88D1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06B63E-799C-838E-0154-0899DEC3EA32}"/>
              </a:ext>
            </a:extLst>
          </p:cNvPr>
          <p:cNvGrpSpPr/>
          <p:nvPr/>
        </p:nvGrpSpPr>
        <p:grpSpPr>
          <a:xfrm>
            <a:off x="493029" y="3035023"/>
            <a:ext cx="4265998" cy="1623049"/>
            <a:chOff x="38009" y="2030156"/>
            <a:chExt cx="4265998" cy="1764804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450188AA-ED43-D7CE-1A57-E385B30EBECF}"/>
                </a:ext>
              </a:extLst>
            </p:cNvPr>
            <p:cNvSpPr/>
            <p:nvPr/>
          </p:nvSpPr>
          <p:spPr>
            <a:xfrm>
              <a:off x="38009" y="2030156"/>
              <a:ext cx="3860947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91676E-5726-A3BB-A81A-3D9A2A3FB77A}"/>
                </a:ext>
              </a:extLst>
            </p:cNvPr>
            <p:cNvSpPr txBox="1"/>
            <p:nvPr/>
          </p:nvSpPr>
          <p:spPr>
            <a:xfrm>
              <a:off x="198334" y="2049118"/>
              <a:ext cx="4105673" cy="163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chú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hải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quân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Mênh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mông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vùng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đảo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bến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6D27F4-637D-FF5B-5D01-C0841002E8C8}"/>
              </a:ext>
            </a:extLst>
          </p:cNvPr>
          <p:cNvGrpSpPr/>
          <p:nvPr/>
        </p:nvGrpSpPr>
        <p:grpSpPr>
          <a:xfrm>
            <a:off x="528507" y="4919840"/>
            <a:ext cx="4171920" cy="1623049"/>
            <a:chOff x="3347864" y="3360628"/>
            <a:chExt cx="3921217" cy="1782872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C56E939D-3723-8D2C-15F7-8C09B163DD92}"/>
                </a:ext>
              </a:extLst>
            </p:cNvPr>
            <p:cNvSpPr/>
            <p:nvPr/>
          </p:nvSpPr>
          <p:spPr>
            <a:xfrm>
              <a:off x="3347864" y="3378696"/>
              <a:ext cx="3860947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335AB5-82CC-0A29-4684-B9C453F1F1C6}"/>
                </a:ext>
              </a:extLst>
            </p:cNvPr>
            <p:cNvSpPr txBox="1"/>
            <p:nvPr/>
          </p:nvSpPr>
          <p:spPr>
            <a:xfrm>
              <a:off x="3452252" y="3360628"/>
              <a:ext cx="3816829" cy="165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sắt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tàu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Chạy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đất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song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hành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5D6537-AB65-CA12-7B1C-D449D593FB1C}"/>
              </a:ext>
            </a:extLst>
          </p:cNvPr>
          <p:cNvGrpSpPr/>
          <p:nvPr/>
        </p:nvGrpSpPr>
        <p:grpSpPr>
          <a:xfrm>
            <a:off x="415853" y="1025656"/>
            <a:ext cx="4343174" cy="1729504"/>
            <a:chOff x="1976957" y="443169"/>
            <a:chExt cx="4300133" cy="1508105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F99D9A8-D57C-C322-C19E-26FD0C134C95}"/>
                </a:ext>
              </a:extLst>
            </p:cNvPr>
            <p:cNvSpPr/>
            <p:nvPr/>
          </p:nvSpPr>
          <p:spPr>
            <a:xfrm>
              <a:off x="1976957" y="443169"/>
              <a:ext cx="4300133" cy="150810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0FC352-B04C-CA13-C767-2026169011AC}"/>
                </a:ext>
              </a:extLst>
            </p:cNvPr>
            <p:cNvSpPr txBox="1"/>
            <p:nvPr/>
          </p:nvSpPr>
          <p:spPr>
            <a:xfrm>
              <a:off x="2027891" y="516241"/>
              <a:ext cx="4191180" cy="1315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chú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phi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công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Lẫn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Khắp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vùng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chi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chít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 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F1D489-759B-F450-7737-0206034ACF3B}"/>
              </a:ext>
            </a:extLst>
          </p:cNvPr>
          <p:cNvGrpSpPr/>
          <p:nvPr/>
        </p:nvGrpSpPr>
        <p:grpSpPr>
          <a:xfrm>
            <a:off x="6596078" y="4581645"/>
            <a:ext cx="4211845" cy="2090446"/>
            <a:chOff x="2902193" y="3424762"/>
            <a:chExt cx="3602511" cy="1768910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546B34FB-86EC-FCA1-424A-C4815BC928A9}"/>
                </a:ext>
              </a:extLst>
            </p:cNvPr>
            <p:cNvSpPr/>
            <p:nvPr/>
          </p:nvSpPr>
          <p:spPr>
            <a:xfrm>
              <a:off x="2902193" y="3424762"/>
              <a:ext cx="3602511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92866A-7857-E973-9E77-22F3259A766E}"/>
                </a:ext>
              </a:extLst>
            </p:cNvPr>
            <p:cNvSpPr txBox="1"/>
            <p:nvPr/>
          </p:nvSpPr>
          <p:spPr>
            <a:xfrm>
              <a:off x="3024300" y="3605008"/>
              <a:ext cx="3414105" cy="158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thôi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sớm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mai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( Thanh </a:t>
              </a:r>
              <a:r>
                <a:rPr kumimoji="0" lang="en-US" sz="24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ECA237-AEE9-C8BF-5D59-C7AA375476CB}"/>
              </a:ext>
            </a:extLst>
          </p:cNvPr>
          <p:cNvGrpSpPr/>
          <p:nvPr/>
        </p:nvGrpSpPr>
        <p:grpSpPr>
          <a:xfrm>
            <a:off x="6517006" y="2568572"/>
            <a:ext cx="4380531" cy="1899284"/>
            <a:chOff x="-20638" y="1691440"/>
            <a:chExt cx="4005716" cy="1899284"/>
          </a:xfrm>
        </p:grpSpPr>
        <p:sp>
          <p:nvSpPr>
            <p:cNvPr id="19" name="Rounded Rectangle 15">
              <a:extLst>
                <a:ext uri="{FF2B5EF4-FFF2-40B4-BE49-F238E27FC236}">
                  <a16:creationId xmlns:a16="http://schemas.microsoft.com/office/drawing/2014/main" id="{274EDCCD-B014-E24F-BC30-3C6737CCD59F}"/>
                </a:ext>
              </a:extLst>
            </p:cNvPr>
            <p:cNvSpPr/>
            <p:nvPr/>
          </p:nvSpPr>
          <p:spPr>
            <a:xfrm>
              <a:off x="-20638" y="1825920"/>
              <a:ext cx="3802682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38EECB-8F70-21A6-02D2-EE130A9C6E10}"/>
                </a:ext>
              </a:extLst>
            </p:cNvPr>
            <p:cNvSpPr txBox="1"/>
            <p:nvPr/>
          </p:nvSpPr>
          <p:spPr>
            <a:xfrm>
              <a:off x="87505" y="1691440"/>
              <a:ext cx="389757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ruộng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dâu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tốt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lúa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ngát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hương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2A1C39-5AD3-1307-78F3-18A3A10FFF49}"/>
              </a:ext>
            </a:extLst>
          </p:cNvPr>
          <p:cNvGrpSpPr/>
          <p:nvPr/>
        </p:nvGrpSpPr>
        <p:grpSpPr>
          <a:xfrm>
            <a:off x="6517006" y="726814"/>
            <a:ext cx="4424925" cy="1764804"/>
            <a:chOff x="1382366" y="303401"/>
            <a:chExt cx="3995062" cy="1764804"/>
          </a:xfrm>
        </p:grpSpPr>
        <p:sp>
          <p:nvSpPr>
            <p:cNvPr id="22" name="Rounded Rectangle 18">
              <a:extLst>
                <a:ext uri="{FF2B5EF4-FFF2-40B4-BE49-F238E27FC236}">
                  <a16:creationId xmlns:a16="http://schemas.microsoft.com/office/drawing/2014/main" id="{ADDDD9C2-D6F2-D286-FB52-AEC916C9E3B5}"/>
                </a:ext>
              </a:extLst>
            </p:cNvPr>
            <p:cNvSpPr/>
            <p:nvPr/>
          </p:nvSpPr>
          <p:spPr>
            <a:xfrm>
              <a:off x="1382366" y="303401"/>
              <a:ext cx="3802682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108723-3C32-448B-942B-543CDB19B04C}"/>
                </a:ext>
              </a:extLst>
            </p:cNvPr>
            <p:cNvSpPr txBox="1"/>
            <p:nvPr/>
          </p:nvSpPr>
          <p:spPr>
            <a:xfrm>
              <a:off x="1499555" y="385984"/>
              <a:ext cx="3877873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bố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giàn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giáo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khung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sắt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Dựng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0" dirty="0" err="1">
                  <a:solidFill>
                    <a:srgbClr val="000099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bao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Teardrop 27">
            <a:extLst>
              <a:ext uri="{FF2B5EF4-FFF2-40B4-BE49-F238E27FC236}">
                <a16:creationId xmlns:a16="http://schemas.microsoft.com/office/drawing/2014/main" id="{F7057AD5-0D23-D506-FA85-11F86416DCD7}"/>
              </a:ext>
            </a:extLst>
          </p:cNvPr>
          <p:cNvSpPr/>
          <p:nvPr/>
        </p:nvSpPr>
        <p:spPr>
          <a:xfrm>
            <a:off x="317783" y="861723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52A5CA4A-7248-8EDA-9C23-2D4CD34C708F}"/>
              </a:ext>
            </a:extLst>
          </p:cNvPr>
          <p:cNvSpPr/>
          <p:nvPr/>
        </p:nvSpPr>
        <p:spPr>
          <a:xfrm>
            <a:off x="339083" y="295120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EC2164DC-B7F3-38D6-E914-447120840A6B}"/>
              </a:ext>
            </a:extLst>
          </p:cNvPr>
          <p:cNvSpPr/>
          <p:nvPr/>
        </p:nvSpPr>
        <p:spPr>
          <a:xfrm>
            <a:off x="283084" y="4794990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1" name="Teardrop 30">
            <a:extLst>
              <a:ext uri="{FF2B5EF4-FFF2-40B4-BE49-F238E27FC236}">
                <a16:creationId xmlns:a16="http://schemas.microsoft.com/office/drawing/2014/main" id="{3FB3C9CB-9F92-19E3-0AD1-793FF79FF452}"/>
              </a:ext>
            </a:extLst>
          </p:cNvPr>
          <p:cNvSpPr/>
          <p:nvPr/>
        </p:nvSpPr>
        <p:spPr>
          <a:xfrm>
            <a:off x="6423302" y="604646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B75D7C40-08EF-1E0D-66E6-73EB3BAD6652}"/>
              </a:ext>
            </a:extLst>
          </p:cNvPr>
          <p:cNvSpPr/>
          <p:nvPr/>
        </p:nvSpPr>
        <p:spPr>
          <a:xfrm>
            <a:off x="6412265" y="2583909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396B4442-4571-56D7-2572-39C115BF0E6E}"/>
              </a:ext>
            </a:extLst>
          </p:cNvPr>
          <p:cNvSpPr/>
          <p:nvPr/>
        </p:nvSpPr>
        <p:spPr>
          <a:xfrm>
            <a:off x="6274446" y="4589224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A81694-810B-8465-BFA2-9D5EE937A946}"/>
              </a:ext>
            </a:extLst>
          </p:cNvPr>
          <p:cNvGrpSpPr/>
          <p:nvPr/>
        </p:nvGrpSpPr>
        <p:grpSpPr>
          <a:xfrm>
            <a:off x="9569509" y="34859"/>
            <a:ext cx="2476827" cy="653170"/>
            <a:chOff x="2970998" y="721599"/>
            <a:chExt cx="3956739" cy="567210"/>
          </a:xfrm>
        </p:grpSpPr>
        <p:sp>
          <p:nvSpPr>
            <p:cNvPr id="35" name="Rounded Rectangle 8">
              <a:extLst>
                <a:ext uri="{FF2B5EF4-FFF2-40B4-BE49-F238E27FC236}">
                  <a16:creationId xmlns:a16="http://schemas.microsoft.com/office/drawing/2014/main" id="{B7EA3C35-6BBD-4D64-0ED7-D9FA1DC76A0F}"/>
                </a:ext>
              </a:extLst>
            </p:cNvPr>
            <p:cNvSpPr/>
            <p:nvPr/>
          </p:nvSpPr>
          <p:spPr>
            <a:xfrm>
              <a:off x="3042745" y="755850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217A120-C145-9884-076F-638DA9DD7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233496" y="459101"/>
              <a:ext cx="567210" cy="109220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A49D76-CC34-2751-7005-B3C82F359BEB}"/>
              </a:ext>
            </a:extLst>
          </p:cNvPr>
          <p:cNvGrpSpPr/>
          <p:nvPr/>
        </p:nvGrpSpPr>
        <p:grpSpPr>
          <a:xfrm>
            <a:off x="741265" y="294563"/>
            <a:ext cx="3363508" cy="574408"/>
            <a:chOff x="1053394" y="206467"/>
            <a:chExt cx="2880723" cy="432581"/>
          </a:xfrm>
        </p:grpSpPr>
        <p:sp>
          <p:nvSpPr>
            <p:cNvPr id="38" name="Rectangle: Rounded Corners 43">
              <a:extLst>
                <a:ext uri="{FF2B5EF4-FFF2-40B4-BE49-F238E27FC236}">
                  <a16:creationId xmlns:a16="http://schemas.microsoft.com/office/drawing/2014/main" id="{AFBA4B35-E1DA-43CC-DDA9-8CC3C56AA34E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AEA4867-BF98-9248-5BCB-FAD935C62FC0}"/>
                </a:ext>
              </a:extLst>
            </p:cNvPr>
            <p:cNvSpPr/>
            <p:nvPr/>
          </p:nvSpPr>
          <p:spPr>
            <a:xfrm>
              <a:off x="1053394" y="206467"/>
              <a:ext cx="2880723" cy="394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115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49EDC3-F9ED-3B10-7BD4-07D9956D88D1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06B63E-799C-838E-0154-0899DEC3EA32}"/>
              </a:ext>
            </a:extLst>
          </p:cNvPr>
          <p:cNvGrpSpPr/>
          <p:nvPr/>
        </p:nvGrpSpPr>
        <p:grpSpPr>
          <a:xfrm>
            <a:off x="493029" y="3035023"/>
            <a:ext cx="4265998" cy="1623049"/>
            <a:chOff x="38009" y="2030156"/>
            <a:chExt cx="4265998" cy="1764804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450188AA-ED43-D7CE-1A57-E385B30EBECF}"/>
                </a:ext>
              </a:extLst>
            </p:cNvPr>
            <p:cNvSpPr/>
            <p:nvPr/>
          </p:nvSpPr>
          <p:spPr>
            <a:xfrm>
              <a:off x="38009" y="2030156"/>
              <a:ext cx="3860947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91676E-5726-A3BB-A81A-3D9A2A3FB77A}"/>
                </a:ext>
              </a:extLst>
            </p:cNvPr>
            <p:cNvSpPr txBox="1"/>
            <p:nvPr/>
          </p:nvSpPr>
          <p:spPr>
            <a:xfrm>
              <a:off x="198334" y="2049118"/>
              <a:ext cx="4105673" cy="163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chú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hải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quân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Mênh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mông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vùng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đảo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bến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6D27F4-637D-FF5B-5D01-C0841002E8C8}"/>
              </a:ext>
            </a:extLst>
          </p:cNvPr>
          <p:cNvGrpSpPr/>
          <p:nvPr/>
        </p:nvGrpSpPr>
        <p:grpSpPr>
          <a:xfrm>
            <a:off x="528507" y="4919840"/>
            <a:ext cx="4171920" cy="1623049"/>
            <a:chOff x="3347864" y="3360628"/>
            <a:chExt cx="3921217" cy="1782872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C56E939D-3723-8D2C-15F7-8C09B163DD92}"/>
                </a:ext>
              </a:extLst>
            </p:cNvPr>
            <p:cNvSpPr/>
            <p:nvPr/>
          </p:nvSpPr>
          <p:spPr>
            <a:xfrm>
              <a:off x="3347864" y="3378696"/>
              <a:ext cx="3860947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335AB5-82CC-0A29-4684-B9C453F1F1C6}"/>
                </a:ext>
              </a:extLst>
            </p:cNvPr>
            <p:cNvSpPr txBox="1"/>
            <p:nvPr/>
          </p:nvSpPr>
          <p:spPr>
            <a:xfrm>
              <a:off x="3452252" y="3360628"/>
              <a:ext cx="3816829" cy="165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sắt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tàu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Chạy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đất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song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hành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5D6537-AB65-CA12-7B1C-D449D593FB1C}"/>
              </a:ext>
            </a:extLst>
          </p:cNvPr>
          <p:cNvGrpSpPr/>
          <p:nvPr/>
        </p:nvGrpSpPr>
        <p:grpSpPr>
          <a:xfrm>
            <a:off x="415853" y="1025656"/>
            <a:ext cx="4343174" cy="1729504"/>
            <a:chOff x="1976957" y="443169"/>
            <a:chExt cx="4300133" cy="1508105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F99D9A8-D57C-C322-C19E-26FD0C134C95}"/>
                </a:ext>
              </a:extLst>
            </p:cNvPr>
            <p:cNvSpPr/>
            <p:nvPr/>
          </p:nvSpPr>
          <p:spPr>
            <a:xfrm>
              <a:off x="1976957" y="443169"/>
              <a:ext cx="4300133" cy="150810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0FC352-B04C-CA13-C767-2026169011AC}"/>
                </a:ext>
              </a:extLst>
            </p:cNvPr>
            <p:cNvSpPr txBox="1"/>
            <p:nvPr/>
          </p:nvSpPr>
          <p:spPr>
            <a:xfrm>
              <a:off x="2027891" y="516241"/>
              <a:ext cx="4191180" cy="1315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chú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phi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công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Lẫn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Khắp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vùng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chi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chít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 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F1D489-759B-F450-7737-0206034ACF3B}"/>
              </a:ext>
            </a:extLst>
          </p:cNvPr>
          <p:cNvGrpSpPr/>
          <p:nvPr/>
        </p:nvGrpSpPr>
        <p:grpSpPr>
          <a:xfrm>
            <a:off x="6596078" y="4581645"/>
            <a:ext cx="4211845" cy="2090446"/>
            <a:chOff x="2902193" y="3424762"/>
            <a:chExt cx="3602511" cy="1768910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546B34FB-86EC-FCA1-424A-C4815BC928A9}"/>
                </a:ext>
              </a:extLst>
            </p:cNvPr>
            <p:cNvSpPr/>
            <p:nvPr/>
          </p:nvSpPr>
          <p:spPr>
            <a:xfrm>
              <a:off x="2902193" y="3424762"/>
              <a:ext cx="3602511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92866A-7857-E973-9E77-22F3259A766E}"/>
                </a:ext>
              </a:extLst>
            </p:cNvPr>
            <p:cNvSpPr txBox="1"/>
            <p:nvPr/>
          </p:nvSpPr>
          <p:spPr>
            <a:xfrm>
              <a:off x="3024300" y="3605008"/>
              <a:ext cx="3414105" cy="158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thôi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sớm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mai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( Thanh </a:t>
              </a:r>
              <a:r>
                <a:rPr kumimoji="0" lang="en-US" sz="24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ECA237-AEE9-C8BF-5D59-C7AA375476CB}"/>
              </a:ext>
            </a:extLst>
          </p:cNvPr>
          <p:cNvGrpSpPr/>
          <p:nvPr/>
        </p:nvGrpSpPr>
        <p:grpSpPr>
          <a:xfrm>
            <a:off x="6563074" y="2529493"/>
            <a:ext cx="4380531" cy="1899284"/>
            <a:chOff x="-20638" y="1691440"/>
            <a:chExt cx="4005716" cy="1899284"/>
          </a:xfrm>
        </p:grpSpPr>
        <p:sp>
          <p:nvSpPr>
            <p:cNvPr id="19" name="Rounded Rectangle 15">
              <a:extLst>
                <a:ext uri="{FF2B5EF4-FFF2-40B4-BE49-F238E27FC236}">
                  <a16:creationId xmlns:a16="http://schemas.microsoft.com/office/drawing/2014/main" id="{274EDCCD-B014-E24F-BC30-3C6737CCD59F}"/>
                </a:ext>
              </a:extLst>
            </p:cNvPr>
            <p:cNvSpPr/>
            <p:nvPr/>
          </p:nvSpPr>
          <p:spPr>
            <a:xfrm>
              <a:off x="-20638" y="1825920"/>
              <a:ext cx="3802682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38EECB-8F70-21A6-02D2-EE130A9C6E10}"/>
                </a:ext>
              </a:extLst>
            </p:cNvPr>
            <p:cNvSpPr txBox="1"/>
            <p:nvPr/>
          </p:nvSpPr>
          <p:spPr>
            <a:xfrm>
              <a:off x="87505" y="1691440"/>
              <a:ext cx="389757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ruộng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dâu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tốt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lúa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ngát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hương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2A1C39-5AD3-1307-78F3-18A3A10FFF49}"/>
              </a:ext>
            </a:extLst>
          </p:cNvPr>
          <p:cNvGrpSpPr/>
          <p:nvPr/>
        </p:nvGrpSpPr>
        <p:grpSpPr>
          <a:xfrm>
            <a:off x="6527517" y="715060"/>
            <a:ext cx="4424925" cy="1764804"/>
            <a:chOff x="1382366" y="303401"/>
            <a:chExt cx="3995062" cy="1764804"/>
          </a:xfrm>
        </p:grpSpPr>
        <p:sp>
          <p:nvSpPr>
            <p:cNvPr id="22" name="Rounded Rectangle 18">
              <a:extLst>
                <a:ext uri="{FF2B5EF4-FFF2-40B4-BE49-F238E27FC236}">
                  <a16:creationId xmlns:a16="http://schemas.microsoft.com/office/drawing/2014/main" id="{ADDDD9C2-D6F2-D286-FB52-AEC916C9E3B5}"/>
                </a:ext>
              </a:extLst>
            </p:cNvPr>
            <p:cNvSpPr/>
            <p:nvPr/>
          </p:nvSpPr>
          <p:spPr>
            <a:xfrm>
              <a:off x="1382366" y="303401"/>
              <a:ext cx="3802682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108723-3C32-448B-942B-543CDB19B04C}"/>
                </a:ext>
              </a:extLst>
            </p:cNvPr>
            <p:cNvSpPr txBox="1"/>
            <p:nvPr/>
          </p:nvSpPr>
          <p:spPr>
            <a:xfrm>
              <a:off x="1499555" y="385984"/>
              <a:ext cx="3877873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bố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giàn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giáo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khung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sắt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Dựng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bao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057D61-D3F2-0B77-D740-76912AB52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9922" t="43571" r="19037" b="35110"/>
          <a:stretch/>
        </p:blipFill>
        <p:spPr>
          <a:xfrm flipH="1">
            <a:off x="4146337" y="279658"/>
            <a:ext cx="1808331" cy="1583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DEFCE6-90EC-A9B4-AA39-72BE8C7CDE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7826" t="60500" r="3104" b="18412"/>
          <a:stretch/>
        </p:blipFill>
        <p:spPr>
          <a:xfrm flipH="1">
            <a:off x="4218204" y="2748029"/>
            <a:ext cx="1835078" cy="1697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CF9720-1C0D-6BA1-30AF-2E97391C2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5480" t="75846" r="14407" b="3146"/>
          <a:stretch/>
        </p:blipFill>
        <p:spPr>
          <a:xfrm flipH="1">
            <a:off x="4353484" y="4822335"/>
            <a:ext cx="1780182" cy="1583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E3EE96-A2EF-C167-8A13-E17196393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8482" t="29237" r="9453" b="48375"/>
          <a:stretch/>
        </p:blipFill>
        <p:spPr>
          <a:xfrm>
            <a:off x="10502260" y="4671248"/>
            <a:ext cx="1709152" cy="1587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634F6A-957B-7EE1-0219-065848AF03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9230" t="10173" r="1258" b="67726"/>
          <a:stretch/>
        </p:blipFill>
        <p:spPr>
          <a:xfrm>
            <a:off x="10475496" y="2428792"/>
            <a:ext cx="1673430" cy="1667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4DE156-594F-4644-92ED-08A8743040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5656" t="-40" r="27647" b="80013"/>
          <a:stretch/>
        </p:blipFill>
        <p:spPr>
          <a:xfrm>
            <a:off x="10409591" y="511933"/>
            <a:ext cx="1673430" cy="1670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ardrop 27">
            <a:extLst>
              <a:ext uri="{FF2B5EF4-FFF2-40B4-BE49-F238E27FC236}">
                <a16:creationId xmlns:a16="http://schemas.microsoft.com/office/drawing/2014/main" id="{F7057AD5-0D23-D506-FA85-11F86416DCD7}"/>
              </a:ext>
            </a:extLst>
          </p:cNvPr>
          <p:cNvSpPr/>
          <p:nvPr/>
        </p:nvSpPr>
        <p:spPr>
          <a:xfrm>
            <a:off x="317783" y="861723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52A5CA4A-7248-8EDA-9C23-2D4CD34C708F}"/>
              </a:ext>
            </a:extLst>
          </p:cNvPr>
          <p:cNvSpPr/>
          <p:nvPr/>
        </p:nvSpPr>
        <p:spPr>
          <a:xfrm>
            <a:off x="339083" y="295120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EC2164DC-B7F3-38D6-E914-447120840A6B}"/>
              </a:ext>
            </a:extLst>
          </p:cNvPr>
          <p:cNvSpPr/>
          <p:nvPr/>
        </p:nvSpPr>
        <p:spPr>
          <a:xfrm>
            <a:off x="283084" y="4794990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1" name="Teardrop 30">
            <a:extLst>
              <a:ext uri="{FF2B5EF4-FFF2-40B4-BE49-F238E27FC236}">
                <a16:creationId xmlns:a16="http://schemas.microsoft.com/office/drawing/2014/main" id="{3FB3C9CB-9F92-19E3-0AD1-793FF79FF452}"/>
              </a:ext>
            </a:extLst>
          </p:cNvPr>
          <p:cNvSpPr/>
          <p:nvPr/>
        </p:nvSpPr>
        <p:spPr>
          <a:xfrm>
            <a:off x="6433813" y="5928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B75D7C40-08EF-1E0D-66E6-73EB3BAD6652}"/>
              </a:ext>
            </a:extLst>
          </p:cNvPr>
          <p:cNvSpPr/>
          <p:nvPr/>
        </p:nvSpPr>
        <p:spPr>
          <a:xfrm>
            <a:off x="6458333" y="2544830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396B4442-4571-56D7-2572-39C115BF0E6E}"/>
              </a:ext>
            </a:extLst>
          </p:cNvPr>
          <p:cNvSpPr/>
          <p:nvPr/>
        </p:nvSpPr>
        <p:spPr>
          <a:xfrm>
            <a:off x="6425801" y="4473990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A81694-810B-8465-BFA2-9D5EE937A946}"/>
              </a:ext>
            </a:extLst>
          </p:cNvPr>
          <p:cNvGrpSpPr/>
          <p:nvPr/>
        </p:nvGrpSpPr>
        <p:grpSpPr>
          <a:xfrm>
            <a:off x="8422889" y="5015"/>
            <a:ext cx="3788523" cy="653170"/>
            <a:chOff x="2247161" y="712373"/>
            <a:chExt cx="6539516" cy="567210"/>
          </a:xfrm>
        </p:grpSpPr>
        <p:sp>
          <p:nvSpPr>
            <p:cNvPr id="35" name="Rounded Rectangle 8">
              <a:extLst>
                <a:ext uri="{FF2B5EF4-FFF2-40B4-BE49-F238E27FC236}">
                  <a16:creationId xmlns:a16="http://schemas.microsoft.com/office/drawing/2014/main" id="{B7EA3C35-6BBD-4D64-0ED7-D9FA1DC76A0F}"/>
                </a:ext>
              </a:extLst>
            </p:cNvPr>
            <p:cNvSpPr/>
            <p:nvPr/>
          </p:nvSpPr>
          <p:spPr>
            <a:xfrm>
              <a:off x="3127531" y="729393"/>
              <a:ext cx="5659146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217A120-C145-9884-076F-638DA9DD7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2509659" y="449875"/>
              <a:ext cx="567210" cy="109220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0FD6A3-6242-3C90-8344-AB1BFFC21C7D}"/>
              </a:ext>
            </a:extLst>
          </p:cNvPr>
          <p:cNvGrpSpPr/>
          <p:nvPr/>
        </p:nvGrpSpPr>
        <p:grpSpPr>
          <a:xfrm>
            <a:off x="741265" y="294563"/>
            <a:ext cx="3363508" cy="574408"/>
            <a:chOff x="1053394" y="206467"/>
            <a:chExt cx="2880723" cy="432581"/>
          </a:xfrm>
        </p:grpSpPr>
        <p:sp>
          <p:nvSpPr>
            <p:cNvPr id="38" name="Rectangle: Rounded Corners 43">
              <a:extLst>
                <a:ext uri="{FF2B5EF4-FFF2-40B4-BE49-F238E27FC236}">
                  <a16:creationId xmlns:a16="http://schemas.microsoft.com/office/drawing/2014/main" id="{C7814669-B643-3360-EAAA-673AED6F5EEE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72C6A12-88CF-9279-B305-C85099E471C7}"/>
                </a:ext>
              </a:extLst>
            </p:cNvPr>
            <p:cNvSpPr/>
            <p:nvPr/>
          </p:nvSpPr>
          <p:spPr>
            <a:xfrm>
              <a:off x="1053394" y="206467"/>
              <a:ext cx="2880723" cy="394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801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690696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C1F67-5917-3862-45E5-38514AFB8FF4}"/>
              </a:ext>
            </a:extLst>
          </p:cNvPr>
          <p:cNvSpPr txBox="1"/>
          <p:nvPr/>
        </p:nvSpPr>
        <p:spPr>
          <a:xfrm>
            <a:off x="3515863" y="2320137"/>
            <a:ext cx="5785201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phi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Lẫn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tít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Khắp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vùng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chít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57D259-D165-E223-9EA8-A271122D0450}"/>
              </a:ext>
            </a:extLst>
          </p:cNvPr>
          <p:cNvCxnSpPr>
            <a:cxnSpLocks/>
          </p:cNvCxnSpPr>
          <p:nvPr/>
        </p:nvCxnSpPr>
        <p:spPr>
          <a:xfrm flipH="1">
            <a:off x="8645662" y="2669206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466EF9-0044-25B6-75D7-E5F0DF90931A}"/>
              </a:ext>
            </a:extLst>
          </p:cNvPr>
          <p:cNvCxnSpPr>
            <a:cxnSpLocks/>
          </p:cNvCxnSpPr>
          <p:nvPr/>
        </p:nvCxnSpPr>
        <p:spPr>
          <a:xfrm flipH="1">
            <a:off x="8002786" y="342900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36C3B2-F7DB-9509-9EEF-8465BDBA1277}"/>
              </a:ext>
            </a:extLst>
          </p:cNvPr>
          <p:cNvCxnSpPr>
            <a:cxnSpLocks/>
          </p:cNvCxnSpPr>
          <p:nvPr/>
        </p:nvCxnSpPr>
        <p:spPr>
          <a:xfrm flipH="1">
            <a:off x="9214669" y="432162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51B113-4A0B-1FD1-464D-C0C9DC0762B4}"/>
              </a:ext>
            </a:extLst>
          </p:cNvPr>
          <p:cNvGrpSpPr/>
          <p:nvPr/>
        </p:nvGrpSpPr>
        <p:grpSpPr>
          <a:xfrm>
            <a:off x="8110500" y="5110268"/>
            <a:ext cx="178951" cy="410725"/>
            <a:chOff x="8884260" y="5099342"/>
            <a:chExt cx="178951" cy="41072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5DA5C0-10E9-9872-2E82-7F557752B2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23947D-7198-CD14-36CA-46EA8EB61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D9C9062-78E7-164C-1556-0A8E63BBDE9B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690696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C1F67-5917-3862-45E5-38514AFB8FF4}"/>
              </a:ext>
            </a:extLst>
          </p:cNvPr>
          <p:cNvSpPr txBox="1"/>
          <p:nvPr/>
        </p:nvSpPr>
        <p:spPr>
          <a:xfrm>
            <a:off x="3515863" y="2320137"/>
            <a:ext cx="57852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hải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quân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Mênh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vùng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đảo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57D259-D165-E223-9EA8-A271122D0450}"/>
              </a:ext>
            </a:extLst>
          </p:cNvPr>
          <p:cNvCxnSpPr>
            <a:cxnSpLocks/>
          </p:cNvCxnSpPr>
          <p:nvPr/>
        </p:nvCxnSpPr>
        <p:spPr>
          <a:xfrm flipH="1">
            <a:off x="8645662" y="2669206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466EF9-0044-25B6-75D7-E5F0DF90931A}"/>
              </a:ext>
            </a:extLst>
          </p:cNvPr>
          <p:cNvCxnSpPr>
            <a:cxnSpLocks/>
          </p:cNvCxnSpPr>
          <p:nvPr/>
        </p:nvCxnSpPr>
        <p:spPr>
          <a:xfrm flipH="1">
            <a:off x="8586856" y="342900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36C3B2-F7DB-9509-9EEF-8465BDBA1277}"/>
              </a:ext>
            </a:extLst>
          </p:cNvPr>
          <p:cNvCxnSpPr>
            <a:cxnSpLocks/>
          </p:cNvCxnSpPr>
          <p:nvPr/>
        </p:nvCxnSpPr>
        <p:spPr>
          <a:xfrm flipH="1">
            <a:off x="8426904" y="4362726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51B113-4A0B-1FD1-464D-C0C9DC0762B4}"/>
              </a:ext>
            </a:extLst>
          </p:cNvPr>
          <p:cNvGrpSpPr/>
          <p:nvPr/>
        </p:nvGrpSpPr>
        <p:grpSpPr>
          <a:xfrm>
            <a:off x="7802276" y="5124433"/>
            <a:ext cx="178951" cy="410725"/>
            <a:chOff x="8884260" y="5099342"/>
            <a:chExt cx="178951" cy="41072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5DA5C0-10E9-9872-2E82-7F557752B2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23947D-7198-CD14-36CA-46EA8EB61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D9C9062-78E7-164C-1556-0A8E63BBDE9B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690696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C1F67-5917-3862-45E5-38514AFB8FF4}"/>
              </a:ext>
            </a:extLst>
          </p:cNvPr>
          <p:cNvSpPr txBox="1"/>
          <p:nvPr/>
        </p:nvSpPr>
        <p:spPr>
          <a:xfrm>
            <a:off x="3515863" y="2320137"/>
            <a:ext cx="57852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sắt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57D259-D165-E223-9EA8-A271122D0450}"/>
              </a:ext>
            </a:extLst>
          </p:cNvPr>
          <p:cNvCxnSpPr>
            <a:cxnSpLocks/>
          </p:cNvCxnSpPr>
          <p:nvPr/>
        </p:nvCxnSpPr>
        <p:spPr>
          <a:xfrm flipH="1">
            <a:off x="8346969" y="2678733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466EF9-0044-25B6-75D7-E5F0DF90931A}"/>
              </a:ext>
            </a:extLst>
          </p:cNvPr>
          <p:cNvCxnSpPr>
            <a:cxnSpLocks/>
          </p:cNvCxnSpPr>
          <p:nvPr/>
        </p:nvCxnSpPr>
        <p:spPr>
          <a:xfrm flipH="1">
            <a:off x="7857391" y="342900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36C3B2-F7DB-9509-9EEF-8465BDBA1277}"/>
              </a:ext>
            </a:extLst>
          </p:cNvPr>
          <p:cNvCxnSpPr>
            <a:cxnSpLocks/>
          </p:cNvCxnSpPr>
          <p:nvPr/>
        </p:nvCxnSpPr>
        <p:spPr>
          <a:xfrm flipH="1">
            <a:off x="8991974" y="430108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51B113-4A0B-1FD1-464D-C0C9DC0762B4}"/>
              </a:ext>
            </a:extLst>
          </p:cNvPr>
          <p:cNvGrpSpPr/>
          <p:nvPr/>
        </p:nvGrpSpPr>
        <p:grpSpPr>
          <a:xfrm>
            <a:off x="8299588" y="5046904"/>
            <a:ext cx="178951" cy="410725"/>
            <a:chOff x="8884260" y="5099342"/>
            <a:chExt cx="178951" cy="41072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5DA5C0-10E9-9872-2E82-7F557752B2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23947D-7198-CD14-36CA-46EA8EB61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D9C9062-78E7-164C-1556-0A8E63BBDE9B}"/>
              </a:ext>
            </a:extLst>
          </p:cNvPr>
          <p:cNvSpPr/>
          <p:nvPr/>
        </p:nvSpPr>
        <p:spPr>
          <a:xfrm>
            <a:off x="-1582220" y="318499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16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49EDC3-F9ED-3B10-7BD4-07D9956D88D1}"/>
              </a:ext>
            </a:extLst>
          </p:cNvPr>
          <p:cNvSpPr/>
          <p:nvPr/>
        </p:nvSpPr>
        <p:spPr>
          <a:xfrm>
            <a:off x="-1582221" y="318499"/>
            <a:ext cx="1752977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06B63E-799C-838E-0154-0899DEC3EA32}"/>
              </a:ext>
            </a:extLst>
          </p:cNvPr>
          <p:cNvGrpSpPr/>
          <p:nvPr/>
        </p:nvGrpSpPr>
        <p:grpSpPr>
          <a:xfrm>
            <a:off x="493029" y="3035023"/>
            <a:ext cx="5125810" cy="1623049"/>
            <a:chOff x="38009" y="2030156"/>
            <a:chExt cx="4265998" cy="1764804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450188AA-ED43-D7CE-1A57-E385B30EBECF}"/>
                </a:ext>
              </a:extLst>
            </p:cNvPr>
            <p:cNvSpPr/>
            <p:nvPr/>
          </p:nvSpPr>
          <p:spPr>
            <a:xfrm>
              <a:off x="38009" y="2030156"/>
              <a:ext cx="3860947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91676E-5726-A3BB-A81A-3D9A2A3FB77A}"/>
                </a:ext>
              </a:extLst>
            </p:cNvPr>
            <p:cNvSpPr txBox="1"/>
            <p:nvPr/>
          </p:nvSpPr>
          <p:spPr>
            <a:xfrm>
              <a:off x="198334" y="2049118"/>
              <a:ext cx="4105673" cy="163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chú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hải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quân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Mênh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mông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vùng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đảo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bến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6D27F4-637D-FF5B-5D01-C0841002E8C8}"/>
              </a:ext>
            </a:extLst>
          </p:cNvPr>
          <p:cNvGrpSpPr/>
          <p:nvPr/>
        </p:nvGrpSpPr>
        <p:grpSpPr>
          <a:xfrm>
            <a:off x="528507" y="4919840"/>
            <a:ext cx="5012770" cy="1623049"/>
            <a:chOff x="3347864" y="3360628"/>
            <a:chExt cx="3921217" cy="1782872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C56E939D-3723-8D2C-15F7-8C09B163DD92}"/>
                </a:ext>
              </a:extLst>
            </p:cNvPr>
            <p:cNvSpPr/>
            <p:nvPr/>
          </p:nvSpPr>
          <p:spPr>
            <a:xfrm>
              <a:off x="3347864" y="3378696"/>
              <a:ext cx="3860947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335AB5-82CC-0A29-4684-B9C453F1F1C6}"/>
                </a:ext>
              </a:extLst>
            </p:cNvPr>
            <p:cNvSpPr txBox="1"/>
            <p:nvPr/>
          </p:nvSpPr>
          <p:spPr>
            <a:xfrm>
              <a:off x="3452252" y="3360628"/>
              <a:ext cx="3816829" cy="165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sắt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tàu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Chạy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đất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song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hành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5D6537-AB65-CA12-7B1C-D449D593FB1C}"/>
              </a:ext>
            </a:extLst>
          </p:cNvPr>
          <p:cNvGrpSpPr/>
          <p:nvPr/>
        </p:nvGrpSpPr>
        <p:grpSpPr>
          <a:xfrm>
            <a:off x="415852" y="1025656"/>
            <a:ext cx="5218541" cy="1729504"/>
            <a:chOff x="1976957" y="443169"/>
            <a:chExt cx="4300133" cy="1508105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F99D9A8-D57C-C322-C19E-26FD0C134C95}"/>
                </a:ext>
              </a:extLst>
            </p:cNvPr>
            <p:cNvSpPr/>
            <p:nvPr/>
          </p:nvSpPr>
          <p:spPr>
            <a:xfrm>
              <a:off x="1976957" y="443169"/>
              <a:ext cx="4300133" cy="150810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0FC352-B04C-CA13-C767-2026169011AC}"/>
                </a:ext>
              </a:extLst>
            </p:cNvPr>
            <p:cNvSpPr txBox="1"/>
            <p:nvPr/>
          </p:nvSpPr>
          <p:spPr>
            <a:xfrm>
              <a:off x="2027891" y="516241"/>
              <a:ext cx="4191180" cy="1315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chú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phi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công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Lẫn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Khắp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vùng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chi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chít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 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F1D489-759B-F450-7737-0206034ACF3B}"/>
              </a:ext>
            </a:extLst>
          </p:cNvPr>
          <p:cNvGrpSpPr/>
          <p:nvPr/>
        </p:nvGrpSpPr>
        <p:grpSpPr>
          <a:xfrm>
            <a:off x="6596078" y="4581645"/>
            <a:ext cx="5060742" cy="2090446"/>
            <a:chOff x="2902193" y="3424762"/>
            <a:chExt cx="3602511" cy="1768910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546B34FB-86EC-FCA1-424A-C4815BC928A9}"/>
                </a:ext>
              </a:extLst>
            </p:cNvPr>
            <p:cNvSpPr/>
            <p:nvPr/>
          </p:nvSpPr>
          <p:spPr>
            <a:xfrm>
              <a:off x="2902193" y="3424762"/>
              <a:ext cx="3602511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92866A-7857-E973-9E77-22F3259A766E}"/>
                </a:ext>
              </a:extLst>
            </p:cNvPr>
            <p:cNvSpPr txBox="1"/>
            <p:nvPr/>
          </p:nvSpPr>
          <p:spPr>
            <a:xfrm>
              <a:off x="3024300" y="3605008"/>
              <a:ext cx="3414105" cy="158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thôi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sớm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mai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( Thanh </a:t>
              </a:r>
              <a:r>
                <a:rPr kumimoji="0" lang="en-US" sz="24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ECA237-AEE9-C8BF-5D59-C7AA375476CB}"/>
              </a:ext>
            </a:extLst>
          </p:cNvPr>
          <p:cNvGrpSpPr/>
          <p:nvPr/>
        </p:nvGrpSpPr>
        <p:grpSpPr>
          <a:xfrm>
            <a:off x="6563074" y="2529493"/>
            <a:ext cx="5263427" cy="1899284"/>
            <a:chOff x="-20638" y="1691440"/>
            <a:chExt cx="4005716" cy="1899284"/>
          </a:xfrm>
        </p:grpSpPr>
        <p:sp>
          <p:nvSpPr>
            <p:cNvPr id="19" name="Rounded Rectangle 15">
              <a:extLst>
                <a:ext uri="{FF2B5EF4-FFF2-40B4-BE49-F238E27FC236}">
                  <a16:creationId xmlns:a16="http://schemas.microsoft.com/office/drawing/2014/main" id="{274EDCCD-B014-E24F-BC30-3C6737CCD59F}"/>
                </a:ext>
              </a:extLst>
            </p:cNvPr>
            <p:cNvSpPr/>
            <p:nvPr/>
          </p:nvSpPr>
          <p:spPr>
            <a:xfrm>
              <a:off x="-20638" y="1825920"/>
              <a:ext cx="3802682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38EECB-8F70-21A6-02D2-EE130A9C6E10}"/>
                </a:ext>
              </a:extLst>
            </p:cNvPr>
            <p:cNvSpPr txBox="1"/>
            <p:nvPr/>
          </p:nvSpPr>
          <p:spPr>
            <a:xfrm>
              <a:off x="87505" y="1691440"/>
              <a:ext cx="389757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ruộng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dâu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tốt</a:t>
              </a:r>
              <a:endParaRPr kumimoji="0" lang="en-US" sz="2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Thảm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lúa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ngát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hương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             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2A1C39-5AD3-1307-78F3-18A3A10FFF49}"/>
              </a:ext>
            </a:extLst>
          </p:cNvPr>
          <p:cNvGrpSpPr/>
          <p:nvPr/>
        </p:nvGrpSpPr>
        <p:grpSpPr>
          <a:xfrm>
            <a:off x="6527517" y="715060"/>
            <a:ext cx="5316769" cy="1764804"/>
            <a:chOff x="1382366" y="303401"/>
            <a:chExt cx="3995062" cy="1764804"/>
          </a:xfrm>
        </p:grpSpPr>
        <p:sp>
          <p:nvSpPr>
            <p:cNvPr id="22" name="Rounded Rectangle 18">
              <a:extLst>
                <a:ext uri="{FF2B5EF4-FFF2-40B4-BE49-F238E27FC236}">
                  <a16:creationId xmlns:a16="http://schemas.microsoft.com/office/drawing/2014/main" id="{ADDDD9C2-D6F2-D286-FB52-AEC916C9E3B5}"/>
                </a:ext>
              </a:extLst>
            </p:cNvPr>
            <p:cNvSpPr/>
            <p:nvPr/>
          </p:nvSpPr>
          <p:spPr>
            <a:xfrm>
              <a:off x="1382366" y="303401"/>
              <a:ext cx="3802682" cy="176480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108723-3C32-448B-942B-543CDB19B04C}"/>
                </a:ext>
              </a:extLst>
            </p:cNvPr>
            <p:cNvSpPr txBox="1"/>
            <p:nvPr/>
          </p:nvSpPr>
          <p:spPr>
            <a:xfrm>
              <a:off x="1499555" y="385984"/>
              <a:ext cx="3877873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bố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giàn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giáo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khung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sắt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nối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Dựng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ên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bao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3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30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Teardrop 27">
            <a:extLst>
              <a:ext uri="{FF2B5EF4-FFF2-40B4-BE49-F238E27FC236}">
                <a16:creationId xmlns:a16="http://schemas.microsoft.com/office/drawing/2014/main" id="{F7057AD5-0D23-D506-FA85-11F86416DCD7}"/>
              </a:ext>
            </a:extLst>
          </p:cNvPr>
          <p:cNvSpPr/>
          <p:nvPr/>
        </p:nvSpPr>
        <p:spPr>
          <a:xfrm>
            <a:off x="317783" y="861723"/>
            <a:ext cx="512289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52A5CA4A-7248-8EDA-9C23-2D4CD34C708F}"/>
              </a:ext>
            </a:extLst>
          </p:cNvPr>
          <p:cNvSpPr/>
          <p:nvPr/>
        </p:nvSpPr>
        <p:spPr>
          <a:xfrm>
            <a:off x="339083" y="2951202"/>
            <a:ext cx="509374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EC2164DC-B7F3-38D6-E914-447120840A6B}"/>
              </a:ext>
            </a:extLst>
          </p:cNvPr>
          <p:cNvSpPr/>
          <p:nvPr/>
        </p:nvSpPr>
        <p:spPr>
          <a:xfrm>
            <a:off x="283084" y="4794990"/>
            <a:ext cx="509374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1" name="Teardrop 30">
            <a:extLst>
              <a:ext uri="{FF2B5EF4-FFF2-40B4-BE49-F238E27FC236}">
                <a16:creationId xmlns:a16="http://schemas.microsoft.com/office/drawing/2014/main" id="{3FB3C9CB-9F92-19E3-0AD1-793FF79FF452}"/>
              </a:ext>
            </a:extLst>
          </p:cNvPr>
          <p:cNvSpPr/>
          <p:nvPr/>
        </p:nvSpPr>
        <p:spPr>
          <a:xfrm>
            <a:off x="6433813" y="592892"/>
            <a:ext cx="509374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B75D7C40-08EF-1E0D-66E6-73EB3BAD6652}"/>
              </a:ext>
            </a:extLst>
          </p:cNvPr>
          <p:cNvSpPr/>
          <p:nvPr/>
        </p:nvSpPr>
        <p:spPr>
          <a:xfrm>
            <a:off x="6458333" y="2544830"/>
            <a:ext cx="509374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396B4442-4571-56D7-2572-39C115BF0E6E}"/>
              </a:ext>
            </a:extLst>
          </p:cNvPr>
          <p:cNvSpPr/>
          <p:nvPr/>
        </p:nvSpPr>
        <p:spPr>
          <a:xfrm>
            <a:off x="6425801" y="4473990"/>
            <a:ext cx="509374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A81694-810B-8465-BFA2-9D5EE937A946}"/>
              </a:ext>
            </a:extLst>
          </p:cNvPr>
          <p:cNvGrpSpPr/>
          <p:nvPr/>
        </p:nvGrpSpPr>
        <p:grpSpPr>
          <a:xfrm>
            <a:off x="9128511" y="18348"/>
            <a:ext cx="2894641" cy="653170"/>
            <a:chOff x="2970998" y="721599"/>
            <a:chExt cx="4158422" cy="567210"/>
          </a:xfrm>
        </p:grpSpPr>
        <p:sp>
          <p:nvSpPr>
            <p:cNvPr id="35" name="Rounded Rectangle 8">
              <a:extLst>
                <a:ext uri="{FF2B5EF4-FFF2-40B4-BE49-F238E27FC236}">
                  <a16:creationId xmlns:a16="http://schemas.microsoft.com/office/drawing/2014/main" id="{B7EA3C35-6BBD-4D64-0ED7-D9FA1DC76A0F}"/>
                </a:ext>
              </a:extLst>
            </p:cNvPr>
            <p:cNvSpPr/>
            <p:nvPr/>
          </p:nvSpPr>
          <p:spPr>
            <a:xfrm>
              <a:off x="3042743" y="755850"/>
              <a:ext cx="4086677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</a:rPr>
                <a:t>nhóm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217A120-C145-9884-076F-638DA9DD7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233496" y="459101"/>
              <a:ext cx="567210" cy="109220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1A7418-88A0-BE64-8DE6-AD7D6C9B34D6}"/>
              </a:ext>
            </a:extLst>
          </p:cNvPr>
          <p:cNvGrpSpPr/>
          <p:nvPr/>
        </p:nvGrpSpPr>
        <p:grpSpPr>
          <a:xfrm>
            <a:off x="781849" y="286889"/>
            <a:ext cx="3779991" cy="954108"/>
            <a:chOff x="1053394" y="206467"/>
            <a:chExt cx="2880723" cy="718529"/>
          </a:xfrm>
        </p:grpSpPr>
        <p:sp>
          <p:nvSpPr>
            <p:cNvPr id="38" name="Rectangle: Rounded Corners 43">
              <a:extLst>
                <a:ext uri="{FF2B5EF4-FFF2-40B4-BE49-F238E27FC236}">
                  <a16:creationId xmlns:a16="http://schemas.microsoft.com/office/drawing/2014/main" id="{246F02C8-6D1C-63DB-F8D4-76FFFC38E1A2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BA4EAB5-2157-920E-D4A1-25A6CF15D088}"/>
                </a:ext>
              </a:extLst>
            </p:cNvPr>
            <p:cNvSpPr/>
            <p:nvPr/>
          </p:nvSpPr>
          <p:spPr>
            <a:xfrm>
              <a:off x="1053394" y="206467"/>
              <a:ext cx="2880723" cy="718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569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865</Words>
  <Application>Microsoft Office PowerPoint</Application>
  <PresentationFormat>Màn hình rộng</PresentationFormat>
  <Paragraphs>176</Paragraphs>
  <Slides>14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14</vt:i4>
      </vt:variant>
    </vt:vector>
  </HeadingPairs>
  <TitlesOfParts>
    <vt:vector size="29" baseType="lpstr">
      <vt:lpstr>等线</vt:lpstr>
      <vt:lpstr>等线 Light</vt:lpstr>
      <vt:lpstr>Arial</vt:lpstr>
      <vt:lpstr>Arial Nova</vt:lpstr>
      <vt:lpstr>Arial-Rounded</vt:lpstr>
      <vt:lpstr>Calibri</vt:lpstr>
      <vt:lpstr>Cambria</vt:lpstr>
      <vt:lpstr>Nunito Black</vt:lpstr>
      <vt:lpstr>Times New Roman</vt:lpstr>
      <vt:lpstr>字魂52号-阿开漫画体</vt:lpstr>
      <vt:lpstr>3_Office 主题​​</vt:lpstr>
      <vt:lpstr>Office 主题​​</vt:lpstr>
      <vt:lpstr>2_第一PPT，www.1ppt.com</vt:lpstr>
      <vt:lpstr>4_Office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Thu</dc:creator>
  <cp:lastModifiedBy>Windows 10</cp:lastModifiedBy>
  <cp:revision>47</cp:revision>
  <dcterms:modified xsi:type="dcterms:W3CDTF">2024-12-24T02:36:41Z</dcterms:modified>
</cp:coreProperties>
</file>