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73" r:id="rId1"/>
  </p:sldMasterIdLst>
  <p:notesMasterIdLst>
    <p:notesMasterId r:id="rId11"/>
  </p:notesMasterIdLst>
  <p:sldIdLst>
    <p:sldId id="2651" r:id="rId2"/>
    <p:sldId id="256" r:id="rId3"/>
    <p:sldId id="296" r:id="rId4"/>
    <p:sldId id="662" r:id="rId5"/>
    <p:sldId id="666" r:id="rId6"/>
    <p:sldId id="670" r:id="rId7"/>
    <p:sldId id="265" r:id="rId8"/>
    <p:sldId id="657" r:id="rId9"/>
    <p:sldId id="659" r:id="rId10"/>
  </p:sldIdLst>
  <p:sldSz cx="9144000" cy="5143500" type="screen16x9"/>
  <p:notesSz cx="6858000" cy="9144000"/>
  <p:embeddedFontLst>
    <p:embeddedFont>
      <p:font typeface="Patrick Hand" panose="00000500000000000000" pitchFamily="2" charset="0"/>
      <p:regular r:id="rId12"/>
    </p:embeddedFont>
    <p:embeddedFont>
      <p:font typeface="Quicksand Medium" panose="020B0604020202020204" charset="0"/>
      <p:regular r:id="rId13"/>
      <p:bold r:id="rId14"/>
    </p:embeddedFont>
    <p:embeddedFont>
      <p:font typeface="SVN-Shintia Script" panose="020B0604020202020204" charset="0"/>
      <p:regular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193"/>
    <a:srgbClr val="1D60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A1F8A53-DC16-46FA-B201-E6608569EC63}">
  <a:tblStyle styleId="{1A1F8A53-DC16-46FA-B201-E6608569EC63}"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F64FC22F-2A73-4471-A59A-53122FB819B0}" styleName="Table_1">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7ECF3"/>
          </a:solidFill>
        </a:fill>
      </a:tcStyle>
    </a:wholeTbl>
    <a:band1H>
      <a:tcTxStyle/>
      <a:tcStyle>
        <a:tcBdr/>
        <a:fill>
          <a:solidFill>
            <a:srgbClr val="CBD7E6"/>
          </a:solidFill>
        </a:fill>
      </a:tcStyle>
    </a:band1H>
    <a:band2H>
      <a:tcTxStyle/>
      <a:tcStyle>
        <a:tcBdr/>
      </a:tcStyle>
    </a:band2H>
    <a:band1V>
      <a:tcTxStyle/>
      <a:tcStyle>
        <a:tcBdr/>
        <a:fill>
          <a:solidFill>
            <a:srgbClr val="CBD7E6"/>
          </a:solidFill>
        </a:fill>
      </a:tcStyle>
    </a:band1V>
    <a:band2V>
      <a:tcTxStyle/>
      <a:tcStyle>
        <a:tcBdr/>
      </a:tcStyle>
    </a:band2V>
    <a:lastCol>
      <a:tcTxStyle b="on" i="off">
        <a:font>
          <a:latin typeface="Calibri"/>
          <a:ea typeface="Calibri"/>
          <a:cs typeface="Calibri"/>
        </a:font>
        <a:srgbClr val="FFFFFF"/>
      </a:tcTxStyle>
      <a:tcStyle>
        <a:tcBdr/>
        <a:fill>
          <a:solidFill>
            <a:srgbClr val="5EB2FC"/>
          </a:solidFill>
        </a:fill>
      </a:tcStyle>
    </a:lastCol>
    <a:firstCol>
      <a:tcTxStyle b="on" i="off">
        <a:font>
          <a:latin typeface="Calibri"/>
          <a:ea typeface="Calibri"/>
          <a:cs typeface="Calibri"/>
        </a:font>
        <a:srgbClr val="FFFFFF"/>
      </a:tcTxStyle>
      <a:tcStyle>
        <a:tcBdr/>
        <a:fill>
          <a:solidFill>
            <a:srgbClr val="5EB2FC"/>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5EB2FC"/>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5EB2FC"/>
          </a:solidFill>
        </a:fill>
      </a:tcStyle>
    </a:firstRow>
    <a:neCell>
      <a:tcTxStyle/>
      <a:tcStyle>
        <a:tcBdr/>
      </a:tcStyle>
    </a:neCell>
    <a:nwCell>
      <a:tcTxStyle/>
      <a:tcStyle>
        <a:tcBdr/>
      </a:tcStyle>
    </a:nwCell>
  </a:tblStyle>
  <a:tblStyle styleId="{20A35CCA-CF3E-47FA-B4B3-B26534C7BC45}" styleName="Table_2">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8E7E8"/>
          </a:solidFill>
        </a:fill>
      </a:tcStyle>
    </a:wholeTbl>
    <a:band1H>
      <a:tcTxStyle/>
      <a:tcStyle>
        <a:tcBdr/>
        <a:fill>
          <a:solidFill>
            <a:srgbClr val="CECBCF"/>
          </a:solidFill>
        </a:fill>
      </a:tcStyle>
    </a:band1H>
    <a:band2H>
      <a:tcTxStyle/>
      <a:tcStyle>
        <a:tcBdr/>
      </a:tcStyle>
    </a:band2H>
    <a:band1V>
      <a:tcTxStyle/>
      <a:tcStyle>
        <a:tcBdr/>
        <a:fill>
          <a:solidFill>
            <a:srgbClr val="CECBCF"/>
          </a:solidFill>
        </a:fill>
      </a:tcStyle>
    </a:band1V>
    <a:band2V>
      <a:tcTxStyle/>
      <a:tcStyle>
        <a:tcBdr/>
      </a:tcStyle>
    </a:band2V>
    <a:lastCol>
      <a:tcTxStyle b="on" i="off">
        <a:font>
          <a:latin typeface="Calibri"/>
          <a:ea typeface="Calibri"/>
          <a:cs typeface="Calibri"/>
        </a:font>
        <a:srgbClr val="FFFFFF"/>
      </a:tcTxStyle>
      <a:tcStyle>
        <a:tcBdr/>
        <a:fill>
          <a:solidFill>
            <a:srgbClr val="EC3A3B"/>
          </a:solidFill>
        </a:fill>
      </a:tcStyle>
    </a:lastCol>
    <a:firstCol>
      <a:tcTxStyle b="on" i="off">
        <a:font>
          <a:latin typeface="Calibri"/>
          <a:ea typeface="Calibri"/>
          <a:cs typeface="Calibri"/>
        </a:font>
        <a:srgbClr val="FFFFFF"/>
      </a:tcTxStyle>
      <a:tcStyle>
        <a:tcBdr/>
        <a:fill>
          <a:solidFill>
            <a:srgbClr val="EC3A3B"/>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EC3A3B"/>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EC3A3B"/>
          </a:solidFill>
        </a:fill>
      </a:tcStyle>
    </a:firstRow>
    <a:neCell>
      <a:tcTxStyle/>
      <a:tcStyle>
        <a:tcBdr/>
      </a:tcStyle>
    </a:neCell>
    <a:nwCell>
      <a:tcTxStyle/>
      <a:tcStyle>
        <a:tcBdr/>
      </a:tcStyle>
    </a:nwCell>
  </a:tblStyle>
  <a:tblStyle styleId="{74D01DFE-C67A-4455-8B2A-3698CA1A0166}" styleName="Table_3">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F4E7E7"/>
          </a:solidFill>
        </a:fill>
      </a:tcStyle>
    </a:wholeTbl>
    <a:band1H>
      <a:tcTxStyle/>
      <a:tcStyle>
        <a:tcBdr/>
        <a:fill>
          <a:solidFill>
            <a:srgbClr val="E8CCCB"/>
          </a:solidFill>
        </a:fill>
      </a:tcStyle>
    </a:band1H>
    <a:band2H>
      <a:tcTxStyle/>
      <a:tcStyle>
        <a:tcBdr/>
      </a:tcStyle>
    </a:band2H>
    <a:band1V>
      <a:tcTxStyle/>
      <a:tcStyle>
        <a:tcBdr/>
        <a:fill>
          <a:solidFill>
            <a:srgbClr val="E8CCCB"/>
          </a:solidFill>
        </a:fill>
      </a:tcStyle>
    </a:band1V>
    <a:band2V>
      <a:tcTxStyle/>
      <a:tcStyle>
        <a:tcBdr/>
      </a:tcStyle>
    </a:band2V>
    <a:lastCol>
      <a:tcTxStyle b="on" i="off">
        <a:font>
          <a:latin typeface="Calibri"/>
          <a:ea typeface="Calibri"/>
          <a:cs typeface="Calibri"/>
        </a:font>
        <a:srgbClr val="FFFFFF"/>
      </a:tcTxStyle>
      <a:tcStyle>
        <a:tcBdr/>
        <a:fill>
          <a:solidFill>
            <a:srgbClr val="FCBD24"/>
          </a:solidFill>
        </a:fill>
      </a:tcStyle>
    </a:lastCol>
    <a:firstCol>
      <a:tcTxStyle b="on" i="off">
        <a:font>
          <a:latin typeface="Calibri"/>
          <a:ea typeface="Calibri"/>
          <a:cs typeface="Calibri"/>
        </a:font>
        <a:srgbClr val="FFFFFF"/>
      </a:tcTxStyle>
      <a:tcStyle>
        <a:tcBdr/>
        <a:fill>
          <a:solidFill>
            <a:srgbClr val="FCBD24"/>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FCBD24"/>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FCBD24"/>
          </a:solidFill>
        </a:fill>
      </a:tcStyle>
    </a:firstRow>
    <a:neCell>
      <a:tcTxStyle/>
      <a:tcStyle>
        <a:tcBdr/>
      </a:tcStyle>
    </a:neCell>
    <a:nwCell>
      <a:tcTxStyle/>
      <a:tcStyle>
        <a:tcBdr/>
      </a:tcStyle>
    </a:nwCell>
  </a:tblStyle>
  <a:tblStyle styleId="{97702959-6E00-4DB8-BAD7-765DEC974E6E}" styleName="Table_4">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FDEFE6"/>
          </a:solidFill>
        </a:fill>
      </a:tcStyle>
    </a:wholeTbl>
    <a:band1H>
      <a:tcTxStyle/>
      <a:tcStyle>
        <a:tcBdr/>
        <a:fill>
          <a:solidFill>
            <a:srgbClr val="FADECA"/>
          </a:solidFill>
        </a:fill>
      </a:tcStyle>
    </a:band1H>
    <a:band2H>
      <a:tcTxStyle/>
      <a:tcStyle>
        <a:tcBdr/>
      </a:tcStyle>
    </a:band2H>
    <a:band1V>
      <a:tcTxStyle/>
      <a:tcStyle>
        <a:tcBdr/>
        <a:fill>
          <a:solidFill>
            <a:srgbClr val="FADECA"/>
          </a:solidFill>
        </a:fill>
      </a:tcStyle>
    </a:band1V>
    <a:band2V>
      <a:tcTxStyle/>
      <a:tcStyle>
        <a:tcBdr/>
      </a:tcStyle>
    </a:band2V>
    <a:lastCol>
      <a:tcTxStyle b="on" i="off">
        <a:font>
          <a:latin typeface="Calibri"/>
          <a:ea typeface="Calibri"/>
          <a:cs typeface="Calibri"/>
        </a:font>
        <a:srgbClr val="FFFFFF"/>
      </a:tcTxStyle>
      <a:tcStyle>
        <a:tcBdr/>
        <a:fill>
          <a:solidFill>
            <a:srgbClr val="4949E7"/>
          </a:solidFill>
        </a:fill>
      </a:tcStyle>
    </a:lastCol>
    <a:firstCol>
      <a:tcTxStyle b="on" i="off">
        <a:font>
          <a:latin typeface="Calibri"/>
          <a:ea typeface="Calibri"/>
          <a:cs typeface="Calibri"/>
        </a:font>
        <a:srgbClr val="FFFFFF"/>
      </a:tcTxStyle>
      <a:tcStyle>
        <a:tcBdr/>
        <a:fill>
          <a:solidFill>
            <a:srgbClr val="4949E7"/>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4949E7"/>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4949E7"/>
          </a:solidFill>
        </a:fill>
      </a:tcStyle>
    </a:firstRow>
    <a:neCell>
      <a:tcTxStyle/>
      <a:tcStyle>
        <a:tcBdr/>
      </a:tcStyle>
    </a:neCell>
    <a:nwCell>
      <a:tcTxStyle/>
      <a:tcStyle>
        <a:tcBdr/>
      </a:tcStyle>
    </a:nwCell>
  </a:tblStyle>
  <a:tblStyle styleId="{3D784B43-F4DD-4C1D-967A-B512F73D873F}" styleName="Table_5">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7F0ED"/>
          </a:solidFill>
        </a:fill>
      </a:tcStyle>
    </a:wholeTbl>
    <a:band1H>
      <a:tcTxStyle/>
      <a:tcStyle>
        <a:tcBdr/>
        <a:fill>
          <a:solidFill>
            <a:srgbClr val="CADFD8"/>
          </a:solidFill>
        </a:fill>
      </a:tcStyle>
    </a:band1H>
    <a:band2H>
      <a:tcTxStyle/>
      <a:tcStyle>
        <a:tcBdr/>
      </a:tcStyle>
    </a:band2H>
    <a:band1V>
      <a:tcTxStyle/>
      <a:tcStyle>
        <a:tcBdr/>
        <a:fill>
          <a:solidFill>
            <a:srgbClr val="CADFD8"/>
          </a:solidFill>
        </a:fill>
      </a:tcStyle>
    </a:band1V>
    <a:band2V>
      <a:tcTxStyle/>
      <a:tcStyle>
        <a:tcBdr/>
      </a:tcStyle>
    </a:band2V>
    <a:lastCol>
      <a:tcTxStyle b="on" i="off">
        <a:font>
          <a:latin typeface="Calibri"/>
          <a:ea typeface="Calibri"/>
          <a:cs typeface="Calibri"/>
        </a:font>
        <a:srgbClr val="FFFFFF"/>
      </a:tcTxStyle>
      <a:tcStyle>
        <a:tcBdr/>
        <a:fill>
          <a:solidFill>
            <a:srgbClr val="69E781"/>
          </a:solidFill>
        </a:fill>
      </a:tcStyle>
    </a:lastCol>
    <a:firstCol>
      <a:tcTxStyle b="on" i="off">
        <a:font>
          <a:latin typeface="Calibri"/>
          <a:ea typeface="Calibri"/>
          <a:cs typeface="Calibri"/>
        </a:font>
        <a:srgbClr val="FFFFFF"/>
      </a:tcTxStyle>
      <a:tcStyle>
        <a:tcBdr/>
        <a:fill>
          <a:solidFill>
            <a:srgbClr val="69E781"/>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69E781"/>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69E781"/>
          </a:solidFill>
        </a:fill>
      </a:tcStyle>
    </a:firstRow>
    <a:neCell>
      <a:tcTxStyle/>
      <a:tcStyle>
        <a:tcBdr/>
      </a:tcStyle>
    </a:neCell>
    <a:nwCell>
      <a:tcTxStyle/>
      <a:tcStyle>
        <a:tcBdr/>
      </a:tcStyle>
    </a:nwCell>
  </a:tblStyle>
  <a:tblStyle styleId="{E0C2A7DB-A11F-4013-A121-03D0FDE481AD}" styleName="Table_6">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FF3E9"/>
          </a:solidFill>
        </a:fill>
      </a:tcStyle>
    </a:wholeTbl>
    <a:band1H>
      <a:tcTxStyle/>
      <a:tcStyle>
        <a:tcBdr/>
        <a:fill>
          <a:solidFill>
            <a:srgbClr val="DEE7D0"/>
          </a:solidFill>
        </a:fill>
      </a:tcStyle>
    </a:band1H>
    <a:band2H>
      <a:tcTxStyle/>
      <a:tcStyle>
        <a:tcBdr/>
      </a:tcStyle>
    </a:band2H>
    <a:band1V>
      <a:tcTxStyle/>
      <a:tcStyle>
        <a:tcBdr/>
        <a:fill>
          <a:solidFill>
            <a:srgbClr val="DEE7D0"/>
          </a:solidFill>
        </a:fill>
      </a:tcStyle>
    </a:band1V>
    <a:band2V>
      <a:tcTxStyle/>
      <a:tcStyle>
        <a:tcBdr/>
      </a:tcStyle>
    </a:band2V>
    <a:lastCol>
      <a:tcTxStyle b="on" i="off">
        <a:font>
          <a:latin typeface="Calibri"/>
          <a:ea typeface="Calibri"/>
          <a:cs typeface="Calibri"/>
        </a:font>
        <a:srgbClr val="FFFFFF"/>
      </a:tcTxStyle>
      <a:tcStyle>
        <a:tcBdr/>
        <a:fill>
          <a:solidFill>
            <a:srgbClr val="869FB2"/>
          </a:solidFill>
        </a:fill>
      </a:tcStyle>
    </a:lastCol>
    <a:firstCol>
      <a:tcTxStyle b="on" i="off">
        <a:font>
          <a:latin typeface="Calibri"/>
          <a:ea typeface="Calibri"/>
          <a:cs typeface="Calibri"/>
        </a:font>
        <a:srgbClr val="FFFFFF"/>
      </a:tcTxStyle>
      <a:tcStyle>
        <a:tcBdr/>
        <a:fill>
          <a:solidFill>
            <a:srgbClr val="869FB2"/>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869FB2"/>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869FB2"/>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26" autoAdjust="0"/>
    <p:restoredTop sz="93457" autoAdjust="0"/>
  </p:normalViewPr>
  <p:slideViewPr>
    <p:cSldViewPr snapToGrid="0">
      <p:cViewPr varScale="1">
        <p:scale>
          <a:sx n="102" d="100"/>
          <a:sy n="102" d="100"/>
        </p:scale>
        <p:origin x="6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5"/>
        <p:cNvGrpSpPr/>
        <p:nvPr/>
      </p:nvGrpSpPr>
      <p:grpSpPr>
        <a:xfrm>
          <a:off x="0" y="0"/>
          <a:ext cx="0" cy="0"/>
          <a:chOff x="0" y="0"/>
          <a:chExt cx="0" cy="0"/>
        </a:xfrm>
      </p:grpSpPr>
      <p:sp>
        <p:nvSpPr>
          <p:cNvPr id="696" name="Google Shape;69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7" name="Google Shape;69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845446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5"/>
        <p:cNvGrpSpPr/>
        <p:nvPr/>
      </p:nvGrpSpPr>
      <p:grpSpPr>
        <a:xfrm>
          <a:off x="0" y="0"/>
          <a:ext cx="0" cy="0"/>
          <a:chOff x="0" y="0"/>
          <a:chExt cx="0" cy="0"/>
        </a:xfrm>
      </p:grpSpPr>
      <p:sp>
        <p:nvSpPr>
          <p:cNvPr id="696" name="Google Shape;69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7" name="Google Shape;69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399463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7"/>
        <p:cNvGrpSpPr/>
        <p:nvPr/>
      </p:nvGrpSpPr>
      <p:grpSpPr>
        <a:xfrm>
          <a:off x="0" y="0"/>
          <a:ext cx="0" cy="0"/>
          <a:chOff x="0" y="0"/>
          <a:chExt cx="0" cy="0"/>
        </a:xfrm>
      </p:grpSpPr>
      <p:sp>
        <p:nvSpPr>
          <p:cNvPr id="1038" name="Google Shape;1038;gcc9050bdf8_0_3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9" name="Google Shape;1039;gcc9050bdf8_0_3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7"/>
        <p:cNvGrpSpPr/>
        <p:nvPr/>
      </p:nvGrpSpPr>
      <p:grpSpPr>
        <a:xfrm>
          <a:off x="0" y="0"/>
          <a:ext cx="0" cy="0"/>
          <a:chOff x="0" y="0"/>
          <a:chExt cx="0" cy="0"/>
        </a:xfrm>
      </p:grpSpPr>
      <p:sp>
        <p:nvSpPr>
          <p:cNvPr id="1038" name="Google Shape;1038;gcc9050bdf8_0_3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9" name="Google Shape;1039;gcc9050bdf8_0_3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305512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7"/>
        <p:cNvGrpSpPr/>
        <p:nvPr/>
      </p:nvGrpSpPr>
      <p:grpSpPr>
        <a:xfrm>
          <a:off x="0" y="0"/>
          <a:ext cx="0" cy="0"/>
          <a:chOff x="0" y="0"/>
          <a:chExt cx="0" cy="0"/>
        </a:xfrm>
      </p:grpSpPr>
      <p:sp>
        <p:nvSpPr>
          <p:cNvPr id="1038" name="Google Shape;1038;gcc9050bdf8_0_3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9" name="Google Shape;1039;gcc9050bdf8_0_3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848725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720000" y="910975"/>
            <a:ext cx="5068200" cy="2471100"/>
          </a:xfrm>
          <a:prstGeom prst="rect">
            <a:avLst/>
          </a:prstGeom>
        </p:spPr>
        <p:txBody>
          <a:bodyPr spcFirstLastPara="1" wrap="square" lIns="91425" tIns="91425" rIns="91425" bIns="91425" anchor="ctr" anchorCtr="0">
            <a:noAutofit/>
          </a:bodyPr>
          <a:lstStyle>
            <a:lvl1pPr lvl="0">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720000" y="3382122"/>
            <a:ext cx="4399800" cy="451500"/>
          </a:xfrm>
          <a:prstGeom prst="rect">
            <a:avLst/>
          </a:prstGeom>
        </p:spPr>
        <p:txBody>
          <a:bodyPr spcFirstLastPara="1" wrap="square" lIns="91425" tIns="91425" rIns="91425" bIns="91425" anchor="ctr" anchorCtr="0">
            <a:noAutofit/>
          </a:bodyPr>
          <a:lstStyle>
            <a:lvl1pPr lvl="0">
              <a:lnSpc>
                <a:spcPct val="100000"/>
              </a:lnSpc>
              <a:spcBef>
                <a:spcPts val="0"/>
              </a:spcBef>
              <a:spcAft>
                <a:spcPts val="0"/>
              </a:spcAft>
              <a:buSzPts val="1400"/>
              <a:buNone/>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1" name="Google Shape;11;p2"/>
          <p:cNvSpPr/>
          <p:nvPr/>
        </p:nvSpPr>
        <p:spPr>
          <a:xfrm>
            <a:off x="6347725" y="334225"/>
            <a:ext cx="635225" cy="382225"/>
          </a:xfrm>
          <a:custGeom>
            <a:avLst/>
            <a:gdLst/>
            <a:ahLst/>
            <a:cxnLst/>
            <a:rect l="l" t="t" r="r" b="b"/>
            <a:pathLst>
              <a:path w="25409" h="15289" extrusionOk="0">
                <a:moveTo>
                  <a:pt x="13990" y="1"/>
                </a:moveTo>
                <a:cubicBezTo>
                  <a:pt x="12752" y="1"/>
                  <a:pt x="11669" y="691"/>
                  <a:pt x="11109" y="1715"/>
                </a:cubicBezTo>
                <a:cubicBezTo>
                  <a:pt x="10502" y="1442"/>
                  <a:pt x="9835" y="1287"/>
                  <a:pt x="9121" y="1287"/>
                </a:cubicBezTo>
                <a:cubicBezTo>
                  <a:pt x="6632" y="1287"/>
                  <a:pt x="4573" y="3168"/>
                  <a:pt x="4287" y="5585"/>
                </a:cubicBezTo>
                <a:cubicBezTo>
                  <a:pt x="1870" y="5871"/>
                  <a:pt x="1" y="7919"/>
                  <a:pt x="1" y="10419"/>
                </a:cubicBezTo>
                <a:cubicBezTo>
                  <a:pt x="1" y="13098"/>
                  <a:pt x="2179" y="15288"/>
                  <a:pt x="4870" y="15288"/>
                </a:cubicBezTo>
                <a:lnTo>
                  <a:pt x="22134" y="15288"/>
                </a:lnTo>
                <a:cubicBezTo>
                  <a:pt x="23944" y="15288"/>
                  <a:pt x="25409" y="13812"/>
                  <a:pt x="25409" y="12002"/>
                </a:cubicBezTo>
                <a:cubicBezTo>
                  <a:pt x="25409" y="10550"/>
                  <a:pt x="24456" y="9312"/>
                  <a:pt x="23134" y="8895"/>
                </a:cubicBezTo>
                <a:cubicBezTo>
                  <a:pt x="23515" y="8192"/>
                  <a:pt x="23730" y="7395"/>
                  <a:pt x="23730" y="6549"/>
                </a:cubicBezTo>
                <a:cubicBezTo>
                  <a:pt x="23730" y="3858"/>
                  <a:pt x="21551" y="1680"/>
                  <a:pt x="18860" y="1680"/>
                </a:cubicBezTo>
                <a:cubicBezTo>
                  <a:pt x="18205" y="1680"/>
                  <a:pt x="17586" y="1811"/>
                  <a:pt x="17027" y="2049"/>
                </a:cubicBezTo>
                <a:cubicBezTo>
                  <a:pt x="16538" y="846"/>
                  <a:pt x="15360" y="1"/>
                  <a:pt x="1399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1634700" y="416100"/>
            <a:ext cx="565275" cy="300350"/>
          </a:xfrm>
          <a:custGeom>
            <a:avLst/>
            <a:gdLst/>
            <a:ahLst/>
            <a:cxnLst/>
            <a:rect l="l" t="t" r="r" b="b"/>
            <a:pathLst>
              <a:path w="22611" h="12014" extrusionOk="0">
                <a:moveTo>
                  <a:pt x="11526" y="0"/>
                </a:moveTo>
                <a:cubicBezTo>
                  <a:pt x="10109" y="0"/>
                  <a:pt x="8883" y="881"/>
                  <a:pt x="8382" y="2132"/>
                </a:cubicBezTo>
                <a:cubicBezTo>
                  <a:pt x="7751" y="1763"/>
                  <a:pt x="7025" y="1536"/>
                  <a:pt x="6227" y="1536"/>
                </a:cubicBezTo>
                <a:cubicBezTo>
                  <a:pt x="3894" y="1536"/>
                  <a:pt x="1989" y="3441"/>
                  <a:pt x="1989" y="5787"/>
                </a:cubicBezTo>
                <a:cubicBezTo>
                  <a:pt x="1989" y="5811"/>
                  <a:pt x="1989" y="5846"/>
                  <a:pt x="2001" y="5870"/>
                </a:cubicBezTo>
                <a:cubicBezTo>
                  <a:pt x="822" y="6346"/>
                  <a:pt x="0" y="7489"/>
                  <a:pt x="0" y="8823"/>
                </a:cubicBezTo>
                <a:cubicBezTo>
                  <a:pt x="0" y="10585"/>
                  <a:pt x="1429" y="12014"/>
                  <a:pt x="3191" y="12014"/>
                </a:cubicBezTo>
                <a:lnTo>
                  <a:pt x="18360" y="12014"/>
                </a:lnTo>
                <a:cubicBezTo>
                  <a:pt x="20705" y="12014"/>
                  <a:pt x="22610" y="10121"/>
                  <a:pt x="22610" y="7775"/>
                </a:cubicBezTo>
                <a:cubicBezTo>
                  <a:pt x="22610" y="5430"/>
                  <a:pt x="20705" y="3537"/>
                  <a:pt x="18360" y="3537"/>
                </a:cubicBezTo>
                <a:cubicBezTo>
                  <a:pt x="18229" y="3537"/>
                  <a:pt x="18098" y="3537"/>
                  <a:pt x="17979" y="3548"/>
                </a:cubicBezTo>
                <a:cubicBezTo>
                  <a:pt x="17515" y="2786"/>
                  <a:pt x="16669" y="2274"/>
                  <a:pt x="15717" y="2274"/>
                </a:cubicBezTo>
                <a:cubicBezTo>
                  <a:pt x="15383" y="2274"/>
                  <a:pt x="15074" y="2346"/>
                  <a:pt x="14788" y="2453"/>
                </a:cubicBezTo>
                <a:cubicBezTo>
                  <a:pt x="14371" y="1036"/>
                  <a:pt x="13074" y="0"/>
                  <a:pt x="1152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720000" y="152975"/>
            <a:ext cx="668275" cy="402175"/>
          </a:xfrm>
          <a:custGeom>
            <a:avLst/>
            <a:gdLst/>
            <a:ahLst/>
            <a:cxnLst/>
            <a:rect l="l" t="t" r="r" b="b"/>
            <a:pathLst>
              <a:path w="26731" h="16087" extrusionOk="0">
                <a:moveTo>
                  <a:pt x="14729" y="1"/>
                </a:moveTo>
                <a:cubicBezTo>
                  <a:pt x="13419" y="1"/>
                  <a:pt x="12276" y="739"/>
                  <a:pt x="11693" y="1811"/>
                </a:cubicBezTo>
                <a:cubicBezTo>
                  <a:pt x="11050" y="1525"/>
                  <a:pt x="10347" y="1358"/>
                  <a:pt x="9597" y="1358"/>
                </a:cubicBezTo>
                <a:cubicBezTo>
                  <a:pt x="6978" y="1358"/>
                  <a:pt x="4823" y="3335"/>
                  <a:pt x="4513" y="5871"/>
                </a:cubicBezTo>
                <a:cubicBezTo>
                  <a:pt x="1977" y="6180"/>
                  <a:pt x="1" y="8335"/>
                  <a:pt x="1" y="10955"/>
                </a:cubicBezTo>
                <a:cubicBezTo>
                  <a:pt x="1" y="13788"/>
                  <a:pt x="2299" y="16086"/>
                  <a:pt x="5132" y="16086"/>
                </a:cubicBezTo>
                <a:lnTo>
                  <a:pt x="23289" y="16086"/>
                </a:lnTo>
                <a:cubicBezTo>
                  <a:pt x="25194" y="16086"/>
                  <a:pt x="26730" y="14538"/>
                  <a:pt x="26730" y="12633"/>
                </a:cubicBezTo>
                <a:cubicBezTo>
                  <a:pt x="26730" y="11097"/>
                  <a:pt x="25730" y="9800"/>
                  <a:pt x="24337" y="9359"/>
                </a:cubicBezTo>
                <a:cubicBezTo>
                  <a:pt x="24742" y="8621"/>
                  <a:pt x="24968" y="7788"/>
                  <a:pt x="24968" y="6895"/>
                </a:cubicBezTo>
                <a:cubicBezTo>
                  <a:pt x="24968" y="4073"/>
                  <a:pt x="22670" y="1775"/>
                  <a:pt x="19848" y="1775"/>
                </a:cubicBezTo>
                <a:cubicBezTo>
                  <a:pt x="19158" y="1775"/>
                  <a:pt x="18515" y="1906"/>
                  <a:pt x="17908" y="2156"/>
                </a:cubicBezTo>
                <a:cubicBezTo>
                  <a:pt x="17396" y="894"/>
                  <a:pt x="16169" y="1"/>
                  <a:pt x="1472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 name="Google Shape;14;p2"/>
          <p:cNvGrpSpPr/>
          <p:nvPr/>
        </p:nvGrpSpPr>
        <p:grpSpPr>
          <a:xfrm>
            <a:off x="-884431" y="1061650"/>
            <a:ext cx="10912878" cy="5427811"/>
            <a:chOff x="-886393" y="1054575"/>
            <a:chExt cx="10912878" cy="5427811"/>
          </a:xfrm>
        </p:grpSpPr>
        <p:grpSp>
          <p:nvGrpSpPr>
            <p:cNvPr id="15" name="Google Shape;15;p2"/>
            <p:cNvGrpSpPr/>
            <p:nvPr/>
          </p:nvGrpSpPr>
          <p:grpSpPr>
            <a:xfrm>
              <a:off x="6716775" y="1054575"/>
              <a:ext cx="2746200" cy="2937275"/>
              <a:chOff x="6716775" y="1054575"/>
              <a:chExt cx="2746200" cy="2937275"/>
            </a:xfrm>
          </p:grpSpPr>
          <p:sp>
            <p:nvSpPr>
              <p:cNvPr id="16" name="Google Shape;16;p2"/>
              <p:cNvSpPr/>
              <p:nvPr/>
            </p:nvSpPr>
            <p:spPr>
              <a:xfrm>
                <a:off x="6716775" y="3289050"/>
                <a:ext cx="2746200" cy="702800"/>
              </a:xfrm>
              <a:custGeom>
                <a:avLst/>
                <a:gdLst/>
                <a:ahLst/>
                <a:cxnLst/>
                <a:rect l="l" t="t" r="r" b="b"/>
                <a:pathLst>
                  <a:path w="109848" h="28112" extrusionOk="0">
                    <a:moveTo>
                      <a:pt x="54924" y="1"/>
                    </a:moveTo>
                    <a:cubicBezTo>
                      <a:pt x="24587" y="1"/>
                      <a:pt x="0" y="12586"/>
                      <a:pt x="0" y="28111"/>
                    </a:cubicBezTo>
                    <a:lnTo>
                      <a:pt x="109847" y="28111"/>
                    </a:lnTo>
                    <a:cubicBezTo>
                      <a:pt x="109847" y="12586"/>
                      <a:pt x="85261" y="1"/>
                      <a:pt x="54924" y="1"/>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 name="Google Shape;17;p2"/>
              <p:cNvGrpSpPr/>
              <p:nvPr/>
            </p:nvGrpSpPr>
            <p:grpSpPr>
              <a:xfrm>
                <a:off x="7620250" y="1054575"/>
                <a:ext cx="849850" cy="2591725"/>
                <a:chOff x="308350" y="967800"/>
                <a:chExt cx="849850" cy="2591725"/>
              </a:xfrm>
            </p:grpSpPr>
            <p:sp>
              <p:nvSpPr>
                <p:cNvPr id="18" name="Google Shape;18;p2"/>
                <p:cNvSpPr/>
                <p:nvPr/>
              </p:nvSpPr>
              <p:spPr>
                <a:xfrm>
                  <a:off x="308350" y="967800"/>
                  <a:ext cx="849850" cy="2591725"/>
                </a:xfrm>
                <a:custGeom>
                  <a:avLst/>
                  <a:gdLst/>
                  <a:ahLst/>
                  <a:cxnLst/>
                  <a:rect l="l" t="t" r="r" b="b"/>
                  <a:pathLst>
                    <a:path w="33994" h="103669" extrusionOk="0">
                      <a:moveTo>
                        <a:pt x="13693" y="103371"/>
                      </a:moveTo>
                      <a:cubicBezTo>
                        <a:pt x="9514" y="103668"/>
                        <a:pt x="5406" y="102954"/>
                        <a:pt x="1346" y="101906"/>
                      </a:cubicBezTo>
                      <a:cubicBezTo>
                        <a:pt x="37" y="101573"/>
                        <a:pt x="1" y="101489"/>
                        <a:pt x="179" y="100192"/>
                      </a:cubicBezTo>
                      <a:cubicBezTo>
                        <a:pt x="965" y="94572"/>
                        <a:pt x="1882" y="88964"/>
                        <a:pt x="2513" y="83333"/>
                      </a:cubicBezTo>
                      <a:cubicBezTo>
                        <a:pt x="3454" y="74927"/>
                        <a:pt x="5180" y="66616"/>
                        <a:pt x="6037" y="58198"/>
                      </a:cubicBezTo>
                      <a:cubicBezTo>
                        <a:pt x="6216" y="56508"/>
                        <a:pt x="6395" y="54829"/>
                        <a:pt x="6573" y="53150"/>
                      </a:cubicBezTo>
                      <a:cubicBezTo>
                        <a:pt x="6621" y="52769"/>
                        <a:pt x="6573" y="52495"/>
                        <a:pt x="6228" y="52198"/>
                      </a:cubicBezTo>
                      <a:cubicBezTo>
                        <a:pt x="5478" y="51543"/>
                        <a:pt x="5299" y="50459"/>
                        <a:pt x="5990" y="49769"/>
                      </a:cubicBezTo>
                      <a:cubicBezTo>
                        <a:pt x="6811" y="48924"/>
                        <a:pt x="6787" y="47935"/>
                        <a:pt x="6883" y="46971"/>
                      </a:cubicBezTo>
                      <a:cubicBezTo>
                        <a:pt x="7145" y="44101"/>
                        <a:pt x="7299" y="41220"/>
                        <a:pt x="7514" y="38351"/>
                      </a:cubicBezTo>
                      <a:cubicBezTo>
                        <a:pt x="7549" y="37886"/>
                        <a:pt x="7573" y="37458"/>
                        <a:pt x="7168" y="37089"/>
                      </a:cubicBezTo>
                      <a:cubicBezTo>
                        <a:pt x="6966" y="36922"/>
                        <a:pt x="6799" y="36636"/>
                        <a:pt x="6776" y="36374"/>
                      </a:cubicBezTo>
                      <a:cubicBezTo>
                        <a:pt x="6692" y="35517"/>
                        <a:pt x="6061" y="35279"/>
                        <a:pt x="5347" y="35065"/>
                      </a:cubicBezTo>
                      <a:cubicBezTo>
                        <a:pt x="3716" y="34541"/>
                        <a:pt x="3501" y="34207"/>
                        <a:pt x="3525" y="32600"/>
                      </a:cubicBezTo>
                      <a:cubicBezTo>
                        <a:pt x="3549" y="30540"/>
                        <a:pt x="3442" y="28492"/>
                        <a:pt x="3573" y="26433"/>
                      </a:cubicBezTo>
                      <a:cubicBezTo>
                        <a:pt x="3585" y="26242"/>
                        <a:pt x="3597" y="26064"/>
                        <a:pt x="3608" y="25885"/>
                      </a:cubicBezTo>
                      <a:cubicBezTo>
                        <a:pt x="3751" y="23992"/>
                        <a:pt x="3811" y="23909"/>
                        <a:pt x="5740" y="23349"/>
                      </a:cubicBezTo>
                      <a:cubicBezTo>
                        <a:pt x="7942" y="22706"/>
                        <a:pt x="7645" y="23027"/>
                        <a:pt x="7728" y="20872"/>
                      </a:cubicBezTo>
                      <a:cubicBezTo>
                        <a:pt x="7823" y="18503"/>
                        <a:pt x="7871" y="16122"/>
                        <a:pt x="7776" y="13741"/>
                      </a:cubicBezTo>
                      <a:cubicBezTo>
                        <a:pt x="7752" y="13288"/>
                        <a:pt x="7704" y="13014"/>
                        <a:pt x="7121" y="12895"/>
                      </a:cubicBezTo>
                      <a:cubicBezTo>
                        <a:pt x="6085" y="12681"/>
                        <a:pt x="5704" y="11728"/>
                        <a:pt x="6204" y="10835"/>
                      </a:cubicBezTo>
                      <a:cubicBezTo>
                        <a:pt x="6430" y="10419"/>
                        <a:pt x="6811" y="10145"/>
                        <a:pt x="7204" y="9883"/>
                      </a:cubicBezTo>
                      <a:cubicBezTo>
                        <a:pt x="9312" y="8478"/>
                        <a:pt x="10764" y="6478"/>
                        <a:pt x="12383" y="4632"/>
                      </a:cubicBezTo>
                      <a:cubicBezTo>
                        <a:pt x="12657" y="4323"/>
                        <a:pt x="12883" y="3954"/>
                        <a:pt x="12955" y="3549"/>
                      </a:cubicBezTo>
                      <a:cubicBezTo>
                        <a:pt x="13050" y="2977"/>
                        <a:pt x="13360" y="2584"/>
                        <a:pt x="13955" y="2549"/>
                      </a:cubicBezTo>
                      <a:cubicBezTo>
                        <a:pt x="14610" y="2525"/>
                        <a:pt x="14729" y="2180"/>
                        <a:pt x="14729" y="1656"/>
                      </a:cubicBezTo>
                      <a:cubicBezTo>
                        <a:pt x="14729" y="1382"/>
                        <a:pt x="14788" y="1108"/>
                        <a:pt x="14812" y="834"/>
                      </a:cubicBezTo>
                      <a:cubicBezTo>
                        <a:pt x="14848" y="298"/>
                        <a:pt x="15122" y="1"/>
                        <a:pt x="15717" y="13"/>
                      </a:cubicBezTo>
                      <a:cubicBezTo>
                        <a:pt x="16146" y="25"/>
                        <a:pt x="16574" y="1"/>
                        <a:pt x="17003" y="13"/>
                      </a:cubicBezTo>
                      <a:cubicBezTo>
                        <a:pt x="18384" y="84"/>
                        <a:pt x="18384" y="96"/>
                        <a:pt x="18694" y="1465"/>
                      </a:cubicBezTo>
                      <a:cubicBezTo>
                        <a:pt x="18777" y="1799"/>
                        <a:pt x="18741" y="2251"/>
                        <a:pt x="19253" y="2299"/>
                      </a:cubicBezTo>
                      <a:cubicBezTo>
                        <a:pt x="20087" y="2382"/>
                        <a:pt x="20277" y="3025"/>
                        <a:pt x="20563" y="3597"/>
                      </a:cubicBezTo>
                      <a:cubicBezTo>
                        <a:pt x="21063" y="4632"/>
                        <a:pt x="21575" y="5656"/>
                        <a:pt x="22087" y="6692"/>
                      </a:cubicBezTo>
                      <a:cubicBezTo>
                        <a:pt x="22635" y="7799"/>
                        <a:pt x="23432" y="8657"/>
                        <a:pt x="24552" y="9276"/>
                      </a:cubicBezTo>
                      <a:cubicBezTo>
                        <a:pt x="25171" y="9609"/>
                        <a:pt x="25754" y="10026"/>
                        <a:pt x="26278" y="10478"/>
                      </a:cubicBezTo>
                      <a:cubicBezTo>
                        <a:pt x="27159" y="11276"/>
                        <a:pt x="27100" y="12014"/>
                        <a:pt x="26052" y="12562"/>
                      </a:cubicBezTo>
                      <a:cubicBezTo>
                        <a:pt x="25504" y="12848"/>
                        <a:pt x="25302" y="13110"/>
                        <a:pt x="25302" y="13693"/>
                      </a:cubicBezTo>
                      <a:cubicBezTo>
                        <a:pt x="25314" y="16396"/>
                        <a:pt x="25302" y="19098"/>
                        <a:pt x="25230" y="21801"/>
                      </a:cubicBezTo>
                      <a:cubicBezTo>
                        <a:pt x="25206" y="22480"/>
                        <a:pt x="25445" y="22766"/>
                        <a:pt x="26099" y="22956"/>
                      </a:cubicBezTo>
                      <a:cubicBezTo>
                        <a:pt x="27195" y="23254"/>
                        <a:pt x="28231" y="23694"/>
                        <a:pt x="29231" y="24242"/>
                      </a:cubicBezTo>
                      <a:cubicBezTo>
                        <a:pt x="29838" y="24575"/>
                        <a:pt x="30159" y="24956"/>
                        <a:pt x="30112" y="25647"/>
                      </a:cubicBezTo>
                      <a:cubicBezTo>
                        <a:pt x="29945" y="28064"/>
                        <a:pt x="29802" y="30493"/>
                        <a:pt x="29659" y="32910"/>
                      </a:cubicBezTo>
                      <a:cubicBezTo>
                        <a:pt x="29612" y="33541"/>
                        <a:pt x="29386" y="33862"/>
                        <a:pt x="28671" y="34172"/>
                      </a:cubicBezTo>
                      <a:cubicBezTo>
                        <a:pt x="27647" y="34612"/>
                        <a:pt x="27111" y="35672"/>
                        <a:pt x="26719" y="36696"/>
                      </a:cubicBezTo>
                      <a:cubicBezTo>
                        <a:pt x="26635" y="36898"/>
                        <a:pt x="26754" y="37208"/>
                        <a:pt x="26635" y="37363"/>
                      </a:cubicBezTo>
                      <a:cubicBezTo>
                        <a:pt x="25647" y="38613"/>
                        <a:pt x="26111" y="40006"/>
                        <a:pt x="26242" y="41327"/>
                      </a:cubicBezTo>
                      <a:cubicBezTo>
                        <a:pt x="26504" y="43828"/>
                        <a:pt x="26885" y="46316"/>
                        <a:pt x="27219" y="48804"/>
                      </a:cubicBezTo>
                      <a:cubicBezTo>
                        <a:pt x="27302" y="49483"/>
                        <a:pt x="27350" y="50126"/>
                        <a:pt x="28040" y="50602"/>
                      </a:cubicBezTo>
                      <a:cubicBezTo>
                        <a:pt x="28612" y="51007"/>
                        <a:pt x="28552" y="51686"/>
                        <a:pt x="28171" y="52210"/>
                      </a:cubicBezTo>
                      <a:cubicBezTo>
                        <a:pt x="27885" y="52591"/>
                        <a:pt x="27909" y="52936"/>
                        <a:pt x="27957" y="53353"/>
                      </a:cubicBezTo>
                      <a:cubicBezTo>
                        <a:pt x="28778" y="59758"/>
                        <a:pt x="29564" y="66152"/>
                        <a:pt x="30374" y="72557"/>
                      </a:cubicBezTo>
                      <a:cubicBezTo>
                        <a:pt x="30969" y="77237"/>
                        <a:pt x="31624" y="81904"/>
                        <a:pt x="32219" y="86571"/>
                      </a:cubicBezTo>
                      <a:cubicBezTo>
                        <a:pt x="32791" y="91155"/>
                        <a:pt x="33612" y="95715"/>
                        <a:pt x="33946" y="100323"/>
                      </a:cubicBezTo>
                      <a:cubicBezTo>
                        <a:pt x="33993" y="100989"/>
                        <a:pt x="33803" y="101228"/>
                        <a:pt x="33243" y="101430"/>
                      </a:cubicBezTo>
                      <a:cubicBezTo>
                        <a:pt x="31541" y="102061"/>
                        <a:pt x="29743" y="102311"/>
                        <a:pt x="27957" y="102490"/>
                      </a:cubicBezTo>
                      <a:cubicBezTo>
                        <a:pt x="23242" y="102966"/>
                        <a:pt x="18503" y="103430"/>
                        <a:pt x="13693" y="103371"/>
                      </a:cubicBezTo>
                      <a:close/>
                      <a:moveTo>
                        <a:pt x="27469" y="33981"/>
                      </a:moveTo>
                      <a:cubicBezTo>
                        <a:pt x="28373" y="33422"/>
                        <a:pt x="28671" y="32636"/>
                        <a:pt x="28790" y="31588"/>
                      </a:cubicBezTo>
                      <a:cubicBezTo>
                        <a:pt x="29016" y="29719"/>
                        <a:pt x="28826" y="27838"/>
                        <a:pt x="29124" y="25980"/>
                      </a:cubicBezTo>
                      <a:cubicBezTo>
                        <a:pt x="29219" y="25409"/>
                        <a:pt x="28921" y="25159"/>
                        <a:pt x="28457" y="24921"/>
                      </a:cubicBezTo>
                      <a:cubicBezTo>
                        <a:pt x="26468" y="23885"/>
                        <a:pt x="24337" y="23182"/>
                        <a:pt x="22099" y="23039"/>
                      </a:cubicBezTo>
                      <a:cubicBezTo>
                        <a:pt x="18944" y="22837"/>
                        <a:pt x="15777" y="22480"/>
                        <a:pt x="12586" y="22861"/>
                      </a:cubicBezTo>
                      <a:cubicBezTo>
                        <a:pt x="10157" y="23147"/>
                        <a:pt x="7811" y="23635"/>
                        <a:pt x="5513" y="24385"/>
                      </a:cubicBezTo>
                      <a:cubicBezTo>
                        <a:pt x="5049" y="24528"/>
                        <a:pt x="4680" y="24730"/>
                        <a:pt x="4644" y="25313"/>
                      </a:cubicBezTo>
                      <a:cubicBezTo>
                        <a:pt x="4478" y="27826"/>
                        <a:pt x="4311" y="30338"/>
                        <a:pt x="4490" y="32850"/>
                      </a:cubicBezTo>
                      <a:cubicBezTo>
                        <a:pt x="4561" y="33719"/>
                        <a:pt x="4942" y="34100"/>
                        <a:pt x="5787" y="34160"/>
                      </a:cubicBezTo>
                      <a:cubicBezTo>
                        <a:pt x="6680" y="34588"/>
                        <a:pt x="7561" y="34981"/>
                        <a:pt x="7692" y="36136"/>
                      </a:cubicBezTo>
                      <a:cubicBezTo>
                        <a:pt x="7752" y="36612"/>
                        <a:pt x="8264" y="36982"/>
                        <a:pt x="8776" y="36755"/>
                      </a:cubicBezTo>
                      <a:cubicBezTo>
                        <a:pt x="10193" y="36124"/>
                        <a:pt x="11729" y="36124"/>
                        <a:pt x="13217" y="35946"/>
                      </a:cubicBezTo>
                      <a:cubicBezTo>
                        <a:pt x="16467" y="35553"/>
                        <a:pt x="19718" y="35267"/>
                        <a:pt x="22897" y="36398"/>
                      </a:cubicBezTo>
                      <a:cubicBezTo>
                        <a:pt x="23813" y="36720"/>
                        <a:pt x="24766" y="36958"/>
                        <a:pt x="25802" y="37267"/>
                      </a:cubicBezTo>
                      <a:cubicBezTo>
                        <a:pt x="25778" y="36220"/>
                        <a:pt x="26290" y="35481"/>
                        <a:pt x="26933" y="34779"/>
                      </a:cubicBezTo>
                      <a:cubicBezTo>
                        <a:pt x="27147" y="34553"/>
                        <a:pt x="27290" y="34243"/>
                        <a:pt x="27469" y="33981"/>
                      </a:cubicBezTo>
                      <a:close/>
                      <a:moveTo>
                        <a:pt x="6240" y="65628"/>
                      </a:moveTo>
                      <a:cubicBezTo>
                        <a:pt x="5764" y="67462"/>
                        <a:pt x="5513" y="69331"/>
                        <a:pt x="5299" y="71212"/>
                      </a:cubicBezTo>
                      <a:cubicBezTo>
                        <a:pt x="4490" y="75093"/>
                        <a:pt x="4025" y="79022"/>
                        <a:pt x="3656" y="82963"/>
                      </a:cubicBezTo>
                      <a:cubicBezTo>
                        <a:pt x="3251" y="85738"/>
                        <a:pt x="2763" y="88488"/>
                        <a:pt x="2549" y="91274"/>
                      </a:cubicBezTo>
                      <a:cubicBezTo>
                        <a:pt x="1942" y="94191"/>
                        <a:pt x="1751" y="97156"/>
                        <a:pt x="1203" y="100085"/>
                      </a:cubicBezTo>
                      <a:cubicBezTo>
                        <a:pt x="1072" y="100799"/>
                        <a:pt x="1477" y="100954"/>
                        <a:pt x="2013" y="101073"/>
                      </a:cubicBezTo>
                      <a:cubicBezTo>
                        <a:pt x="5704" y="101954"/>
                        <a:pt x="9431" y="102632"/>
                        <a:pt x="13264" y="102478"/>
                      </a:cubicBezTo>
                      <a:cubicBezTo>
                        <a:pt x="14157" y="102442"/>
                        <a:pt x="14157" y="102442"/>
                        <a:pt x="14146" y="101513"/>
                      </a:cubicBezTo>
                      <a:cubicBezTo>
                        <a:pt x="14134" y="100597"/>
                        <a:pt x="14050" y="99680"/>
                        <a:pt x="14134" y="98775"/>
                      </a:cubicBezTo>
                      <a:cubicBezTo>
                        <a:pt x="14229" y="97560"/>
                        <a:pt x="14276" y="96298"/>
                        <a:pt x="15074" y="95239"/>
                      </a:cubicBezTo>
                      <a:cubicBezTo>
                        <a:pt x="16146" y="93822"/>
                        <a:pt x="18110" y="93846"/>
                        <a:pt x="19122" y="95286"/>
                      </a:cubicBezTo>
                      <a:cubicBezTo>
                        <a:pt x="19527" y="95870"/>
                        <a:pt x="19730" y="96525"/>
                        <a:pt x="19825" y="97215"/>
                      </a:cubicBezTo>
                      <a:cubicBezTo>
                        <a:pt x="20003" y="98620"/>
                        <a:pt x="20206" y="100025"/>
                        <a:pt x="20325" y="101430"/>
                      </a:cubicBezTo>
                      <a:cubicBezTo>
                        <a:pt x="20384" y="102109"/>
                        <a:pt x="20682" y="102263"/>
                        <a:pt x="21337" y="102192"/>
                      </a:cubicBezTo>
                      <a:cubicBezTo>
                        <a:pt x="22325" y="102085"/>
                        <a:pt x="23325" y="102049"/>
                        <a:pt x="24313" y="102001"/>
                      </a:cubicBezTo>
                      <a:cubicBezTo>
                        <a:pt x="26838" y="101870"/>
                        <a:pt x="29314" y="101513"/>
                        <a:pt x="31791" y="101073"/>
                      </a:cubicBezTo>
                      <a:cubicBezTo>
                        <a:pt x="32910" y="100870"/>
                        <a:pt x="32981" y="100739"/>
                        <a:pt x="32922" y="99573"/>
                      </a:cubicBezTo>
                      <a:cubicBezTo>
                        <a:pt x="32815" y="97846"/>
                        <a:pt x="32707" y="96108"/>
                        <a:pt x="32529" y="94381"/>
                      </a:cubicBezTo>
                      <a:cubicBezTo>
                        <a:pt x="32445" y="93619"/>
                        <a:pt x="32469" y="92822"/>
                        <a:pt x="32100" y="92095"/>
                      </a:cubicBezTo>
                      <a:cubicBezTo>
                        <a:pt x="32160" y="91274"/>
                        <a:pt x="31922" y="90464"/>
                        <a:pt x="31779" y="89667"/>
                      </a:cubicBezTo>
                      <a:cubicBezTo>
                        <a:pt x="31433" y="87690"/>
                        <a:pt x="31362" y="85666"/>
                        <a:pt x="30779" y="83737"/>
                      </a:cubicBezTo>
                      <a:cubicBezTo>
                        <a:pt x="30707" y="81320"/>
                        <a:pt x="30219" y="78963"/>
                        <a:pt x="29921" y="76582"/>
                      </a:cubicBezTo>
                      <a:cubicBezTo>
                        <a:pt x="29719" y="74998"/>
                        <a:pt x="29659" y="73415"/>
                        <a:pt x="29255" y="71867"/>
                      </a:cubicBezTo>
                      <a:cubicBezTo>
                        <a:pt x="29255" y="69878"/>
                        <a:pt x="28897" y="67926"/>
                        <a:pt x="28576" y="65973"/>
                      </a:cubicBezTo>
                      <a:cubicBezTo>
                        <a:pt x="28112" y="62008"/>
                        <a:pt x="27778" y="58032"/>
                        <a:pt x="27100" y="54091"/>
                      </a:cubicBezTo>
                      <a:cubicBezTo>
                        <a:pt x="27100" y="54007"/>
                        <a:pt x="27111" y="53912"/>
                        <a:pt x="27100" y="53829"/>
                      </a:cubicBezTo>
                      <a:cubicBezTo>
                        <a:pt x="27028" y="53055"/>
                        <a:pt x="26599" y="52233"/>
                        <a:pt x="27600" y="51662"/>
                      </a:cubicBezTo>
                      <a:cubicBezTo>
                        <a:pt x="27885" y="51495"/>
                        <a:pt x="27659" y="51126"/>
                        <a:pt x="27385" y="51007"/>
                      </a:cubicBezTo>
                      <a:cubicBezTo>
                        <a:pt x="26957" y="50829"/>
                        <a:pt x="26730" y="50519"/>
                        <a:pt x="26599" y="50114"/>
                      </a:cubicBezTo>
                      <a:cubicBezTo>
                        <a:pt x="26135" y="46495"/>
                        <a:pt x="25468" y="42887"/>
                        <a:pt x="25206" y="39244"/>
                      </a:cubicBezTo>
                      <a:cubicBezTo>
                        <a:pt x="25147" y="38291"/>
                        <a:pt x="24718" y="37898"/>
                        <a:pt x="23873" y="37601"/>
                      </a:cubicBezTo>
                      <a:cubicBezTo>
                        <a:pt x="20575" y="36410"/>
                        <a:pt x="17194" y="36315"/>
                        <a:pt x="13765" y="36720"/>
                      </a:cubicBezTo>
                      <a:cubicBezTo>
                        <a:pt x="12312" y="36886"/>
                        <a:pt x="10836" y="36922"/>
                        <a:pt x="9407" y="37303"/>
                      </a:cubicBezTo>
                      <a:cubicBezTo>
                        <a:pt x="8776" y="37470"/>
                        <a:pt x="8466" y="37720"/>
                        <a:pt x="8419" y="38398"/>
                      </a:cubicBezTo>
                      <a:cubicBezTo>
                        <a:pt x="8180" y="42089"/>
                        <a:pt x="7895" y="45780"/>
                        <a:pt x="7633" y="49459"/>
                      </a:cubicBezTo>
                      <a:cubicBezTo>
                        <a:pt x="7502" y="49590"/>
                        <a:pt x="7371" y="49721"/>
                        <a:pt x="7240" y="49864"/>
                      </a:cubicBezTo>
                      <a:cubicBezTo>
                        <a:pt x="6478" y="50662"/>
                        <a:pt x="6466" y="50769"/>
                        <a:pt x="7323" y="51519"/>
                      </a:cubicBezTo>
                      <a:cubicBezTo>
                        <a:pt x="7645" y="51805"/>
                        <a:pt x="7669" y="52126"/>
                        <a:pt x="7645" y="52495"/>
                      </a:cubicBezTo>
                      <a:cubicBezTo>
                        <a:pt x="7609" y="53043"/>
                        <a:pt x="7585" y="53579"/>
                        <a:pt x="7549" y="54127"/>
                      </a:cubicBezTo>
                      <a:cubicBezTo>
                        <a:pt x="7109" y="56365"/>
                        <a:pt x="7037" y="58639"/>
                        <a:pt x="6728" y="60889"/>
                      </a:cubicBezTo>
                      <a:cubicBezTo>
                        <a:pt x="6514" y="62461"/>
                        <a:pt x="6252" y="64044"/>
                        <a:pt x="6240" y="65628"/>
                      </a:cubicBezTo>
                      <a:close/>
                      <a:moveTo>
                        <a:pt x="8740" y="17682"/>
                      </a:moveTo>
                      <a:cubicBezTo>
                        <a:pt x="8740" y="17682"/>
                        <a:pt x="8752" y="17682"/>
                        <a:pt x="8764" y="17682"/>
                      </a:cubicBezTo>
                      <a:cubicBezTo>
                        <a:pt x="8704" y="18825"/>
                        <a:pt x="8669" y="19968"/>
                        <a:pt x="8585" y="21099"/>
                      </a:cubicBezTo>
                      <a:cubicBezTo>
                        <a:pt x="8490" y="22456"/>
                        <a:pt x="8502" y="22480"/>
                        <a:pt x="9955" y="22301"/>
                      </a:cubicBezTo>
                      <a:cubicBezTo>
                        <a:pt x="10097" y="22277"/>
                        <a:pt x="10240" y="22265"/>
                        <a:pt x="10371" y="22242"/>
                      </a:cubicBezTo>
                      <a:cubicBezTo>
                        <a:pt x="14717" y="21480"/>
                        <a:pt x="19063" y="21837"/>
                        <a:pt x="23397" y="22277"/>
                      </a:cubicBezTo>
                      <a:cubicBezTo>
                        <a:pt x="24421" y="22373"/>
                        <a:pt x="24444" y="22420"/>
                        <a:pt x="24444" y="21408"/>
                      </a:cubicBezTo>
                      <a:cubicBezTo>
                        <a:pt x="24433" y="18944"/>
                        <a:pt x="24397" y="16479"/>
                        <a:pt x="24361" y="14014"/>
                      </a:cubicBezTo>
                      <a:cubicBezTo>
                        <a:pt x="24337" y="12550"/>
                        <a:pt x="24313" y="12574"/>
                        <a:pt x="22813" y="12264"/>
                      </a:cubicBezTo>
                      <a:cubicBezTo>
                        <a:pt x="21170" y="11931"/>
                        <a:pt x="19503" y="12086"/>
                        <a:pt x="17848" y="12026"/>
                      </a:cubicBezTo>
                      <a:cubicBezTo>
                        <a:pt x="15181" y="11931"/>
                        <a:pt x="12562" y="12300"/>
                        <a:pt x="9919" y="12586"/>
                      </a:cubicBezTo>
                      <a:cubicBezTo>
                        <a:pt x="8669" y="12717"/>
                        <a:pt x="8752" y="12943"/>
                        <a:pt x="8740" y="13979"/>
                      </a:cubicBezTo>
                      <a:cubicBezTo>
                        <a:pt x="8728" y="15217"/>
                        <a:pt x="8740" y="16455"/>
                        <a:pt x="8740" y="17682"/>
                      </a:cubicBezTo>
                      <a:close/>
                      <a:moveTo>
                        <a:pt x="18277" y="11252"/>
                      </a:moveTo>
                      <a:cubicBezTo>
                        <a:pt x="19122" y="11240"/>
                        <a:pt x="20623" y="10990"/>
                        <a:pt x="22147" y="11300"/>
                      </a:cubicBezTo>
                      <a:cubicBezTo>
                        <a:pt x="23123" y="11502"/>
                        <a:pt x="24099" y="11693"/>
                        <a:pt x="25064" y="11895"/>
                      </a:cubicBezTo>
                      <a:cubicBezTo>
                        <a:pt x="25314" y="11955"/>
                        <a:pt x="25552" y="11907"/>
                        <a:pt x="25683" y="11669"/>
                      </a:cubicBezTo>
                      <a:cubicBezTo>
                        <a:pt x="25837" y="11419"/>
                        <a:pt x="25659" y="11228"/>
                        <a:pt x="25480" y="11097"/>
                      </a:cubicBezTo>
                      <a:cubicBezTo>
                        <a:pt x="25028" y="10752"/>
                        <a:pt x="24599" y="10383"/>
                        <a:pt x="24099" y="10133"/>
                      </a:cubicBezTo>
                      <a:cubicBezTo>
                        <a:pt x="22694" y="9407"/>
                        <a:pt x="21754" y="8311"/>
                        <a:pt x="21099" y="6954"/>
                      </a:cubicBezTo>
                      <a:cubicBezTo>
                        <a:pt x="20611" y="5954"/>
                        <a:pt x="20111" y="4978"/>
                        <a:pt x="19634" y="3978"/>
                      </a:cubicBezTo>
                      <a:cubicBezTo>
                        <a:pt x="19468" y="3632"/>
                        <a:pt x="19301" y="3335"/>
                        <a:pt x="18825" y="3346"/>
                      </a:cubicBezTo>
                      <a:cubicBezTo>
                        <a:pt x="17408" y="3382"/>
                        <a:pt x="15979" y="3418"/>
                        <a:pt x="14562" y="3454"/>
                      </a:cubicBezTo>
                      <a:cubicBezTo>
                        <a:pt x="14193" y="3466"/>
                        <a:pt x="13991" y="3656"/>
                        <a:pt x="13800" y="3966"/>
                      </a:cubicBezTo>
                      <a:cubicBezTo>
                        <a:pt x="12217" y="6609"/>
                        <a:pt x="10074" y="8764"/>
                        <a:pt x="7561" y="10609"/>
                      </a:cubicBezTo>
                      <a:cubicBezTo>
                        <a:pt x="7383" y="10740"/>
                        <a:pt x="7192" y="10895"/>
                        <a:pt x="7049" y="11074"/>
                      </a:cubicBezTo>
                      <a:cubicBezTo>
                        <a:pt x="6609" y="11645"/>
                        <a:pt x="6847" y="12169"/>
                        <a:pt x="7585" y="12181"/>
                      </a:cubicBezTo>
                      <a:cubicBezTo>
                        <a:pt x="8192" y="12181"/>
                        <a:pt x="8812" y="12098"/>
                        <a:pt x="9419" y="11990"/>
                      </a:cubicBezTo>
                      <a:cubicBezTo>
                        <a:pt x="12133" y="11562"/>
                        <a:pt x="14860" y="11216"/>
                        <a:pt x="18277" y="11252"/>
                      </a:cubicBezTo>
                      <a:close/>
                      <a:moveTo>
                        <a:pt x="14967" y="99918"/>
                      </a:moveTo>
                      <a:cubicBezTo>
                        <a:pt x="14967" y="100394"/>
                        <a:pt x="14943" y="100763"/>
                        <a:pt x="14967" y="101132"/>
                      </a:cubicBezTo>
                      <a:cubicBezTo>
                        <a:pt x="15027" y="102097"/>
                        <a:pt x="15146" y="102216"/>
                        <a:pt x="16158" y="102263"/>
                      </a:cubicBezTo>
                      <a:cubicBezTo>
                        <a:pt x="16824" y="102287"/>
                        <a:pt x="17491" y="102299"/>
                        <a:pt x="18158" y="102263"/>
                      </a:cubicBezTo>
                      <a:cubicBezTo>
                        <a:pt x="19099" y="102216"/>
                        <a:pt x="19325" y="101990"/>
                        <a:pt x="19218" y="101049"/>
                      </a:cubicBezTo>
                      <a:cubicBezTo>
                        <a:pt x="19075" y="99692"/>
                        <a:pt x="18872" y="98334"/>
                        <a:pt x="18646" y="96977"/>
                      </a:cubicBezTo>
                      <a:cubicBezTo>
                        <a:pt x="18575" y="96584"/>
                        <a:pt x="18396" y="96191"/>
                        <a:pt x="18182" y="95834"/>
                      </a:cubicBezTo>
                      <a:cubicBezTo>
                        <a:pt x="17670" y="94977"/>
                        <a:pt x="16801" y="94893"/>
                        <a:pt x="16051" y="95584"/>
                      </a:cubicBezTo>
                      <a:cubicBezTo>
                        <a:pt x="15658" y="95953"/>
                        <a:pt x="15455" y="96417"/>
                        <a:pt x="15360" y="96918"/>
                      </a:cubicBezTo>
                      <a:cubicBezTo>
                        <a:pt x="15158" y="97941"/>
                        <a:pt x="14848" y="98965"/>
                        <a:pt x="14967" y="99918"/>
                      </a:cubicBezTo>
                      <a:close/>
                      <a:moveTo>
                        <a:pt x="16777" y="2454"/>
                      </a:moveTo>
                      <a:cubicBezTo>
                        <a:pt x="17134" y="2394"/>
                        <a:pt x="17694" y="2668"/>
                        <a:pt x="17884" y="2192"/>
                      </a:cubicBezTo>
                      <a:cubicBezTo>
                        <a:pt x="18039" y="1787"/>
                        <a:pt x="17979" y="1203"/>
                        <a:pt x="17622" y="918"/>
                      </a:cubicBezTo>
                      <a:cubicBezTo>
                        <a:pt x="17122" y="525"/>
                        <a:pt x="16443" y="620"/>
                        <a:pt x="15848" y="739"/>
                      </a:cubicBezTo>
                      <a:cubicBezTo>
                        <a:pt x="15431" y="822"/>
                        <a:pt x="15515" y="1239"/>
                        <a:pt x="15491" y="1537"/>
                      </a:cubicBezTo>
                      <a:cubicBezTo>
                        <a:pt x="15431" y="2382"/>
                        <a:pt x="15503" y="2442"/>
                        <a:pt x="16777" y="2454"/>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399750" y="2748075"/>
                  <a:ext cx="678075" cy="344425"/>
                </a:xfrm>
                <a:custGeom>
                  <a:avLst/>
                  <a:gdLst/>
                  <a:ahLst/>
                  <a:cxnLst/>
                  <a:rect l="l" t="t" r="r" b="b"/>
                  <a:pathLst>
                    <a:path w="27123" h="13777" extrusionOk="0">
                      <a:moveTo>
                        <a:pt x="0" y="11752"/>
                      </a:moveTo>
                      <a:cubicBezTo>
                        <a:pt x="369" y="7811"/>
                        <a:pt x="834" y="3882"/>
                        <a:pt x="1643" y="1"/>
                      </a:cubicBezTo>
                      <a:cubicBezTo>
                        <a:pt x="4965" y="549"/>
                        <a:pt x="8299" y="965"/>
                        <a:pt x="11680" y="953"/>
                      </a:cubicBezTo>
                      <a:cubicBezTo>
                        <a:pt x="16312" y="930"/>
                        <a:pt x="20955" y="894"/>
                        <a:pt x="25599" y="656"/>
                      </a:cubicBezTo>
                      <a:cubicBezTo>
                        <a:pt x="26003" y="2204"/>
                        <a:pt x="26063" y="3787"/>
                        <a:pt x="26265" y="5371"/>
                      </a:cubicBezTo>
                      <a:cubicBezTo>
                        <a:pt x="26563" y="7752"/>
                        <a:pt x="27051" y="10109"/>
                        <a:pt x="27123" y="12526"/>
                      </a:cubicBezTo>
                      <a:cubicBezTo>
                        <a:pt x="26420" y="12610"/>
                        <a:pt x="25706" y="12681"/>
                        <a:pt x="25003" y="12764"/>
                      </a:cubicBezTo>
                      <a:cubicBezTo>
                        <a:pt x="16609" y="13776"/>
                        <a:pt x="8263" y="13705"/>
                        <a:pt x="0" y="11752"/>
                      </a:cubicBezTo>
                      <a:close/>
                      <a:moveTo>
                        <a:pt x="13454" y="10205"/>
                      </a:moveTo>
                      <a:cubicBezTo>
                        <a:pt x="14216" y="10205"/>
                        <a:pt x="14966" y="10169"/>
                        <a:pt x="15728" y="10324"/>
                      </a:cubicBezTo>
                      <a:cubicBezTo>
                        <a:pt x="16276" y="10443"/>
                        <a:pt x="16538" y="10157"/>
                        <a:pt x="16478" y="9633"/>
                      </a:cubicBezTo>
                      <a:cubicBezTo>
                        <a:pt x="16205" y="7514"/>
                        <a:pt x="16121" y="5359"/>
                        <a:pt x="15431" y="3311"/>
                      </a:cubicBezTo>
                      <a:cubicBezTo>
                        <a:pt x="14871" y="1644"/>
                        <a:pt x="13954" y="1358"/>
                        <a:pt x="12073" y="2156"/>
                      </a:cubicBezTo>
                      <a:cubicBezTo>
                        <a:pt x="11466" y="2406"/>
                        <a:pt x="11216" y="3001"/>
                        <a:pt x="11061" y="3585"/>
                      </a:cubicBezTo>
                      <a:cubicBezTo>
                        <a:pt x="10537" y="5537"/>
                        <a:pt x="10573" y="7561"/>
                        <a:pt x="10454" y="9562"/>
                      </a:cubicBezTo>
                      <a:cubicBezTo>
                        <a:pt x="10430" y="10014"/>
                        <a:pt x="10751" y="10193"/>
                        <a:pt x="11192" y="10205"/>
                      </a:cubicBezTo>
                      <a:cubicBezTo>
                        <a:pt x="11942" y="10205"/>
                        <a:pt x="12704" y="10205"/>
                        <a:pt x="13454" y="10205"/>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335150" y="3249625"/>
                  <a:ext cx="797750" cy="284000"/>
                </a:xfrm>
                <a:custGeom>
                  <a:avLst/>
                  <a:gdLst/>
                  <a:ahLst/>
                  <a:cxnLst/>
                  <a:rect l="l" t="t" r="r" b="b"/>
                  <a:pathLst>
                    <a:path w="31910" h="11360" extrusionOk="0">
                      <a:moveTo>
                        <a:pt x="31028" y="834"/>
                      </a:moveTo>
                      <a:cubicBezTo>
                        <a:pt x="31397" y="1549"/>
                        <a:pt x="31373" y="2346"/>
                        <a:pt x="31457" y="3108"/>
                      </a:cubicBezTo>
                      <a:cubicBezTo>
                        <a:pt x="31635" y="4835"/>
                        <a:pt x="31743" y="6573"/>
                        <a:pt x="31850" y="8300"/>
                      </a:cubicBezTo>
                      <a:cubicBezTo>
                        <a:pt x="31909" y="9466"/>
                        <a:pt x="31838" y="9597"/>
                        <a:pt x="30719" y="9800"/>
                      </a:cubicBezTo>
                      <a:cubicBezTo>
                        <a:pt x="28242" y="10240"/>
                        <a:pt x="25766" y="10597"/>
                        <a:pt x="23241" y="10728"/>
                      </a:cubicBezTo>
                      <a:cubicBezTo>
                        <a:pt x="22253" y="10776"/>
                        <a:pt x="21253" y="10812"/>
                        <a:pt x="20265" y="10919"/>
                      </a:cubicBezTo>
                      <a:cubicBezTo>
                        <a:pt x="19610" y="10990"/>
                        <a:pt x="19312" y="10836"/>
                        <a:pt x="19253" y="10157"/>
                      </a:cubicBezTo>
                      <a:cubicBezTo>
                        <a:pt x="19134" y="8752"/>
                        <a:pt x="18931" y="7347"/>
                        <a:pt x="18753" y="5942"/>
                      </a:cubicBezTo>
                      <a:cubicBezTo>
                        <a:pt x="18658" y="5252"/>
                        <a:pt x="18455" y="4597"/>
                        <a:pt x="18050" y="4013"/>
                      </a:cubicBezTo>
                      <a:cubicBezTo>
                        <a:pt x="17038" y="2573"/>
                        <a:pt x="15074" y="2549"/>
                        <a:pt x="14002" y="3966"/>
                      </a:cubicBezTo>
                      <a:cubicBezTo>
                        <a:pt x="13204" y="5025"/>
                        <a:pt x="13157" y="6287"/>
                        <a:pt x="13062" y="7502"/>
                      </a:cubicBezTo>
                      <a:cubicBezTo>
                        <a:pt x="12978" y="8407"/>
                        <a:pt x="13062" y="9324"/>
                        <a:pt x="13074" y="10240"/>
                      </a:cubicBezTo>
                      <a:cubicBezTo>
                        <a:pt x="13085" y="11169"/>
                        <a:pt x="13085" y="11169"/>
                        <a:pt x="12192" y="11205"/>
                      </a:cubicBezTo>
                      <a:cubicBezTo>
                        <a:pt x="8359" y="11359"/>
                        <a:pt x="4632" y="10681"/>
                        <a:pt x="941" y="9800"/>
                      </a:cubicBezTo>
                      <a:cubicBezTo>
                        <a:pt x="405" y="9681"/>
                        <a:pt x="0" y="9526"/>
                        <a:pt x="131" y="8812"/>
                      </a:cubicBezTo>
                      <a:cubicBezTo>
                        <a:pt x="679" y="5883"/>
                        <a:pt x="870" y="2918"/>
                        <a:pt x="1477" y="1"/>
                      </a:cubicBezTo>
                      <a:cubicBezTo>
                        <a:pt x="2322" y="430"/>
                        <a:pt x="3263" y="620"/>
                        <a:pt x="4168" y="822"/>
                      </a:cubicBezTo>
                      <a:cubicBezTo>
                        <a:pt x="8216" y="1751"/>
                        <a:pt x="12323" y="1906"/>
                        <a:pt x="16455" y="1775"/>
                      </a:cubicBezTo>
                      <a:cubicBezTo>
                        <a:pt x="19336" y="1680"/>
                        <a:pt x="22206" y="1323"/>
                        <a:pt x="25111" y="1382"/>
                      </a:cubicBezTo>
                      <a:cubicBezTo>
                        <a:pt x="27099" y="1418"/>
                        <a:pt x="29076" y="1203"/>
                        <a:pt x="31028" y="834"/>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372050" y="3041875"/>
                  <a:ext cx="740300" cy="255400"/>
                </a:xfrm>
                <a:custGeom>
                  <a:avLst/>
                  <a:gdLst/>
                  <a:ahLst/>
                  <a:cxnLst/>
                  <a:rect l="l" t="t" r="r" b="b"/>
                  <a:pathLst>
                    <a:path w="29612" h="10216" extrusionOk="0">
                      <a:moveTo>
                        <a:pt x="29552" y="9144"/>
                      </a:moveTo>
                      <a:cubicBezTo>
                        <a:pt x="27600" y="9513"/>
                        <a:pt x="25623" y="9728"/>
                        <a:pt x="23635" y="9692"/>
                      </a:cubicBezTo>
                      <a:cubicBezTo>
                        <a:pt x="20730" y="9633"/>
                        <a:pt x="17860" y="9990"/>
                        <a:pt x="14979" y="10085"/>
                      </a:cubicBezTo>
                      <a:cubicBezTo>
                        <a:pt x="10847" y="10216"/>
                        <a:pt x="6740" y="10061"/>
                        <a:pt x="2692" y="9132"/>
                      </a:cubicBezTo>
                      <a:cubicBezTo>
                        <a:pt x="1787" y="8930"/>
                        <a:pt x="846" y="8740"/>
                        <a:pt x="1" y="8311"/>
                      </a:cubicBezTo>
                      <a:cubicBezTo>
                        <a:pt x="215" y="5525"/>
                        <a:pt x="703" y="2775"/>
                        <a:pt x="1108" y="0"/>
                      </a:cubicBezTo>
                      <a:cubicBezTo>
                        <a:pt x="9371" y="1953"/>
                        <a:pt x="17717" y="2024"/>
                        <a:pt x="26111" y="1012"/>
                      </a:cubicBezTo>
                      <a:cubicBezTo>
                        <a:pt x="26814" y="929"/>
                        <a:pt x="27528" y="858"/>
                        <a:pt x="28231" y="774"/>
                      </a:cubicBezTo>
                      <a:cubicBezTo>
                        <a:pt x="28814" y="2703"/>
                        <a:pt x="28885" y="4727"/>
                        <a:pt x="29231" y="6704"/>
                      </a:cubicBezTo>
                      <a:cubicBezTo>
                        <a:pt x="29374" y="7501"/>
                        <a:pt x="29612" y="8311"/>
                        <a:pt x="29552" y="914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499150" y="1875650"/>
                  <a:ext cx="474200" cy="363175"/>
                </a:xfrm>
                <a:custGeom>
                  <a:avLst/>
                  <a:gdLst/>
                  <a:ahLst/>
                  <a:cxnLst/>
                  <a:rect l="l" t="t" r="r" b="b"/>
                  <a:pathLst>
                    <a:path w="18968" h="14527" extrusionOk="0">
                      <a:moveTo>
                        <a:pt x="1" y="13145"/>
                      </a:moveTo>
                      <a:cubicBezTo>
                        <a:pt x="263" y="9466"/>
                        <a:pt x="548" y="5775"/>
                        <a:pt x="787" y="2084"/>
                      </a:cubicBezTo>
                      <a:cubicBezTo>
                        <a:pt x="834" y="1406"/>
                        <a:pt x="1144" y="1156"/>
                        <a:pt x="1775" y="989"/>
                      </a:cubicBezTo>
                      <a:cubicBezTo>
                        <a:pt x="3204" y="608"/>
                        <a:pt x="4680" y="584"/>
                        <a:pt x="6133" y="406"/>
                      </a:cubicBezTo>
                      <a:cubicBezTo>
                        <a:pt x="9562" y="1"/>
                        <a:pt x="12943" y="108"/>
                        <a:pt x="16241" y="1287"/>
                      </a:cubicBezTo>
                      <a:cubicBezTo>
                        <a:pt x="17086" y="1584"/>
                        <a:pt x="17515" y="1977"/>
                        <a:pt x="17574" y="2930"/>
                      </a:cubicBezTo>
                      <a:cubicBezTo>
                        <a:pt x="17836" y="6573"/>
                        <a:pt x="18503" y="10181"/>
                        <a:pt x="18967" y="13800"/>
                      </a:cubicBezTo>
                      <a:cubicBezTo>
                        <a:pt x="17182" y="14086"/>
                        <a:pt x="15384" y="14229"/>
                        <a:pt x="13586" y="14312"/>
                      </a:cubicBezTo>
                      <a:cubicBezTo>
                        <a:pt x="9002" y="14526"/>
                        <a:pt x="4489" y="13895"/>
                        <a:pt x="1" y="13145"/>
                      </a:cubicBezTo>
                      <a:close/>
                      <a:moveTo>
                        <a:pt x="6787" y="9454"/>
                      </a:moveTo>
                      <a:lnTo>
                        <a:pt x="6764" y="9454"/>
                      </a:lnTo>
                      <a:cubicBezTo>
                        <a:pt x="6764" y="10050"/>
                        <a:pt x="6775" y="10645"/>
                        <a:pt x="6752" y="11240"/>
                      </a:cubicBezTo>
                      <a:cubicBezTo>
                        <a:pt x="6740" y="11883"/>
                        <a:pt x="7061" y="12133"/>
                        <a:pt x="7716" y="12121"/>
                      </a:cubicBezTo>
                      <a:cubicBezTo>
                        <a:pt x="8669" y="12109"/>
                        <a:pt x="9621" y="12145"/>
                        <a:pt x="10562" y="12121"/>
                      </a:cubicBezTo>
                      <a:cubicBezTo>
                        <a:pt x="11467" y="12098"/>
                        <a:pt x="11574" y="11978"/>
                        <a:pt x="11467" y="11145"/>
                      </a:cubicBezTo>
                      <a:cubicBezTo>
                        <a:pt x="11324" y="10062"/>
                        <a:pt x="11169" y="8978"/>
                        <a:pt x="10978" y="7895"/>
                      </a:cubicBezTo>
                      <a:cubicBezTo>
                        <a:pt x="10847" y="7073"/>
                        <a:pt x="10514" y="6299"/>
                        <a:pt x="10038" y="5609"/>
                      </a:cubicBezTo>
                      <a:cubicBezTo>
                        <a:pt x="9335" y="4597"/>
                        <a:pt x="8383" y="4549"/>
                        <a:pt x="7597" y="5501"/>
                      </a:cubicBezTo>
                      <a:cubicBezTo>
                        <a:pt x="7073" y="6133"/>
                        <a:pt x="6847" y="6883"/>
                        <a:pt x="6799" y="7668"/>
                      </a:cubicBezTo>
                      <a:cubicBezTo>
                        <a:pt x="6764" y="8264"/>
                        <a:pt x="6787" y="8859"/>
                        <a:pt x="6787" y="9454"/>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464325" y="2320050"/>
                  <a:ext cx="558425" cy="316150"/>
                </a:xfrm>
                <a:custGeom>
                  <a:avLst/>
                  <a:gdLst/>
                  <a:ahLst/>
                  <a:cxnLst/>
                  <a:rect l="l" t="t" r="r" b="b"/>
                  <a:pathLst>
                    <a:path w="22337" h="12646" extrusionOk="0">
                      <a:moveTo>
                        <a:pt x="20861" y="1"/>
                      </a:moveTo>
                      <a:cubicBezTo>
                        <a:pt x="21539" y="3942"/>
                        <a:pt x="21873" y="7918"/>
                        <a:pt x="22337" y="11883"/>
                      </a:cubicBezTo>
                      <a:cubicBezTo>
                        <a:pt x="17205" y="12383"/>
                        <a:pt x="12062" y="12645"/>
                        <a:pt x="6906" y="12193"/>
                      </a:cubicBezTo>
                      <a:cubicBezTo>
                        <a:pt x="4608" y="11990"/>
                        <a:pt x="2299" y="11764"/>
                        <a:pt x="1" y="11538"/>
                      </a:cubicBezTo>
                      <a:cubicBezTo>
                        <a:pt x="13" y="9954"/>
                        <a:pt x="275" y="8371"/>
                        <a:pt x="489" y="6799"/>
                      </a:cubicBezTo>
                      <a:cubicBezTo>
                        <a:pt x="798" y="4549"/>
                        <a:pt x="870" y="2275"/>
                        <a:pt x="1310" y="37"/>
                      </a:cubicBezTo>
                      <a:cubicBezTo>
                        <a:pt x="4823" y="656"/>
                        <a:pt x="8371" y="1001"/>
                        <a:pt x="11943" y="870"/>
                      </a:cubicBezTo>
                      <a:cubicBezTo>
                        <a:pt x="14931" y="775"/>
                        <a:pt x="17908" y="429"/>
                        <a:pt x="20861" y="1"/>
                      </a:cubicBezTo>
                      <a:close/>
                      <a:moveTo>
                        <a:pt x="10990" y="10478"/>
                      </a:moveTo>
                      <a:cubicBezTo>
                        <a:pt x="11324" y="10490"/>
                        <a:pt x="11990" y="10514"/>
                        <a:pt x="12645" y="10550"/>
                      </a:cubicBezTo>
                      <a:cubicBezTo>
                        <a:pt x="13574" y="10585"/>
                        <a:pt x="13693" y="10526"/>
                        <a:pt x="13586" y="9657"/>
                      </a:cubicBezTo>
                      <a:cubicBezTo>
                        <a:pt x="13348" y="7704"/>
                        <a:pt x="13217" y="5740"/>
                        <a:pt x="12681" y="3835"/>
                      </a:cubicBezTo>
                      <a:cubicBezTo>
                        <a:pt x="12586" y="3489"/>
                        <a:pt x="12407" y="3156"/>
                        <a:pt x="12240" y="2834"/>
                      </a:cubicBezTo>
                      <a:cubicBezTo>
                        <a:pt x="11871" y="2132"/>
                        <a:pt x="11252" y="1918"/>
                        <a:pt x="10454" y="2001"/>
                      </a:cubicBezTo>
                      <a:cubicBezTo>
                        <a:pt x="9157" y="2144"/>
                        <a:pt x="8526" y="2584"/>
                        <a:pt x="8168" y="3894"/>
                      </a:cubicBezTo>
                      <a:cubicBezTo>
                        <a:pt x="7645" y="5811"/>
                        <a:pt x="7704" y="7787"/>
                        <a:pt x="7573" y="9740"/>
                      </a:cubicBezTo>
                      <a:cubicBezTo>
                        <a:pt x="7537" y="10276"/>
                        <a:pt x="7895" y="10466"/>
                        <a:pt x="8383" y="10478"/>
                      </a:cubicBezTo>
                      <a:cubicBezTo>
                        <a:pt x="9145" y="10478"/>
                        <a:pt x="9907" y="10478"/>
                        <a:pt x="10990" y="10478"/>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416100" y="1529775"/>
                  <a:ext cx="622725" cy="292025"/>
                </a:xfrm>
                <a:custGeom>
                  <a:avLst/>
                  <a:gdLst/>
                  <a:ahLst/>
                  <a:cxnLst/>
                  <a:rect l="l" t="t" r="r" b="b"/>
                  <a:pathLst>
                    <a:path w="24909" h="11681" extrusionOk="0">
                      <a:moveTo>
                        <a:pt x="1477" y="11681"/>
                      </a:moveTo>
                      <a:cubicBezTo>
                        <a:pt x="632" y="11621"/>
                        <a:pt x="251" y="11240"/>
                        <a:pt x="180" y="10371"/>
                      </a:cubicBezTo>
                      <a:cubicBezTo>
                        <a:pt x="1" y="7859"/>
                        <a:pt x="168" y="5347"/>
                        <a:pt x="334" y="2834"/>
                      </a:cubicBezTo>
                      <a:cubicBezTo>
                        <a:pt x="370" y="2251"/>
                        <a:pt x="739" y="2049"/>
                        <a:pt x="1203" y="1906"/>
                      </a:cubicBezTo>
                      <a:cubicBezTo>
                        <a:pt x="3501" y="1156"/>
                        <a:pt x="5847" y="668"/>
                        <a:pt x="8276" y="382"/>
                      </a:cubicBezTo>
                      <a:cubicBezTo>
                        <a:pt x="11467" y="1"/>
                        <a:pt x="14634" y="358"/>
                        <a:pt x="17789" y="560"/>
                      </a:cubicBezTo>
                      <a:cubicBezTo>
                        <a:pt x="20027" y="703"/>
                        <a:pt x="22158" y="1406"/>
                        <a:pt x="24147" y="2442"/>
                      </a:cubicBezTo>
                      <a:cubicBezTo>
                        <a:pt x="24611" y="2680"/>
                        <a:pt x="24909" y="2930"/>
                        <a:pt x="24814" y="3501"/>
                      </a:cubicBezTo>
                      <a:cubicBezTo>
                        <a:pt x="24516" y="5359"/>
                        <a:pt x="24706" y="7240"/>
                        <a:pt x="24480" y="9109"/>
                      </a:cubicBezTo>
                      <a:cubicBezTo>
                        <a:pt x="24361" y="10157"/>
                        <a:pt x="24063" y="10943"/>
                        <a:pt x="23159" y="11502"/>
                      </a:cubicBezTo>
                      <a:cubicBezTo>
                        <a:pt x="21551" y="10740"/>
                        <a:pt x="19825" y="10514"/>
                        <a:pt x="18075" y="10323"/>
                      </a:cubicBezTo>
                      <a:cubicBezTo>
                        <a:pt x="14765" y="9954"/>
                        <a:pt x="11455" y="10323"/>
                        <a:pt x="8157" y="10466"/>
                      </a:cubicBezTo>
                      <a:cubicBezTo>
                        <a:pt x="5883" y="10562"/>
                        <a:pt x="3656" y="11014"/>
                        <a:pt x="1477" y="11681"/>
                      </a:cubicBezTo>
                      <a:close/>
                      <a:moveTo>
                        <a:pt x="14050" y="4680"/>
                      </a:moveTo>
                      <a:lnTo>
                        <a:pt x="14098" y="4680"/>
                      </a:lnTo>
                      <a:cubicBezTo>
                        <a:pt x="14098" y="3954"/>
                        <a:pt x="14074" y="3227"/>
                        <a:pt x="14098" y="2501"/>
                      </a:cubicBezTo>
                      <a:cubicBezTo>
                        <a:pt x="14110" y="1822"/>
                        <a:pt x="13836" y="1453"/>
                        <a:pt x="13098" y="1477"/>
                      </a:cubicBezTo>
                      <a:cubicBezTo>
                        <a:pt x="12491" y="1501"/>
                        <a:pt x="11871" y="1501"/>
                        <a:pt x="11252" y="1549"/>
                      </a:cubicBezTo>
                      <a:cubicBezTo>
                        <a:pt x="10562" y="1584"/>
                        <a:pt x="10288" y="1930"/>
                        <a:pt x="10324" y="2632"/>
                      </a:cubicBezTo>
                      <a:cubicBezTo>
                        <a:pt x="10395" y="3811"/>
                        <a:pt x="10371" y="5001"/>
                        <a:pt x="10407" y="6180"/>
                      </a:cubicBezTo>
                      <a:cubicBezTo>
                        <a:pt x="10443" y="7442"/>
                        <a:pt x="10657" y="7680"/>
                        <a:pt x="11955" y="7787"/>
                      </a:cubicBezTo>
                      <a:cubicBezTo>
                        <a:pt x="12372" y="7823"/>
                        <a:pt x="12812" y="7776"/>
                        <a:pt x="13229" y="7752"/>
                      </a:cubicBezTo>
                      <a:cubicBezTo>
                        <a:pt x="13788" y="7716"/>
                        <a:pt x="14086" y="7466"/>
                        <a:pt x="14050" y="6871"/>
                      </a:cubicBezTo>
                      <a:cubicBezTo>
                        <a:pt x="14015" y="6144"/>
                        <a:pt x="14050" y="5418"/>
                        <a:pt x="14050" y="4680"/>
                      </a:cubicBezTo>
                      <a:close/>
                      <a:moveTo>
                        <a:pt x="3966" y="5668"/>
                      </a:moveTo>
                      <a:cubicBezTo>
                        <a:pt x="3978" y="5668"/>
                        <a:pt x="3990" y="5668"/>
                        <a:pt x="4001" y="5668"/>
                      </a:cubicBezTo>
                      <a:cubicBezTo>
                        <a:pt x="4001" y="5025"/>
                        <a:pt x="4013" y="4382"/>
                        <a:pt x="4001" y="3739"/>
                      </a:cubicBezTo>
                      <a:cubicBezTo>
                        <a:pt x="3966" y="2561"/>
                        <a:pt x="3870" y="2489"/>
                        <a:pt x="2668" y="2537"/>
                      </a:cubicBezTo>
                      <a:cubicBezTo>
                        <a:pt x="2442" y="2549"/>
                        <a:pt x="2204" y="2596"/>
                        <a:pt x="1965" y="2596"/>
                      </a:cubicBezTo>
                      <a:cubicBezTo>
                        <a:pt x="1263" y="2584"/>
                        <a:pt x="894" y="2894"/>
                        <a:pt x="942" y="3596"/>
                      </a:cubicBezTo>
                      <a:cubicBezTo>
                        <a:pt x="1013" y="4430"/>
                        <a:pt x="846" y="5228"/>
                        <a:pt x="763" y="6049"/>
                      </a:cubicBezTo>
                      <a:cubicBezTo>
                        <a:pt x="668" y="6811"/>
                        <a:pt x="715" y="7609"/>
                        <a:pt x="799" y="8371"/>
                      </a:cubicBezTo>
                      <a:cubicBezTo>
                        <a:pt x="894" y="9157"/>
                        <a:pt x="1096" y="9240"/>
                        <a:pt x="1823" y="8990"/>
                      </a:cubicBezTo>
                      <a:cubicBezTo>
                        <a:pt x="2537" y="8752"/>
                        <a:pt x="3418" y="8669"/>
                        <a:pt x="3894" y="8192"/>
                      </a:cubicBezTo>
                      <a:cubicBezTo>
                        <a:pt x="4430" y="7680"/>
                        <a:pt x="3882" y="6799"/>
                        <a:pt x="3966" y="6073"/>
                      </a:cubicBezTo>
                      <a:cubicBezTo>
                        <a:pt x="3978" y="5942"/>
                        <a:pt x="3966" y="5799"/>
                        <a:pt x="3966" y="5668"/>
                      </a:cubicBezTo>
                      <a:close/>
                      <a:moveTo>
                        <a:pt x="24063" y="4668"/>
                      </a:moveTo>
                      <a:cubicBezTo>
                        <a:pt x="24159" y="3918"/>
                        <a:pt x="23849" y="3418"/>
                        <a:pt x="23099" y="3192"/>
                      </a:cubicBezTo>
                      <a:cubicBezTo>
                        <a:pt x="22551" y="3025"/>
                        <a:pt x="22016" y="2858"/>
                        <a:pt x="21456" y="2751"/>
                      </a:cubicBezTo>
                      <a:cubicBezTo>
                        <a:pt x="20611" y="2596"/>
                        <a:pt x="20420" y="2704"/>
                        <a:pt x="20349" y="3513"/>
                      </a:cubicBezTo>
                      <a:cubicBezTo>
                        <a:pt x="20206" y="4882"/>
                        <a:pt x="20253" y="6263"/>
                        <a:pt x="20313" y="7633"/>
                      </a:cubicBezTo>
                      <a:cubicBezTo>
                        <a:pt x="20337" y="8145"/>
                        <a:pt x="20611" y="8347"/>
                        <a:pt x="21111" y="8407"/>
                      </a:cubicBezTo>
                      <a:cubicBezTo>
                        <a:pt x="21718" y="8490"/>
                        <a:pt x="22325" y="8573"/>
                        <a:pt x="22897" y="8823"/>
                      </a:cubicBezTo>
                      <a:cubicBezTo>
                        <a:pt x="23528" y="9097"/>
                        <a:pt x="23778" y="8799"/>
                        <a:pt x="23790" y="8216"/>
                      </a:cubicBezTo>
                      <a:cubicBezTo>
                        <a:pt x="23790" y="7025"/>
                        <a:pt x="23802" y="5835"/>
                        <a:pt x="24063" y="4668"/>
                      </a:cubicBezTo>
                      <a:close/>
                      <a:moveTo>
                        <a:pt x="15705" y="4525"/>
                      </a:moveTo>
                      <a:cubicBezTo>
                        <a:pt x="15670" y="5001"/>
                        <a:pt x="15646" y="5311"/>
                        <a:pt x="15622" y="5632"/>
                      </a:cubicBezTo>
                      <a:cubicBezTo>
                        <a:pt x="15431" y="8037"/>
                        <a:pt x="15562" y="8157"/>
                        <a:pt x="18051" y="8180"/>
                      </a:cubicBezTo>
                      <a:cubicBezTo>
                        <a:pt x="18670" y="8192"/>
                        <a:pt x="18932" y="8002"/>
                        <a:pt x="18932" y="7418"/>
                      </a:cubicBezTo>
                      <a:cubicBezTo>
                        <a:pt x="18920" y="6561"/>
                        <a:pt x="18932" y="5692"/>
                        <a:pt x="18932" y="4823"/>
                      </a:cubicBezTo>
                      <a:cubicBezTo>
                        <a:pt x="18944" y="2144"/>
                        <a:pt x="19372" y="2573"/>
                        <a:pt x="16372" y="2049"/>
                      </a:cubicBezTo>
                      <a:cubicBezTo>
                        <a:pt x="16324" y="2049"/>
                        <a:pt x="16277" y="2037"/>
                        <a:pt x="16229" y="2037"/>
                      </a:cubicBezTo>
                      <a:cubicBezTo>
                        <a:pt x="15753" y="1977"/>
                        <a:pt x="15527" y="2120"/>
                        <a:pt x="15586" y="2632"/>
                      </a:cubicBezTo>
                      <a:cubicBezTo>
                        <a:pt x="15658" y="3311"/>
                        <a:pt x="15670" y="3989"/>
                        <a:pt x="15705" y="4525"/>
                      </a:cubicBezTo>
                      <a:close/>
                      <a:moveTo>
                        <a:pt x="8883" y="4382"/>
                      </a:moveTo>
                      <a:cubicBezTo>
                        <a:pt x="8907" y="4382"/>
                        <a:pt x="8931" y="4382"/>
                        <a:pt x="8954" y="4382"/>
                      </a:cubicBezTo>
                      <a:cubicBezTo>
                        <a:pt x="8954" y="3918"/>
                        <a:pt x="8943" y="3465"/>
                        <a:pt x="8966" y="3013"/>
                      </a:cubicBezTo>
                      <a:cubicBezTo>
                        <a:pt x="8978" y="2477"/>
                        <a:pt x="8978" y="2025"/>
                        <a:pt x="8204" y="2001"/>
                      </a:cubicBezTo>
                      <a:cubicBezTo>
                        <a:pt x="6549" y="1942"/>
                        <a:pt x="5514" y="2287"/>
                        <a:pt x="5490" y="2989"/>
                      </a:cubicBezTo>
                      <a:cubicBezTo>
                        <a:pt x="5466" y="4442"/>
                        <a:pt x="5478" y="5906"/>
                        <a:pt x="5466" y="7359"/>
                      </a:cubicBezTo>
                      <a:cubicBezTo>
                        <a:pt x="5454" y="8049"/>
                        <a:pt x="5883" y="8252"/>
                        <a:pt x="6478" y="8121"/>
                      </a:cubicBezTo>
                      <a:cubicBezTo>
                        <a:pt x="7121" y="7990"/>
                        <a:pt x="7764" y="7883"/>
                        <a:pt x="8431" y="7883"/>
                      </a:cubicBezTo>
                      <a:cubicBezTo>
                        <a:pt x="9050" y="7871"/>
                        <a:pt x="9204" y="7514"/>
                        <a:pt x="9133" y="6954"/>
                      </a:cubicBezTo>
                      <a:cubicBezTo>
                        <a:pt x="9026" y="6109"/>
                        <a:pt x="8966" y="5240"/>
                        <a:pt x="8883" y="4382"/>
                      </a:cubicBezTo>
                      <a:close/>
                    </a:path>
                  </a:pathLst>
                </a:custGeom>
                <a:solidFill>
                  <a:srgbClr val="F8FA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440825" y="2608475"/>
                  <a:ext cx="598900" cy="163750"/>
                </a:xfrm>
                <a:custGeom>
                  <a:avLst/>
                  <a:gdLst/>
                  <a:ahLst/>
                  <a:cxnLst/>
                  <a:rect l="l" t="t" r="r" b="b"/>
                  <a:pathLst>
                    <a:path w="23956" h="6550" extrusionOk="0">
                      <a:moveTo>
                        <a:pt x="941" y="1"/>
                      </a:moveTo>
                      <a:cubicBezTo>
                        <a:pt x="3239" y="227"/>
                        <a:pt x="5548" y="453"/>
                        <a:pt x="7846" y="656"/>
                      </a:cubicBezTo>
                      <a:cubicBezTo>
                        <a:pt x="13002" y="1108"/>
                        <a:pt x="18145" y="846"/>
                        <a:pt x="23277" y="346"/>
                      </a:cubicBezTo>
                      <a:cubicBezTo>
                        <a:pt x="23598" y="2299"/>
                        <a:pt x="23956" y="4251"/>
                        <a:pt x="23956" y="6240"/>
                      </a:cubicBezTo>
                      <a:cubicBezTo>
                        <a:pt x="19312" y="6478"/>
                        <a:pt x="14669" y="6514"/>
                        <a:pt x="10037" y="6537"/>
                      </a:cubicBezTo>
                      <a:cubicBezTo>
                        <a:pt x="6656" y="6549"/>
                        <a:pt x="3322" y="6133"/>
                        <a:pt x="0" y="5585"/>
                      </a:cubicBezTo>
                      <a:cubicBezTo>
                        <a:pt x="214" y="3704"/>
                        <a:pt x="465" y="1835"/>
                        <a:pt x="94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520600" y="1266050"/>
                  <a:ext cx="398875" cy="263750"/>
                </a:xfrm>
                <a:custGeom>
                  <a:avLst/>
                  <a:gdLst/>
                  <a:ahLst/>
                  <a:cxnLst/>
                  <a:rect l="l" t="t" r="r" b="b"/>
                  <a:pathLst>
                    <a:path w="15955" h="10550" extrusionOk="0">
                      <a:moveTo>
                        <a:pt x="250" y="5752"/>
                      </a:moveTo>
                      <a:cubicBezTo>
                        <a:pt x="250" y="4525"/>
                        <a:pt x="238" y="3287"/>
                        <a:pt x="250" y="2049"/>
                      </a:cubicBezTo>
                      <a:cubicBezTo>
                        <a:pt x="262" y="1013"/>
                        <a:pt x="179" y="787"/>
                        <a:pt x="1429" y="656"/>
                      </a:cubicBezTo>
                      <a:cubicBezTo>
                        <a:pt x="4072" y="370"/>
                        <a:pt x="6691" y="1"/>
                        <a:pt x="9358" y="96"/>
                      </a:cubicBezTo>
                      <a:cubicBezTo>
                        <a:pt x="11013" y="156"/>
                        <a:pt x="12680" y="1"/>
                        <a:pt x="14323" y="334"/>
                      </a:cubicBezTo>
                      <a:cubicBezTo>
                        <a:pt x="15823" y="644"/>
                        <a:pt x="15847" y="620"/>
                        <a:pt x="15871" y="2084"/>
                      </a:cubicBezTo>
                      <a:cubicBezTo>
                        <a:pt x="15907" y="4549"/>
                        <a:pt x="15943" y="7014"/>
                        <a:pt x="15954" y="9478"/>
                      </a:cubicBezTo>
                      <a:cubicBezTo>
                        <a:pt x="15954" y="10490"/>
                        <a:pt x="15931" y="10443"/>
                        <a:pt x="14907" y="10347"/>
                      </a:cubicBezTo>
                      <a:cubicBezTo>
                        <a:pt x="10573" y="9907"/>
                        <a:pt x="6227" y="9550"/>
                        <a:pt x="1881" y="10312"/>
                      </a:cubicBezTo>
                      <a:cubicBezTo>
                        <a:pt x="1750" y="10335"/>
                        <a:pt x="1607" y="10347"/>
                        <a:pt x="1465" y="10371"/>
                      </a:cubicBezTo>
                      <a:cubicBezTo>
                        <a:pt x="12" y="10550"/>
                        <a:pt x="0" y="10526"/>
                        <a:pt x="95" y="9169"/>
                      </a:cubicBezTo>
                      <a:cubicBezTo>
                        <a:pt x="179" y="8038"/>
                        <a:pt x="214" y="6895"/>
                        <a:pt x="274" y="5752"/>
                      </a:cubicBezTo>
                      <a:cubicBezTo>
                        <a:pt x="262" y="5752"/>
                        <a:pt x="250" y="5752"/>
                        <a:pt x="250" y="5752"/>
                      </a:cubicBezTo>
                      <a:close/>
                      <a:moveTo>
                        <a:pt x="6215" y="4918"/>
                      </a:moveTo>
                      <a:cubicBezTo>
                        <a:pt x="6167" y="5537"/>
                        <a:pt x="6358" y="6347"/>
                        <a:pt x="6418" y="7168"/>
                      </a:cubicBezTo>
                      <a:cubicBezTo>
                        <a:pt x="6465" y="7871"/>
                        <a:pt x="6846" y="8169"/>
                        <a:pt x="7572" y="8300"/>
                      </a:cubicBezTo>
                      <a:cubicBezTo>
                        <a:pt x="8632" y="8478"/>
                        <a:pt x="9656" y="8300"/>
                        <a:pt x="10692" y="8240"/>
                      </a:cubicBezTo>
                      <a:cubicBezTo>
                        <a:pt x="11204" y="8216"/>
                        <a:pt x="11275" y="7859"/>
                        <a:pt x="11299" y="7478"/>
                      </a:cubicBezTo>
                      <a:cubicBezTo>
                        <a:pt x="11335" y="6466"/>
                        <a:pt x="11204" y="5466"/>
                        <a:pt x="10942" y="4490"/>
                      </a:cubicBezTo>
                      <a:cubicBezTo>
                        <a:pt x="10751" y="3787"/>
                        <a:pt x="10573" y="3061"/>
                        <a:pt x="10108" y="2465"/>
                      </a:cubicBezTo>
                      <a:cubicBezTo>
                        <a:pt x="9596" y="1823"/>
                        <a:pt x="8954" y="1346"/>
                        <a:pt x="8037" y="1561"/>
                      </a:cubicBezTo>
                      <a:cubicBezTo>
                        <a:pt x="7191" y="1763"/>
                        <a:pt x="6620" y="2251"/>
                        <a:pt x="6370" y="3085"/>
                      </a:cubicBezTo>
                      <a:cubicBezTo>
                        <a:pt x="6203" y="3620"/>
                        <a:pt x="6227" y="4168"/>
                        <a:pt x="6215" y="4918"/>
                      </a:cubicBezTo>
                      <a:close/>
                      <a:moveTo>
                        <a:pt x="1357" y="6585"/>
                      </a:moveTo>
                      <a:cubicBezTo>
                        <a:pt x="1286" y="9181"/>
                        <a:pt x="1631" y="9407"/>
                        <a:pt x="3774" y="8835"/>
                      </a:cubicBezTo>
                      <a:cubicBezTo>
                        <a:pt x="4358" y="8681"/>
                        <a:pt x="4572" y="8407"/>
                        <a:pt x="4501" y="7883"/>
                      </a:cubicBezTo>
                      <a:cubicBezTo>
                        <a:pt x="4358" y="6704"/>
                        <a:pt x="4239" y="5525"/>
                        <a:pt x="4060" y="4347"/>
                      </a:cubicBezTo>
                      <a:cubicBezTo>
                        <a:pt x="3977" y="3811"/>
                        <a:pt x="3810" y="3275"/>
                        <a:pt x="3643" y="2763"/>
                      </a:cubicBezTo>
                      <a:cubicBezTo>
                        <a:pt x="3500" y="2346"/>
                        <a:pt x="3191" y="2049"/>
                        <a:pt x="2691" y="2073"/>
                      </a:cubicBezTo>
                      <a:cubicBezTo>
                        <a:pt x="2203" y="2108"/>
                        <a:pt x="1929" y="2418"/>
                        <a:pt x="1798" y="2846"/>
                      </a:cubicBezTo>
                      <a:cubicBezTo>
                        <a:pt x="1715" y="3096"/>
                        <a:pt x="1643" y="3370"/>
                        <a:pt x="1619" y="3644"/>
                      </a:cubicBezTo>
                      <a:cubicBezTo>
                        <a:pt x="1500" y="4775"/>
                        <a:pt x="1417" y="5918"/>
                        <a:pt x="1357" y="6585"/>
                      </a:cubicBezTo>
                      <a:close/>
                      <a:moveTo>
                        <a:pt x="15109" y="4966"/>
                      </a:moveTo>
                      <a:cubicBezTo>
                        <a:pt x="15109" y="4763"/>
                        <a:pt x="15109" y="4490"/>
                        <a:pt x="15109" y="4216"/>
                      </a:cubicBezTo>
                      <a:cubicBezTo>
                        <a:pt x="15097" y="3906"/>
                        <a:pt x="15097" y="3585"/>
                        <a:pt x="15061" y="3263"/>
                      </a:cubicBezTo>
                      <a:cubicBezTo>
                        <a:pt x="14919" y="2013"/>
                        <a:pt x="14466" y="1299"/>
                        <a:pt x="13859" y="1346"/>
                      </a:cubicBezTo>
                      <a:cubicBezTo>
                        <a:pt x="13240" y="1394"/>
                        <a:pt x="12728" y="2168"/>
                        <a:pt x="12668" y="3299"/>
                      </a:cubicBezTo>
                      <a:cubicBezTo>
                        <a:pt x="12597" y="4656"/>
                        <a:pt x="12633" y="6025"/>
                        <a:pt x="12764" y="7383"/>
                      </a:cubicBezTo>
                      <a:cubicBezTo>
                        <a:pt x="12895" y="8716"/>
                        <a:pt x="13061" y="8835"/>
                        <a:pt x="14442" y="8752"/>
                      </a:cubicBezTo>
                      <a:cubicBezTo>
                        <a:pt x="15288" y="8716"/>
                        <a:pt x="15407" y="8621"/>
                        <a:pt x="15276" y="7752"/>
                      </a:cubicBezTo>
                      <a:cubicBezTo>
                        <a:pt x="15145" y="6847"/>
                        <a:pt x="15061" y="5954"/>
                        <a:pt x="15109" y="496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473550" y="1051150"/>
                  <a:ext cx="480750" cy="221175"/>
                </a:xfrm>
                <a:custGeom>
                  <a:avLst/>
                  <a:gdLst/>
                  <a:ahLst/>
                  <a:cxnLst/>
                  <a:rect l="l" t="t" r="r" b="b"/>
                  <a:pathLst>
                    <a:path w="19230" h="8847" extrusionOk="0">
                      <a:moveTo>
                        <a:pt x="11669" y="7918"/>
                      </a:moveTo>
                      <a:cubicBezTo>
                        <a:pt x="8252" y="7882"/>
                        <a:pt x="5525" y="8228"/>
                        <a:pt x="2811" y="8656"/>
                      </a:cubicBezTo>
                      <a:cubicBezTo>
                        <a:pt x="2204" y="8764"/>
                        <a:pt x="1584" y="8847"/>
                        <a:pt x="977" y="8847"/>
                      </a:cubicBezTo>
                      <a:cubicBezTo>
                        <a:pt x="239" y="8835"/>
                        <a:pt x="1" y="8311"/>
                        <a:pt x="441" y="7740"/>
                      </a:cubicBezTo>
                      <a:cubicBezTo>
                        <a:pt x="584" y="7561"/>
                        <a:pt x="775" y="7406"/>
                        <a:pt x="953" y="7275"/>
                      </a:cubicBezTo>
                      <a:cubicBezTo>
                        <a:pt x="3466" y="5430"/>
                        <a:pt x="5609" y="3275"/>
                        <a:pt x="7192" y="632"/>
                      </a:cubicBezTo>
                      <a:cubicBezTo>
                        <a:pt x="7383" y="322"/>
                        <a:pt x="7585" y="132"/>
                        <a:pt x="7954" y="120"/>
                      </a:cubicBezTo>
                      <a:cubicBezTo>
                        <a:pt x="9371" y="84"/>
                        <a:pt x="10800" y="48"/>
                        <a:pt x="12217" y="12"/>
                      </a:cubicBezTo>
                      <a:cubicBezTo>
                        <a:pt x="12693" y="1"/>
                        <a:pt x="12860" y="298"/>
                        <a:pt x="13026" y="644"/>
                      </a:cubicBezTo>
                      <a:cubicBezTo>
                        <a:pt x="13503" y="1644"/>
                        <a:pt x="14003" y="2620"/>
                        <a:pt x="14491" y="3620"/>
                      </a:cubicBezTo>
                      <a:cubicBezTo>
                        <a:pt x="15146" y="4977"/>
                        <a:pt x="16086" y="6073"/>
                        <a:pt x="17491" y="6799"/>
                      </a:cubicBezTo>
                      <a:cubicBezTo>
                        <a:pt x="17991" y="7049"/>
                        <a:pt x="18420" y="7418"/>
                        <a:pt x="18872" y="7763"/>
                      </a:cubicBezTo>
                      <a:cubicBezTo>
                        <a:pt x="19051" y="7894"/>
                        <a:pt x="19229" y="8085"/>
                        <a:pt x="19075" y="8335"/>
                      </a:cubicBezTo>
                      <a:cubicBezTo>
                        <a:pt x="18944" y="8573"/>
                        <a:pt x="18706" y="8621"/>
                        <a:pt x="18456" y="8561"/>
                      </a:cubicBezTo>
                      <a:cubicBezTo>
                        <a:pt x="17491" y="8359"/>
                        <a:pt x="16515" y="8168"/>
                        <a:pt x="15539" y="7966"/>
                      </a:cubicBezTo>
                      <a:cubicBezTo>
                        <a:pt x="14015" y="7656"/>
                        <a:pt x="12514" y="7906"/>
                        <a:pt x="11669" y="7918"/>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469975" y="2204275"/>
                  <a:ext cx="535525" cy="140800"/>
                </a:xfrm>
                <a:custGeom>
                  <a:avLst/>
                  <a:gdLst/>
                  <a:ahLst/>
                  <a:cxnLst/>
                  <a:rect l="l" t="t" r="r" b="b"/>
                  <a:pathLst>
                    <a:path w="21421" h="5632" extrusionOk="0">
                      <a:moveTo>
                        <a:pt x="20635" y="4632"/>
                      </a:moveTo>
                      <a:cubicBezTo>
                        <a:pt x="17682" y="5060"/>
                        <a:pt x="14705" y="5406"/>
                        <a:pt x="11717" y="5501"/>
                      </a:cubicBezTo>
                      <a:cubicBezTo>
                        <a:pt x="8145" y="5632"/>
                        <a:pt x="4597" y="5287"/>
                        <a:pt x="1084" y="4668"/>
                      </a:cubicBezTo>
                      <a:cubicBezTo>
                        <a:pt x="1120" y="4120"/>
                        <a:pt x="1144" y="3584"/>
                        <a:pt x="1180" y="3036"/>
                      </a:cubicBezTo>
                      <a:cubicBezTo>
                        <a:pt x="1204" y="2667"/>
                        <a:pt x="1180" y="2346"/>
                        <a:pt x="858" y="2060"/>
                      </a:cubicBezTo>
                      <a:cubicBezTo>
                        <a:pt x="1" y="1310"/>
                        <a:pt x="13" y="1203"/>
                        <a:pt x="775" y="405"/>
                      </a:cubicBezTo>
                      <a:cubicBezTo>
                        <a:pt x="906" y="262"/>
                        <a:pt x="1037" y="131"/>
                        <a:pt x="1168" y="0"/>
                      </a:cubicBezTo>
                      <a:cubicBezTo>
                        <a:pt x="5656" y="750"/>
                        <a:pt x="10169" y="1381"/>
                        <a:pt x="14753" y="1167"/>
                      </a:cubicBezTo>
                      <a:cubicBezTo>
                        <a:pt x="16551" y="1084"/>
                        <a:pt x="18349" y="941"/>
                        <a:pt x="20134" y="655"/>
                      </a:cubicBezTo>
                      <a:cubicBezTo>
                        <a:pt x="20265" y="1060"/>
                        <a:pt x="20492" y="1370"/>
                        <a:pt x="20920" y="1548"/>
                      </a:cubicBezTo>
                      <a:cubicBezTo>
                        <a:pt x="21194" y="1667"/>
                        <a:pt x="21420" y="2036"/>
                        <a:pt x="21135" y="2203"/>
                      </a:cubicBezTo>
                      <a:cubicBezTo>
                        <a:pt x="20134" y="2774"/>
                        <a:pt x="20563" y="3596"/>
                        <a:pt x="20635" y="4370"/>
                      </a:cubicBezTo>
                      <a:cubicBezTo>
                        <a:pt x="20646" y="4453"/>
                        <a:pt x="20635" y="4548"/>
                        <a:pt x="20635" y="463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453025" y="1778625"/>
                  <a:ext cx="542050" cy="120875"/>
                </a:xfrm>
                <a:custGeom>
                  <a:avLst/>
                  <a:gdLst/>
                  <a:ahLst/>
                  <a:cxnLst/>
                  <a:rect l="l" t="t" r="r" b="b"/>
                  <a:pathLst>
                    <a:path w="21682" h="4835" extrusionOk="0">
                      <a:moveTo>
                        <a:pt x="0" y="1727"/>
                      </a:moveTo>
                      <a:cubicBezTo>
                        <a:pt x="2179" y="1060"/>
                        <a:pt x="4406" y="608"/>
                        <a:pt x="6680" y="512"/>
                      </a:cubicBezTo>
                      <a:cubicBezTo>
                        <a:pt x="9978" y="369"/>
                        <a:pt x="13288" y="0"/>
                        <a:pt x="16598" y="369"/>
                      </a:cubicBezTo>
                      <a:cubicBezTo>
                        <a:pt x="18348" y="560"/>
                        <a:pt x="20074" y="786"/>
                        <a:pt x="21682" y="1548"/>
                      </a:cubicBezTo>
                      <a:cubicBezTo>
                        <a:pt x="21503" y="1810"/>
                        <a:pt x="21360" y="2120"/>
                        <a:pt x="21146" y="2346"/>
                      </a:cubicBezTo>
                      <a:cubicBezTo>
                        <a:pt x="20503" y="3048"/>
                        <a:pt x="19991" y="3787"/>
                        <a:pt x="20015" y="4834"/>
                      </a:cubicBezTo>
                      <a:cubicBezTo>
                        <a:pt x="18979" y="4525"/>
                        <a:pt x="18026" y="4287"/>
                        <a:pt x="17110" y="3965"/>
                      </a:cubicBezTo>
                      <a:cubicBezTo>
                        <a:pt x="13931" y="2834"/>
                        <a:pt x="10680" y="3120"/>
                        <a:pt x="7430" y="3513"/>
                      </a:cubicBezTo>
                      <a:cubicBezTo>
                        <a:pt x="5942" y="3691"/>
                        <a:pt x="4406" y="3691"/>
                        <a:pt x="2989" y="4322"/>
                      </a:cubicBezTo>
                      <a:cubicBezTo>
                        <a:pt x="2477" y="4549"/>
                        <a:pt x="1965" y="4179"/>
                        <a:pt x="1905" y="3703"/>
                      </a:cubicBezTo>
                      <a:cubicBezTo>
                        <a:pt x="1774" y="2548"/>
                        <a:pt x="893" y="2155"/>
                        <a:pt x="0" y="172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679525" y="3340125"/>
                  <a:ext cx="111950" cy="185175"/>
                </a:xfrm>
                <a:custGeom>
                  <a:avLst/>
                  <a:gdLst/>
                  <a:ahLst/>
                  <a:cxnLst/>
                  <a:rect l="l" t="t" r="r" b="b"/>
                  <a:pathLst>
                    <a:path w="4478" h="7407" extrusionOk="0">
                      <a:moveTo>
                        <a:pt x="120" y="5025"/>
                      </a:moveTo>
                      <a:cubicBezTo>
                        <a:pt x="1" y="4072"/>
                        <a:pt x="311" y="3048"/>
                        <a:pt x="513" y="2025"/>
                      </a:cubicBezTo>
                      <a:cubicBezTo>
                        <a:pt x="608" y="1524"/>
                        <a:pt x="811" y="1060"/>
                        <a:pt x="1204" y="691"/>
                      </a:cubicBezTo>
                      <a:cubicBezTo>
                        <a:pt x="1954" y="0"/>
                        <a:pt x="2823" y="84"/>
                        <a:pt x="3335" y="941"/>
                      </a:cubicBezTo>
                      <a:cubicBezTo>
                        <a:pt x="3549" y="1298"/>
                        <a:pt x="3728" y="1691"/>
                        <a:pt x="3799" y="2084"/>
                      </a:cubicBezTo>
                      <a:cubicBezTo>
                        <a:pt x="4025" y="3441"/>
                        <a:pt x="4228" y="4799"/>
                        <a:pt x="4371" y="6156"/>
                      </a:cubicBezTo>
                      <a:cubicBezTo>
                        <a:pt x="4478" y="7097"/>
                        <a:pt x="4252" y="7323"/>
                        <a:pt x="3311" y="7370"/>
                      </a:cubicBezTo>
                      <a:cubicBezTo>
                        <a:pt x="2644" y="7406"/>
                        <a:pt x="1977" y="7394"/>
                        <a:pt x="1311" y="7370"/>
                      </a:cubicBezTo>
                      <a:cubicBezTo>
                        <a:pt x="299" y="7323"/>
                        <a:pt x="180" y="7204"/>
                        <a:pt x="120" y="6239"/>
                      </a:cubicBezTo>
                      <a:cubicBezTo>
                        <a:pt x="96" y="5870"/>
                        <a:pt x="120" y="5501"/>
                        <a:pt x="120" y="502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694125" y="980900"/>
                  <a:ext cx="65200" cy="53600"/>
                </a:xfrm>
                <a:custGeom>
                  <a:avLst/>
                  <a:gdLst/>
                  <a:ahLst/>
                  <a:cxnLst/>
                  <a:rect l="l" t="t" r="r" b="b"/>
                  <a:pathLst>
                    <a:path w="2608" h="2144" extrusionOk="0">
                      <a:moveTo>
                        <a:pt x="1346" y="1930"/>
                      </a:moveTo>
                      <a:cubicBezTo>
                        <a:pt x="72" y="1918"/>
                        <a:pt x="0" y="1858"/>
                        <a:pt x="60" y="1013"/>
                      </a:cubicBezTo>
                      <a:cubicBezTo>
                        <a:pt x="84" y="715"/>
                        <a:pt x="0" y="298"/>
                        <a:pt x="417" y="215"/>
                      </a:cubicBezTo>
                      <a:cubicBezTo>
                        <a:pt x="1012" y="96"/>
                        <a:pt x="1691" y="1"/>
                        <a:pt x="2191" y="394"/>
                      </a:cubicBezTo>
                      <a:cubicBezTo>
                        <a:pt x="2548" y="679"/>
                        <a:pt x="2608" y="1263"/>
                        <a:pt x="2453" y="1668"/>
                      </a:cubicBezTo>
                      <a:cubicBezTo>
                        <a:pt x="2263" y="2144"/>
                        <a:pt x="1703" y="1870"/>
                        <a:pt x="1346" y="1930"/>
                      </a:cubicBezTo>
                      <a:close/>
                    </a:path>
                  </a:pathLst>
                </a:custGeom>
                <a:solidFill>
                  <a:srgbClr val="DA6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660475" y="2782025"/>
                  <a:ext cx="152725" cy="227125"/>
                </a:xfrm>
                <a:custGeom>
                  <a:avLst/>
                  <a:gdLst/>
                  <a:ahLst/>
                  <a:cxnLst/>
                  <a:rect l="l" t="t" r="r" b="b"/>
                  <a:pathLst>
                    <a:path w="6109" h="9085" extrusionOk="0">
                      <a:moveTo>
                        <a:pt x="3025" y="8847"/>
                      </a:moveTo>
                      <a:cubicBezTo>
                        <a:pt x="2275" y="8847"/>
                        <a:pt x="1513" y="8847"/>
                        <a:pt x="763" y="8847"/>
                      </a:cubicBezTo>
                      <a:cubicBezTo>
                        <a:pt x="322" y="8835"/>
                        <a:pt x="1" y="8656"/>
                        <a:pt x="25" y="8204"/>
                      </a:cubicBezTo>
                      <a:cubicBezTo>
                        <a:pt x="144" y="6203"/>
                        <a:pt x="108" y="4179"/>
                        <a:pt x="632" y="2227"/>
                      </a:cubicBezTo>
                      <a:cubicBezTo>
                        <a:pt x="787" y="1643"/>
                        <a:pt x="1037" y="1048"/>
                        <a:pt x="1644" y="798"/>
                      </a:cubicBezTo>
                      <a:cubicBezTo>
                        <a:pt x="3525" y="0"/>
                        <a:pt x="4442" y="286"/>
                        <a:pt x="5002" y="1953"/>
                      </a:cubicBezTo>
                      <a:cubicBezTo>
                        <a:pt x="5692" y="4001"/>
                        <a:pt x="5764" y="6156"/>
                        <a:pt x="6049" y="8275"/>
                      </a:cubicBezTo>
                      <a:cubicBezTo>
                        <a:pt x="6109" y="8799"/>
                        <a:pt x="5847" y="9085"/>
                        <a:pt x="5299" y="8966"/>
                      </a:cubicBezTo>
                      <a:cubicBezTo>
                        <a:pt x="4537" y="8811"/>
                        <a:pt x="3787" y="8847"/>
                        <a:pt x="3025" y="8847"/>
                      </a:cubicBezTo>
                      <a:close/>
                      <a:moveTo>
                        <a:pt x="3085" y="7989"/>
                      </a:moveTo>
                      <a:cubicBezTo>
                        <a:pt x="5073" y="7977"/>
                        <a:pt x="5061" y="7977"/>
                        <a:pt x="4906" y="6084"/>
                      </a:cubicBezTo>
                      <a:cubicBezTo>
                        <a:pt x="4883" y="5858"/>
                        <a:pt x="4894" y="5632"/>
                        <a:pt x="4871" y="5406"/>
                      </a:cubicBezTo>
                      <a:cubicBezTo>
                        <a:pt x="4775" y="4263"/>
                        <a:pt x="4549" y="3132"/>
                        <a:pt x="4168" y="2060"/>
                      </a:cubicBezTo>
                      <a:cubicBezTo>
                        <a:pt x="3799" y="1000"/>
                        <a:pt x="2763" y="822"/>
                        <a:pt x="1942" y="1608"/>
                      </a:cubicBezTo>
                      <a:cubicBezTo>
                        <a:pt x="1549" y="1977"/>
                        <a:pt x="1358" y="2453"/>
                        <a:pt x="1275" y="2941"/>
                      </a:cubicBezTo>
                      <a:cubicBezTo>
                        <a:pt x="1108" y="3882"/>
                        <a:pt x="953" y="4834"/>
                        <a:pt x="906" y="5787"/>
                      </a:cubicBezTo>
                      <a:cubicBezTo>
                        <a:pt x="799" y="8001"/>
                        <a:pt x="823" y="8013"/>
                        <a:pt x="3085" y="7989"/>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667625" y="1989350"/>
                  <a:ext cx="120875" cy="189950"/>
                </a:xfrm>
                <a:custGeom>
                  <a:avLst/>
                  <a:gdLst/>
                  <a:ahLst/>
                  <a:cxnLst/>
                  <a:rect l="l" t="t" r="r" b="b"/>
                  <a:pathLst>
                    <a:path w="4835" h="7598" extrusionOk="0">
                      <a:moveTo>
                        <a:pt x="48" y="4906"/>
                      </a:moveTo>
                      <a:cubicBezTo>
                        <a:pt x="48" y="4311"/>
                        <a:pt x="25" y="3716"/>
                        <a:pt x="60" y="3120"/>
                      </a:cubicBezTo>
                      <a:cubicBezTo>
                        <a:pt x="108" y="2335"/>
                        <a:pt x="334" y="1585"/>
                        <a:pt x="858" y="953"/>
                      </a:cubicBezTo>
                      <a:cubicBezTo>
                        <a:pt x="1644" y="1"/>
                        <a:pt x="2596" y="49"/>
                        <a:pt x="3299" y="1061"/>
                      </a:cubicBezTo>
                      <a:cubicBezTo>
                        <a:pt x="3775" y="1751"/>
                        <a:pt x="4108" y="2525"/>
                        <a:pt x="4239" y="3347"/>
                      </a:cubicBezTo>
                      <a:cubicBezTo>
                        <a:pt x="4430" y="4430"/>
                        <a:pt x="4585" y="5514"/>
                        <a:pt x="4728" y="6597"/>
                      </a:cubicBezTo>
                      <a:cubicBezTo>
                        <a:pt x="4835" y="7430"/>
                        <a:pt x="4728" y="7550"/>
                        <a:pt x="3823" y="7573"/>
                      </a:cubicBezTo>
                      <a:cubicBezTo>
                        <a:pt x="2882" y="7597"/>
                        <a:pt x="1930" y="7561"/>
                        <a:pt x="977" y="7573"/>
                      </a:cubicBezTo>
                      <a:cubicBezTo>
                        <a:pt x="322" y="7585"/>
                        <a:pt x="1" y="7335"/>
                        <a:pt x="13" y="6692"/>
                      </a:cubicBezTo>
                      <a:cubicBezTo>
                        <a:pt x="36" y="6097"/>
                        <a:pt x="25" y="5502"/>
                        <a:pt x="25" y="4906"/>
                      </a:cubicBezTo>
                      <a:close/>
                      <a:moveTo>
                        <a:pt x="2453" y="6764"/>
                      </a:moveTo>
                      <a:cubicBezTo>
                        <a:pt x="2680" y="6799"/>
                        <a:pt x="2965" y="6835"/>
                        <a:pt x="3239" y="6871"/>
                      </a:cubicBezTo>
                      <a:cubicBezTo>
                        <a:pt x="3811" y="6954"/>
                        <a:pt x="4049" y="6633"/>
                        <a:pt x="3977" y="6157"/>
                      </a:cubicBezTo>
                      <a:cubicBezTo>
                        <a:pt x="3775" y="4716"/>
                        <a:pt x="3561" y="3275"/>
                        <a:pt x="2930" y="1942"/>
                      </a:cubicBezTo>
                      <a:cubicBezTo>
                        <a:pt x="2751" y="1573"/>
                        <a:pt x="2549" y="1144"/>
                        <a:pt x="2049" y="1144"/>
                      </a:cubicBezTo>
                      <a:cubicBezTo>
                        <a:pt x="1489" y="1156"/>
                        <a:pt x="1310" y="1620"/>
                        <a:pt x="1132" y="2049"/>
                      </a:cubicBezTo>
                      <a:cubicBezTo>
                        <a:pt x="787" y="2906"/>
                        <a:pt x="787" y="3835"/>
                        <a:pt x="679" y="4728"/>
                      </a:cubicBezTo>
                      <a:cubicBezTo>
                        <a:pt x="453" y="6728"/>
                        <a:pt x="715" y="6871"/>
                        <a:pt x="2453" y="6764"/>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652750" y="2367975"/>
                  <a:ext cx="153900" cy="216725"/>
                </a:xfrm>
                <a:custGeom>
                  <a:avLst/>
                  <a:gdLst/>
                  <a:ahLst/>
                  <a:cxnLst/>
                  <a:rect l="l" t="t" r="r" b="b"/>
                  <a:pathLst>
                    <a:path w="6156" h="8669" extrusionOk="0">
                      <a:moveTo>
                        <a:pt x="3453" y="8561"/>
                      </a:moveTo>
                      <a:cubicBezTo>
                        <a:pt x="2370" y="8561"/>
                        <a:pt x="1608" y="8561"/>
                        <a:pt x="846" y="8561"/>
                      </a:cubicBezTo>
                      <a:cubicBezTo>
                        <a:pt x="358" y="8549"/>
                        <a:pt x="0" y="8359"/>
                        <a:pt x="36" y="7823"/>
                      </a:cubicBezTo>
                      <a:cubicBezTo>
                        <a:pt x="167" y="5870"/>
                        <a:pt x="108" y="3894"/>
                        <a:pt x="631" y="1977"/>
                      </a:cubicBezTo>
                      <a:cubicBezTo>
                        <a:pt x="989" y="667"/>
                        <a:pt x="1620" y="227"/>
                        <a:pt x="2917" y="84"/>
                      </a:cubicBezTo>
                      <a:cubicBezTo>
                        <a:pt x="3715" y="1"/>
                        <a:pt x="4334" y="215"/>
                        <a:pt x="4703" y="917"/>
                      </a:cubicBezTo>
                      <a:cubicBezTo>
                        <a:pt x="4870" y="1239"/>
                        <a:pt x="5049" y="1572"/>
                        <a:pt x="5144" y="1918"/>
                      </a:cubicBezTo>
                      <a:cubicBezTo>
                        <a:pt x="5680" y="3823"/>
                        <a:pt x="5811" y="5787"/>
                        <a:pt x="6049" y="7740"/>
                      </a:cubicBezTo>
                      <a:cubicBezTo>
                        <a:pt x="6156" y="8597"/>
                        <a:pt x="6037" y="8668"/>
                        <a:pt x="5108" y="8633"/>
                      </a:cubicBezTo>
                      <a:cubicBezTo>
                        <a:pt x="4453" y="8597"/>
                        <a:pt x="3787" y="8573"/>
                        <a:pt x="3453" y="8561"/>
                      </a:cubicBezTo>
                      <a:close/>
                      <a:moveTo>
                        <a:pt x="917" y="5740"/>
                      </a:moveTo>
                      <a:cubicBezTo>
                        <a:pt x="810" y="7383"/>
                        <a:pt x="905" y="7537"/>
                        <a:pt x="2120" y="7728"/>
                      </a:cubicBezTo>
                      <a:cubicBezTo>
                        <a:pt x="3025" y="7871"/>
                        <a:pt x="3882" y="7514"/>
                        <a:pt x="4799" y="7573"/>
                      </a:cubicBezTo>
                      <a:cubicBezTo>
                        <a:pt x="5215" y="7597"/>
                        <a:pt x="5180" y="7109"/>
                        <a:pt x="5108" y="6811"/>
                      </a:cubicBezTo>
                      <a:cubicBezTo>
                        <a:pt x="4965" y="6132"/>
                        <a:pt x="4930" y="5454"/>
                        <a:pt x="4870" y="4775"/>
                      </a:cubicBezTo>
                      <a:cubicBezTo>
                        <a:pt x="4775" y="3775"/>
                        <a:pt x="4596" y="2787"/>
                        <a:pt x="4215" y="1846"/>
                      </a:cubicBezTo>
                      <a:cubicBezTo>
                        <a:pt x="4001" y="1334"/>
                        <a:pt x="3739" y="787"/>
                        <a:pt x="3072" y="763"/>
                      </a:cubicBezTo>
                      <a:cubicBezTo>
                        <a:pt x="2346" y="739"/>
                        <a:pt x="1822" y="1156"/>
                        <a:pt x="1548" y="1799"/>
                      </a:cubicBezTo>
                      <a:cubicBezTo>
                        <a:pt x="1405" y="2132"/>
                        <a:pt x="1262" y="2489"/>
                        <a:pt x="1239" y="2846"/>
                      </a:cubicBezTo>
                      <a:cubicBezTo>
                        <a:pt x="1203" y="3846"/>
                        <a:pt x="834" y="4811"/>
                        <a:pt x="917" y="574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673275" y="1566100"/>
                  <a:ext cx="95575" cy="159275"/>
                </a:xfrm>
                <a:custGeom>
                  <a:avLst/>
                  <a:gdLst/>
                  <a:ahLst/>
                  <a:cxnLst/>
                  <a:rect l="l" t="t" r="r" b="b"/>
                  <a:pathLst>
                    <a:path w="3823" h="6371" extrusionOk="0">
                      <a:moveTo>
                        <a:pt x="3763" y="3227"/>
                      </a:moveTo>
                      <a:cubicBezTo>
                        <a:pt x="3763" y="3965"/>
                        <a:pt x="3728" y="4691"/>
                        <a:pt x="3763" y="5418"/>
                      </a:cubicBezTo>
                      <a:cubicBezTo>
                        <a:pt x="3799" y="6013"/>
                        <a:pt x="3501" y="6263"/>
                        <a:pt x="2942" y="6299"/>
                      </a:cubicBezTo>
                      <a:cubicBezTo>
                        <a:pt x="2525" y="6323"/>
                        <a:pt x="2085" y="6370"/>
                        <a:pt x="1668" y="6334"/>
                      </a:cubicBezTo>
                      <a:cubicBezTo>
                        <a:pt x="370" y="6227"/>
                        <a:pt x="156" y="5989"/>
                        <a:pt x="120" y="4727"/>
                      </a:cubicBezTo>
                      <a:cubicBezTo>
                        <a:pt x="84" y="3548"/>
                        <a:pt x="108" y="2358"/>
                        <a:pt x="37" y="1179"/>
                      </a:cubicBezTo>
                      <a:cubicBezTo>
                        <a:pt x="1" y="477"/>
                        <a:pt x="275" y="131"/>
                        <a:pt x="965" y="96"/>
                      </a:cubicBezTo>
                      <a:cubicBezTo>
                        <a:pt x="1584" y="48"/>
                        <a:pt x="2204" y="36"/>
                        <a:pt x="2811" y="24"/>
                      </a:cubicBezTo>
                      <a:cubicBezTo>
                        <a:pt x="3549" y="0"/>
                        <a:pt x="3823" y="369"/>
                        <a:pt x="3811" y="1048"/>
                      </a:cubicBezTo>
                      <a:cubicBezTo>
                        <a:pt x="3787" y="1774"/>
                        <a:pt x="3811" y="2501"/>
                        <a:pt x="3811" y="3227"/>
                      </a:cubicBezTo>
                      <a:close/>
                      <a:moveTo>
                        <a:pt x="846" y="3048"/>
                      </a:moveTo>
                      <a:lnTo>
                        <a:pt x="846" y="3048"/>
                      </a:lnTo>
                      <a:cubicBezTo>
                        <a:pt x="846" y="3596"/>
                        <a:pt x="834" y="4144"/>
                        <a:pt x="858" y="4691"/>
                      </a:cubicBezTo>
                      <a:cubicBezTo>
                        <a:pt x="870" y="5513"/>
                        <a:pt x="1537" y="5418"/>
                        <a:pt x="2085" y="5477"/>
                      </a:cubicBezTo>
                      <a:cubicBezTo>
                        <a:pt x="2680" y="5537"/>
                        <a:pt x="2966" y="5299"/>
                        <a:pt x="2954" y="4703"/>
                      </a:cubicBezTo>
                      <a:cubicBezTo>
                        <a:pt x="2942" y="3691"/>
                        <a:pt x="3001" y="2691"/>
                        <a:pt x="2978" y="1679"/>
                      </a:cubicBezTo>
                      <a:cubicBezTo>
                        <a:pt x="2966" y="846"/>
                        <a:pt x="2847" y="774"/>
                        <a:pt x="1954" y="798"/>
                      </a:cubicBezTo>
                      <a:cubicBezTo>
                        <a:pt x="989" y="834"/>
                        <a:pt x="882" y="929"/>
                        <a:pt x="846" y="1810"/>
                      </a:cubicBezTo>
                      <a:cubicBezTo>
                        <a:pt x="834" y="2215"/>
                        <a:pt x="846" y="2632"/>
                        <a:pt x="846" y="3048"/>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432775" y="1592000"/>
                  <a:ext cx="94100" cy="168800"/>
                </a:xfrm>
                <a:custGeom>
                  <a:avLst/>
                  <a:gdLst/>
                  <a:ahLst/>
                  <a:cxnLst/>
                  <a:rect l="l" t="t" r="r" b="b"/>
                  <a:pathLst>
                    <a:path w="3764" h="6752" extrusionOk="0">
                      <a:moveTo>
                        <a:pt x="3299" y="3179"/>
                      </a:moveTo>
                      <a:cubicBezTo>
                        <a:pt x="3299" y="3310"/>
                        <a:pt x="3311" y="3453"/>
                        <a:pt x="3299" y="3584"/>
                      </a:cubicBezTo>
                      <a:cubicBezTo>
                        <a:pt x="3215" y="4310"/>
                        <a:pt x="3763" y="5191"/>
                        <a:pt x="3227" y="5703"/>
                      </a:cubicBezTo>
                      <a:cubicBezTo>
                        <a:pt x="2751" y="6180"/>
                        <a:pt x="1870" y="6263"/>
                        <a:pt x="1156" y="6501"/>
                      </a:cubicBezTo>
                      <a:cubicBezTo>
                        <a:pt x="429" y="6751"/>
                        <a:pt x="227" y="6668"/>
                        <a:pt x="132" y="5882"/>
                      </a:cubicBezTo>
                      <a:cubicBezTo>
                        <a:pt x="48" y="5120"/>
                        <a:pt x="1" y="4322"/>
                        <a:pt x="96" y="3560"/>
                      </a:cubicBezTo>
                      <a:cubicBezTo>
                        <a:pt x="179" y="2739"/>
                        <a:pt x="346" y="1941"/>
                        <a:pt x="275" y="1107"/>
                      </a:cubicBezTo>
                      <a:cubicBezTo>
                        <a:pt x="227" y="405"/>
                        <a:pt x="596" y="95"/>
                        <a:pt x="1298" y="107"/>
                      </a:cubicBezTo>
                      <a:cubicBezTo>
                        <a:pt x="1537" y="107"/>
                        <a:pt x="1775" y="60"/>
                        <a:pt x="2001" y="48"/>
                      </a:cubicBezTo>
                      <a:cubicBezTo>
                        <a:pt x="3203" y="0"/>
                        <a:pt x="3299" y="72"/>
                        <a:pt x="3334" y="1250"/>
                      </a:cubicBezTo>
                      <a:cubicBezTo>
                        <a:pt x="3346" y="1893"/>
                        <a:pt x="3334" y="2536"/>
                        <a:pt x="3334" y="3179"/>
                      </a:cubicBezTo>
                      <a:cubicBezTo>
                        <a:pt x="3323" y="3179"/>
                        <a:pt x="3311" y="3179"/>
                        <a:pt x="3299" y="3179"/>
                      </a:cubicBezTo>
                      <a:close/>
                      <a:moveTo>
                        <a:pt x="965" y="5525"/>
                      </a:moveTo>
                      <a:cubicBezTo>
                        <a:pt x="1382" y="5418"/>
                        <a:pt x="1703" y="5346"/>
                        <a:pt x="2013" y="5275"/>
                      </a:cubicBezTo>
                      <a:cubicBezTo>
                        <a:pt x="2263" y="5215"/>
                        <a:pt x="2465" y="5072"/>
                        <a:pt x="2465" y="4810"/>
                      </a:cubicBezTo>
                      <a:cubicBezTo>
                        <a:pt x="2477" y="3679"/>
                        <a:pt x="2465" y="2536"/>
                        <a:pt x="2465" y="1405"/>
                      </a:cubicBezTo>
                      <a:cubicBezTo>
                        <a:pt x="2465" y="1072"/>
                        <a:pt x="2275" y="893"/>
                        <a:pt x="1930" y="917"/>
                      </a:cubicBezTo>
                      <a:cubicBezTo>
                        <a:pt x="1608" y="929"/>
                        <a:pt x="1168" y="893"/>
                        <a:pt x="1191" y="1346"/>
                      </a:cubicBezTo>
                      <a:cubicBezTo>
                        <a:pt x="1251" y="2715"/>
                        <a:pt x="667" y="4048"/>
                        <a:pt x="965" y="5525"/>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921225" y="1594675"/>
                  <a:ext cx="98850" cy="162550"/>
                </a:xfrm>
                <a:custGeom>
                  <a:avLst/>
                  <a:gdLst/>
                  <a:ahLst/>
                  <a:cxnLst/>
                  <a:rect l="l" t="t" r="r" b="b"/>
                  <a:pathLst>
                    <a:path w="3954" h="6502" extrusionOk="0">
                      <a:moveTo>
                        <a:pt x="3858" y="2072"/>
                      </a:moveTo>
                      <a:cubicBezTo>
                        <a:pt x="3597" y="3239"/>
                        <a:pt x="3585" y="4429"/>
                        <a:pt x="3585" y="5620"/>
                      </a:cubicBezTo>
                      <a:cubicBezTo>
                        <a:pt x="3573" y="6203"/>
                        <a:pt x="3335" y="6501"/>
                        <a:pt x="2692" y="6227"/>
                      </a:cubicBezTo>
                      <a:cubicBezTo>
                        <a:pt x="2120" y="5977"/>
                        <a:pt x="1513" y="5894"/>
                        <a:pt x="906" y="5811"/>
                      </a:cubicBezTo>
                      <a:cubicBezTo>
                        <a:pt x="406" y="5751"/>
                        <a:pt x="132" y="5549"/>
                        <a:pt x="108" y="5037"/>
                      </a:cubicBezTo>
                      <a:cubicBezTo>
                        <a:pt x="48" y="3667"/>
                        <a:pt x="1" y="2286"/>
                        <a:pt x="144" y="917"/>
                      </a:cubicBezTo>
                      <a:cubicBezTo>
                        <a:pt x="215" y="108"/>
                        <a:pt x="406" y="0"/>
                        <a:pt x="1251" y="155"/>
                      </a:cubicBezTo>
                      <a:cubicBezTo>
                        <a:pt x="1811" y="262"/>
                        <a:pt x="2346" y="429"/>
                        <a:pt x="2894" y="596"/>
                      </a:cubicBezTo>
                      <a:cubicBezTo>
                        <a:pt x="3644" y="822"/>
                        <a:pt x="3954" y="1322"/>
                        <a:pt x="3858" y="2072"/>
                      </a:cubicBezTo>
                      <a:close/>
                      <a:moveTo>
                        <a:pt x="2632" y="5203"/>
                      </a:moveTo>
                      <a:cubicBezTo>
                        <a:pt x="2727" y="4322"/>
                        <a:pt x="2823" y="3477"/>
                        <a:pt x="2930" y="2632"/>
                      </a:cubicBezTo>
                      <a:cubicBezTo>
                        <a:pt x="3061" y="1536"/>
                        <a:pt x="2966" y="1393"/>
                        <a:pt x="1858" y="1108"/>
                      </a:cubicBezTo>
                      <a:cubicBezTo>
                        <a:pt x="1049" y="905"/>
                        <a:pt x="930" y="941"/>
                        <a:pt x="858" y="1715"/>
                      </a:cubicBezTo>
                      <a:cubicBezTo>
                        <a:pt x="775" y="2429"/>
                        <a:pt x="775" y="3155"/>
                        <a:pt x="763" y="3882"/>
                      </a:cubicBezTo>
                      <a:cubicBezTo>
                        <a:pt x="739" y="4941"/>
                        <a:pt x="751" y="4953"/>
                        <a:pt x="1882" y="5144"/>
                      </a:cubicBezTo>
                      <a:cubicBezTo>
                        <a:pt x="2108" y="5180"/>
                        <a:pt x="2346" y="5180"/>
                        <a:pt x="2632" y="5203"/>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801875" y="1579200"/>
                  <a:ext cx="98550" cy="155400"/>
                </a:xfrm>
                <a:custGeom>
                  <a:avLst/>
                  <a:gdLst/>
                  <a:ahLst/>
                  <a:cxnLst/>
                  <a:rect l="l" t="t" r="r" b="b"/>
                  <a:pathLst>
                    <a:path w="3942" h="6216" extrusionOk="0">
                      <a:moveTo>
                        <a:pt x="274" y="2548"/>
                      </a:moveTo>
                      <a:cubicBezTo>
                        <a:pt x="239" y="2012"/>
                        <a:pt x="227" y="1334"/>
                        <a:pt x="155" y="655"/>
                      </a:cubicBezTo>
                      <a:cubicBezTo>
                        <a:pt x="96" y="143"/>
                        <a:pt x="322" y="0"/>
                        <a:pt x="798" y="60"/>
                      </a:cubicBezTo>
                      <a:cubicBezTo>
                        <a:pt x="846" y="60"/>
                        <a:pt x="893" y="72"/>
                        <a:pt x="941" y="72"/>
                      </a:cubicBezTo>
                      <a:cubicBezTo>
                        <a:pt x="3941" y="596"/>
                        <a:pt x="3513" y="167"/>
                        <a:pt x="3501" y="2846"/>
                      </a:cubicBezTo>
                      <a:cubicBezTo>
                        <a:pt x="3501" y="3715"/>
                        <a:pt x="3489" y="4584"/>
                        <a:pt x="3489" y="5441"/>
                      </a:cubicBezTo>
                      <a:cubicBezTo>
                        <a:pt x="3501" y="6025"/>
                        <a:pt x="3227" y="6215"/>
                        <a:pt x="2620" y="6203"/>
                      </a:cubicBezTo>
                      <a:cubicBezTo>
                        <a:pt x="131" y="6180"/>
                        <a:pt x="0" y="6060"/>
                        <a:pt x="191" y="3655"/>
                      </a:cubicBezTo>
                      <a:cubicBezTo>
                        <a:pt x="215" y="3334"/>
                        <a:pt x="239" y="3024"/>
                        <a:pt x="274" y="2548"/>
                      </a:cubicBezTo>
                      <a:close/>
                      <a:moveTo>
                        <a:pt x="929" y="3060"/>
                      </a:moveTo>
                      <a:cubicBezTo>
                        <a:pt x="882" y="3536"/>
                        <a:pt x="822" y="4036"/>
                        <a:pt x="798" y="4536"/>
                      </a:cubicBezTo>
                      <a:cubicBezTo>
                        <a:pt x="762" y="5287"/>
                        <a:pt x="1370" y="5251"/>
                        <a:pt x="1870" y="5298"/>
                      </a:cubicBezTo>
                      <a:cubicBezTo>
                        <a:pt x="2441" y="5370"/>
                        <a:pt x="2620" y="5084"/>
                        <a:pt x="2620" y="4584"/>
                      </a:cubicBezTo>
                      <a:cubicBezTo>
                        <a:pt x="2620" y="3667"/>
                        <a:pt x="2667" y="2762"/>
                        <a:pt x="2656" y="1846"/>
                      </a:cubicBezTo>
                      <a:cubicBezTo>
                        <a:pt x="2644" y="1072"/>
                        <a:pt x="2465" y="965"/>
                        <a:pt x="1632" y="917"/>
                      </a:cubicBezTo>
                      <a:cubicBezTo>
                        <a:pt x="870" y="869"/>
                        <a:pt x="953" y="1358"/>
                        <a:pt x="941" y="1810"/>
                      </a:cubicBezTo>
                      <a:cubicBezTo>
                        <a:pt x="917" y="2215"/>
                        <a:pt x="929" y="2631"/>
                        <a:pt x="929" y="306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552450" y="1578300"/>
                  <a:ext cx="93775" cy="157775"/>
                </a:xfrm>
                <a:custGeom>
                  <a:avLst/>
                  <a:gdLst/>
                  <a:ahLst/>
                  <a:cxnLst/>
                  <a:rect l="l" t="t" r="r" b="b"/>
                  <a:pathLst>
                    <a:path w="3751" h="6311" extrusionOk="0">
                      <a:moveTo>
                        <a:pt x="3429" y="2441"/>
                      </a:moveTo>
                      <a:cubicBezTo>
                        <a:pt x="3512" y="3299"/>
                        <a:pt x="3572" y="4168"/>
                        <a:pt x="3679" y="5013"/>
                      </a:cubicBezTo>
                      <a:cubicBezTo>
                        <a:pt x="3750" y="5573"/>
                        <a:pt x="3596" y="5930"/>
                        <a:pt x="2977" y="5942"/>
                      </a:cubicBezTo>
                      <a:cubicBezTo>
                        <a:pt x="2310" y="5942"/>
                        <a:pt x="1667" y="6049"/>
                        <a:pt x="1024" y="6180"/>
                      </a:cubicBezTo>
                      <a:cubicBezTo>
                        <a:pt x="429" y="6311"/>
                        <a:pt x="0" y="6108"/>
                        <a:pt x="12" y="5418"/>
                      </a:cubicBezTo>
                      <a:cubicBezTo>
                        <a:pt x="24" y="3965"/>
                        <a:pt x="12" y="2501"/>
                        <a:pt x="36" y="1048"/>
                      </a:cubicBezTo>
                      <a:cubicBezTo>
                        <a:pt x="60" y="346"/>
                        <a:pt x="1095" y="1"/>
                        <a:pt x="2750" y="60"/>
                      </a:cubicBezTo>
                      <a:cubicBezTo>
                        <a:pt x="3524" y="84"/>
                        <a:pt x="3524" y="536"/>
                        <a:pt x="3512" y="1072"/>
                      </a:cubicBezTo>
                      <a:cubicBezTo>
                        <a:pt x="3489" y="1524"/>
                        <a:pt x="3500" y="1977"/>
                        <a:pt x="3500" y="2441"/>
                      </a:cubicBezTo>
                      <a:cubicBezTo>
                        <a:pt x="3477" y="2441"/>
                        <a:pt x="3453" y="2441"/>
                        <a:pt x="3429" y="2441"/>
                      </a:cubicBezTo>
                      <a:close/>
                      <a:moveTo>
                        <a:pt x="726" y="5299"/>
                      </a:moveTo>
                      <a:cubicBezTo>
                        <a:pt x="1143" y="5227"/>
                        <a:pt x="1417" y="5120"/>
                        <a:pt x="1691" y="5132"/>
                      </a:cubicBezTo>
                      <a:cubicBezTo>
                        <a:pt x="2500" y="5156"/>
                        <a:pt x="2738" y="4787"/>
                        <a:pt x="2667" y="4049"/>
                      </a:cubicBezTo>
                      <a:cubicBezTo>
                        <a:pt x="2596" y="3287"/>
                        <a:pt x="2643" y="2513"/>
                        <a:pt x="2619" y="1739"/>
                      </a:cubicBezTo>
                      <a:cubicBezTo>
                        <a:pt x="2607" y="1370"/>
                        <a:pt x="2810" y="882"/>
                        <a:pt x="2107" y="846"/>
                      </a:cubicBezTo>
                      <a:cubicBezTo>
                        <a:pt x="1262" y="798"/>
                        <a:pt x="845" y="1013"/>
                        <a:pt x="774" y="1644"/>
                      </a:cubicBezTo>
                      <a:cubicBezTo>
                        <a:pt x="643" y="2810"/>
                        <a:pt x="631" y="3989"/>
                        <a:pt x="726" y="5299"/>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674775" y="1299700"/>
                  <a:ext cx="129200" cy="178325"/>
                </a:xfrm>
                <a:custGeom>
                  <a:avLst/>
                  <a:gdLst/>
                  <a:ahLst/>
                  <a:cxnLst/>
                  <a:rect l="l" t="t" r="r" b="b"/>
                  <a:pathLst>
                    <a:path w="5168" h="7133" extrusionOk="0">
                      <a:moveTo>
                        <a:pt x="48" y="3572"/>
                      </a:moveTo>
                      <a:cubicBezTo>
                        <a:pt x="60" y="2822"/>
                        <a:pt x="36" y="2274"/>
                        <a:pt x="203" y="1739"/>
                      </a:cubicBezTo>
                      <a:cubicBezTo>
                        <a:pt x="453" y="905"/>
                        <a:pt x="1024" y="417"/>
                        <a:pt x="1870" y="215"/>
                      </a:cubicBezTo>
                      <a:cubicBezTo>
                        <a:pt x="2787" y="0"/>
                        <a:pt x="3429" y="477"/>
                        <a:pt x="3941" y="1119"/>
                      </a:cubicBezTo>
                      <a:cubicBezTo>
                        <a:pt x="4406" y="1715"/>
                        <a:pt x="4584" y="2441"/>
                        <a:pt x="4775" y="3144"/>
                      </a:cubicBezTo>
                      <a:cubicBezTo>
                        <a:pt x="5037" y="4120"/>
                        <a:pt x="5168" y="5120"/>
                        <a:pt x="5132" y="6132"/>
                      </a:cubicBezTo>
                      <a:cubicBezTo>
                        <a:pt x="5108" y="6513"/>
                        <a:pt x="5037" y="6870"/>
                        <a:pt x="4525" y="6894"/>
                      </a:cubicBezTo>
                      <a:cubicBezTo>
                        <a:pt x="3489" y="6954"/>
                        <a:pt x="2465" y="7132"/>
                        <a:pt x="1405" y="6954"/>
                      </a:cubicBezTo>
                      <a:cubicBezTo>
                        <a:pt x="679" y="6823"/>
                        <a:pt x="298" y="6525"/>
                        <a:pt x="251" y="5822"/>
                      </a:cubicBezTo>
                      <a:cubicBezTo>
                        <a:pt x="191" y="5001"/>
                        <a:pt x="0" y="4191"/>
                        <a:pt x="48" y="3572"/>
                      </a:cubicBezTo>
                      <a:close/>
                      <a:moveTo>
                        <a:pt x="905" y="3906"/>
                      </a:moveTo>
                      <a:lnTo>
                        <a:pt x="917" y="3906"/>
                      </a:lnTo>
                      <a:cubicBezTo>
                        <a:pt x="917" y="4453"/>
                        <a:pt x="893" y="5001"/>
                        <a:pt x="929" y="5549"/>
                      </a:cubicBezTo>
                      <a:cubicBezTo>
                        <a:pt x="965" y="6239"/>
                        <a:pt x="1524" y="6346"/>
                        <a:pt x="2060" y="6287"/>
                      </a:cubicBezTo>
                      <a:cubicBezTo>
                        <a:pt x="2798" y="6215"/>
                        <a:pt x="3703" y="6692"/>
                        <a:pt x="4239" y="5787"/>
                      </a:cubicBezTo>
                      <a:cubicBezTo>
                        <a:pt x="4299" y="5680"/>
                        <a:pt x="4299" y="5525"/>
                        <a:pt x="4287" y="5382"/>
                      </a:cubicBezTo>
                      <a:cubicBezTo>
                        <a:pt x="4263" y="4132"/>
                        <a:pt x="3965" y="2941"/>
                        <a:pt x="3370" y="1834"/>
                      </a:cubicBezTo>
                      <a:cubicBezTo>
                        <a:pt x="3120" y="1358"/>
                        <a:pt x="2763" y="869"/>
                        <a:pt x="2048" y="1000"/>
                      </a:cubicBezTo>
                      <a:cubicBezTo>
                        <a:pt x="1441" y="1119"/>
                        <a:pt x="977" y="1667"/>
                        <a:pt x="905" y="2405"/>
                      </a:cubicBezTo>
                      <a:cubicBezTo>
                        <a:pt x="870" y="2905"/>
                        <a:pt x="905" y="3405"/>
                        <a:pt x="905" y="3906"/>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552725" y="1317250"/>
                  <a:ext cx="82200" cy="183975"/>
                </a:xfrm>
                <a:custGeom>
                  <a:avLst/>
                  <a:gdLst/>
                  <a:ahLst/>
                  <a:cxnLst/>
                  <a:rect l="l" t="t" r="r" b="b"/>
                  <a:pathLst>
                    <a:path w="3288" h="7359" extrusionOk="0">
                      <a:moveTo>
                        <a:pt x="72" y="4537"/>
                      </a:moveTo>
                      <a:cubicBezTo>
                        <a:pt x="132" y="3870"/>
                        <a:pt x="215" y="2727"/>
                        <a:pt x="334" y="1596"/>
                      </a:cubicBezTo>
                      <a:cubicBezTo>
                        <a:pt x="358" y="1322"/>
                        <a:pt x="430" y="1048"/>
                        <a:pt x="513" y="798"/>
                      </a:cubicBezTo>
                      <a:cubicBezTo>
                        <a:pt x="644" y="370"/>
                        <a:pt x="918" y="60"/>
                        <a:pt x="1406" y="25"/>
                      </a:cubicBezTo>
                      <a:cubicBezTo>
                        <a:pt x="1906" y="1"/>
                        <a:pt x="2215" y="298"/>
                        <a:pt x="2358" y="715"/>
                      </a:cubicBezTo>
                      <a:cubicBezTo>
                        <a:pt x="2525" y="1227"/>
                        <a:pt x="2692" y="1763"/>
                        <a:pt x="2775" y="2299"/>
                      </a:cubicBezTo>
                      <a:cubicBezTo>
                        <a:pt x="2954" y="3477"/>
                        <a:pt x="3073" y="4656"/>
                        <a:pt x="3216" y="5835"/>
                      </a:cubicBezTo>
                      <a:cubicBezTo>
                        <a:pt x="3287" y="6359"/>
                        <a:pt x="3085" y="6633"/>
                        <a:pt x="2489" y="6787"/>
                      </a:cubicBezTo>
                      <a:cubicBezTo>
                        <a:pt x="346" y="7359"/>
                        <a:pt x="1" y="7133"/>
                        <a:pt x="72" y="4537"/>
                      </a:cubicBezTo>
                      <a:close/>
                      <a:moveTo>
                        <a:pt x="1668" y="1144"/>
                      </a:moveTo>
                      <a:cubicBezTo>
                        <a:pt x="1180" y="1310"/>
                        <a:pt x="1120" y="1549"/>
                        <a:pt x="1096" y="1763"/>
                      </a:cubicBezTo>
                      <a:cubicBezTo>
                        <a:pt x="942" y="2977"/>
                        <a:pt x="811" y="4204"/>
                        <a:pt x="703" y="5430"/>
                      </a:cubicBezTo>
                      <a:cubicBezTo>
                        <a:pt x="668" y="5871"/>
                        <a:pt x="930" y="6121"/>
                        <a:pt x="1394" y="6132"/>
                      </a:cubicBezTo>
                      <a:cubicBezTo>
                        <a:pt x="1954" y="6156"/>
                        <a:pt x="2311" y="5930"/>
                        <a:pt x="2323" y="5359"/>
                      </a:cubicBezTo>
                      <a:cubicBezTo>
                        <a:pt x="2382" y="3930"/>
                        <a:pt x="2120" y="2549"/>
                        <a:pt x="1668" y="1144"/>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835500" y="1298500"/>
                  <a:ext cx="70275" cy="188450"/>
                </a:xfrm>
                <a:custGeom>
                  <a:avLst/>
                  <a:gdLst/>
                  <a:ahLst/>
                  <a:cxnLst/>
                  <a:rect l="l" t="t" r="r" b="b"/>
                  <a:pathLst>
                    <a:path w="2811" h="7538" extrusionOk="0">
                      <a:moveTo>
                        <a:pt x="2513" y="3668"/>
                      </a:moveTo>
                      <a:cubicBezTo>
                        <a:pt x="2465" y="4656"/>
                        <a:pt x="2549" y="5549"/>
                        <a:pt x="2680" y="6454"/>
                      </a:cubicBezTo>
                      <a:cubicBezTo>
                        <a:pt x="2811" y="7335"/>
                        <a:pt x="2692" y="7418"/>
                        <a:pt x="1846" y="7466"/>
                      </a:cubicBezTo>
                      <a:cubicBezTo>
                        <a:pt x="465" y="7537"/>
                        <a:pt x="299" y="7418"/>
                        <a:pt x="168" y="6085"/>
                      </a:cubicBezTo>
                      <a:cubicBezTo>
                        <a:pt x="37" y="4727"/>
                        <a:pt x="1" y="3358"/>
                        <a:pt x="72" y="2001"/>
                      </a:cubicBezTo>
                      <a:cubicBezTo>
                        <a:pt x="132" y="870"/>
                        <a:pt x="644" y="96"/>
                        <a:pt x="1263" y="48"/>
                      </a:cubicBezTo>
                      <a:cubicBezTo>
                        <a:pt x="1870" y="1"/>
                        <a:pt x="2323" y="715"/>
                        <a:pt x="2465" y="1965"/>
                      </a:cubicBezTo>
                      <a:cubicBezTo>
                        <a:pt x="2501" y="2287"/>
                        <a:pt x="2501" y="2608"/>
                        <a:pt x="2513" y="2918"/>
                      </a:cubicBezTo>
                      <a:cubicBezTo>
                        <a:pt x="2513" y="3192"/>
                        <a:pt x="2513" y="3465"/>
                        <a:pt x="2513" y="3668"/>
                      </a:cubicBezTo>
                      <a:close/>
                      <a:moveTo>
                        <a:pt x="1418" y="1060"/>
                      </a:moveTo>
                      <a:cubicBezTo>
                        <a:pt x="1168" y="1215"/>
                        <a:pt x="1049" y="1239"/>
                        <a:pt x="1025" y="1298"/>
                      </a:cubicBezTo>
                      <a:cubicBezTo>
                        <a:pt x="501" y="2894"/>
                        <a:pt x="787" y="4525"/>
                        <a:pt x="822" y="6144"/>
                      </a:cubicBezTo>
                      <a:cubicBezTo>
                        <a:pt x="834" y="6382"/>
                        <a:pt x="1049" y="6537"/>
                        <a:pt x="1322" y="6525"/>
                      </a:cubicBezTo>
                      <a:cubicBezTo>
                        <a:pt x="1596" y="6525"/>
                        <a:pt x="1787" y="6370"/>
                        <a:pt x="1799" y="6120"/>
                      </a:cubicBezTo>
                      <a:cubicBezTo>
                        <a:pt x="1823" y="4465"/>
                        <a:pt x="2096" y="2775"/>
                        <a:pt x="1418" y="106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680425" y="2802550"/>
                  <a:ext cx="106900" cy="179825"/>
                </a:xfrm>
                <a:custGeom>
                  <a:avLst/>
                  <a:gdLst/>
                  <a:ahLst/>
                  <a:cxnLst/>
                  <a:rect l="l" t="t" r="r" b="b"/>
                  <a:pathLst>
                    <a:path w="4276" h="7193" extrusionOk="0">
                      <a:moveTo>
                        <a:pt x="2287" y="7168"/>
                      </a:moveTo>
                      <a:cubicBezTo>
                        <a:pt x="25" y="7192"/>
                        <a:pt x="1" y="7180"/>
                        <a:pt x="108" y="4966"/>
                      </a:cubicBezTo>
                      <a:cubicBezTo>
                        <a:pt x="155" y="4013"/>
                        <a:pt x="310" y="3061"/>
                        <a:pt x="477" y="2120"/>
                      </a:cubicBezTo>
                      <a:cubicBezTo>
                        <a:pt x="560" y="1632"/>
                        <a:pt x="751" y="1156"/>
                        <a:pt x="1144" y="787"/>
                      </a:cubicBezTo>
                      <a:cubicBezTo>
                        <a:pt x="1965" y="1"/>
                        <a:pt x="3001" y="179"/>
                        <a:pt x="3370" y="1239"/>
                      </a:cubicBezTo>
                      <a:cubicBezTo>
                        <a:pt x="3751" y="2311"/>
                        <a:pt x="3977" y="3442"/>
                        <a:pt x="4073" y="4585"/>
                      </a:cubicBezTo>
                      <a:cubicBezTo>
                        <a:pt x="4096" y="4811"/>
                        <a:pt x="4085" y="5037"/>
                        <a:pt x="4108" y="5263"/>
                      </a:cubicBezTo>
                      <a:cubicBezTo>
                        <a:pt x="4263" y="7156"/>
                        <a:pt x="4275" y="7156"/>
                        <a:pt x="2287" y="716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678950" y="2017925"/>
                  <a:ext cx="89900" cy="145300"/>
                </a:xfrm>
                <a:custGeom>
                  <a:avLst/>
                  <a:gdLst/>
                  <a:ahLst/>
                  <a:cxnLst/>
                  <a:rect l="l" t="t" r="r" b="b"/>
                  <a:pathLst>
                    <a:path w="3596" h="5812" extrusionOk="0">
                      <a:moveTo>
                        <a:pt x="2000" y="5621"/>
                      </a:moveTo>
                      <a:cubicBezTo>
                        <a:pt x="262" y="5728"/>
                        <a:pt x="0" y="5585"/>
                        <a:pt x="226" y="3585"/>
                      </a:cubicBezTo>
                      <a:cubicBezTo>
                        <a:pt x="334" y="2692"/>
                        <a:pt x="334" y="1763"/>
                        <a:pt x="679" y="906"/>
                      </a:cubicBezTo>
                      <a:cubicBezTo>
                        <a:pt x="857" y="477"/>
                        <a:pt x="1036" y="13"/>
                        <a:pt x="1596" y="1"/>
                      </a:cubicBezTo>
                      <a:cubicBezTo>
                        <a:pt x="2096" y="1"/>
                        <a:pt x="2298" y="430"/>
                        <a:pt x="2477" y="799"/>
                      </a:cubicBezTo>
                      <a:cubicBezTo>
                        <a:pt x="3108" y="2132"/>
                        <a:pt x="3322" y="3573"/>
                        <a:pt x="3524" y="5014"/>
                      </a:cubicBezTo>
                      <a:cubicBezTo>
                        <a:pt x="3596" y="5490"/>
                        <a:pt x="3358" y="5811"/>
                        <a:pt x="2786" y="5728"/>
                      </a:cubicBezTo>
                      <a:cubicBezTo>
                        <a:pt x="2512" y="5692"/>
                        <a:pt x="2227" y="5656"/>
                        <a:pt x="2000" y="562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673000" y="2386425"/>
                  <a:ext cx="110150" cy="178325"/>
                </a:xfrm>
                <a:custGeom>
                  <a:avLst/>
                  <a:gdLst/>
                  <a:ahLst/>
                  <a:cxnLst/>
                  <a:rect l="l" t="t" r="r" b="b"/>
                  <a:pathLst>
                    <a:path w="4406" h="7133" extrusionOk="0">
                      <a:moveTo>
                        <a:pt x="107" y="5002"/>
                      </a:moveTo>
                      <a:cubicBezTo>
                        <a:pt x="24" y="4073"/>
                        <a:pt x="393" y="3108"/>
                        <a:pt x="429" y="2108"/>
                      </a:cubicBezTo>
                      <a:cubicBezTo>
                        <a:pt x="452" y="1751"/>
                        <a:pt x="595" y="1394"/>
                        <a:pt x="738" y="1061"/>
                      </a:cubicBezTo>
                      <a:cubicBezTo>
                        <a:pt x="1012" y="418"/>
                        <a:pt x="1536" y="1"/>
                        <a:pt x="2262" y="25"/>
                      </a:cubicBezTo>
                      <a:cubicBezTo>
                        <a:pt x="2929" y="49"/>
                        <a:pt x="3191" y="596"/>
                        <a:pt x="3405" y="1108"/>
                      </a:cubicBezTo>
                      <a:cubicBezTo>
                        <a:pt x="3786" y="2049"/>
                        <a:pt x="3965" y="3037"/>
                        <a:pt x="4060" y="4037"/>
                      </a:cubicBezTo>
                      <a:cubicBezTo>
                        <a:pt x="4120" y="4716"/>
                        <a:pt x="4155" y="5394"/>
                        <a:pt x="4298" y="6073"/>
                      </a:cubicBezTo>
                      <a:cubicBezTo>
                        <a:pt x="4370" y="6371"/>
                        <a:pt x="4405" y="6859"/>
                        <a:pt x="3989" y="6835"/>
                      </a:cubicBezTo>
                      <a:cubicBezTo>
                        <a:pt x="3072" y="6776"/>
                        <a:pt x="2215" y="7133"/>
                        <a:pt x="1310" y="6990"/>
                      </a:cubicBezTo>
                      <a:cubicBezTo>
                        <a:pt x="95" y="6799"/>
                        <a:pt x="0" y="6645"/>
                        <a:pt x="107" y="500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694125" y="1585450"/>
                  <a:ext cx="54200" cy="119075"/>
                </a:xfrm>
                <a:custGeom>
                  <a:avLst/>
                  <a:gdLst/>
                  <a:ahLst/>
                  <a:cxnLst/>
                  <a:rect l="l" t="t" r="r" b="b"/>
                  <a:pathLst>
                    <a:path w="2168" h="4763" extrusionOk="0">
                      <a:moveTo>
                        <a:pt x="12" y="2274"/>
                      </a:moveTo>
                      <a:cubicBezTo>
                        <a:pt x="12" y="1858"/>
                        <a:pt x="0" y="1441"/>
                        <a:pt x="12" y="1036"/>
                      </a:cubicBezTo>
                      <a:cubicBezTo>
                        <a:pt x="48" y="155"/>
                        <a:pt x="155" y="60"/>
                        <a:pt x="1120" y="24"/>
                      </a:cubicBezTo>
                      <a:cubicBezTo>
                        <a:pt x="2013" y="0"/>
                        <a:pt x="2132" y="72"/>
                        <a:pt x="2144" y="905"/>
                      </a:cubicBezTo>
                      <a:cubicBezTo>
                        <a:pt x="2167" y="1917"/>
                        <a:pt x="2108" y="2917"/>
                        <a:pt x="2120" y="3929"/>
                      </a:cubicBezTo>
                      <a:cubicBezTo>
                        <a:pt x="2132" y="4525"/>
                        <a:pt x="1846" y="4763"/>
                        <a:pt x="1251" y="4703"/>
                      </a:cubicBezTo>
                      <a:cubicBezTo>
                        <a:pt x="703" y="4644"/>
                        <a:pt x="36" y="4739"/>
                        <a:pt x="24" y="3917"/>
                      </a:cubicBezTo>
                      <a:cubicBezTo>
                        <a:pt x="0" y="3370"/>
                        <a:pt x="12" y="2822"/>
                        <a:pt x="12" y="2274"/>
                      </a:cubicBezTo>
                      <a:cubicBezTo>
                        <a:pt x="12" y="2274"/>
                        <a:pt x="12" y="2274"/>
                        <a:pt x="12" y="2274"/>
                      </a:cubicBezTo>
                      <a:close/>
                    </a:path>
                  </a:pathLst>
                </a:custGeom>
                <a:solidFill>
                  <a:srgbClr val="DA6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820925" y="1600925"/>
                  <a:ext cx="47650" cy="112525"/>
                </a:xfrm>
                <a:custGeom>
                  <a:avLst/>
                  <a:gdLst/>
                  <a:ahLst/>
                  <a:cxnLst/>
                  <a:rect l="l" t="t" r="r" b="b"/>
                  <a:pathLst>
                    <a:path w="1906" h="4501" extrusionOk="0">
                      <a:moveTo>
                        <a:pt x="167" y="2191"/>
                      </a:moveTo>
                      <a:cubicBezTo>
                        <a:pt x="167" y="1762"/>
                        <a:pt x="155" y="1346"/>
                        <a:pt x="179" y="941"/>
                      </a:cubicBezTo>
                      <a:cubicBezTo>
                        <a:pt x="191" y="489"/>
                        <a:pt x="108" y="0"/>
                        <a:pt x="870" y="48"/>
                      </a:cubicBezTo>
                      <a:cubicBezTo>
                        <a:pt x="1703" y="96"/>
                        <a:pt x="1882" y="203"/>
                        <a:pt x="1894" y="977"/>
                      </a:cubicBezTo>
                      <a:cubicBezTo>
                        <a:pt x="1905" y="1893"/>
                        <a:pt x="1858" y="2798"/>
                        <a:pt x="1858" y="3715"/>
                      </a:cubicBezTo>
                      <a:cubicBezTo>
                        <a:pt x="1858" y="4215"/>
                        <a:pt x="1679" y="4501"/>
                        <a:pt x="1108" y="4429"/>
                      </a:cubicBezTo>
                      <a:cubicBezTo>
                        <a:pt x="608" y="4382"/>
                        <a:pt x="0" y="4418"/>
                        <a:pt x="36" y="3667"/>
                      </a:cubicBezTo>
                      <a:cubicBezTo>
                        <a:pt x="60" y="3167"/>
                        <a:pt x="120" y="2667"/>
                        <a:pt x="167" y="2191"/>
                      </a:cubicBezTo>
                      <a:close/>
                    </a:path>
                  </a:pathLst>
                </a:custGeom>
                <a:solidFill>
                  <a:srgbClr val="DA6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568225" y="1598250"/>
                  <a:ext cx="54175" cy="112525"/>
                </a:xfrm>
                <a:custGeom>
                  <a:avLst/>
                  <a:gdLst/>
                  <a:ahLst/>
                  <a:cxnLst/>
                  <a:rect l="l" t="t" r="r" b="b"/>
                  <a:pathLst>
                    <a:path w="2167" h="4501" extrusionOk="0">
                      <a:moveTo>
                        <a:pt x="95" y="4501"/>
                      </a:moveTo>
                      <a:cubicBezTo>
                        <a:pt x="0" y="3191"/>
                        <a:pt x="12" y="2012"/>
                        <a:pt x="143" y="846"/>
                      </a:cubicBezTo>
                      <a:cubicBezTo>
                        <a:pt x="214" y="215"/>
                        <a:pt x="631" y="0"/>
                        <a:pt x="1476" y="48"/>
                      </a:cubicBezTo>
                      <a:cubicBezTo>
                        <a:pt x="2167" y="84"/>
                        <a:pt x="1976" y="572"/>
                        <a:pt x="1988" y="941"/>
                      </a:cubicBezTo>
                      <a:cubicBezTo>
                        <a:pt x="2000" y="1715"/>
                        <a:pt x="1965" y="2489"/>
                        <a:pt x="2036" y="3251"/>
                      </a:cubicBezTo>
                      <a:cubicBezTo>
                        <a:pt x="2107" y="3989"/>
                        <a:pt x="1869" y="4358"/>
                        <a:pt x="1060" y="4334"/>
                      </a:cubicBezTo>
                      <a:cubicBezTo>
                        <a:pt x="786" y="4322"/>
                        <a:pt x="512" y="4429"/>
                        <a:pt x="95" y="4501"/>
                      </a:cubicBezTo>
                      <a:close/>
                    </a:path>
                  </a:pathLst>
                </a:custGeom>
                <a:solidFill>
                  <a:srgbClr val="DA6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696500" y="1321425"/>
                  <a:ext cx="85750" cy="145575"/>
                </a:xfrm>
                <a:custGeom>
                  <a:avLst/>
                  <a:gdLst/>
                  <a:ahLst/>
                  <a:cxnLst/>
                  <a:rect l="l" t="t" r="r" b="b"/>
                  <a:pathLst>
                    <a:path w="3430" h="5823" extrusionOk="0">
                      <a:moveTo>
                        <a:pt x="36" y="3037"/>
                      </a:moveTo>
                      <a:cubicBezTo>
                        <a:pt x="36" y="2536"/>
                        <a:pt x="1" y="2036"/>
                        <a:pt x="36" y="1536"/>
                      </a:cubicBezTo>
                      <a:cubicBezTo>
                        <a:pt x="108" y="798"/>
                        <a:pt x="572" y="250"/>
                        <a:pt x="1179" y="131"/>
                      </a:cubicBezTo>
                      <a:cubicBezTo>
                        <a:pt x="1894" y="0"/>
                        <a:pt x="2251" y="489"/>
                        <a:pt x="2501" y="965"/>
                      </a:cubicBezTo>
                      <a:cubicBezTo>
                        <a:pt x="3096" y="2072"/>
                        <a:pt x="3394" y="3263"/>
                        <a:pt x="3418" y="4513"/>
                      </a:cubicBezTo>
                      <a:cubicBezTo>
                        <a:pt x="3430" y="4656"/>
                        <a:pt x="3430" y="4811"/>
                        <a:pt x="3370" y="4918"/>
                      </a:cubicBezTo>
                      <a:cubicBezTo>
                        <a:pt x="2834" y="5823"/>
                        <a:pt x="1929" y="5346"/>
                        <a:pt x="1191" y="5418"/>
                      </a:cubicBezTo>
                      <a:cubicBezTo>
                        <a:pt x="655" y="5477"/>
                        <a:pt x="96" y="5370"/>
                        <a:pt x="60" y="4680"/>
                      </a:cubicBezTo>
                      <a:cubicBezTo>
                        <a:pt x="24" y="4132"/>
                        <a:pt x="48" y="3584"/>
                        <a:pt x="48" y="30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569400" y="1345825"/>
                  <a:ext cx="42900" cy="125350"/>
                </a:xfrm>
                <a:custGeom>
                  <a:avLst/>
                  <a:gdLst/>
                  <a:ahLst/>
                  <a:cxnLst/>
                  <a:rect l="l" t="t" r="r" b="b"/>
                  <a:pathLst>
                    <a:path w="1716" h="5014" extrusionOk="0">
                      <a:moveTo>
                        <a:pt x="1001" y="1"/>
                      </a:moveTo>
                      <a:cubicBezTo>
                        <a:pt x="1453" y="1406"/>
                        <a:pt x="1715" y="2787"/>
                        <a:pt x="1656" y="4216"/>
                      </a:cubicBezTo>
                      <a:cubicBezTo>
                        <a:pt x="1644" y="4787"/>
                        <a:pt x="1287" y="5013"/>
                        <a:pt x="727" y="4989"/>
                      </a:cubicBezTo>
                      <a:cubicBezTo>
                        <a:pt x="263" y="4978"/>
                        <a:pt x="1" y="4728"/>
                        <a:pt x="36" y="4287"/>
                      </a:cubicBezTo>
                      <a:cubicBezTo>
                        <a:pt x="144" y="3061"/>
                        <a:pt x="275" y="1834"/>
                        <a:pt x="429" y="620"/>
                      </a:cubicBezTo>
                      <a:cubicBezTo>
                        <a:pt x="453" y="406"/>
                        <a:pt x="513" y="167"/>
                        <a:pt x="100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848000" y="1325000"/>
                  <a:ext cx="39925" cy="136950"/>
                </a:xfrm>
                <a:custGeom>
                  <a:avLst/>
                  <a:gdLst/>
                  <a:ahLst/>
                  <a:cxnLst/>
                  <a:rect l="l" t="t" r="r" b="b"/>
                  <a:pathLst>
                    <a:path w="1597" h="5478" extrusionOk="0">
                      <a:moveTo>
                        <a:pt x="918" y="0"/>
                      </a:moveTo>
                      <a:cubicBezTo>
                        <a:pt x="1596" y="1715"/>
                        <a:pt x="1323" y="3405"/>
                        <a:pt x="1299" y="5060"/>
                      </a:cubicBezTo>
                      <a:cubicBezTo>
                        <a:pt x="1287" y="5310"/>
                        <a:pt x="1096" y="5465"/>
                        <a:pt x="822" y="5465"/>
                      </a:cubicBezTo>
                      <a:cubicBezTo>
                        <a:pt x="549" y="5477"/>
                        <a:pt x="334" y="5322"/>
                        <a:pt x="322" y="5084"/>
                      </a:cubicBezTo>
                      <a:cubicBezTo>
                        <a:pt x="287" y="3465"/>
                        <a:pt x="1" y="1834"/>
                        <a:pt x="525" y="238"/>
                      </a:cubicBezTo>
                      <a:cubicBezTo>
                        <a:pt x="549" y="179"/>
                        <a:pt x="668" y="155"/>
                        <a:pt x="9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 name="Google Shape;52;p2"/>
              <p:cNvGrpSpPr/>
              <p:nvPr/>
            </p:nvGrpSpPr>
            <p:grpSpPr>
              <a:xfrm>
                <a:off x="7513288" y="3468350"/>
                <a:ext cx="1063772" cy="237603"/>
                <a:chOff x="7513288" y="3468350"/>
                <a:chExt cx="1063772" cy="237603"/>
              </a:xfrm>
            </p:grpSpPr>
            <p:sp>
              <p:nvSpPr>
                <p:cNvPr id="53" name="Google Shape;53;p2"/>
                <p:cNvSpPr/>
                <p:nvPr/>
              </p:nvSpPr>
              <p:spPr>
                <a:xfrm>
                  <a:off x="7513288" y="3538310"/>
                  <a:ext cx="404066" cy="167643"/>
                </a:xfrm>
                <a:custGeom>
                  <a:avLst/>
                  <a:gdLst/>
                  <a:ahLst/>
                  <a:cxnLst/>
                  <a:rect l="l" t="t" r="r" b="b"/>
                  <a:pathLst>
                    <a:path w="11967" h="4965" extrusionOk="0">
                      <a:moveTo>
                        <a:pt x="5977" y="0"/>
                      </a:moveTo>
                      <a:cubicBezTo>
                        <a:pt x="2679" y="0"/>
                        <a:pt x="0" y="2215"/>
                        <a:pt x="0" y="4965"/>
                      </a:cubicBezTo>
                      <a:lnTo>
                        <a:pt x="11966" y="4965"/>
                      </a:lnTo>
                      <a:cubicBezTo>
                        <a:pt x="11966" y="2215"/>
                        <a:pt x="9287" y="0"/>
                        <a:pt x="5977" y="0"/>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7795903" y="3605028"/>
                  <a:ext cx="242838" cy="100924"/>
                </a:xfrm>
                <a:custGeom>
                  <a:avLst/>
                  <a:gdLst/>
                  <a:ahLst/>
                  <a:cxnLst/>
                  <a:rect l="l" t="t" r="r" b="b"/>
                  <a:pathLst>
                    <a:path w="7192" h="2989" extrusionOk="0">
                      <a:moveTo>
                        <a:pt x="3596" y="0"/>
                      </a:moveTo>
                      <a:cubicBezTo>
                        <a:pt x="1608" y="0"/>
                        <a:pt x="1" y="1346"/>
                        <a:pt x="1" y="2989"/>
                      </a:cubicBezTo>
                      <a:lnTo>
                        <a:pt x="7192" y="2989"/>
                      </a:lnTo>
                      <a:cubicBezTo>
                        <a:pt x="7192" y="1346"/>
                        <a:pt x="5585" y="0"/>
                        <a:pt x="3596" y="0"/>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8172993" y="3468350"/>
                  <a:ext cx="404066" cy="167677"/>
                </a:xfrm>
                <a:custGeom>
                  <a:avLst/>
                  <a:gdLst/>
                  <a:ahLst/>
                  <a:cxnLst/>
                  <a:rect l="l" t="t" r="r" b="b"/>
                  <a:pathLst>
                    <a:path w="11967" h="4966" extrusionOk="0">
                      <a:moveTo>
                        <a:pt x="5989" y="0"/>
                      </a:moveTo>
                      <a:cubicBezTo>
                        <a:pt x="2680" y="0"/>
                        <a:pt x="1" y="2227"/>
                        <a:pt x="1" y="4965"/>
                      </a:cubicBezTo>
                      <a:lnTo>
                        <a:pt x="11966" y="4965"/>
                      </a:lnTo>
                      <a:cubicBezTo>
                        <a:pt x="11966" y="2227"/>
                        <a:pt x="9288" y="0"/>
                        <a:pt x="5989" y="0"/>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56" name="Google Shape;56;p2"/>
            <p:cNvGrpSpPr/>
            <p:nvPr/>
          </p:nvGrpSpPr>
          <p:grpSpPr>
            <a:xfrm>
              <a:off x="-886393" y="3833811"/>
              <a:ext cx="10912878" cy="2648575"/>
              <a:chOff x="-886393" y="3833811"/>
              <a:chExt cx="10912878" cy="2648575"/>
            </a:xfrm>
          </p:grpSpPr>
          <p:sp>
            <p:nvSpPr>
              <p:cNvPr id="57" name="Google Shape;57;p2"/>
              <p:cNvSpPr/>
              <p:nvPr/>
            </p:nvSpPr>
            <p:spPr>
              <a:xfrm>
                <a:off x="-335775" y="3833811"/>
                <a:ext cx="10128887" cy="1507325"/>
              </a:xfrm>
              <a:custGeom>
                <a:avLst/>
                <a:gdLst/>
                <a:ahLst/>
                <a:cxnLst/>
                <a:rect l="l" t="t" r="r" b="b"/>
                <a:pathLst>
                  <a:path w="320433" h="60293" extrusionOk="0">
                    <a:moveTo>
                      <a:pt x="155198" y="0"/>
                    </a:moveTo>
                    <a:cubicBezTo>
                      <a:pt x="125730" y="0"/>
                      <a:pt x="113277" y="1846"/>
                      <a:pt x="63854" y="1846"/>
                    </a:cubicBezTo>
                    <a:cubicBezTo>
                      <a:pt x="14431" y="1846"/>
                      <a:pt x="8740" y="48"/>
                      <a:pt x="8740" y="48"/>
                    </a:cubicBezTo>
                    <a:cubicBezTo>
                      <a:pt x="8740" y="48"/>
                      <a:pt x="786" y="25206"/>
                      <a:pt x="393" y="25730"/>
                    </a:cubicBezTo>
                    <a:cubicBezTo>
                      <a:pt x="0" y="26254"/>
                      <a:pt x="47375" y="52352"/>
                      <a:pt x="56531" y="57305"/>
                    </a:cubicBezTo>
                    <a:cubicBezTo>
                      <a:pt x="60924" y="59676"/>
                      <a:pt x="99867" y="60292"/>
                      <a:pt x="139560" y="60292"/>
                    </a:cubicBezTo>
                    <a:cubicBezTo>
                      <a:pt x="182600" y="60292"/>
                      <a:pt x="226522" y="59567"/>
                      <a:pt x="228231" y="59567"/>
                    </a:cubicBezTo>
                    <a:cubicBezTo>
                      <a:pt x="231529" y="59567"/>
                      <a:pt x="319028" y="24111"/>
                      <a:pt x="319028" y="24111"/>
                    </a:cubicBezTo>
                    <a:cubicBezTo>
                      <a:pt x="319028" y="24111"/>
                      <a:pt x="320432" y="790"/>
                      <a:pt x="311046" y="790"/>
                    </a:cubicBezTo>
                    <a:cubicBezTo>
                      <a:pt x="310847" y="790"/>
                      <a:pt x="310642" y="800"/>
                      <a:pt x="310432" y="822"/>
                    </a:cubicBezTo>
                    <a:cubicBezTo>
                      <a:pt x="300359" y="1846"/>
                      <a:pt x="239590" y="3501"/>
                      <a:pt x="227136" y="3501"/>
                    </a:cubicBezTo>
                    <a:cubicBezTo>
                      <a:pt x="214694" y="3501"/>
                      <a:pt x="184666" y="0"/>
                      <a:pt x="15519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260132" y="3983236"/>
                <a:ext cx="10228648" cy="1283225"/>
              </a:xfrm>
              <a:custGeom>
                <a:avLst/>
                <a:gdLst/>
                <a:ahLst/>
                <a:cxnLst/>
                <a:rect l="l" t="t" r="r" b="b"/>
                <a:pathLst>
                  <a:path w="323589" h="51329" extrusionOk="0">
                    <a:moveTo>
                      <a:pt x="288811" y="0"/>
                    </a:moveTo>
                    <a:cubicBezTo>
                      <a:pt x="260628" y="0"/>
                      <a:pt x="228767" y="6382"/>
                      <a:pt x="202407" y="6382"/>
                    </a:cubicBezTo>
                    <a:cubicBezTo>
                      <a:pt x="176058" y="6382"/>
                      <a:pt x="157377" y="1763"/>
                      <a:pt x="127362" y="1763"/>
                    </a:cubicBezTo>
                    <a:cubicBezTo>
                      <a:pt x="97346" y="1763"/>
                      <a:pt x="91845" y="3084"/>
                      <a:pt x="61461" y="3501"/>
                    </a:cubicBezTo>
                    <a:cubicBezTo>
                      <a:pt x="59827" y="3523"/>
                      <a:pt x="58192" y="3534"/>
                      <a:pt x="56559" y="3534"/>
                    </a:cubicBezTo>
                    <a:cubicBezTo>
                      <a:pt x="27824" y="3534"/>
                      <a:pt x="1" y="250"/>
                      <a:pt x="1" y="250"/>
                    </a:cubicBezTo>
                    <a:lnTo>
                      <a:pt x="1" y="250"/>
                    </a:lnTo>
                    <a:cubicBezTo>
                      <a:pt x="1" y="250"/>
                      <a:pt x="2525" y="40601"/>
                      <a:pt x="4346" y="41839"/>
                    </a:cubicBezTo>
                    <a:cubicBezTo>
                      <a:pt x="6180" y="43077"/>
                      <a:pt x="207538" y="51328"/>
                      <a:pt x="211563" y="51328"/>
                    </a:cubicBezTo>
                    <a:cubicBezTo>
                      <a:pt x="215587" y="51328"/>
                      <a:pt x="319588" y="36326"/>
                      <a:pt x="319588" y="36326"/>
                    </a:cubicBezTo>
                    <a:lnTo>
                      <a:pt x="323589" y="0"/>
                    </a:lnTo>
                    <a:close/>
                  </a:path>
                </a:pathLst>
              </a:custGeom>
              <a:solidFill>
                <a:srgbClr val="81B4F3">
                  <a:alpha val="49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260125" y="4173725"/>
                <a:ext cx="10055133" cy="1556600"/>
              </a:xfrm>
              <a:custGeom>
                <a:avLst/>
                <a:gdLst/>
                <a:ahLst/>
                <a:cxnLst/>
                <a:rect l="l" t="t" r="r" b="b"/>
                <a:pathLst>
                  <a:path w="312611" h="62264" extrusionOk="0">
                    <a:moveTo>
                      <a:pt x="271975" y="0"/>
                    </a:moveTo>
                    <a:cubicBezTo>
                      <a:pt x="254770" y="0"/>
                      <a:pt x="185940" y="6596"/>
                      <a:pt x="158485" y="6596"/>
                    </a:cubicBezTo>
                    <a:cubicBezTo>
                      <a:pt x="131029" y="6596"/>
                      <a:pt x="65497" y="1441"/>
                      <a:pt x="48649" y="1441"/>
                    </a:cubicBezTo>
                    <a:cubicBezTo>
                      <a:pt x="31814" y="1441"/>
                      <a:pt x="0" y="4382"/>
                      <a:pt x="0" y="4382"/>
                    </a:cubicBezTo>
                    <a:cubicBezTo>
                      <a:pt x="0" y="4382"/>
                      <a:pt x="12407" y="54829"/>
                      <a:pt x="14609" y="56067"/>
                    </a:cubicBezTo>
                    <a:cubicBezTo>
                      <a:pt x="16758" y="57281"/>
                      <a:pt x="193592" y="62264"/>
                      <a:pt x="202799" y="62264"/>
                    </a:cubicBezTo>
                    <a:cubicBezTo>
                      <a:pt x="202980" y="62264"/>
                      <a:pt x="203096" y="62262"/>
                      <a:pt x="203145" y="62258"/>
                    </a:cubicBezTo>
                    <a:cubicBezTo>
                      <a:pt x="205705" y="62044"/>
                      <a:pt x="312611" y="25146"/>
                      <a:pt x="312611" y="25146"/>
                    </a:cubicBezTo>
                    <a:lnTo>
                      <a:pt x="312611" y="3298"/>
                    </a:lnTo>
                    <a:cubicBezTo>
                      <a:pt x="312611" y="3298"/>
                      <a:pt x="289179" y="0"/>
                      <a:pt x="27197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886393" y="4338636"/>
                <a:ext cx="10912878" cy="1324600"/>
              </a:xfrm>
              <a:custGeom>
                <a:avLst/>
                <a:gdLst/>
                <a:ahLst/>
                <a:cxnLst/>
                <a:rect l="l" t="t" r="r" b="b"/>
                <a:pathLst>
                  <a:path w="345235" h="52984" extrusionOk="0">
                    <a:moveTo>
                      <a:pt x="21968" y="0"/>
                    </a:moveTo>
                    <a:lnTo>
                      <a:pt x="1" y="29278"/>
                    </a:lnTo>
                    <a:lnTo>
                      <a:pt x="125576" y="52983"/>
                    </a:lnTo>
                    <a:lnTo>
                      <a:pt x="345234" y="46792"/>
                    </a:lnTo>
                    <a:lnTo>
                      <a:pt x="334614" y="1858"/>
                    </a:lnTo>
                    <a:cubicBezTo>
                      <a:pt x="334614" y="1858"/>
                      <a:pt x="261402" y="5584"/>
                      <a:pt x="246758" y="5584"/>
                    </a:cubicBezTo>
                    <a:cubicBezTo>
                      <a:pt x="232113" y="5584"/>
                      <a:pt x="196228" y="2798"/>
                      <a:pt x="169510" y="2798"/>
                    </a:cubicBezTo>
                    <a:cubicBezTo>
                      <a:pt x="142780" y="2798"/>
                      <a:pt x="87869" y="5156"/>
                      <a:pt x="66997" y="5573"/>
                    </a:cubicBezTo>
                    <a:cubicBezTo>
                      <a:pt x="66313" y="5586"/>
                      <a:pt x="65626" y="5592"/>
                      <a:pt x="64937" y="5592"/>
                    </a:cubicBezTo>
                    <a:cubicBezTo>
                      <a:pt x="44569" y="5592"/>
                      <a:pt x="21968" y="0"/>
                      <a:pt x="21968" y="0"/>
                    </a:cubicBezTo>
                    <a:close/>
                  </a:path>
                </a:pathLst>
              </a:custGeom>
              <a:solidFill>
                <a:srgbClr val="1A237E">
                  <a:alpha val="45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192012" y="4620211"/>
                <a:ext cx="9801882" cy="1862175"/>
              </a:xfrm>
              <a:custGeom>
                <a:avLst/>
                <a:gdLst/>
                <a:ahLst/>
                <a:cxnLst/>
                <a:rect l="l" t="t" r="r" b="b"/>
                <a:pathLst>
                  <a:path w="310088" h="74487" extrusionOk="0">
                    <a:moveTo>
                      <a:pt x="240900" y="1"/>
                    </a:moveTo>
                    <a:cubicBezTo>
                      <a:pt x="217826" y="1"/>
                      <a:pt x="156687" y="2346"/>
                      <a:pt x="136553" y="3370"/>
                    </a:cubicBezTo>
                    <a:cubicBezTo>
                      <a:pt x="133422" y="3531"/>
                      <a:pt x="130095" y="3603"/>
                      <a:pt x="126582" y="3603"/>
                    </a:cubicBezTo>
                    <a:cubicBezTo>
                      <a:pt x="107516" y="3603"/>
                      <a:pt x="82986" y="1503"/>
                      <a:pt x="54543" y="286"/>
                    </a:cubicBezTo>
                    <a:cubicBezTo>
                      <a:pt x="49919" y="89"/>
                      <a:pt x="45536" y="3"/>
                      <a:pt x="41415" y="3"/>
                    </a:cubicBezTo>
                    <a:cubicBezTo>
                      <a:pt x="15533" y="3"/>
                      <a:pt x="1" y="3370"/>
                      <a:pt x="1" y="3370"/>
                    </a:cubicBezTo>
                    <a:lnTo>
                      <a:pt x="4394" y="69343"/>
                    </a:lnTo>
                    <a:cubicBezTo>
                      <a:pt x="4394" y="69343"/>
                      <a:pt x="34779" y="74486"/>
                      <a:pt x="35874" y="74486"/>
                    </a:cubicBezTo>
                    <a:cubicBezTo>
                      <a:pt x="36970" y="74486"/>
                      <a:pt x="310087" y="70367"/>
                      <a:pt x="310087" y="70367"/>
                    </a:cubicBezTo>
                    <a:lnTo>
                      <a:pt x="307896" y="2751"/>
                    </a:lnTo>
                    <a:cubicBezTo>
                      <a:pt x="307896" y="2751"/>
                      <a:pt x="263962" y="1"/>
                      <a:pt x="240900" y="1"/>
                    </a:cubicBezTo>
                    <a:close/>
                  </a:path>
                </a:pathLst>
              </a:custGeom>
              <a:solidFill>
                <a:srgbClr val="81B4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63"/>
        <p:cNvGrpSpPr/>
        <p:nvPr/>
      </p:nvGrpSpPr>
      <p:grpSpPr>
        <a:xfrm>
          <a:off x="0" y="0"/>
          <a:ext cx="0" cy="0"/>
          <a:chOff x="0" y="0"/>
          <a:chExt cx="0" cy="0"/>
        </a:xfrm>
      </p:grpSpPr>
      <p:sp>
        <p:nvSpPr>
          <p:cNvPr id="164" name="Google Shape;164;p5"/>
          <p:cNvSpPr txBox="1">
            <a:spLocks noGrp="1"/>
          </p:cNvSpPr>
          <p:nvPr>
            <p:ph type="title"/>
          </p:nvPr>
        </p:nvSpPr>
        <p:spPr>
          <a:xfrm>
            <a:off x="720000" y="540000"/>
            <a:ext cx="7704000" cy="572700"/>
          </a:xfrm>
          <a:prstGeom prst="rect">
            <a:avLst/>
          </a:prstGeom>
        </p:spPr>
        <p:txBody>
          <a:bodyPr spcFirstLastPara="1" wrap="square" lIns="91425" tIns="91425" rIns="91425" bIns="91425" anchor="ctr"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65" name="Google Shape;165;p5"/>
          <p:cNvSpPr txBox="1">
            <a:spLocks noGrp="1"/>
          </p:cNvSpPr>
          <p:nvPr>
            <p:ph type="subTitle" idx="1"/>
          </p:nvPr>
        </p:nvSpPr>
        <p:spPr>
          <a:xfrm>
            <a:off x="1181425" y="2917150"/>
            <a:ext cx="2907600" cy="713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66" name="Google Shape;166;p5"/>
          <p:cNvSpPr txBox="1">
            <a:spLocks noGrp="1"/>
          </p:cNvSpPr>
          <p:nvPr>
            <p:ph type="subTitle" idx="2"/>
          </p:nvPr>
        </p:nvSpPr>
        <p:spPr>
          <a:xfrm>
            <a:off x="4836300" y="2917150"/>
            <a:ext cx="2907600" cy="713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67" name="Google Shape;167;p5"/>
          <p:cNvSpPr txBox="1">
            <a:spLocks noGrp="1"/>
          </p:cNvSpPr>
          <p:nvPr>
            <p:ph type="subTitle" idx="3"/>
          </p:nvPr>
        </p:nvSpPr>
        <p:spPr>
          <a:xfrm>
            <a:off x="1181425" y="2303125"/>
            <a:ext cx="2907600" cy="713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000"/>
              <a:buFont typeface="Patrick Hand"/>
              <a:buNone/>
              <a:defRPr sz="2000">
                <a:latin typeface="Patrick Hand"/>
                <a:ea typeface="Patrick Hand"/>
                <a:cs typeface="Patrick Hand"/>
                <a:sym typeface="Patrick Hand"/>
              </a:defRPr>
            </a:lvl1pPr>
            <a:lvl2pPr lvl="1" algn="ctr" rtl="0">
              <a:lnSpc>
                <a:spcPct val="100000"/>
              </a:lnSpc>
              <a:spcBef>
                <a:spcPts val="0"/>
              </a:spcBef>
              <a:spcAft>
                <a:spcPts val="0"/>
              </a:spcAft>
              <a:buSzPts val="2000"/>
              <a:buFont typeface="Patrick Hand"/>
              <a:buNone/>
              <a:defRPr sz="2000">
                <a:latin typeface="Patrick Hand"/>
                <a:ea typeface="Patrick Hand"/>
                <a:cs typeface="Patrick Hand"/>
                <a:sym typeface="Patrick Hand"/>
              </a:defRPr>
            </a:lvl2pPr>
            <a:lvl3pPr lvl="2" algn="ctr" rtl="0">
              <a:lnSpc>
                <a:spcPct val="100000"/>
              </a:lnSpc>
              <a:spcBef>
                <a:spcPts val="0"/>
              </a:spcBef>
              <a:spcAft>
                <a:spcPts val="0"/>
              </a:spcAft>
              <a:buSzPts val="2000"/>
              <a:buFont typeface="Patrick Hand"/>
              <a:buNone/>
              <a:defRPr sz="2000">
                <a:latin typeface="Patrick Hand"/>
                <a:ea typeface="Patrick Hand"/>
                <a:cs typeface="Patrick Hand"/>
                <a:sym typeface="Patrick Hand"/>
              </a:defRPr>
            </a:lvl3pPr>
            <a:lvl4pPr lvl="3" algn="ctr" rtl="0">
              <a:lnSpc>
                <a:spcPct val="100000"/>
              </a:lnSpc>
              <a:spcBef>
                <a:spcPts val="0"/>
              </a:spcBef>
              <a:spcAft>
                <a:spcPts val="0"/>
              </a:spcAft>
              <a:buSzPts val="2000"/>
              <a:buFont typeface="Patrick Hand"/>
              <a:buNone/>
              <a:defRPr sz="2000">
                <a:latin typeface="Patrick Hand"/>
                <a:ea typeface="Patrick Hand"/>
                <a:cs typeface="Patrick Hand"/>
                <a:sym typeface="Patrick Hand"/>
              </a:defRPr>
            </a:lvl4pPr>
            <a:lvl5pPr lvl="4" algn="ctr" rtl="0">
              <a:lnSpc>
                <a:spcPct val="100000"/>
              </a:lnSpc>
              <a:spcBef>
                <a:spcPts val="0"/>
              </a:spcBef>
              <a:spcAft>
                <a:spcPts val="0"/>
              </a:spcAft>
              <a:buSzPts val="2000"/>
              <a:buFont typeface="Patrick Hand"/>
              <a:buNone/>
              <a:defRPr sz="2000">
                <a:latin typeface="Patrick Hand"/>
                <a:ea typeface="Patrick Hand"/>
                <a:cs typeface="Patrick Hand"/>
                <a:sym typeface="Patrick Hand"/>
              </a:defRPr>
            </a:lvl5pPr>
            <a:lvl6pPr lvl="5" algn="ctr" rtl="0">
              <a:lnSpc>
                <a:spcPct val="100000"/>
              </a:lnSpc>
              <a:spcBef>
                <a:spcPts val="0"/>
              </a:spcBef>
              <a:spcAft>
                <a:spcPts val="0"/>
              </a:spcAft>
              <a:buSzPts val="2000"/>
              <a:buFont typeface="Patrick Hand"/>
              <a:buNone/>
              <a:defRPr sz="2000">
                <a:latin typeface="Patrick Hand"/>
                <a:ea typeface="Patrick Hand"/>
                <a:cs typeface="Patrick Hand"/>
                <a:sym typeface="Patrick Hand"/>
              </a:defRPr>
            </a:lvl6pPr>
            <a:lvl7pPr lvl="6" algn="ctr" rtl="0">
              <a:lnSpc>
                <a:spcPct val="100000"/>
              </a:lnSpc>
              <a:spcBef>
                <a:spcPts val="0"/>
              </a:spcBef>
              <a:spcAft>
                <a:spcPts val="0"/>
              </a:spcAft>
              <a:buSzPts val="2000"/>
              <a:buFont typeface="Patrick Hand"/>
              <a:buNone/>
              <a:defRPr sz="2000">
                <a:latin typeface="Patrick Hand"/>
                <a:ea typeface="Patrick Hand"/>
                <a:cs typeface="Patrick Hand"/>
                <a:sym typeface="Patrick Hand"/>
              </a:defRPr>
            </a:lvl7pPr>
            <a:lvl8pPr lvl="7" algn="ctr" rtl="0">
              <a:lnSpc>
                <a:spcPct val="100000"/>
              </a:lnSpc>
              <a:spcBef>
                <a:spcPts val="0"/>
              </a:spcBef>
              <a:spcAft>
                <a:spcPts val="0"/>
              </a:spcAft>
              <a:buSzPts val="2000"/>
              <a:buFont typeface="Patrick Hand"/>
              <a:buNone/>
              <a:defRPr sz="2000">
                <a:latin typeface="Patrick Hand"/>
                <a:ea typeface="Patrick Hand"/>
                <a:cs typeface="Patrick Hand"/>
                <a:sym typeface="Patrick Hand"/>
              </a:defRPr>
            </a:lvl8pPr>
            <a:lvl9pPr lvl="8" algn="ctr" rtl="0">
              <a:lnSpc>
                <a:spcPct val="100000"/>
              </a:lnSpc>
              <a:spcBef>
                <a:spcPts val="0"/>
              </a:spcBef>
              <a:spcAft>
                <a:spcPts val="0"/>
              </a:spcAft>
              <a:buSzPts val="2000"/>
              <a:buFont typeface="Patrick Hand"/>
              <a:buNone/>
              <a:defRPr sz="2000">
                <a:latin typeface="Patrick Hand"/>
                <a:ea typeface="Patrick Hand"/>
                <a:cs typeface="Patrick Hand"/>
                <a:sym typeface="Patrick Hand"/>
              </a:defRPr>
            </a:lvl9pPr>
          </a:lstStyle>
          <a:p>
            <a:endParaRPr/>
          </a:p>
        </p:txBody>
      </p:sp>
      <p:sp>
        <p:nvSpPr>
          <p:cNvPr id="168" name="Google Shape;168;p5"/>
          <p:cNvSpPr txBox="1">
            <a:spLocks noGrp="1"/>
          </p:cNvSpPr>
          <p:nvPr>
            <p:ph type="subTitle" idx="4"/>
          </p:nvPr>
        </p:nvSpPr>
        <p:spPr>
          <a:xfrm>
            <a:off x="4836300" y="2303125"/>
            <a:ext cx="2907600" cy="713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000"/>
              <a:buFont typeface="Patrick Hand"/>
              <a:buNone/>
              <a:defRPr sz="2000">
                <a:latin typeface="Patrick Hand"/>
                <a:ea typeface="Patrick Hand"/>
                <a:cs typeface="Patrick Hand"/>
                <a:sym typeface="Patrick Hand"/>
              </a:defRPr>
            </a:lvl1pPr>
            <a:lvl2pPr lvl="1" algn="ctr" rtl="0">
              <a:lnSpc>
                <a:spcPct val="100000"/>
              </a:lnSpc>
              <a:spcBef>
                <a:spcPts val="0"/>
              </a:spcBef>
              <a:spcAft>
                <a:spcPts val="0"/>
              </a:spcAft>
              <a:buSzPts val="2000"/>
              <a:buFont typeface="Patrick Hand"/>
              <a:buNone/>
              <a:defRPr sz="2000">
                <a:latin typeface="Patrick Hand"/>
                <a:ea typeface="Patrick Hand"/>
                <a:cs typeface="Patrick Hand"/>
                <a:sym typeface="Patrick Hand"/>
              </a:defRPr>
            </a:lvl2pPr>
            <a:lvl3pPr lvl="2" algn="ctr" rtl="0">
              <a:lnSpc>
                <a:spcPct val="100000"/>
              </a:lnSpc>
              <a:spcBef>
                <a:spcPts val="0"/>
              </a:spcBef>
              <a:spcAft>
                <a:spcPts val="0"/>
              </a:spcAft>
              <a:buSzPts val="2000"/>
              <a:buFont typeface="Patrick Hand"/>
              <a:buNone/>
              <a:defRPr sz="2000">
                <a:latin typeface="Patrick Hand"/>
                <a:ea typeface="Patrick Hand"/>
                <a:cs typeface="Patrick Hand"/>
                <a:sym typeface="Patrick Hand"/>
              </a:defRPr>
            </a:lvl3pPr>
            <a:lvl4pPr lvl="3" algn="ctr" rtl="0">
              <a:lnSpc>
                <a:spcPct val="100000"/>
              </a:lnSpc>
              <a:spcBef>
                <a:spcPts val="0"/>
              </a:spcBef>
              <a:spcAft>
                <a:spcPts val="0"/>
              </a:spcAft>
              <a:buSzPts val="2000"/>
              <a:buFont typeface="Patrick Hand"/>
              <a:buNone/>
              <a:defRPr sz="2000">
                <a:latin typeface="Patrick Hand"/>
                <a:ea typeface="Patrick Hand"/>
                <a:cs typeface="Patrick Hand"/>
                <a:sym typeface="Patrick Hand"/>
              </a:defRPr>
            </a:lvl4pPr>
            <a:lvl5pPr lvl="4" algn="ctr" rtl="0">
              <a:lnSpc>
                <a:spcPct val="100000"/>
              </a:lnSpc>
              <a:spcBef>
                <a:spcPts val="0"/>
              </a:spcBef>
              <a:spcAft>
                <a:spcPts val="0"/>
              </a:spcAft>
              <a:buSzPts val="2000"/>
              <a:buFont typeface="Patrick Hand"/>
              <a:buNone/>
              <a:defRPr sz="2000">
                <a:latin typeface="Patrick Hand"/>
                <a:ea typeface="Patrick Hand"/>
                <a:cs typeface="Patrick Hand"/>
                <a:sym typeface="Patrick Hand"/>
              </a:defRPr>
            </a:lvl5pPr>
            <a:lvl6pPr lvl="5" algn="ctr" rtl="0">
              <a:lnSpc>
                <a:spcPct val="100000"/>
              </a:lnSpc>
              <a:spcBef>
                <a:spcPts val="0"/>
              </a:spcBef>
              <a:spcAft>
                <a:spcPts val="0"/>
              </a:spcAft>
              <a:buSzPts val="2000"/>
              <a:buFont typeface="Patrick Hand"/>
              <a:buNone/>
              <a:defRPr sz="2000">
                <a:latin typeface="Patrick Hand"/>
                <a:ea typeface="Patrick Hand"/>
                <a:cs typeface="Patrick Hand"/>
                <a:sym typeface="Patrick Hand"/>
              </a:defRPr>
            </a:lvl6pPr>
            <a:lvl7pPr lvl="6" algn="ctr" rtl="0">
              <a:lnSpc>
                <a:spcPct val="100000"/>
              </a:lnSpc>
              <a:spcBef>
                <a:spcPts val="0"/>
              </a:spcBef>
              <a:spcAft>
                <a:spcPts val="0"/>
              </a:spcAft>
              <a:buSzPts val="2000"/>
              <a:buFont typeface="Patrick Hand"/>
              <a:buNone/>
              <a:defRPr sz="2000">
                <a:latin typeface="Patrick Hand"/>
                <a:ea typeface="Patrick Hand"/>
                <a:cs typeface="Patrick Hand"/>
                <a:sym typeface="Patrick Hand"/>
              </a:defRPr>
            </a:lvl7pPr>
            <a:lvl8pPr lvl="7" algn="ctr" rtl="0">
              <a:lnSpc>
                <a:spcPct val="100000"/>
              </a:lnSpc>
              <a:spcBef>
                <a:spcPts val="0"/>
              </a:spcBef>
              <a:spcAft>
                <a:spcPts val="0"/>
              </a:spcAft>
              <a:buSzPts val="2000"/>
              <a:buFont typeface="Patrick Hand"/>
              <a:buNone/>
              <a:defRPr sz="2000">
                <a:latin typeface="Patrick Hand"/>
                <a:ea typeface="Patrick Hand"/>
                <a:cs typeface="Patrick Hand"/>
                <a:sym typeface="Patrick Hand"/>
              </a:defRPr>
            </a:lvl8pPr>
            <a:lvl9pPr lvl="8" algn="ctr" rtl="0">
              <a:lnSpc>
                <a:spcPct val="100000"/>
              </a:lnSpc>
              <a:spcBef>
                <a:spcPts val="0"/>
              </a:spcBef>
              <a:spcAft>
                <a:spcPts val="0"/>
              </a:spcAft>
              <a:buSzPts val="2000"/>
              <a:buFont typeface="Patrick Hand"/>
              <a:buNone/>
              <a:defRPr sz="2000">
                <a:latin typeface="Patrick Hand"/>
                <a:ea typeface="Patrick Hand"/>
                <a:cs typeface="Patrick Hand"/>
                <a:sym typeface="Patrick Hand"/>
              </a:defRPr>
            </a:lvl9pPr>
          </a:lstStyle>
          <a:p>
            <a:endParaRPr/>
          </a:p>
        </p:txBody>
      </p:sp>
      <p:grpSp>
        <p:nvGrpSpPr>
          <p:cNvPr id="169" name="Google Shape;169;p5"/>
          <p:cNvGrpSpPr/>
          <p:nvPr/>
        </p:nvGrpSpPr>
        <p:grpSpPr>
          <a:xfrm>
            <a:off x="-886400" y="4501462"/>
            <a:ext cx="10912878" cy="641940"/>
            <a:chOff x="-886393" y="3821028"/>
            <a:chExt cx="10912878" cy="1445486"/>
          </a:xfrm>
        </p:grpSpPr>
        <p:sp>
          <p:nvSpPr>
            <p:cNvPr id="170" name="Google Shape;170;p5"/>
            <p:cNvSpPr/>
            <p:nvPr/>
          </p:nvSpPr>
          <p:spPr>
            <a:xfrm>
              <a:off x="-335768" y="3821028"/>
              <a:ext cx="10128887" cy="1432562"/>
            </a:xfrm>
            <a:custGeom>
              <a:avLst/>
              <a:gdLst/>
              <a:ahLst/>
              <a:cxnLst/>
              <a:rect l="l" t="t" r="r" b="b"/>
              <a:pathLst>
                <a:path w="320433" h="60293" extrusionOk="0">
                  <a:moveTo>
                    <a:pt x="155198" y="0"/>
                  </a:moveTo>
                  <a:cubicBezTo>
                    <a:pt x="125730" y="0"/>
                    <a:pt x="113277" y="1846"/>
                    <a:pt x="63854" y="1846"/>
                  </a:cubicBezTo>
                  <a:cubicBezTo>
                    <a:pt x="14431" y="1846"/>
                    <a:pt x="8740" y="48"/>
                    <a:pt x="8740" y="48"/>
                  </a:cubicBezTo>
                  <a:cubicBezTo>
                    <a:pt x="8740" y="48"/>
                    <a:pt x="786" y="25206"/>
                    <a:pt x="393" y="25730"/>
                  </a:cubicBezTo>
                  <a:cubicBezTo>
                    <a:pt x="0" y="26254"/>
                    <a:pt x="47375" y="52352"/>
                    <a:pt x="56531" y="57305"/>
                  </a:cubicBezTo>
                  <a:cubicBezTo>
                    <a:pt x="60924" y="59676"/>
                    <a:pt x="99867" y="60292"/>
                    <a:pt x="139560" y="60292"/>
                  </a:cubicBezTo>
                  <a:cubicBezTo>
                    <a:pt x="182600" y="60292"/>
                    <a:pt x="226522" y="59567"/>
                    <a:pt x="228231" y="59567"/>
                  </a:cubicBezTo>
                  <a:cubicBezTo>
                    <a:pt x="231529" y="59567"/>
                    <a:pt x="319028" y="24111"/>
                    <a:pt x="319028" y="24111"/>
                  </a:cubicBezTo>
                  <a:cubicBezTo>
                    <a:pt x="319028" y="24111"/>
                    <a:pt x="320432" y="790"/>
                    <a:pt x="311046" y="790"/>
                  </a:cubicBezTo>
                  <a:cubicBezTo>
                    <a:pt x="310847" y="790"/>
                    <a:pt x="310642" y="800"/>
                    <a:pt x="310432" y="822"/>
                  </a:cubicBezTo>
                  <a:cubicBezTo>
                    <a:pt x="300359" y="1846"/>
                    <a:pt x="239590" y="3501"/>
                    <a:pt x="227136" y="3501"/>
                  </a:cubicBezTo>
                  <a:cubicBezTo>
                    <a:pt x="214694" y="3501"/>
                    <a:pt x="184666" y="0"/>
                    <a:pt x="15519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5"/>
            <p:cNvSpPr/>
            <p:nvPr/>
          </p:nvSpPr>
          <p:spPr>
            <a:xfrm>
              <a:off x="-260143" y="4050510"/>
              <a:ext cx="10228648" cy="1215984"/>
            </a:xfrm>
            <a:custGeom>
              <a:avLst/>
              <a:gdLst/>
              <a:ahLst/>
              <a:cxnLst/>
              <a:rect l="l" t="t" r="r" b="b"/>
              <a:pathLst>
                <a:path w="323589" h="51329" extrusionOk="0">
                  <a:moveTo>
                    <a:pt x="288811" y="0"/>
                  </a:moveTo>
                  <a:cubicBezTo>
                    <a:pt x="260628" y="0"/>
                    <a:pt x="228767" y="6382"/>
                    <a:pt x="202407" y="6382"/>
                  </a:cubicBezTo>
                  <a:cubicBezTo>
                    <a:pt x="176058" y="6382"/>
                    <a:pt x="157377" y="1763"/>
                    <a:pt x="127362" y="1763"/>
                  </a:cubicBezTo>
                  <a:cubicBezTo>
                    <a:pt x="97346" y="1763"/>
                    <a:pt x="91845" y="3084"/>
                    <a:pt x="61461" y="3501"/>
                  </a:cubicBezTo>
                  <a:cubicBezTo>
                    <a:pt x="59827" y="3523"/>
                    <a:pt x="58192" y="3534"/>
                    <a:pt x="56559" y="3534"/>
                  </a:cubicBezTo>
                  <a:cubicBezTo>
                    <a:pt x="27824" y="3534"/>
                    <a:pt x="1" y="250"/>
                    <a:pt x="1" y="250"/>
                  </a:cubicBezTo>
                  <a:lnTo>
                    <a:pt x="1" y="250"/>
                  </a:lnTo>
                  <a:cubicBezTo>
                    <a:pt x="1" y="250"/>
                    <a:pt x="2525" y="40601"/>
                    <a:pt x="4346" y="41839"/>
                  </a:cubicBezTo>
                  <a:cubicBezTo>
                    <a:pt x="6180" y="43077"/>
                    <a:pt x="207538" y="51328"/>
                    <a:pt x="211563" y="51328"/>
                  </a:cubicBezTo>
                  <a:cubicBezTo>
                    <a:pt x="215587" y="51328"/>
                    <a:pt x="319588" y="36326"/>
                    <a:pt x="319588" y="36326"/>
                  </a:cubicBezTo>
                  <a:lnTo>
                    <a:pt x="323589" y="0"/>
                  </a:lnTo>
                  <a:close/>
                </a:path>
              </a:pathLst>
            </a:custGeom>
            <a:solidFill>
              <a:srgbClr val="81B4F3">
                <a:alpha val="49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5"/>
            <p:cNvSpPr/>
            <p:nvPr/>
          </p:nvSpPr>
          <p:spPr>
            <a:xfrm>
              <a:off x="-260118" y="4301578"/>
              <a:ext cx="10055133" cy="923219"/>
            </a:xfrm>
            <a:custGeom>
              <a:avLst/>
              <a:gdLst/>
              <a:ahLst/>
              <a:cxnLst/>
              <a:rect l="l" t="t" r="r" b="b"/>
              <a:pathLst>
                <a:path w="312611" h="62264" extrusionOk="0">
                  <a:moveTo>
                    <a:pt x="271975" y="0"/>
                  </a:moveTo>
                  <a:cubicBezTo>
                    <a:pt x="254770" y="0"/>
                    <a:pt x="185940" y="6596"/>
                    <a:pt x="158485" y="6596"/>
                  </a:cubicBezTo>
                  <a:cubicBezTo>
                    <a:pt x="131029" y="6596"/>
                    <a:pt x="65497" y="1441"/>
                    <a:pt x="48649" y="1441"/>
                  </a:cubicBezTo>
                  <a:cubicBezTo>
                    <a:pt x="31814" y="1441"/>
                    <a:pt x="0" y="4382"/>
                    <a:pt x="0" y="4382"/>
                  </a:cubicBezTo>
                  <a:cubicBezTo>
                    <a:pt x="0" y="4382"/>
                    <a:pt x="12407" y="54829"/>
                    <a:pt x="14609" y="56067"/>
                  </a:cubicBezTo>
                  <a:cubicBezTo>
                    <a:pt x="16758" y="57281"/>
                    <a:pt x="193592" y="62264"/>
                    <a:pt x="202799" y="62264"/>
                  </a:cubicBezTo>
                  <a:cubicBezTo>
                    <a:pt x="202980" y="62264"/>
                    <a:pt x="203096" y="62262"/>
                    <a:pt x="203145" y="62258"/>
                  </a:cubicBezTo>
                  <a:cubicBezTo>
                    <a:pt x="205705" y="62044"/>
                    <a:pt x="312611" y="25146"/>
                    <a:pt x="312611" y="25146"/>
                  </a:cubicBezTo>
                  <a:lnTo>
                    <a:pt x="312611" y="3298"/>
                  </a:lnTo>
                  <a:cubicBezTo>
                    <a:pt x="312611" y="3298"/>
                    <a:pt x="289179" y="0"/>
                    <a:pt x="27197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5"/>
            <p:cNvSpPr/>
            <p:nvPr/>
          </p:nvSpPr>
          <p:spPr>
            <a:xfrm>
              <a:off x="-886393" y="4580401"/>
              <a:ext cx="10912878" cy="644285"/>
            </a:xfrm>
            <a:custGeom>
              <a:avLst/>
              <a:gdLst/>
              <a:ahLst/>
              <a:cxnLst/>
              <a:rect l="l" t="t" r="r" b="b"/>
              <a:pathLst>
                <a:path w="345235" h="52984" extrusionOk="0">
                  <a:moveTo>
                    <a:pt x="21968" y="0"/>
                  </a:moveTo>
                  <a:lnTo>
                    <a:pt x="1" y="29278"/>
                  </a:lnTo>
                  <a:lnTo>
                    <a:pt x="125576" y="52983"/>
                  </a:lnTo>
                  <a:lnTo>
                    <a:pt x="345234" y="46792"/>
                  </a:lnTo>
                  <a:lnTo>
                    <a:pt x="334614" y="1858"/>
                  </a:lnTo>
                  <a:cubicBezTo>
                    <a:pt x="334614" y="1858"/>
                    <a:pt x="261402" y="5584"/>
                    <a:pt x="246758" y="5584"/>
                  </a:cubicBezTo>
                  <a:cubicBezTo>
                    <a:pt x="232113" y="5584"/>
                    <a:pt x="196228" y="2798"/>
                    <a:pt x="169510" y="2798"/>
                  </a:cubicBezTo>
                  <a:cubicBezTo>
                    <a:pt x="142780" y="2798"/>
                    <a:pt x="87869" y="5156"/>
                    <a:pt x="66997" y="5573"/>
                  </a:cubicBezTo>
                  <a:cubicBezTo>
                    <a:pt x="66313" y="5586"/>
                    <a:pt x="65626" y="5592"/>
                    <a:pt x="64937" y="5592"/>
                  </a:cubicBezTo>
                  <a:cubicBezTo>
                    <a:pt x="44569" y="5592"/>
                    <a:pt x="21968" y="0"/>
                    <a:pt x="21968" y="0"/>
                  </a:cubicBezTo>
                  <a:close/>
                </a:path>
              </a:pathLst>
            </a:custGeom>
            <a:solidFill>
              <a:srgbClr val="1A237E">
                <a:alpha val="45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5"/>
            <p:cNvSpPr/>
            <p:nvPr/>
          </p:nvSpPr>
          <p:spPr>
            <a:xfrm>
              <a:off x="-260143" y="4751995"/>
              <a:ext cx="9870101" cy="514519"/>
            </a:xfrm>
            <a:custGeom>
              <a:avLst/>
              <a:gdLst/>
              <a:ahLst/>
              <a:cxnLst/>
              <a:rect l="l" t="t" r="r" b="b"/>
              <a:pathLst>
                <a:path w="310088" h="74487" extrusionOk="0">
                  <a:moveTo>
                    <a:pt x="240900" y="1"/>
                  </a:moveTo>
                  <a:cubicBezTo>
                    <a:pt x="217826" y="1"/>
                    <a:pt x="156687" y="2346"/>
                    <a:pt x="136553" y="3370"/>
                  </a:cubicBezTo>
                  <a:cubicBezTo>
                    <a:pt x="133422" y="3531"/>
                    <a:pt x="130095" y="3603"/>
                    <a:pt x="126582" y="3603"/>
                  </a:cubicBezTo>
                  <a:cubicBezTo>
                    <a:pt x="107516" y="3603"/>
                    <a:pt x="82986" y="1503"/>
                    <a:pt x="54543" y="286"/>
                  </a:cubicBezTo>
                  <a:cubicBezTo>
                    <a:pt x="49919" y="89"/>
                    <a:pt x="45536" y="3"/>
                    <a:pt x="41415" y="3"/>
                  </a:cubicBezTo>
                  <a:cubicBezTo>
                    <a:pt x="15533" y="3"/>
                    <a:pt x="1" y="3370"/>
                    <a:pt x="1" y="3370"/>
                  </a:cubicBezTo>
                  <a:lnTo>
                    <a:pt x="4394" y="69343"/>
                  </a:lnTo>
                  <a:cubicBezTo>
                    <a:pt x="4394" y="69343"/>
                    <a:pt x="34779" y="74486"/>
                    <a:pt x="35874" y="74486"/>
                  </a:cubicBezTo>
                  <a:cubicBezTo>
                    <a:pt x="36970" y="74486"/>
                    <a:pt x="310087" y="70367"/>
                    <a:pt x="310087" y="70367"/>
                  </a:cubicBezTo>
                  <a:lnTo>
                    <a:pt x="307896" y="2751"/>
                  </a:lnTo>
                  <a:cubicBezTo>
                    <a:pt x="307896" y="2751"/>
                    <a:pt x="263962" y="1"/>
                    <a:pt x="240900" y="1"/>
                  </a:cubicBezTo>
                  <a:close/>
                </a:path>
              </a:pathLst>
            </a:custGeom>
            <a:solidFill>
              <a:srgbClr val="81B4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87"/>
        <p:cNvGrpSpPr/>
        <p:nvPr/>
      </p:nvGrpSpPr>
      <p:grpSpPr>
        <a:xfrm>
          <a:off x="0" y="0"/>
          <a:ext cx="0" cy="0"/>
          <a:chOff x="0" y="0"/>
          <a:chExt cx="0" cy="0"/>
        </a:xfrm>
      </p:grpSpPr>
      <p:sp>
        <p:nvSpPr>
          <p:cNvPr id="188" name="Google Shape;188;p7"/>
          <p:cNvSpPr txBox="1">
            <a:spLocks noGrp="1"/>
          </p:cNvSpPr>
          <p:nvPr>
            <p:ph type="title"/>
          </p:nvPr>
        </p:nvSpPr>
        <p:spPr>
          <a:xfrm>
            <a:off x="720000" y="1079821"/>
            <a:ext cx="4577700" cy="7437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89" name="Google Shape;189;p7"/>
          <p:cNvSpPr txBox="1">
            <a:spLocks noGrp="1"/>
          </p:cNvSpPr>
          <p:nvPr>
            <p:ph type="body" idx="1"/>
          </p:nvPr>
        </p:nvSpPr>
        <p:spPr>
          <a:xfrm>
            <a:off x="720000" y="1823521"/>
            <a:ext cx="3852000" cy="22443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spcBef>
                <a:spcPts val="0"/>
              </a:spcBef>
              <a:spcAft>
                <a:spcPts val="0"/>
              </a:spcAft>
              <a:buSzPts val="1400"/>
              <a:buChar char="○"/>
              <a:defRPr/>
            </a:lvl2pPr>
            <a:lvl3pPr marL="1371600" lvl="2" indent="-311150" rtl="0">
              <a:spcBef>
                <a:spcPts val="0"/>
              </a:spcBef>
              <a:spcAft>
                <a:spcPts val="0"/>
              </a:spcAft>
              <a:buSzPts val="1300"/>
              <a:buChar char="■"/>
              <a:defRPr sz="1300"/>
            </a:lvl3pPr>
            <a:lvl4pPr marL="1828800" lvl="3" indent="-311150" rtl="0">
              <a:spcBef>
                <a:spcPts val="0"/>
              </a:spcBef>
              <a:spcAft>
                <a:spcPts val="0"/>
              </a:spcAft>
              <a:buSzPts val="1300"/>
              <a:buChar char="●"/>
              <a:defRPr sz="1300"/>
            </a:lvl4pPr>
            <a:lvl5pPr marL="2286000" lvl="4" indent="-311150" rtl="0">
              <a:spcBef>
                <a:spcPts val="0"/>
              </a:spcBef>
              <a:spcAft>
                <a:spcPts val="0"/>
              </a:spcAft>
              <a:buSzPts val="1300"/>
              <a:buChar char="○"/>
              <a:defRPr sz="1300"/>
            </a:lvl5pPr>
            <a:lvl6pPr marL="2743200" lvl="5" indent="-311150" rtl="0">
              <a:spcBef>
                <a:spcPts val="0"/>
              </a:spcBef>
              <a:spcAft>
                <a:spcPts val="0"/>
              </a:spcAft>
              <a:buSzPts val="1300"/>
              <a:buChar char="■"/>
              <a:defRPr sz="1300"/>
            </a:lvl6pPr>
            <a:lvl7pPr marL="3200400" lvl="6" indent="-311150" rtl="0">
              <a:spcBef>
                <a:spcPts val="0"/>
              </a:spcBef>
              <a:spcAft>
                <a:spcPts val="0"/>
              </a:spcAft>
              <a:buSzPts val="1300"/>
              <a:buChar char="●"/>
              <a:defRPr sz="1300"/>
            </a:lvl7pPr>
            <a:lvl8pPr marL="3657600" lvl="7" indent="-311150" rtl="0">
              <a:spcBef>
                <a:spcPts val="0"/>
              </a:spcBef>
              <a:spcAft>
                <a:spcPts val="0"/>
              </a:spcAft>
              <a:buSzPts val="1300"/>
              <a:buChar char="○"/>
              <a:defRPr sz="1300"/>
            </a:lvl8pPr>
            <a:lvl9pPr marL="4114800" lvl="8" indent="-311150" rtl="0">
              <a:spcBef>
                <a:spcPts val="0"/>
              </a:spcBef>
              <a:spcAft>
                <a:spcPts val="0"/>
              </a:spcAft>
              <a:buSzPts val="1300"/>
              <a:buChar char="■"/>
              <a:defRPr sz="1300"/>
            </a:lvl9pPr>
          </a:lstStyle>
          <a:p>
            <a:endParaRPr/>
          </a:p>
        </p:txBody>
      </p:sp>
      <p:grpSp>
        <p:nvGrpSpPr>
          <p:cNvPr id="190" name="Google Shape;190;p7"/>
          <p:cNvGrpSpPr/>
          <p:nvPr/>
        </p:nvGrpSpPr>
        <p:grpSpPr>
          <a:xfrm>
            <a:off x="-886400" y="4501462"/>
            <a:ext cx="10912878" cy="641940"/>
            <a:chOff x="-886393" y="3821028"/>
            <a:chExt cx="10912878" cy="1445486"/>
          </a:xfrm>
        </p:grpSpPr>
        <p:sp>
          <p:nvSpPr>
            <p:cNvPr id="191" name="Google Shape;191;p7"/>
            <p:cNvSpPr/>
            <p:nvPr/>
          </p:nvSpPr>
          <p:spPr>
            <a:xfrm>
              <a:off x="-335768" y="3821028"/>
              <a:ext cx="10128887" cy="1432562"/>
            </a:xfrm>
            <a:custGeom>
              <a:avLst/>
              <a:gdLst/>
              <a:ahLst/>
              <a:cxnLst/>
              <a:rect l="l" t="t" r="r" b="b"/>
              <a:pathLst>
                <a:path w="320433" h="60293" extrusionOk="0">
                  <a:moveTo>
                    <a:pt x="155198" y="0"/>
                  </a:moveTo>
                  <a:cubicBezTo>
                    <a:pt x="125730" y="0"/>
                    <a:pt x="113277" y="1846"/>
                    <a:pt x="63854" y="1846"/>
                  </a:cubicBezTo>
                  <a:cubicBezTo>
                    <a:pt x="14431" y="1846"/>
                    <a:pt x="8740" y="48"/>
                    <a:pt x="8740" y="48"/>
                  </a:cubicBezTo>
                  <a:cubicBezTo>
                    <a:pt x="8740" y="48"/>
                    <a:pt x="786" y="25206"/>
                    <a:pt x="393" y="25730"/>
                  </a:cubicBezTo>
                  <a:cubicBezTo>
                    <a:pt x="0" y="26254"/>
                    <a:pt x="47375" y="52352"/>
                    <a:pt x="56531" y="57305"/>
                  </a:cubicBezTo>
                  <a:cubicBezTo>
                    <a:pt x="60924" y="59676"/>
                    <a:pt x="99867" y="60292"/>
                    <a:pt x="139560" y="60292"/>
                  </a:cubicBezTo>
                  <a:cubicBezTo>
                    <a:pt x="182600" y="60292"/>
                    <a:pt x="226522" y="59567"/>
                    <a:pt x="228231" y="59567"/>
                  </a:cubicBezTo>
                  <a:cubicBezTo>
                    <a:pt x="231529" y="59567"/>
                    <a:pt x="319028" y="24111"/>
                    <a:pt x="319028" y="24111"/>
                  </a:cubicBezTo>
                  <a:cubicBezTo>
                    <a:pt x="319028" y="24111"/>
                    <a:pt x="320432" y="790"/>
                    <a:pt x="311046" y="790"/>
                  </a:cubicBezTo>
                  <a:cubicBezTo>
                    <a:pt x="310847" y="790"/>
                    <a:pt x="310642" y="800"/>
                    <a:pt x="310432" y="822"/>
                  </a:cubicBezTo>
                  <a:cubicBezTo>
                    <a:pt x="300359" y="1846"/>
                    <a:pt x="239590" y="3501"/>
                    <a:pt x="227136" y="3501"/>
                  </a:cubicBezTo>
                  <a:cubicBezTo>
                    <a:pt x="214694" y="3501"/>
                    <a:pt x="184666" y="0"/>
                    <a:pt x="15519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7"/>
            <p:cNvSpPr/>
            <p:nvPr/>
          </p:nvSpPr>
          <p:spPr>
            <a:xfrm>
              <a:off x="-260143" y="4050510"/>
              <a:ext cx="10228648" cy="1215984"/>
            </a:xfrm>
            <a:custGeom>
              <a:avLst/>
              <a:gdLst/>
              <a:ahLst/>
              <a:cxnLst/>
              <a:rect l="l" t="t" r="r" b="b"/>
              <a:pathLst>
                <a:path w="323589" h="51329" extrusionOk="0">
                  <a:moveTo>
                    <a:pt x="288811" y="0"/>
                  </a:moveTo>
                  <a:cubicBezTo>
                    <a:pt x="260628" y="0"/>
                    <a:pt x="228767" y="6382"/>
                    <a:pt x="202407" y="6382"/>
                  </a:cubicBezTo>
                  <a:cubicBezTo>
                    <a:pt x="176058" y="6382"/>
                    <a:pt x="157377" y="1763"/>
                    <a:pt x="127362" y="1763"/>
                  </a:cubicBezTo>
                  <a:cubicBezTo>
                    <a:pt x="97346" y="1763"/>
                    <a:pt x="91845" y="3084"/>
                    <a:pt x="61461" y="3501"/>
                  </a:cubicBezTo>
                  <a:cubicBezTo>
                    <a:pt x="59827" y="3523"/>
                    <a:pt x="58192" y="3534"/>
                    <a:pt x="56559" y="3534"/>
                  </a:cubicBezTo>
                  <a:cubicBezTo>
                    <a:pt x="27824" y="3534"/>
                    <a:pt x="1" y="250"/>
                    <a:pt x="1" y="250"/>
                  </a:cubicBezTo>
                  <a:lnTo>
                    <a:pt x="1" y="250"/>
                  </a:lnTo>
                  <a:cubicBezTo>
                    <a:pt x="1" y="250"/>
                    <a:pt x="2525" y="40601"/>
                    <a:pt x="4346" y="41839"/>
                  </a:cubicBezTo>
                  <a:cubicBezTo>
                    <a:pt x="6180" y="43077"/>
                    <a:pt x="207538" y="51328"/>
                    <a:pt x="211563" y="51328"/>
                  </a:cubicBezTo>
                  <a:cubicBezTo>
                    <a:pt x="215587" y="51328"/>
                    <a:pt x="319588" y="36326"/>
                    <a:pt x="319588" y="36326"/>
                  </a:cubicBezTo>
                  <a:lnTo>
                    <a:pt x="323589" y="0"/>
                  </a:lnTo>
                  <a:close/>
                </a:path>
              </a:pathLst>
            </a:custGeom>
            <a:solidFill>
              <a:srgbClr val="81B4F3">
                <a:alpha val="49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7"/>
            <p:cNvSpPr/>
            <p:nvPr/>
          </p:nvSpPr>
          <p:spPr>
            <a:xfrm>
              <a:off x="-260118" y="4301578"/>
              <a:ext cx="10055133" cy="923219"/>
            </a:xfrm>
            <a:custGeom>
              <a:avLst/>
              <a:gdLst/>
              <a:ahLst/>
              <a:cxnLst/>
              <a:rect l="l" t="t" r="r" b="b"/>
              <a:pathLst>
                <a:path w="312611" h="62264" extrusionOk="0">
                  <a:moveTo>
                    <a:pt x="271975" y="0"/>
                  </a:moveTo>
                  <a:cubicBezTo>
                    <a:pt x="254770" y="0"/>
                    <a:pt x="185940" y="6596"/>
                    <a:pt x="158485" y="6596"/>
                  </a:cubicBezTo>
                  <a:cubicBezTo>
                    <a:pt x="131029" y="6596"/>
                    <a:pt x="65497" y="1441"/>
                    <a:pt x="48649" y="1441"/>
                  </a:cubicBezTo>
                  <a:cubicBezTo>
                    <a:pt x="31814" y="1441"/>
                    <a:pt x="0" y="4382"/>
                    <a:pt x="0" y="4382"/>
                  </a:cubicBezTo>
                  <a:cubicBezTo>
                    <a:pt x="0" y="4382"/>
                    <a:pt x="12407" y="54829"/>
                    <a:pt x="14609" y="56067"/>
                  </a:cubicBezTo>
                  <a:cubicBezTo>
                    <a:pt x="16758" y="57281"/>
                    <a:pt x="193592" y="62264"/>
                    <a:pt x="202799" y="62264"/>
                  </a:cubicBezTo>
                  <a:cubicBezTo>
                    <a:pt x="202980" y="62264"/>
                    <a:pt x="203096" y="62262"/>
                    <a:pt x="203145" y="62258"/>
                  </a:cubicBezTo>
                  <a:cubicBezTo>
                    <a:pt x="205705" y="62044"/>
                    <a:pt x="312611" y="25146"/>
                    <a:pt x="312611" y="25146"/>
                  </a:cubicBezTo>
                  <a:lnTo>
                    <a:pt x="312611" y="3298"/>
                  </a:lnTo>
                  <a:cubicBezTo>
                    <a:pt x="312611" y="3298"/>
                    <a:pt x="289179" y="0"/>
                    <a:pt x="27197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7"/>
            <p:cNvSpPr/>
            <p:nvPr/>
          </p:nvSpPr>
          <p:spPr>
            <a:xfrm>
              <a:off x="-886393" y="4580401"/>
              <a:ext cx="10912878" cy="644285"/>
            </a:xfrm>
            <a:custGeom>
              <a:avLst/>
              <a:gdLst/>
              <a:ahLst/>
              <a:cxnLst/>
              <a:rect l="l" t="t" r="r" b="b"/>
              <a:pathLst>
                <a:path w="345235" h="52984" extrusionOk="0">
                  <a:moveTo>
                    <a:pt x="21968" y="0"/>
                  </a:moveTo>
                  <a:lnTo>
                    <a:pt x="1" y="29278"/>
                  </a:lnTo>
                  <a:lnTo>
                    <a:pt x="125576" y="52983"/>
                  </a:lnTo>
                  <a:lnTo>
                    <a:pt x="345234" y="46792"/>
                  </a:lnTo>
                  <a:lnTo>
                    <a:pt x="334614" y="1858"/>
                  </a:lnTo>
                  <a:cubicBezTo>
                    <a:pt x="334614" y="1858"/>
                    <a:pt x="261402" y="5584"/>
                    <a:pt x="246758" y="5584"/>
                  </a:cubicBezTo>
                  <a:cubicBezTo>
                    <a:pt x="232113" y="5584"/>
                    <a:pt x="196228" y="2798"/>
                    <a:pt x="169510" y="2798"/>
                  </a:cubicBezTo>
                  <a:cubicBezTo>
                    <a:pt x="142780" y="2798"/>
                    <a:pt x="87869" y="5156"/>
                    <a:pt x="66997" y="5573"/>
                  </a:cubicBezTo>
                  <a:cubicBezTo>
                    <a:pt x="66313" y="5586"/>
                    <a:pt x="65626" y="5592"/>
                    <a:pt x="64937" y="5592"/>
                  </a:cubicBezTo>
                  <a:cubicBezTo>
                    <a:pt x="44569" y="5592"/>
                    <a:pt x="21968" y="0"/>
                    <a:pt x="21968" y="0"/>
                  </a:cubicBezTo>
                  <a:close/>
                </a:path>
              </a:pathLst>
            </a:custGeom>
            <a:solidFill>
              <a:srgbClr val="1A237E">
                <a:alpha val="45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7"/>
            <p:cNvSpPr/>
            <p:nvPr/>
          </p:nvSpPr>
          <p:spPr>
            <a:xfrm>
              <a:off x="-260143" y="4751995"/>
              <a:ext cx="9870101" cy="514519"/>
            </a:xfrm>
            <a:custGeom>
              <a:avLst/>
              <a:gdLst/>
              <a:ahLst/>
              <a:cxnLst/>
              <a:rect l="l" t="t" r="r" b="b"/>
              <a:pathLst>
                <a:path w="310088" h="74487" extrusionOk="0">
                  <a:moveTo>
                    <a:pt x="240900" y="1"/>
                  </a:moveTo>
                  <a:cubicBezTo>
                    <a:pt x="217826" y="1"/>
                    <a:pt x="156687" y="2346"/>
                    <a:pt x="136553" y="3370"/>
                  </a:cubicBezTo>
                  <a:cubicBezTo>
                    <a:pt x="133422" y="3531"/>
                    <a:pt x="130095" y="3603"/>
                    <a:pt x="126582" y="3603"/>
                  </a:cubicBezTo>
                  <a:cubicBezTo>
                    <a:pt x="107516" y="3603"/>
                    <a:pt x="82986" y="1503"/>
                    <a:pt x="54543" y="286"/>
                  </a:cubicBezTo>
                  <a:cubicBezTo>
                    <a:pt x="49919" y="89"/>
                    <a:pt x="45536" y="3"/>
                    <a:pt x="41415" y="3"/>
                  </a:cubicBezTo>
                  <a:cubicBezTo>
                    <a:pt x="15533" y="3"/>
                    <a:pt x="1" y="3370"/>
                    <a:pt x="1" y="3370"/>
                  </a:cubicBezTo>
                  <a:lnTo>
                    <a:pt x="4394" y="69343"/>
                  </a:lnTo>
                  <a:cubicBezTo>
                    <a:pt x="4394" y="69343"/>
                    <a:pt x="34779" y="74486"/>
                    <a:pt x="35874" y="74486"/>
                  </a:cubicBezTo>
                  <a:cubicBezTo>
                    <a:pt x="36970" y="74486"/>
                    <a:pt x="310087" y="70367"/>
                    <a:pt x="310087" y="70367"/>
                  </a:cubicBezTo>
                  <a:lnTo>
                    <a:pt x="307896" y="2751"/>
                  </a:lnTo>
                  <a:cubicBezTo>
                    <a:pt x="307896" y="2751"/>
                    <a:pt x="263962" y="1"/>
                    <a:pt x="240900" y="1"/>
                  </a:cubicBezTo>
                  <a:close/>
                </a:path>
              </a:pathLst>
            </a:custGeom>
            <a:solidFill>
              <a:srgbClr val="81B4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270"/>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1">
  <p:cSld name="CUSTOM_7">
    <p:spTree>
      <p:nvGrpSpPr>
        <p:cNvPr id="1" name="Shape 607"/>
        <p:cNvGrpSpPr/>
        <p:nvPr/>
      </p:nvGrpSpPr>
      <p:grpSpPr>
        <a:xfrm>
          <a:off x="0" y="0"/>
          <a:ext cx="0" cy="0"/>
          <a:chOff x="0" y="0"/>
          <a:chExt cx="0" cy="0"/>
        </a:xfrm>
      </p:grpSpPr>
      <p:sp>
        <p:nvSpPr>
          <p:cNvPr id="608" name="Google Shape;608;p19"/>
          <p:cNvSpPr txBox="1">
            <a:spLocks noGrp="1"/>
          </p:cNvSpPr>
          <p:nvPr>
            <p:ph type="title"/>
          </p:nvPr>
        </p:nvSpPr>
        <p:spPr>
          <a:xfrm>
            <a:off x="720000" y="540000"/>
            <a:ext cx="7704000" cy="572700"/>
          </a:xfrm>
          <a:prstGeom prst="rect">
            <a:avLst/>
          </a:prstGeom>
        </p:spPr>
        <p:txBody>
          <a:bodyPr spcFirstLastPara="1" wrap="square" lIns="91425" tIns="91425" rIns="91425" bIns="91425" anchor="ctr"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609" name="Google Shape;609;p19"/>
          <p:cNvSpPr/>
          <p:nvPr/>
        </p:nvSpPr>
        <p:spPr>
          <a:xfrm>
            <a:off x="-240575" y="1178338"/>
            <a:ext cx="635225" cy="382225"/>
          </a:xfrm>
          <a:custGeom>
            <a:avLst/>
            <a:gdLst/>
            <a:ahLst/>
            <a:cxnLst/>
            <a:rect l="l" t="t" r="r" b="b"/>
            <a:pathLst>
              <a:path w="25409" h="15289" extrusionOk="0">
                <a:moveTo>
                  <a:pt x="13990" y="1"/>
                </a:moveTo>
                <a:cubicBezTo>
                  <a:pt x="12752" y="1"/>
                  <a:pt x="11669" y="691"/>
                  <a:pt x="11109" y="1715"/>
                </a:cubicBezTo>
                <a:cubicBezTo>
                  <a:pt x="10502" y="1442"/>
                  <a:pt x="9835" y="1287"/>
                  <a:pt x="9121" y="1287"/>
                </a:cubicBezTo>
                <a:cubicBezTo>
                  <a:pt x="6632" y="1287"/>
                  <a:pt x="4573" y="3168"/>
                  <a:pt x="4287" y="5585"/>
                </a:cubicBezTo>
                <a:cubicBezTo>
                  <a:pt x="1870" y="5871"/>
                  <a:pt x="1" y="7919"/>
                  <a:pt x="1" y="10419"/>
                </a:cubicBezTo>
                <a:cubicBezTo>
                  <a:pt x="1" y="13098"/>
                  <a:pt x="2179" y="15288"/>
                  <a:pt x="4870" y="15288"/>
                </a:cubicBezTo>
                <a:lnTo>
                  <a:pt x="22134" y="15288"/>
                </a:lnTo>
                <a:cubicBezTo>
                  <a:pt x="23944" y="15288"/>
                  <a:pt x="25409" y="13812"/>
                  <a:pt x="25409" y="12002"/>
                </a:cubicBezTo>
                <a:cubicBezTo>
                  <a:pt x="25409" y="10550"/>
                  <a:pt x="24456" y="9312"/>
                  <a:pt x="23134" y="8895"/>
                </a:cubicBezTo>
                <a:cubicBezTo>
                  <a:pt x="23515" y="8192"/>
                  <a:pt x="23730" y="7395"/>
                  <a:pt x="23730" y="6549"/>
                </a:cubicBezTo>
                <a:cubicBezTo>
                  <a:pt x="23730" y="3858"/>
                  <a:pt x="21551" y="1680"/>
                  <a:pt x="18860" y="1680"/>
                </a:cubicBezTo>
                <a:cubicBezTo>
                  <a:pt x="18205" y="1680"/>
                  <a:pt x="17586" y="1811"/>
                  <a:pt x="17027" y="2049"/>
                </a:cubicBezTo>
                <a:cubicBezTo>
                  <a:pt x="16538" y="846"/>
                  <a:pt x="15360" y="1"/>
                  <a:pt x="1399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19"/>
          <p:cNvSpPr/>
          <p:nvPr/>
        </p:nvSpPr>
        <p:spPr>
          <a:xfrm>
            <a:off x="234600" y="1648045"/>
            <a:ext cx="356171" cy="214314"/>
          </a:xfrm>
          <a:custGeom>
            <a:avLst/>
            <a:gdLst/>
            <a:ahLst/>
            <a:cxnLst/>
            <a:rect l="l" t="t" r="r" b="b"/>
            <a:pathLst>
              <a:path w="25409" h="15289" extrusionOk="0">
                <a:moveTo>
                  <a:pt x="13990" y="1"/>
                </a:moveTo>
                <a:cubicBezTo>
                  <a:pt x="12752" y="1"/>
                  <a:pt x="11669" y="691"/>
                  <a:pt x="11109" y="1715"/>
                </a:cubicBezTo>
                <a:cubicBezTo>
                  <a:pt x="10502" y="1442"/>
                  <a:pt x="9835" y="1287"/>
                  <a:pt x="9121" y="1287"/>
                </a:cubicBezTo>
                <a:cubicBezTo>
                  <a:pt x="6632" y="1287"/>
                  <a:pt x="4573" y="3168"/>
                  <a:pt x="4287" y="5585"/>
                </a:cubicBezTo>
                <a:cubicBezTo>
                  <a:pt x="1870" y="5871"/>
                  <a:pt x="1" y="7919"/>
                  <a:pt x="1" y="10419"/>
                </a:cubicBezTo>
                <a:cubicBezTo>
                  <a:pt x="1" y="13098"/>
                  <a:pt x="2179" y="15288"/>
                  <a:pt x="4870" y="15288"/>
                </a:cubicBezTo>
                <a:lnTo>
                  <a:pt x="22134" y="15288"/>
                </a:lnTo>
                <a:cubicBezTo>
                  <a:pt x="23944" y="15288"/>
                  <a:pt x="25409" y="13812"/>
                  <a:pt x="25409" y="12002"/>
                </a:cubicBezTo>
                <a:cubicBezTo>
                  <a:pt x="25409" y="10550"/>
                  <a:pt x="24456" y="9312"/>
                  <a:pt x="23134" y="8895"/>
                </a:cubicBezTo>
                <a:cubicBezTo>
                  <a:pt x="23515" y="8192"/>
                  <a:pt x="23730" y="7395"/>
                  <a:pt x="23730" y="6549"/>
                </a:cubicBezTo>
                <a:cubicBezTo>
                  <a:pt x="23730" y="3858"/>
                  <a:pt x="21551" y="1680"/>
                  <a:pt x="18860" y="1680"/>
                </a:cubicBezTo>
                <a:cubicBezTo>
                  <a:pt x="18205" y="1680"/>
                  <a:pt x="17586" y="1811"/>
                  <a:pt x="17027" y="2049"/>
                </a:cubicBezTo>
                <a:cubicBezTo>
                  <a:pt x="16538" y="846"/>
                  <a:pt x="15360" y="1"/>
                  <a:pt x="1399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11" name="Google Shape;611;p19"/>
          <p:cNvGrpSpPr/>
          <p:nvPr/>
        </p:nvGrpSpPr>
        <p:grpSpPr>
          <a:xfrm>
            <a:off x="-886400" y="4501462"/>
            <a:ext cx="10912878" cy="641940"/>
            <a:chOff x="-886393" y="3821028"/>
            <a:chExt cx="10912878" cy="1445486"/>
          </a:xfrm>
        </p:grpSpPr>
        <p:sp>
          <p:nvSpPr>
            <p:cNvPr id="612" name="Google Shape;612;p19"/>
            <p:cNvSpPr/>
            <p:nvPr/>
          </p:nvSpPr>
          <p:spPr>
            <a:xfrm>
              <a:off x="-335768" y="3821028"/>
              <a:ext cx="10128887" cy="1432562"/>
            </a:xfrm>
            <a:custGeom>
              <a:avLst/>
              <a:gdLst/>
              <a:ahLst/>
              <a:cxnLst/>
              <a:rect l="l" t="t" r="r" b="b"/>
              <a:pathLst>
                <a:path w="320433" h="60293" extrusionOk="0">
                  <a:moveTo>
                    <a:pt x="155198" y="0"/>
                  </a:moveTo>
                  <a:cubicBezTo>
                    <a:pt x="125730" y="0"/>
                    <a:pt x="113277" y="1846"/>
                    <a:pt x="63854" y="1846"/>
                  </a:cubicBezTo>
                  <a:cubicBezTo>
                    <a:pt x="14431" y="1846"/>
                    <a:pt x="8740" y="48"/>
                    <a:pt x="8740" y="48"/>
                  </a:cubicBezTo>
                  <a:cubicBezTo>
                    <a:pt x="8740" y="48"/>
                    <a:pt x="786" y="25206"/>
                    <a:pt x="393" y="25730"/>
                  </a:cubicBezTo>
                  <a:cubicBezTo>
                    <a:pt x="0" y="26254"/>
                    <a:pt x="47375" y="52352"/>
                    <a:pt x="56531" y="57305"/>
                  </a:cubicBezTo>
                  <a:cubicBezTo>
                    <a:pt x="60924" y="59676"/>
                    <a:pt x="99867" y="60292"/>
                    <a:pt x="139560" y="60292"/>
                  </a:cubicBezTo>
                  <a:cubicBezTo>
                    <a:pt x="182600" y="60292"/>
                    <a:pt x="226522" y="59567"/>
                    <a:pt x="228231" y="59567"/>
                  </a:cubicBezTo>
                  <a:cubicBezTo>
                    <a:pt x="231529" y="59567"/>
                    <a:pt x="319028" y="24111"/>
                    <a:pt x="319028" y="24111"/>
                  </a:cubicBezTo>
                  <a:cubicBezTo>
                    <a:pt x="319028" y="24111"/>
                    <a:pt x="320432" y="790"/>
                    <a:pt x="311046" y="790"/>
                  </a:cubicBezTo>
                  <a:cubicBezTo>
                    <a:pt x="310847" y="790"/>
                    <a:pt x="310642" y="800"/>
                    <a:pt x="310432" y="822"/>
                  </a:cubicBezTo>
                  <a:cubicBezTo>
                    <a:pt x="300359" y="1846"/>
                    <a:pt x="239590" y="3501"/>
                    <a:pt x="227136" y="3501"/>
                  </a:cubicBezTo>
                  <a:cubicBezTo>
                    <a:pt x="214694" y="3501"/>
                    <a:pt x="184666" y="0"/>
                    <a:pt x="15519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19"/>
            <p:cNvSpPr/>
            <p:nvPr/>
          </p:nvSpPr>
          <p:spPr>
            <a:xfrm>
              <a:off x="-260143" y="4050510"/>
              <a:ext cx="10228648" cy="1215984"/>
            </a:xfrm>
            <a:custGeom>
              <a:avLst/>
              <a:gdLst/>
              <a:ahLst/>
              <a:cxnLst/>
              <a:rect l="l" t="t" r="r" b="b"/>
              <a:pathLst>
                <a:path w="323589" h="51329" extrusionOk="0">
                  <a:moveTo>
                    <a:pt x="288811" y="0"/>
                  </a:moveTo>
                  <a:cubicBezTo>
                    <a:pt x="260628" y="0"/>
                    <a:pt x="228767" y="6382"/>
                    <a:pt x="202407" y="6382"/>
                  </a:cubicBezTo>
                  <a:cubicBezTo>
                    <a:pt x="176058" y="6382"/>
                    <a:pt x="157377" y="1763"/>
                    <a:pt x="127362" y="1763"/>
                  </a:cubicBezTo>
                  <a:cubicBezTo>
                    <a:pt x="97346" y="1763"/>
                    <a:pt x="91845" y="3084"/>
                    <a:pt x="61461" y="3501"/>
                  </a:cubicBezTo>
                  <a:cubicBezTo>
                    <a:pt x="59827" y="3523"/>
                    <a:pt x="58192" y="3534"/>
                    <a:pt x="56559" y="3534"/>
                  </a:cubicBezTo>
                  <a:cubicBezTo>
                    <a:pt x="27824" y="3534"/>
                    <a:pt x="1" y="250"/>
                    <a:pt x="1" y="250"/>
                  </a:cubicBezTo>
                  <a:lnTo>
                    <a:pt x="1" y="250"/>
                  </a:lnTo>
                  <a:cubicBezTo>
                    <a:pt x="1" y="250"/>
                    <a:pt x="2525" y="40601"/>
                    <a:pt x="4346" y="41839"/>
                  </a:cubicBezTo>
                  <a:cubicBezTo>
                    <a:pt x="6180" y="43077"/>
                    <a:pt x="207538" y="51328"/>
                    <a:pt x="211563" y="51328"/>
                  </a:cubicBezTo>
                  <a:cubicBezTo>
                    <a:pt x="215587" y="51328"/>
                    <a:pt x="319588" y="36326"/>
                    <a:pt x="319588" y="36326"/>
                  </a:cubicBezTo>
                  <a:lnTo>
                    <a:pt x="323589" y="0"/>
                  </a:lnTo>
                  <a:close/>
                </a:path>
              </a:pathLst>
            </a:custGeom>
            <a:solidFill>
              <a:srgbClr val="81B4F3">
                <a:alpha val="49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19"/>
            <p:cNvSpPr/>
            <p:nvPr/>
          </p:nvSpPr>
          <p:spPr>
            <a:xfrm>
              <a:off x="-260118" y="4301578"/>
              <a:ext cx="10055133" cy="923219"/>
            </a:xfrm>
            <a:custGeom>
              <a:avLst/>
              <a:gdLst/>
              <a:ahLst/>
              <a:cxnLst/>
              <a:rect l="l" t="t" r="r" b="b"/>
              <a:pathLst>
                <a:path w="312611" h="62264" extrusionOk="0">
                  <a:moveTo>
                    <a:pt x="271975" y="0"/>
                  </a:moveTo>
                  <a:cubicBezTo>
                    <a:pt x="254770" y="0"/>
                    <a:pt x="185940" y="6596"/>
                    <a:pt x="158485" y="6596"/>
                  </a:cubicBezTo>
                  <a:cubicBezTo>
                    <a:pt x="131029" y="6596"/>
                    <a:pt x="65497" y="1441"/>
                    <a:pt x="48649" y="1441"/>
                  </a:cubicBezTo>
                  <a:cubicBezTo>
                    <a:pt x="31814" y="1441"/>
                    <a:pt x="0" y="4382"/>
                    <a:pt x="0" y="4382"/>
                  </a:cubicBezTo>
                  <a:cubicBezTo>
                    <a:pt x="0" y="4382"/>
                    <a:pt x="12407" y="54829"/>
                    <a:pt x="14609" y="56067"/>
                  </a:cubicBezTo>
                  <a:cubicBezTo>
                    <a:pt x="16758" y="57281"/>
                    <a:pt x="193592" y="62264"/>
                    <a:pt x="202799" y="62264"/>
                  </a:cubicBezTo>
                  <a:cubicBezTo>
                    <a:pt x="202980" y="62264"/>
                    <a:pt x="203096" y="62262"/>
                    <a:pt x="203145" y="62258"/>
                  </a:cubicBezTo>
                  <a:cubicBezTo>
                    <a:pt x="205705" y="62044"/>
                    <a:pt x="312611" y="25146"/>
                    <a:pt x="312611" y="25146"/>
                  </a:cubicBezTo>
                  <a:lnTo>
                    <a:pt x="312611" y="3298"/>
                  </a:lnTo>
                  <a:cubicBezTo>
                    <a:pt x="312611" y="3298"/>
                    <a:pt x="289179" y="0"/>
                    <a:pt x="27197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19"/>
            <p:cNvSpPr/>
            <p:nvPr/>
          </p:nvSpPr>
          <p:spPr>
            <a:xfrm>
              <a:off x="-886393" y="4580401"/>
              <a:ext cx="10912878" cy="644285"/>
            </a:xfrm>
            <a:custGeom>
              <a:avLst/>
              <a:gdLst/>
              <a:ahLst/>
              <a:cxnLst/>
              <a:rect l="l" t="t" r="r" b="b"/>
              <a:pathLst>
                <a:path w="345235" h="52984" extrusionOk="0">
                  <a:moveTo>
                    <a:pt x="21968" y="0"/>
                  </a:moveTo>
                  <a:lnTo>
                    <a:pt x="1" y="29278"/>
                  </a:lnTo>
                  <a:lnTo>
                    <a:pt x="125576" y="52983"/>
                  </a:lnTo>
                  <a:lnTo>
                    <a:pt x="345234" y="46792"/>
                  </a:lnTo>
                  <a:lnTo>
                    <a:pt x="334614" y="1858"/>
                  </a:lnTo>
                  <a:cubicBezTo>
                    <a:pt x="334614" y="1858"/>
                    <a:pt x="261402" y="5584"/>
                    <a:pt x="246758" y="5584"/>
                  </a:cubicBezTo>
                  <a:cubicBezTo>
                    <a:pt x="232113" y="5584"/>
                    <a:pt x="196228" y="2798"/>
                    <a:pt x="169510" y="2798"/>
                  </a:cubicBezTo>
                  <a:cubicBezTo>
                    <a:pt x="142780" y="2798"/>
                    <a:pt x="87869" y="5156"/>
                    <a:pt x="66997" y="5573"/>
                  </a:cubicBezTo>
                  <a:cubicBezTo>
                    <a:pt x="66313" y="5586"/>
                    <a:pt x="65626" y="5592"/>
                    <a:pt x="64937" y="5592"/>
                  </a:cubicBezTo>
                  <a:cubicBezTo>
                    <a:pt x="44569" y="5592"/>
                    <a:pt x="21968" y="0"/>
                    <a:pt x="21968" y="0"/>
                  </a:cubicBezTo>
                  <a:close/>
                </a:path>
              </a:pathLst>
            </a:custGeom>
            <a:solidFill>
              <a:srgbClr val="1A237E">
                <a:alpha val="45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19"/>
            <p:cNvSpPr/>
            <p:nvPr/>
          </p:nvSpPr>
          <p:spPr>
            <a:xfrm>
              <a:off x="-260143" y="4751995"/>
              <a:ext cx="9870101" cy="514519"/>
            </a:xfrm>
            <a:custGeom>
              <a:avLst/>
              <a:gdLst/>
              <a:ahLst/>
              <a:cxnLst/>
              <a:rect l="l" t="t" r="r" b="b"/>
              <a:pathLst>
                <a:path w="310088" h="74487" extrusionOk="0">
                  <a:moveTo>
                    <a:pt x="240900" y="1"/>
                  </a:moveTo>
                  <a:cubicBezTo>
                    <a:pt x="217826" y="1"/>
                    <a:pt x="156687" y="2346"/>
                    <a:pt x="136553" y="3370"/>
                  </a:cubicBezTo>
                  <a:cubicBezTo>
                    <a:pt x="133422" y="3531"/>
                    <a:pt x="130095" y="3603"/>
                    <a:pt x="126582" y="3603"/>
                  </a:cubicBezTo>
                  <a:cubicBezTo>
                    <a:pt x="107516" y="3603"/>
                    <a:pt x="82986" y="1503"/>
                    <a:pt x="54543" y="286"/>
                  </a:cubicBezTo>
                  <a:cubicBezTo>
                    <a:pt x="49919" y="89"/>
                    <a:pt x="45536" y="3"/>
                    <a:pt x="41415" y="3"/>
                  </a:cubicBezTo>
                  <a:cubicBezTo>
                    <a:pt x="15533" y="3"/>
                    <a:pt x="1" y="3370"/>
                    <a:pt x="1" y="3370"/>
                  </a:cubicBezTo>
                  <a:lnTo>
                    <a:pt x="4394" y="69343"/>
                  </a:lnTo>
                  <a:cubicBezTo>
                    <a:pt x="4394" y="69343"/>
                    <a:pt x="34779" y="74486"/>
                    <a:pt x="35874" y="74486"/>
                  </a:cubicBezTo>
                  <a:cubicBezTo>
                    <a:pt x="36970" y="74486"/>
                    <a:pt x="310087" y="70367"/>
                    <a:pt x="310087" y="70367"/>
                  </a:cubicBezTo>
                  <a:lnTo>
                    <a:pt x="307896" y="2751"/>
                  </a:lnTo>
                  <a:cubicBezTo>
                    <a:pt x="307896" y="2751"/>
                    <a:pt x="263962" y="1"/>
                    <a:pt x="240900" y="1"/>
                  </a:cubicBezTo>
                  <a:close/>
                </a:path>
              </a:pathLst>
            </a:custGeom>
            <a:solidFill>
              <a:srgbClr val="81B4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17" name="Google Shape;617;p19"/>
          <p:cNvSpPr/>
          <p:nvPr/>
        </p:nvSpPr>
        <p:spPr>
          <a:xfrm>
            <a:off x="6481000" y="37788"/>
            <a:ext cx="377133" cy="226927"/>
          </a:xfrm>
          <a:custGeom>
            <a:avLst/>
            <a:gdLst/>
            <a:ahLst/>
            <a:cxnLst/>
            <a:rect l="l" t="t" r="r" b="b"/>
            <a:pathLst>
              <a:path w="25409" h="15289" extrusionOk="0">
                <a:moveTo>
                  <a:pt x="13990" y="1"/>
                </a:moveTo>
                <a:cubicBezTo>
                  <a:pt x="12752" y="1"/>
                  <a:pt x="11669" y="691"/>
                  <a:pt x="11109" y="1715"/>
                </a:cubicBezTo>
                <a:cubicBezTo>
                  <a:pt x="10502" y="1442"/>
                  <a:pt x="9835" y="1287"/>
                  <a:pt x="9121" y="1287"/>
                </a:cubicBezTo>
                <a:cubicBezTo>
                  <a:pt x="6632" y="1287"/>
                  <a:pt x="4573" y="3168"/>
                  <a:pt x="4287" y="5585"/>
                </a:cubicBezTo>
                <a:cubicBezTo>
                  <a:pt x="1870" y="5871"/>
                  <a:pt x="1" y="7919"/>
                  <a:pt x="1" y="10419"/>
                </a:cubicBezTo>
                <a:cubicBezTo>
                  <a:pt x="1" y="13098"/>
                  <a:pt x="2179" y="15288"/>
                  <a:pt x="4870" y="15288"/>
                </a:cubicBezTo>
                <a:lnTo>
                  <a:pt x="22134" y="15288"/>
                </a:lnTo>
                <a:cubicBezTo>
                  <a:pt x="23944" y="15288"/>
                  <a:pt x="25409" y="13812"/>
                  <a:pt x="25409" y="12002"/>
                </a:cubicBezTo>
                <a:cubicBezTo>
                  <a:pt x="25409" y="10550"/>
                  <a:pt x="24456" y="9312"/>
                  <a:pt x="23134" y="8895"/>
                </a:cubicBezTo>
                <a:cubicBezTo>
                  <a:pt x="23515" y="8192"/>
                  <a:pt x="23730" y="7395"/>
                  <a:pt x="23730" y="6549"/>
                </a:cubicBezTo>
                <a:cubicBezTo>
                  <a:pt x="23730" y="3858"/>
                  <a:pt x="21551" y="1680"/>
                  <a:pt x="18860" y="1680"/>
                </a:cubicBezTo>
                <a:cubicBezTo>
                  <a:pt x="18205" y="1680"/>
                  <a:pt x="17586" y="1811"/>
                  <a:pt x="17027" y="2049"/>
                </a:cubicBezTo>
                <a:cubicBezTo>
                  <a:pt x="16538" y="846"/>
                  <a:pt x="15360" y="1"/>
                  <a:pt x="1399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19"/>
          <p:cNvSpPr/>
          <p:nvPr/>
        </p:nvSpPr>
        <p:spPr>
          <a:xfrm>
            <a:off x="6142450" y="338750"/>
            <a:ext cx="377150" cy="127225"/>
          </a:xfrm>
          <a:custGeom>
            <a:avLst/>
            <a:gdLst/>
            <a:ahLst/>
            <a:cxnLst/>
            <a:rect l="l" t="t" r="r" b="b"/>
            <a:pathLst>
              <a:path w="15086" h="5089" extrusionOk="0">
                <a:moveTo>
                  <a:pt x="2545" y="1"/>
                </a:moveTo>
                <a:cubicBezTo>
                  <a:pt x="1787" y="1"/>
                  <a:pt x="946" y="136"/>
                  <a:pt x="0" y="433"/>
                </a:cubicBezTo>
                <a:cubicBezTo>
                  <a:pt x="4168" y="612"/>
                  <a:pt x="4965" y="2410"/>
                  <a:pt x="7335" y="5089"/>
                </a:cubicBezTo>
                <a:cubicBezTo>
                  <a:pt x="7335" y="5089"/>
                  <a:pt x="7549" y="1695"/>
                  <a:pt x="15086" y="1529"/>
                </a:cubicBezTo>
                <a:cubicBezTo>
                  <a:pt x="15086" y="1529"/>
                  <a:pt x="14163" y="421"/>
                  <a:pt x="12092" y="421"/>
                </a:cubicBezTo>
                <a:cubicBezTo>
                  <a:pt x="10844" y="421"/>
                  <a:pt x="9180" y="823"/>
                  <a:pt x="7049" y="2112"/>
                </a:cubicBezTo>
                <a:cubicBezTo>
                  <a:pt x="5809" y="838"/>
                  <a:pt x="4430" y="1"/>
                  <a:pt x="254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19"/>
          <p:cNvSpPr/>
          <p:nvPr/>
        </p:nvSpPr>
        <p:spPr>
          <a:xfrm>
            <a:off x="8765947" y="2913104"/>
            <a:ext cx="513770" cy="309144"/>
          </a:xfrm>
          <a:custGeom>
            <a:avLst/>
            <a:gdLst/>
            <a:ahLst/>
            <a:cxnLst/>
            <a:rect l="l" t="t" r="r" b="b"/>
            <a:pathLst>
              <a:path w="25409" h="15289" extrusionOk="0">
                <a:moveTo>
                  <a:pt x="13990" y="1"/>
                </a:moveTo>
                <a:cubicBezTo>
                  <a:pt x="12752" y="1"/>
                  <a:pt x="11669" y="691"/>
                  <a:pt x="11109" y="1715"/>
                </a:cubicBezTo>
                <a:cubicBezTo>
                  <a:pt x="10502" y="1442"/>
                  <a:pt x="9835" y="1287"/>
                  <a:pt x="9121" y="1287"/>
                </a:cubicBezTo>
                <a:cubicBezTo>
                  <a:pt x="6632" y="1287"/>
                  <a:pt x="4573" y="3168"/>
                  <a:pt x="4287" y="5585"/>
                </a:cubicBezTo>
                <a:cubicBezTo>
                  <a:pt x="1870" y="5871"/>
                  <a:pt x="1" y="7919"/>
                  <a:pt x="1" y="10419"/>
                </a:cubicBezTo>
                <a:cubicBezTo>
                  <a:pt x="1" y="13098"/>
                  <a:pt x="2179" y="15288"/>
                  <a:pt x="4870" y="15288"/>
                </a:cubicBezTo>
                <a:lnTo>
                  <a:pt x="22134" y="15288"/>
                </a:lnTo>
                <a:cubicBezTo>
                  <a:pt x="23944" y="15288"/>
                  <a:pt x="25409" y="13812"/>
                  <a:pt x="25409" y="12002"/>
                </a:cubicBezTo>
                <a:cubicBezTo>
                  <a:pt x="25409" y="10550"/>
                  <a:pt x="24456" y="9312"/>
                  <a:pt x="23134" y="8895"/>
                </a:cubicBezTo>
                <a:cubicBezTo>
                  <a:pt x="23515" y="8192"/>
                  <a:pt x="23730" y="7395"/>
                  <a:pt x="23730" y="6549"/>
                </a:cubicBezTo>
                <a:cubicBezTo>
                  <a:pt x="23730" y="3858"/>
                  <a:pt x="21551" y="1680"/>
                  <a:pt x="18860" y="1680"/>
                </a:cubicBezTo>
                <a:cubicBezTo>
                  <a:pt x="18205" y="1680"/>
                  <a:pt x="17586" y="1811"/>
                  <a:pt x="17027" y="2049"/>
                </a:cubicBezTo>
                <a:cubicBezTo>
                  <a:pt x="16538" y="846"/>
                  <a:pt x="15360" y="1"/>
                  <a:pt x="1399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2">
  <p:cSld name="CUSTOM_7_1">
    <p:spTree>
      <p:nvGrpSpPr>
        <p:cNvPr id="1" name="Shape 620"/>
        <p:cNvGrpSpPr/>
        <p:nvPr/>
      </p:nvGrpSpPr>
      <p:grpSpPr>
        <a:xfrm>
          <a:off x="0" y="0"/>
          <a:ext cx="0" cy="0"/>
          <a:chOff x="0" y="0"/>
          <a:chExt cx="0" cy="0"/>
        </a:xfrm>
      </p:grpSpPr>
      <p:sp>
        <p:nvSpPr>
          <p:cNvPr id="621" name="Google Shape;621;p20"/>
          <p:cNvSpPr txBox="1">
            <a:spLocks noGrp="1"/>
          </p:cNvSpPr>
          <p:nvPr>
            <p:ph type="title"/>
          </p:nvPr>
        </p:nvSpPr>
        <p:spPr>
          <a:xfrm>
            <a:off x="720000" y="540000"/>
            <a:ext cx="77040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622" name="Google Shape;622;p20"/>
          <p:cNvSpPr/>
          <p:nvPr/>
        </p:nvSpPr>
        <p:spPr>
          <a:xfrm>
            <a:off x="7976913" y="277963"/>
            <a:ext cx="539375" cy="362575"/>
          </a:xfrm>
          <a:custGeom>
            <a:avLst/>
            <a:gdLst/>
            <a:ahLst/>
            <a:cxnLst/>
            <a:rect l="l" t="t" r="r" b="b"/>
            <a:pathLst>
              <a:path w="21575" h="14503" extrusionOk="0">
                <a:moveTo>
                  <a:pt x="21574" y="0"/>
                </a:moveTo>
                <a:lnTo>
                  <a:pt x="21574" y="0"/>
                </a:lnTo>
                <a:cubicBezTo>
                  <a:pt x="15764" y="1274"/>
                  <a:pt x="13550" y="4370"/>
                  <a:pt x="12490" y="8513"/>
                </a:cubicBezTo>
                <a:cubicBezTo>
                  <a:pt x="12246" y="8508"/>
                  <a:pt x="12007" y="8505"/>
                  <a:pt x="11773" y="8505"/>
                </a:cubicBezTo>
                <a:cubicBezTo>
                  <a:pt x="1049" y="8505"/>
                  <a:pt x="0" y="14502"/>
                  <a:pt x="0" y="14502"/>
                </a:cubicBezTo>
                <a:cubicBezTo>
                  <a:pt x="4401" y="12111"/>
                  <a:pt x="7582" y="11378"/>
                  <a:pt x="9828" y="11378"/>
                </a:cubicBezTo>
                <a:cubicBezTo>
                  <a:pt x="13385" y="11378"/>
                  <a:pt x="14597" y="13216"/>
                  <a:pt x="14597" y="13216"/>
                </a:cubicBezTo>
                <a:cubicBezTo>
                  <a:pt x="15848" y="7192"/>
                  <a:pt x="15490" y="3834"/>
                  <a:pt x="2157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20"/>
          <p:cNvSpPr/>
          <p:nvPr/>
        </p:nvSpPr>
        <p:spPr>
          <a:xfrm>
            <a:off x="84775" y="90225"/>
            <a:ext cx="635225" cy="382225"/>
          </a:xfrm>
          <a:custGeom>
            <a:avLst/>
            <a:gdLst/>
            <a:ahLst/>
            <a:cxnLst/>
            <a:rect l="l" t="t" r="r" b="b"/>
            <a:pathLst>
              <a:path w="25409" h="15289" extrusionOk="0">
                <a:moveTo>
                  <a:pt x="13990" y="1"/>
                </a:moveTo>
                <a:cubicBezTo>
                  <a:pt x="12752" y="1"/>
                  <a:pt x="11669" y="691"/>
                  <a:pt x="11109" y="1715"/>
                </a:cubicBezTo>
                <a:cubicBezTo>
                  <a:pt x="10502" y="1442"/>
                  <a:pt x="9835" y="1287"/>
                  <a:pt x="9121" y="1287"/>
                </a:cubicBezTo>
                <a:cubicBezTo>
                  <a:pt x="6632" y="1287"/>
                  <a:pt x="4573" y="3168"/>
                  <a:pt x="4287" y="5585"/>
                </a:cubicBezTo>
                <a:cubicBezTo>
                  <a:pt x="1870" y="5871"/>
                  <a:pt x="1" y="7919"/>
                  <a:pt x="1" y="10419"/>
                </a:cubicBezTo>
                <a:cubicBezTo>
                  <a:pt x="1" y="13098"/>
                  <a:pt x="2179" y="15288"/>
                  <a:pt x="4870" y="15288"/>
                </a:cubicBezTo>
                <a:lnTo>
                  <a:pt x="22134" y="15288"/>
                </a:lnTo>
                <a:cubicBezTo>
                  <a:pt x="23944" y="15288"/>
                  <a:pt x="25409" y="13812"/>
                  <a:pt x="25409" y="12002"/>
                </a:cubicBezTo>
                <a:cubicBezTo>
                  <a:pt x="25409" y="10550"/>
                  <a:pt x="24456" y="9312"/>
                  <a:pt x="23134" y="8895"/>
                </a:cubicBezTo>
                <a:cubicBezTo>
                  <a:pt x="23515" y="8192"/>
                  <a:pt x="23730" y="7395"/>
                  <a:pt x="23730" y="6549"/>
                </a:cubicBezTo>
                <a:cubicBezTo>
                  <a:pt x="23730" y="3858"/>
                  <a:pt x="21551" y="1680"/>
                  <a:pt x="18860" y="1680"/>
                </a:cubicBezTo>
                <a:cubicBezTo>
                  <a:pt x="18205" y="1680"/>
                  <a:pt x="17586" y="1811"/>
                  <a:pt x="17027" y="2049"/>
                </a:cubicBezTo>
                <a:cubicBezTo>
                  <a:pt x="16538" y="846"/>
                  <a:pt x="15360" y="1"/>
                  <a:pt x="1399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20"/>
          <p:cNvSpPr/>
          <p:nvPr/>
        </p:nvSpPr>
        <p:spPr>
          <a:xfrm>
            <a:off x="5838275" y="327107"/>
            <a:ext cx="439258" cy="264309"/>
          </a:xfrm>
          <a:custGeom>
            <a:avLst/>
            <a:gdLst/>
            <a:ahLst/>
            <a:cxnLst/>
            <a:rect l="l" t="t" r="r" b="b"/>
            <a:pathLst>
              <a:path w="25409" h="15289" extrusionOk="0">
                <a:moveTo>
                  <a:pt x="13990" y="1"/>
                </a:moveTo>
                <a:cubicBezTo>
                  <a:pt x="12752" y="1"/>
                  <a:pt x="11669" y="691"/>
                  <a:pt x="11109" y="1715"/>
                </a:cubicBezTo>
                <a:cubicBezTo>
                  <a:pt x="10502" y="1442"/>
                  <a:pt x="9835" y="1287"/>
                  <a:pt x="9121" y="1287"/>
                </a:cubicBezTo>
                <a:cubicBezTo>
                  <a:pt x="6632" y="1287"/>
                  <a:pt x="4573" y="3168"/>
                  <a:pt x="4287" y="5585"/>
                </a:cubicBezTo>
                <a:cubicBezTo>
                  <a:pt x="1870" y="5871"/>
                  <a:pt x="1" y="7919"/>
                  <a:pt x="1" y="10419"/>
                </a:cubicBezTo>
                <a:cubicBezTo>
                  <a:pt x="1" y="13098"/>
                  <a:pt x="2179" y="15288"/>
                  <a:pt x="4870" y="15288"/>
                </a:cubicBezTo>
                <a:lnTo>
                  <a:pt x="22134" y="15288"/>
                </a:lnTo>
                <a:cubicBezTo>
                  <a:pt x="23944" y="15288"/>
                  <a:pt x="25409" y="13812"/>
                  <a:pt x="25409" y="12002"/>
                </a:cubicBezTo>
                <a:cubicBezTo>
                  <a:pt x="25409" y="10550"/>
                  <a:pt x="24456" y="9312"/>
                  <a:pt x="23134" y="8895"/>
                </a:cubicBezTo>
                <a:cubicBezTo>
                  <a:pt x="23515" y="8192"/>
                  <a:pt x="23730" y="7395"/>
                  <a:pt x="23730" y="6549"/>
                </a:cubicBezTo>
                <a:cubicBezTo>
                  <a:pt x="23730" y="3858"/>
                  <a:pt x="21551" y="1680"/>
                  <a:pt x="18860" y="1680"/>
                </a:cubicBezTo>
                <a:cubicBezTo>
                  <a:pt x="18205" y="1680"/>
                  <a:pt x="17586" y="1811"/>
                  <a:pt x="17027" y="2049"/>
                </a:cubicBezTo>
                <a:cubicBezTo>
                  <a:pt x="16538" y="846"/>
                  <a:pt x="15360" y="1"/>
                  <a:pt x="1399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20"/>
          <p:cNvSpPr/>
          <p:nvPr/>
        </p:nvSpPr>
        <p:spPr>
          <a:xfrm>
            <a:off x="8493938" y="413888"/>
            <a:ext cx="377150" cy="127225"/>
          </a:xfrm>
          <a:custGeom>
            <a:avLst/>
            <a:gdLst/>
            <a:ahLst/>
            <a:cxnLst/>
            <a:rect l="l" t="t" r="r" b="b"/>
            <a:pathLst>
              <a:path w="15086" h="5089" extrusionOk="0">
                <a:moveTo>
                  <a:pt x="2545" y="1"/>
                </a:moveTo>
                <a:cubicBezTo>
                  <a:pt x="1787" y="1"/>
                  <a:pt x="946" y="136"/>
                  <a:pt x="0" y="433"/>
                </a:cubicBezTo>
                <a:cubicBezTo>
                  <a:pt x="4168" y="612"/>
                  <a:pt x="4965" y="2410"/>
                  <a:pt x="7335" y="5089"/>
                </a:cubicBezTo>
                <a:cubicBezTo>
                  <a:pt x="7335" y="5089"/>
                  <a:pt x="7549" y="1695"/>
                  <a:pt x="15086" y="1529"/>
                </a:cubicBezTo>
                <a:cubicBezTo>
                  <a:pt x="15086" y="1529"/>
                  <a:pt x="14163" y="421"/>
                  <a:pt x="12092" y="421"/>
                </a:cubicBezTo>
                <a:cubicBezTo>
                  <a:pt x="10844" y="421"/>
                  <a:pt x="9180" y="823"/>
                  <a:pt x="7049" y="2112"/>
                </a:cubicBezTo>
                <a:cubicBezTo>
                  <a:pt x="5809" y="838"/>
                  <a:pt x="4430" y="1"/>
                  <a:pt x="254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26" name="Google Shape;626;p20"/>
          <p:cNvGrpSpPr/>
          <p:nvPr/>
        </p:nvGrpSpPr>
        <p:grpSpPr>
          <a:xfrm>
            <a:off x="-886400" y="4501462"/>
            <a:ext cx="10912878" cy="641940"/>
            <a:chOff x="-886393" y="3821028"/>
            <a:chExt cx="10912878" cy="1445486"/>
          </a:xfrm>
        </p:grpSpPr>
        <p:sp>
          <p:nvSpPr>
            <p:cNvPr id="627" name="Google Shape;627;p20"/>
            <p:cNvSpPr/>
            <p:nvPr/>
          </p:nvSpPr>
          <p:spPr>
            <a:xfrm>
              <a:off x="-335768" y="3821028"/>
              <a:ext cx="10128887" cy="1432562"/>
            </a:xfrm>
            <a:custGeom>
              <a:avLst/>
              <a:gdLst/>
              <a:ahLst/>
              <a:cxnLst/>
              <a:rect l="l" t="t" r="r" b="b"/>
              <a:pathLst>
                <a:path w="320433" h="60293" extrusionOk="0">
                  <a:moveTo>
                    <a:pt x="155198" y="0"/>
                  </a:moveTo>
                  <a:cubicBezTo>
                    <a:pt x="125730" y="0"/>
                    <a:pt x="113277" y="1846"/>
                    <a:pt x="63854" y="1846"/>
                  </a:cubicBezTo>
                  <a:cubicBezTo>
                    <a:pt x="14431" y="1846"/>
                    <a:pt x="8740" y="48"/>
                    <a:pt x="8740" y="48"/>
                  </a:cubicBezTo>
                  <a:cubicBezTo>
                    <a:pt x="8740" y="48"/>
                    <a:pt x="786" y="25206"/>
                    <a:pt x="393" y="25730"/>
                  </a:cubicBezTo>
                  <a:cubicBezTo>
                    <a:pt x="0" y="26254"/>
                    <a:pt x="47375" y="52352"/>
                    <a:pt x="56531" y="57305"/>
                  </a:cubicBezTo>
                  <a:cubicBezTo>
                    <a:pt x="60924" y="59676"/>
                    <a:pt x="99867" y="60292"/>
                    <a:pt x="139560" y="60292"/>
                  </a:cubicBezTo>
                  <a:cubicBezTo>
                    <a:pt x="182600" y="60292"/>
                    <a:pt x="226522" y="59567"/>
                    <a:pt x="228231" y="59567"/>
                  </a:cubicBezTo>
                  <a:cubicBezTo>
                    <a:pt x="231529" y="59567"/>
                    <a:pt x="319028" y="24111"/>
                    <a:pt x="319028" y="24111"/>
                  </a:cubicBezTo>
                  <a:cubicBezTo>
                    <a:pt x="319028" y="24111"/>
                    <a:pt x="320432" y="790"/>
                    <a:pt x="311046" y="790"/>
                  </a:cubicBezTo>
                  <a:cubicBezTo>
                    <a:pt x="310847" y="790"/>
                    <a:pt x="310642" y="800"/>
                    <a:pt x="310432" y="822"/>
                  </a:cubicBezTo>
                  <a:cubicBezTo>
                    <a:pt x="300359" y="1846"/>
                    <a:pt x="239590" y="3501"/>
                    <a:pt x="227136" y="3501"/>
                  </a:cubicBezTo>
                  <a:cubicBezTo>
                    <a:pt x="214694" y="3501"/>
                    <a:pt x="184666" y="0"/>
                    <a:pt x="15519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20"/>
            <p:cNvSpPr/>
            <p:nvPr/>
          </p:nvSpPr>
          <p:spPr>
            <a:xfrm>
              <a:off x="-260143" y="4050510"/>
              <a:ext cx="10228648" cy="1215984"/>
            </a:xfrm>
            <a:custGeom>
              <a:avLst/>
              <a:gdLst/>
              <a:ahLst/>
              <a:cxnLst/>
              <a:rect l="l" t="t" r="r" b="b"/>
              <a:pathLst>
                <a:path w="323589" h="51329" extrusionOk="0">
                  <a:moveTo>
                    <a:pt x="288811" y="0"/>
                  </a:moveTo>
                  <a:cubicBezTo>
                    <a:pt x="260628" y="0"/>
                    <a:pt x="228767" y="6382"/>
                    <a:pt x="202407" y="6382"/>
                  </a:cubicBezTo>
                  <a:cubicBezTo>
                    <a:pt x="176058" y="6382"/>
                    <a:pt x="157377" y="1763"/>
                    <a:pt x="127362" y="1763"/>
                  </a:cubicBezTo>
                  <a:cubicBezTo>
                    <a:pt x="97346" y="1763"/>
                    <a:pt x="91845" y="3084"/>
                    <a:pt x="61461" y="3501"/>
                  </a:cubicBezTo>
                  <a:cubicBezTo>
                    <a:pt x="59827" y="3523"/>
                    <a:pt x="58192" y="3534"/>
                    <a:pt x="56559" y="3534"/>
                  </a:cubicBezTo>
                  <a:cubicBezTo>
                    <a:pt x="27824" y="3534"/>
                    <a:pt x="1" y="250"/>
                    <a:pt x="1" y="250"/>
                  </a:cubicBezTo>
                  <a:lnTo>
                    <a:pt x="1" y="250"/>
                  </a:lnTo>
                  <a:cubicBezTo>
                    <a:pt x="1" y="250"/>
                    <a:pt x="2525" y="40601"/>
                    <a:pt x="4346" y="41839"/>
                  </a:cubicBezTo>
                  <a:cubicBezTo>
                    <a:pt x="6180" y="43077"/>
                    <a:pt x="207538" y="51328"/>
                    <a:pt x="211563" y="51328"/>
                  </a:cubicBezTo>
                  <a:cubicBezTo>
                    <a:pt x="215587" y="51328"/>
                    <a:pt x="319588" y="36326"/>
                    <a:pt x="319588" y="36326"/>
                  </a:cubicBezTo>
                  <a:lnTo>
                    <a:pt x="323589" y="0"/>
                  </a:lnTo>
                  <a:close/>
                </a:path>
              </a:pathLst>
            </a:custGeom>
            <a:solidFill>
              <a:srgbClr val="81B4F3">
                <a:alpha val="49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20"/>
            <p:cNvSpPr/>
            <p:nvPr/>
          </p:nvSpPr>
          <p:spPr>
            <a:xfrm>
              <a:off x="-260118" y="4301578"/>
              <a:ext cx="10055133" cy="923219"/>
            </a:xfrm>
            <a:custGeom>
              <a:avLst/>
              <a:gdLst/>
              <a:ahLst/>
              <a:cxnLst/>
              <a:rect l="l" t="t" r="r" b="b"/>
              <a:pathLst>
                <a:path w="312611" h="62264" extrusionOk="0">
                  <a:moveTo>
                    <a:pt x="271975" y="0"/>
                  </a:moveTo>
                  <a:cubicBezTo>
                    <a:pt x="254770" y="0"/>
                    <a:pt x="185940" y="6596"/>
                    <a:pt x="158485" y="6596"/>
                  </a:cubicBezTo>
                  <a:cubicBezTo>
                    <a:pt x="131029" y="6596"/>
                    <a:pt x="65497" y="1441"/>
                    <a:pt x="48649" y="1441"/>
                  </a:cubicBezTo>
                  <a:cubicBezTo>
                    <a:pt x="31814" y="1441"/>
                    <a:pt x="0" y="4382"/>
                    <a:pt x="0" y="4382"/>
                  </a:cubicBezTo>
                  <a:cubicBezTo>
                    <a:pt x="0" y="4382"/>
                    <a:pt x="12407" y="54829"/>
                    <a:pt x="14609" y="56067"/>
                  </a:cubicBezTo>
                  <a:cubicBezTo>
                    <a:pt x="16758" y="57281"/>
                    <a:pt x="193592" y="62264"/>
                    <a:pt x="202799" y="62264"/>
                  </a:cubicBezTo>
                  <a:cubicBezTo>
                    <a:pt x="202980" y="62264"/>
                    <a:pt x="203096" y="62262"/>
                    <a:pt x="203145" y="62258"/>
                  </a:cubicBezTo>
                  <a:cubicBezTo>
                    <a:pt x="205705" y="62044"/>
                    <a:pt x="312611" y="25146"/>
                    <a:pt x="312611" y="25146"/>
                  </a:cubicBezTo>
                  <a:lnTo>
                    <a:pt x="312611" y="3298"/>
                  </a:lnTo>
                  <a:cubicBezTo>
                    <a:pt x="312611" y="3298"/>
                    <a:pt x="289179" y="0"/>
                    <a:pt x="27197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20"/>
            <p:cNvSpPr/>
            <p:nvPr/>
          </p:nvSpPr>
          <p:spPr>
            <a:xfrm>
              <a:off x="-886393" y="4580401"/>
              <a:ext cx="10912878" cy="644285"/>
            </a:xfrm>
            <a:custGeom>
              <a:avLst/>
              <a:gdLst/>
              <a:ahLst/>
              <a:cxnLst/>
              <a:rect l="l" t="t" r="r" b="b"/>
              <a:pathLst>
                <a:path w="345235" h="52984" extrusionOk="0">
                  <a:moveTo>
                    <a:pt x="21968" y="0"/>
                  </a:moveTo>
                  <a:lnTo>
                    <a:pt x="1" y="29278"/>
                  </a:lnTo>
                  <a:lnTo>
                    <a:pt x="125576" y="52983"/>
                  </a:lnTo>
                  <a:lnTo>
                    <a:pt x="345234" y="46792"/>
                  </a:lnTo>
                  <a:lnTo>
                    <a:pt x="334614" y="1858"/>
                  </a:lnTo>
                  <a:cubicBezTo>
                    <a:pt x="334614" y="1858"/>
                    <a:pt x="261402" y="5584"/>
                    <a:pt x="246758" y="5584"/>
                  </a:cubicBezTo>
                  <a:cubicBezTo>
                    <a:pt x="232113" y="5584"/>
                    <a:pt x="196228" y="2798"/>
                    <a:pt x="169510" y="2798"/>
                  </a:cubicBezTo>
                  <a:cubicBezTo>
                    <a:pt x="142780" y="2798"/>
                    <a:pt x="87869" y="5156"/>
                    <a:pt x="66997" y="5573"/>
                  </a:cubicBezTo>
                  <a:cubicBezTo>
                    <a:pt x="66313" y="5586"/>
                    <a:pt x="65626" y="5592"/>
                    <a:pt x="64937" y="5592"/>
                  </a:cubicBezTo>
                  <a:cubicBezTo>
                    <a:pt x="44569" y="5592"/>
                    <a:pt x="21968" y="0"/>
                    <a:pt x="21968" y="0"/>
                  </a:cubicBezTo>
                  <a:close/>
                </a:path>
              </a:pathLst>
            </a:custGeom>
            <a:solidFill>
              <a:srgbClr val="1A237E">
                <a:alpha val="45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20"/>
            <p:cNvSpPr/>
            <p:nvPr/>
          </p:nvSpPr>
          <p:spPr>
            <a:xfrm>
              <a:off x="-260143" y="4751995"/>
              <a:ext cx="9870101" cy="514519"/>
            </a:xfrm>
            <a:custGeom>
              <a:avLst/>
              <a:gdLst/>
              <a:ahLst/>
              <a:cxnLst/>
              <a:rect l="l" t="t" r="r" b="b"/>
              <a:pathLst>
                <a:path w="310088" h="74487" extrusionOk="0">
                  <a:moveTo>
                    <a:pt x="240900" y="1"/>
                  </a:moveTo>
                  <a:cubicBezTo>
                    <a:pt x="217826" y="1"/>
                    <a:pt x="156687" y="2346"/>
                    <a:pt x="136553" y="3370"/>
                  </a:cubicBezTo>
                  <a:cubicBezTo>
                    <a:pt x="133422" y="3531"/>
                    <a:pt x="130095" y="3603"/>
                    <a:pt x="126582" y="3603"/>
                  </a:cubicBezTo>
                  <a:cubicBezTo>
                    <a:pt x="107516" y="3603"/>
                    <a:pt x="82986" y="1503"/>
                    <a:pt x="54543" y="286"/>
                  </a:cubicBezTo>
                  <a:cubicBezTo>
                    <a:pt x="49919" y="89"/>
                    <a:pt x="45536" y="3"/>
                    <a:pt x="41415" y="3"/>
                  </a:cubicBezTo>
                  <a:cubicBezTo>
                    <a:pt x="15533" y="3"/>
                    <a:pt x="1" y="3370"/>
                    <a:pt x="1" y="3370"/>
                  </a:cubicBezTo>
                  <a:lnTo>
                    <a:pt x="4394" y="69343"/>
                  </a:lnTo>
                  <a:cubicBezTo>
                    <a:pt x="4394" y="69343"/>
                    <a:pt x="34779" y="74486"/>
                    <a:pt x="35874" y="74486"/>
                  </a:cubicBezTo>
                  <a:cubicBezTo>
                    <a:pt x="36970" y="74486"/>
                    <a:pt x="310087" y="70367"/>
                    <a:pt x="310087" y="70367"/>
                  </a:cubicBezTo>
                  <a:lnTo>
                    <a:pt x="307896" y="2751"/>
                  </a:lnTo>
                  <a:cubicBezTo>
                    <a:pt x="307896" y="2751"/>
                    <a:pt x="263962" y="1"/>
                    <a:pt x="240900" y="1"/>
                  </a:cubicBezTo>
                  <a:close/>
                </a:path>
              </a:pathLst>
            </a:custGeom>
            <a:solidFill>
              <a:srgbClr val="81B4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81B4F3">
            <a:alpha val="49550"/>
          </a:srgbClr>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540000"/>
            <a:ext cx="7704000" cy="5727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Clr>
                <a:schemeClr val="lt2"/>
              </a:buClr>
              <a:buSzPts val="2800"/>
              <a:buFont typeface="Patrick Hand"/>
              <a:buNone/>
              <a:defRPr sz="2800" b="1">
                <a:solidFill>
                  <a:schemeClr val="lt2"/>
                </a:solidFill>
                <a:latin typeface="Patrick Hand"/>
                <a:ea typeface="Patrick Hand"/>
                <a:cs typeface="Patrick Hand"/>
                <a:sym typeface="Patrick Hand"/>
              </a:defRPr>
            </a:lvl1pPr>
            <a:lvl2pPr lvl="1">
              <a:spcBef>
                <a:spcPts val="0"/>
              </a:spcBef>
              <a:spcAft>
                <a:spcPts val="0"/>
              </a:spcAft>
              <a:buClr>
                <a:schemeClr val="dk1"/>
              </a:buClr>
              <a:buSzPts val="2800"/>
              <a:buFont typeface="Patrick Hand"/>
              <a:buNone/>
              <a:defRPr sz="2800" b="1">
                <a:solidFill>
                  <a:schemeClr val="dk1"/>
                </a:solidFill>
                <a:latin typeface="Patrick Hand"/>
                <a:ea typeface="Patrick Hand"/>
                <a:cs typeface="Patrick Hand"/>
                <a:sym typeface="Patrick Hand"/>
              </a:defRPr>
            </a:lvl2pPr>
            <a:lvl3pPr lvl="2">
              <a:spcBef>
                <a:spcPts val="0"/>
              </a:spcBef>
              <a:spcAft>
                <a:spcPts val="0"/>
              </a:spcAft>
              <a:buClr>
                <a:schemeClr val="dk1"/>
              </a:buClr>
              <a:buSzPts val="2800"/>
              <a:buFont typeface="Patrick Hand"/>
              <a:buNone/>
              <a:defRPr sz="2800" b="1">
                <a:solidFill>
                  <a:schemeClr val="dk1"/>
                </a:solidFill>
                <a:latin typeface="Patrick Hand"/>
                <a:ea typeface="Patrick Hand"/>
                <a:cs typeface="Patrick Hand"/>
                <a:sym typeface="Patrick Hand"/>
              </a:defRPr>
            </a:lvl3pPr>
            <a:lvl4pPr lvl="3">
              <a:spcBef>
                <a:spcPts val="0"/>
              </a:spcBef>
              <a:spcAft>
                <a:spcPts val="0"/>
              </a:spcAft>
              <a:buClr>
                <a:schemeClr val="dk1"/>
              </a:buClr>
              <a:buSzPts val="2800"/>
              <a:buFont typeface="Patrick Hand"/>
              <a:buNone/>
              <a:defRPr sz="2800" b="1">
                <a:solidFill>
                  <a:schemeClr val="dk1"/>
                </a:solidFill>
                <a:latin typeface="Patrick Hand"/>
                <a:ea typeface="Patrick Hand"/>
                <a:cs typeface="Patrick Hand"/>
                <a:sym typeface="Patrick Hand"/>
              </a:defRPr>
            </a:lvl4pPr>
            <a:lvl5pPr lvl="4">
              <a:spcBef>
                <a:spcPts val="0"/>
              </a:spcBef>
              <a:spcAft>
                <a:spcPts val="0"/>
              </a:spcAft>
              <a:buClr>
                <a:schemeClr val="dk1"/>
              </a:buClr>
              <a:buSzPts val="2800"/>
              <a:buFont typeface="Patrick Hand"/>
              <a:buNone/>
              <a:defRPr sz="2800" b="1">
                <a:solidFill>
                  <a:schemeClr val="dk1"/>
                </a:solidFill>
                <a:latin typeface="Patrick Hand"/>
                <a:ea typeface="Patrick Hand"/>
                <a:cs typeface="Patrick Hand"/>
                <a:sym typeface="Patrick Hand"/>
              </a:defRPr>
            </a:lvl5pPr>
            <a:lvl6pPr lvl="5">
              <a:spcBef>
                <a:spcPts val="0"/>
              </a:spcBef>
              <a:spcAft>
                <a:spcPts val="0"/>
              </a:spcAft>
              <a:buClr>
                <a:schemeClr val="dk1"/>
              </a:buClr>
              <a:buSzPts val="2800"/>
              <a:buFont typeface="Patrick Hand"/>
              <a:buNone/>
              <a:defRPr sz="2800" b="1">
                <a:solidFill>
                  <a:schemeClr val="dk1"/>
                </a:solidFill>
                <a:latin typeface="Patrick Hand"/>
                <a:ea typeface="Patrick Hand"/>
                <a:cs typeface="Patrick Hand"/>
                <a:sym typeface="Patrick Hand"/>
              </a:defRPr>
            </a:lvl6pPr>
            <a:lvl7pPr lvl="6">
              <a:spcBef>
                <a:spcPts val="0"/>
              </a:spcBef>
              <a:spcAft>
                <a:spcPts val="0"/>
              </a:spcAft>
              <a:buClr>
                <a:schemeClr val="dk1"/>
              </a:buClr>
              <a:buSzPts val="2800"/>
              <a:buFont typeface="Patrick Hand"/>
              <a:buNone/>
              <a:defRPr sz="2800" b="1">
                <a:solidFill>
                  <a:schemeClr val="dk1"/>
                </a:solidFill>
                <a:latin typeface="Patrick Hand"/>
                <a:ea typeface="Patrick Hand"/>
                <a:cs typeface="Patrick Hand"/>
                <a:sym typeface="Patrick Hand"/>
              </a:defRPr>
            </a:lvl7pPr>
            <a:lvl8pPr lvl="7">
              <a:spcBef>
                <a:spcPts val="0"/>
              </a:spcBef>
              <a:spcAft>
                <a:spcPts val="0"/>
              </a:spcAft>
              <a:buClr>
                <a:schemeClr val="dk1"/>
              </a:buClr>
              <a:buSzPts val="2800"/>
              <a:buFont typeface="Patrick Hand"/>
              <a:buNone/>
              <a:defRPr sz="2800" b="1">
                <a:solidFill>
                  <a:schemeClr val="dk1"/>
                </a:solidFill>
                <a:latin typeface="Patrick Hand"/>
                <a:ea typeface="Patrick Hand"/>
                <a:cs typeface="Patrick Hand"/>
                <a:sym typeface="Patrick Hand"/>
              </a:defRPr>
            </a:lvl8pPr>
            <a:lvl9pPr lvl="8">
              <a:spcBef>
                <a:spcPts val="0"/>
              </a:spcBef>
              <a:spcAft>
                <a:spcPts val="0"/>
              </a:spcAft>
              <a:buClr>
                <a:schemeClr val="dk1"/>
              </a:buClr>
              <a:buSzPts val="2800"/>
              <a:buFont typeface="Patrick Hand"/>
              <a:buNone/>
              <a:defRPr sz="2800" b="1">
                <a:solidFill>
                  <a:schemeClr val="dk1"/>
                </a:solidFill>
                <a:latin typeface="Patrick Hand"/>
                <a:ea typeface="Patrick Hand"/>
                <a:cs typeface="Patrick Hand"/>
                <a:sym typeface="Patrick Hand"/>
              </a:defRPr>
            </a:lvl9pPr>
          </a:lstStyle>
          <a:p>
            <a:endParaRPr/>
          </a:p>
        </p:txBody>
      </p:sp>
      <p:sp>
        <p:nvSpPr>
          <p:cNvPr id="7" name="Google Shape;7;p1"/>
          <p:cNvSpPr txBox="1">
            <a:spLocks noGrp="1"/>
          </p:cNvSpPr>
          <p:nvPr>
            <p:ph type="body" idx="1"/>
          </p:nvPr>
        </p:nvSpPr>
        <p:spPr>
          <a:xfrm>
            <a:off x="720000" y="1152475"/>
            <a:ext cx="7704000" cy="34164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lt2"/>
              </a:buClr>
              <a:buSzPts val="1400"/>
              <a:buFont typeface="Quicksand Medium"/>
              <a:buChar char="●"/>
              <a:defRPr>
                <a:solidFill>
                  <a:schemeClr val="lt2"/>
                </a:solidFill>
                <a:latin typeface="Quicksand Medium"/>
                <a:ea typeface="Quicksand Medium"/>
                <a:cs typeface="Quicksand Medium"/>
                <a:sym typeface="Quicksand Medium"/>
              </a:defRPr>
            </a:lvl1pPr>
            <a:lvl2pPr marL="914400" lvl="1" indent="-317500">
              <a:lnSpc>
                <a:spcPct val="100000"/>
              </a:lnSpc>
              <a:spcBef>
                <a:spcPts val="0"/>
              </a:spcBef>
              <a:spcAft>
                <a:spcPts val="0"/>
              </a:spcAft>
              <a:buClr>
                <a:schemeClr val="lt2"/>
              </a:buClr>
              <a:buSzPts val="1400"/>
              <a:buFont typeface="Quicksand Medium"/>
              <a:buChar char="○"/>
              <a:defRPr>
                <a:solidFill>
                  <a:schemeClr val="lt2"/>
                </a:solidFill>
                <a:latin typeface="Quicksand Medium"/>
                <a:ea typeface="Quicksand Medium"/>
                <a:cs typeface="Quicksand Medium"/>
                <a:sym typeface="Quicksand Medium"/>
              </a:defRPr>
            </a:lvl2pPr>
            <a:lvl3pPr marL="1371600" lvl="2" indent="-317500">
              <a:lnSpc>
                <a:spcPct val="100000"/>
              </a:lnSpc>
              <a:spcBef>
                <a:spcPts val="0"/>
              </a:spcBef>
              <a:spcAft>
                <a:spcPts val="0"/>
              </a:spcAft>
              <a:buClr>
                <a:schemeClr val="lt2"/>
              </a:buClr>
              <a:buSzPts val="1400"/>
              <a:buFont typeface="Quicksand Medium"/>
              <a:buChar char="■"/>
              <a:defRPr>
                <a:solidFill>
                  <a:schemeClr val="lt2"/>
                </a:solidFill>
                <a:latin typeface="Quicksand Medium"/>
                <a:ea typeface="Quicksand Medium"/>
                <a:cs typeface="Quicksand Medium"/>
                <a:sym typeface="Quicksand Medium"/>
              </a:defRPr>
            </a:lvl3pPr>
            <a:lvl4pPr marL="1828800" lvl="3" indent="-317500">
              <a:lnSpc>
                <a:spcPct val="100000"/>
              </a:lnSpc>
              <a:spcBef>
                <a:spcPts val="0"/>
              </a:spcBef>
              <a:spcAft>
                <a:spcPts val="0"/>
              </a:spcAft>
              <a:buClr>
                <a:schemeClr val="lt2"/>
              </a:buClr>
              <a:buSzPts val="1400"/>
              <a:buFont typeface="Quicksand Medium"/>
              <a:buChar char="●"/>
              <a:defRPr>
                <a:solidFill>
                  <a:schemeClr val="lt2"/>
                </a:solidFill>
                <a:latin typeface="Quicksand Medium"/>
                <a:ea typeface="Quicksand Medium"/>
                <a:cs typeface="Quicksand Medium"/>
                <a:sym typeface="Quicksand Medium"/>
              </a:defRPr>
            </a:lvl4pPr>
            <a:lvl5pPr marL="2286000" lvl="4" indent="-317500">
              <a:lnSpc>
                <a:spcPct val="100000"/>
              </a:lnSpc>
              <a:spcBef>
                <a:spcPts val="0"/>
              </a:spcBef>
              <a:spcAft>
                <a:spcPts val="0"/>
              </a:spcAft>
              <a:buClr>
                <a:schemeClr val="lt2"/>
              </a:buClr>
              <a:buSzPts val="1400"/>
              <a:buFont typeface="Quicksand Medium"/>
              <a:buChar char="○"/>
              <a:defRPr>
                <a:solidFill>
                  <a:schemeClr val="lt2"/>
                </a:solidFill>
                <a:latin typeface="Quicksand Medium"/>
                <a:ea typeface="Quicksand Medium"/>
                <a:cs typeface="Quicksand Medium"/>
                <a:sym typeface="Quicksand Medium"/>
              </a:defRPr>
            </a:lvl5pPr>
            <a:lvl6pPr marL="2743200" lvl="5" indent="-317500">
              <a:lnSpc>
                <a:spcPct val="100000"/>
              </a:lnSpc>
              <a:spcBef>
                <a:spcPts val="0"/>
              </a:spcBef>
              <a:spcAft>
                <a:spcPts val="0"/>
              </a:spcAft>
              <a:buClr>
                <a:schemeClr val="lt2"/>
              </a:buClr>
              <a:buSzPts val="1400"/>
              <a:buFont typeface="Quicksand Medium"/>
              <a:buChar char="■"/>
              <a:defRPr>
                <a:solidFill>
                  <a:schemeClr val="lt2"/>
                </a:solidFill>
                <a:latin typeface="Quicksand Medium"/>
                <a:ea typeface="Quicksand Medium"/>
                <a:cs typeface="Quicksand Medium"/>
                <a:sym typeface="Quicksand Medium"/>
              </a:defRPr>
            </a:lvl6pPr>
            <a:lvl7pPr marL="3200400" lvl="6" indent="-317500">
              <a:lnSpc>
                <a:spcPct val="100000"/>
              </a:lnSpc>
              <a:spcBef>
                <a:spcPts val="0"/>
              </a:spcBef>
              <a:spcAft>
                <a:spcPts val="0"/>
              </a:spcAft>
              <a:buClr>
                <a:schemeClr val="lt2"/>
              </a:buClr>
              <a:buSzPts val="1400"/>
              <a:buFont typeface="Quicksand Medium"/>
              <a:buChar char="●"/>
              <a:defRPr>
                <a:solidFill>
                  <a:schemeClr val="lt2"/>
                </a:solidFill>
                <a:latin typeface="Quicksand Medium"/>
                <a:ea typeface="Quicksand Medium"/>
                <a:cs typeface="Quicksand Medium"/>
                <a:sym typeface="Quicksand Medium"/>
              </a:defRPr>
            </a:lvl7pPr>
            <a:lvl8pPr marL="3657600" lvl="7" indent="-317500">
              <a:lnSpc>
                <a:spcPct val="100000"/>
              </a:lnSpc>
              <a:spcBef>
                <a:spcPts val="0"/>
              </a:spcBef>
              <a:spcAft>
                <a:spcPts val="0"/>
              </a:spcAft>
              <a:buClr>
                <a:schemeClr val="lt2"/>
              </a:buClr>
              <a:buSzPts val="1400"/>
              <a:buFont typeface="Quicksand Medium"/>
              <a:buChar char="○"/>
              <a:defRPr>
                <a:solidFill>
                  <a:schemeClr val="lt2"/>
                </a:solidFill>
                <a:latin typeface="Quicksand Medium"/>
                <a:ea typeface="Quicksand Medium"/>
                <a:cs typeface="Quicksand Medium"/>
                <a:sym typeface="Quicksand Medium"/>
              </a:defRPr>
            </a:lvl8pPr>
            <a:lvl9pPr marL="4114800" lvl="8" indent="-317500">
              <a:lnSpc>
                <a:spcPct val="100000"/>
              </a:lnSpc>
              <a:spcBef>
                <a:spcPts val="0"/>
              </a:spcBef>
              <a:spcAft>
                <a:spcPts val="0"/>
              </a:spcAft>
              <a:buClr>
                <a:schemeClr val="lt2"/>
              </a:buClr>
              <a:buSzPts val="1400"/>
              <a:buFont typeface="Quicksand Medium"/>
              <a:buChar char="■"/>
              <a:defRPr>
                <a:solidFill>
                  <a:schemeClr val="lt2"/>
                </a:solidFill>
                <a:latin typeface="Quicksand Medium"/>
                <a:ea typeface="Quicksand Medium"/>
                <a:cs typeface="Quicksand Medium"/>
                <a:sym typeface="Quicksand Medium"/>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3" r:id="rId3"/>
    <p:sldLayoutId id="2147483658" r:id="rId4"/>
    <p:sldLayoutId id="2147483665" r:id="rId5"/>
    <p:sldLayoutId id="2147483666"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6.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microsoft.com/office/2007/relationships/hdphoto" Target="../media/hdphoto2.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98"/>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A8E7D44F-DB03-E2C4-1F03-45B14E6715B7}"/>
              </a:ext>
            </a:extLst>
          </p:cNvPr>
          <p:cNvSpPr/>
          <p:nvPr/>
        </p:nvSpPr>
        <p:spPr>
          <a:xfrm>
            <a:off x="328391" y="340659"/>
            <a:ext cx="5832188" cy="3621742"/>
          </a:xfrm>
          <a:prstGeom prst="round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01" name="Google Shape;701;p28"/>
          <p:cNvGrpSpPr/>
          <p:nvPr/>
        </p:nvGrpSpPr>
        <p:grpSpPr>
          <a:xfrm>
            <a:off x="6614800" y="3130931"/>
            <a:ext cx="772765" cy="702866"/>
            <a:chOff x="2519400" y="3095500"/>
            <a:chExt cx="2073425" cy="1885875"/>
          </a:xfrm>
        </p:grpSpPr>
        <p:sp>
          <p:nvSpPr>
            <p:cNvPr id="702" name="Google Shape;702;p28"/>
            <p:cNvSpPr/>
            <p:nvPr/>
          </p:nvSpPr>
          <p:spPr>
            <a:xfrm>
              <a:off x="3478600" y="4676525"/>
              <a:ext cx="237000" cy="119825"/>
            </a:xfrm>
            <a:custGeom>
              <a:avLst/>
              <a:gdLst/>
              <a:ahLst/>
              <a:cxnLst/>
              <a:rect l="l" t="t" r="r" b="b"/>
              <a:pathLst>
                <a:path w="9480" h="4793" extrusionOk="0">
                  <a:moveTo>
                    <a:pt x="9479" y="1"/>
                  </a:moveTo>
                  <a:cubicBezTo>
                    <a:pt x="6320" y="587"/>
                    <a:pt x="3160" y="1173"/>
                    <a:pt x="1" y="1758"/>
                  </a:cubicBezTo>
                  <a:cubicBezTo>
                    <a:pt x="503" y="1800"/>
                    <a:pt x="1005" y="1821"/>
                    <a:pt x="1486" y="1863"/>
                  </a:cubicBezTo>
                  <a:cubicBezTo>
                    <a:pt x="1526" y="1865"/>
                    <a:pt x="1572" y="1866"/>
                    <a:pt x="1624" y="1866"/>
                  </a:cubicBezTo>
                  <a:cubicBezTo>
                    <a:pt x="1837" y="1866"/>
                    <a:pt x="2144" y="1854"/>
                    <a:pt x="2464" y="1854"/>
                  </a:cubicBezTo>
                  <a:cubicBezTo>
                    <a:pt x="2987" y="1854"/>
                    <a:pt x="3542" y="1885"/>
                    <a:pt x="3767" y="2051"/>
                  </a:cubicBezTo>
                  <a:cubicBezTo>
                    <a:pt x="4311" y="2449"/>
                    <a:pt x="3809" y="3118"/>
                    <a:pt x="3349" y="3663"/>
                  </a:cubicBezTo>
                  <a:cubicBezTo>
                    <a:pt x="4039" y="3453"/>
                    <a:pt x="4667" y="3160"/>
                    <a:pt x="5295" y="2784"/>
                  </a:cubicBezTo>
                  <a:cubicBezTo>
                    <a:pt x="5336" y="2758"/>
                    <a:pt x="5382" y="2746"/>
                    <a:pt x="5427" y="2746"/>
                  </a:cubicBezTo>
                  <a:cubicBezTo>
                    <a:pt x="5563" y="2746"/>
                    <a:pt x="5692" y="2852"/>
                    <a:pt x="5692" y="2993"/>
                  </a:cubicBezTo>
                  <a:lnTo>
                    <a:pt x="5671" y="4792"/>
                  </a:lnTo>
                  <a:cubicBezTo>
                    <a:pt x="7031" y="3265"/>
                    <a:pt x="8224" y="1612"/>
                    <a:pt x="9479" y="1"/>
                  </a:cubicBezTo>
                  <a:close/>
                </a:path>
              </a:pathLst>
            </a:custGeom>
            <a:solidFill>
              <a:srgbClr val="F5A25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28"/>
            <p:cNvSpPr/>
            <p:nvPr/>
          </p:nvSpPr>
          <p:spPr>
            <a:xfrm>
              <a:off x="3526725" y="4814625"/>
              <a:ext cx="285650" cy="143350"/>
            </a:xfrm>
            <a:custGeom>
              <a:avLst/>
              <a:gdLst/>
              <a:ahLst/>
              <a:cxnLst/>
              <a:rect l="l" t="t" r="r" b="b"/>
              <a:pathLst>
                <a:path w="11426" h="5734" extrusionOk="0">
                  <a:moveTo>
                    <a:pt x="11425" y="1"/>
                  </a:moveTo>
                  <a:cubicBezTo>
                    <a:pt x="7617" y="712"/>
                    <a:pt x="3809" y="1403"/>
                    <a:pt x="1" y="2114"/>
                  </a:cubicBezTo>
                  <a:cubicBezTo>
                    <a:pt x="629" y="2156"/>
                    <a:pt x="1277" y="2198"/>
                    <a:pt x="1926" y="2240"/>
                  </a:cubicBezTo>
                  <a:cubicBezTo>
                    <a:pt x="2044" y="2252"/>
                    <a:pt x="2200" y="2255"/>
                    <a:pt x="2379" y="2255"/>
                  </a:cubicBezTo>
                  <a:cubicBezTo>
                    <a:pt x="2613" y="2255"/>
                    <a:pt x="2885" y="2249"/>
                    <a:pt x="3161" y="2249"/>
                  </a:cubicBezTo>
                  <a:cubicBezTo>
                    <a:pt x="3752" y="2249"/>
                    <a:pt x="4359" y="2277"/>
                    <a:pt x="4646" y="2449"/>
                  </a:cubicBezTo>
                  <a:cubicBezTo>
                    <a:pt x="5315" y="2888"/>
                    <a:pt x="4625" y="3746"/>
                    <a:pt x="4081" y="4395"/>
                  </a:cubicBezTo>
                  <a:cubicBezTo>
                    <a:pt x="4939" y="4165"/>
                    <a:pt x="5713" y="3809"/>
                    <a:pt x="6487" y="3307"/>
                  </a:cubicBezTo>
                  <a:cubicBezTo>
                    <a:pt x="6526" y="3283"/>
                    <a:pt x="6568" y="3272"/>
                    <a:pt x="6609" y="3272"/>
                  </a:cubicBezTo>
                  <a:cubicBezTo>
                    <a:pt x="6748" y="3272"/>
                    <a:pt x="6885" y="3392"/>
                    <a:pt x="6885" y="3537"/>
                  </a:cubicBezTo>
                  <a:cubicBezTo>
                    <a:pt x="6885" y="4269"/>
                    <a:pt x="6885" y="5001"/>
                    <a:pt x="6864" y="5734"/>
                  </a:cubicBezTo>
                  <a:cubicBezTo>
                    <a:pt x="8496" y="3913"/>
                    <a:pt x="9919" y="1926"/>
                    <a:pt x="11425" y="1"/>
                  </a:cubicBezTo>
                  <a:close/>
                </a:path>
              </a:pathLst>
            </a:custGeom>
            <a:solidFill>
              <a:srgbClr val="F5A25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28"/>
            <p:cNvSpPr/>
            <p:nvPr/>
          </p:nvSpPr>
          <p:spPr>
            <a:xfrm>
              <a:off x="4028375" y="4057200"/>
              <a:ext cx="408050" cy="105625"/>
            </a:xfrm>
            <a:custGeom>
              <a:avLst/>
              <a:gdLst/>
              <a:ahLst/>
              <a:cxnLst/>
              <a:rect l="l" t="t" r="r" b="b"/>
              <a:pathLst>
                <a:path w="16322" h="4225" extrusionOk="0">
                  <a:moveTo>
                    <a:pt x="13120" y="0"/>
                  </a:moveTo>
                  <a:cubicBezTo>
                    <a:pt x="13099" y="42"/>
                    <a:pt x="13078" y="84"/>
                    <a:pt x="13015" y="126"/>
                  </a:cubicBezTo>
                  <a:cubicBezTo>
                    <a:pt x="9353" y="1946"/>
                    <a:pt x="5378" y="2909"/>
                    <a:pt x="1319" y="3097"/>
                  </a:cubicBezTo>
                  <a:cubicBezTo>
                    <a:pt x="879" y="3118"/>
                    <a:pt x="440" y="3139"/>
                    <a:pt x="1" y="3139"/>
                  </a:cubicBezTo>
                  <a:cubicBezTo>
                    <a:pt x="2530" y="3863"/>
                    <a:pt x="5129" y="4225"/>
                    <a:pt x="7731" y="4225"/>
                  </a:cubicBezTo>
                  <a:cubicBezTo>
                    <a:pt x="10617" y="4225"/>
                    <a:pt x="13505" y="3779"/>
                    <a:pt x="16300" y="2888"/>
                  </a:cubicBezTo>
                  <a:lnTo>
                    <a:pt x="16321" y="2888"/>
                  </a:lnTo>
                  <a:cubicBezTo>
                    <a:pt x="15442" y="2093"/>
                    <a:pt x="14563" y="1298"/>
                    <a:pt x="13685" y="502"/>
                  </a:cubicBezTo>
                  <a:cubicBezTo>
                    <a:pt x="13496" y="335"/>
                    <a:pt x="13308" y="147"/>
                    <a:pt x="13120" y="0"/>
                  </a:cubicBezTo>
                  <a:close/>
                </a:path>
              </a:pathLst>
            </a:custGeom>
            <a:solidFill>
              <a:srgbClr val="3D55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28"/>
            <p:cNvSpPr/>
            <p:nvPr/>
          </p:nvSpPr>
          <p:spPr>
            <a:xfrm>
              <a:off x="3528825" y="3645525"/>
              <a:ext cx="818150" cy="477375"/>
            </a:xfrm>
            <a:custGeom>
              <a:avLst/>
              <a:gdLst/>
              <a:ahLst/>
              <a:cxnLst/>
              <a:rect l="l" t="t" r="r" b="b"/>
              <a:pathLst>
                <a:path w="32726" h="19095" extrusionOk="0">
                  <a:moveTo>
                    <a:pt x="712" y="0"/>
                  </a:moveTo>
                  <a:lnTo>
                    <a:pt x="712" y="0"/>
                  </a:lnTo>
                  <a:cubicBezTo>
                    <a:pt x="1" y="6675"/>
                    <a:pt x="3871" y="14438"/>
                    <a:pt x="9981" y="17325"/>
                  </a:cubicBezTo>
                  <a:cubicBezTo>
                    <a:pt x="12849" y="18682"/>
                    <a:pt x="16225" y="19094"/>
                    <a:pt x="19449" y="19094"/>
                  </a:cubicBezTo>
                  <a:cubicBezTo>
                    <a:pt x="20153" y="19094"/>
                    <a:pt x="20849" y="19075"/>
                    <a:pt x="21531" y="19041"/>
                  </a:cubicBezTo>
                  <a:cubicBezTo>
                    <a:pt x="25423" y="18832"/>
                    <a:pt x="29231" y="17890"/>
                    <a:pt x="32725" y="16133"/>
                  </a:cubicBezTo>
                  <a:cubicBezTo>
                    <a:pt x="30005" y="13789"/>
                    <a:pt x="27159" y="11885"/>
                    <a:pt x="23686" y="10671"/>
                  </a:cubicBezTo>
                  <a:cubicBezTo>
                    <a:pt x="18183" y="8747"/>
                    <a:pt x="12534" y="7428"/>
                    <a:pt x="7240" y="4938"/>
                  </a:cubicBezTo>
                  <a:cubicBezTo>
                    <a:pt x="4729" y="3767"/>
                    <a:pt x="2009" y="2260"/>
                    <a:pt x="71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28"/>
            <p:cNvSpPr/>
            <p:nvPr/>
          </p:nvSpPr>
          <p:spPr>
            <a:xfrm>
              <a:off x="3268850" y="3108275"/>
              <a:ext cx="1302000" cy="1268125"/>
            </a:xfrm>
            <a:custGeom>
              <a:avLst/>
              <a:gdLst/>
              <a:ahLst/>
              <a:cxnLst/>
              <a:rect l="l" t="t" r="r" b="b"/>
              <a:pathLst>
                <a:path w="52080" h="50725" extrusionOk="0">
                  <a:moveTo>
                    <a:pt x="4777" y="4056"/>
                  </a:moveTo>
                  <a:cubicBezTo>
                    <a:pt x="4795" y="4056"/>
                    <a:pt x="4814" y="4057"/>
                    <a:pt x="4834" y="4061"/>
                  </a:cubicBezTo>
                  <a:cubicBezTo>
                    <a:pt x="5232" y="4122"/>
                    <a:pt x="5630" y="4161"/>
                    <a:pt x="6037" y="4161"/>
                  </a:cubicBezTo>
                  <a:cubicBezTo>
                    <a:pt x="6186" y="4161"/>
                    <a:pt x="6335" y="4156"/>
                    <a:pt x="6487" y="4145"/>
                  </a:cubicBezTo>
                  <a:cubicBezTo>
                    <a:pt x="6493" y="4144"/>
                    <a:pt x="6500" y="4144"/>
                    <a:pt x="6506" y="4144"/>
                  </a:cubicBezTo>
                  <a:cubicBezTo>
                    <a:pt x="6821" y="4144"/>
                    <a:pt x="6815" y="4647"/>
                    <a:pt x="6487" y="4668"/>
                  </a:cubicBezTo>
                  <a:cubicBezTo>
                    <a:pt x="6330" y="4679"/>
                    <a:pt x="6175" y="4684"/>
                    <a:pt x="6020" y="4684"/>
                  </a:cubicBezTo>
                  <a:cubicBezTo>
                    <a:pt x="5576" y="4684"/>
                    <a:pt x="5137" y="4641"/>
                    <a:pt x="4687" y="4563"/>
                  </a:cubicBezTo>
                  <a:cubicBezTo>
                    <a:pt x="4372" y="4504"/>
                    <a:pt x="4484" y="4056"/>
                    <a:pt x="4777" y="4056"/>
                  </a:cubicBezTo>
                  <a:close/>
                  <a:moveTo>
                    <a:pt x="3610" y="1"/>
                  </a:moveTo>
                  <a:cubicBezTo>
                    <a:pt x="2497" y="1"/>
                    <a:pt x="1461" y="324"/>
                    <a:pt x="1026" y="1362"/>
                  </a:cubicBezTo>
                  <a:cubicBezTo>
                    <a:pt x="565" y="2492"/>
                    <a:pt x="314" y="3747"/>
                    <a:pt x="1" y="4940"/>
                  </a:cubicBezTo>
                  <a:cubicBezTo>
                    <a:pt x="170" y="4928"/>
                    <a:pt x="341" y="4922"/>
                    <a:pt x="511" y="4922"/>
                  </a:cubicBezTo>
                  <a:cubicBezTo>
                    <a:pt x="2083" y="4922"/>
                    <a:pt x="3671" y="5422"/>
                    <a:pt x="5106" y="6007"/>
                  </a:cubicBezTo>
                  <a:cubicBezTo>
                    <a:pt x="6278" y="6488"/>
                    <a:pt x="7721" y="7032"/>
                    <a:pt x="8684" y="7890"/>
                  </a:cubicBezTo>
                  <a:cubicBezTo>
                    <a:pt x="9416" y="8560"/>
                    <a:pt x="8663" y="9125"/>
                    <a:pt x="7868" y="9271"/>
                  </a:cubicBezTo>
                  <a:cubicBezTo>
                    <a:pt x="7266" y="9385"/>
                    <a:pt x="6651" y="9398"/>
                    <a:pt x="6043" y="9398"/>
                  </a:cubicBezTo>
                  <a:cubicBezTo>
                    <a:pt x="5869" y="9398"/>
                    <a:pt x="5696" y="9397"/>
                    <a:pt x="5524" y="9397"/>
                  </a:cubicBezTo>
                  <a:cubicBezTo>
                    <a:pt x="5500" y="9398"/>
                    <a:pt x="5471" y="9399"/>
                    <a:pt x="5439" y="9399"/>
                  </a:cubicBezTo>
                  <a:cubicBezTo>
                    <a:pt x="5197" y="9399"/>
                    <a:pt x="4762" y="9362"/>
                    <a:pt x="4349" y="9362"/>
                  </a:cubicBezTo>
                  <a:cubicBezTo>
                    <a:pt x="4033" y="9362"/>
                    <a:pt x="3731" y="9383"/>
                    <a:pt x="3537" y="9459"/>
                  </a:cubicBezTo>
                  <a:cubicBezTo>
                    <a:pt x="3558" y="9480"/>
                    <a:pt x="3558" y="9480"/>
                    <a:pt x="3558" y="9480"/>
                  </a:cubicBezTo>
                  <a:cubicBezTo>
                    <a:pt x="3662" y="9522"/>
                    <a:pt x="3746" y="9585"/>
                    <a:pt x="3746" y="9731"/>
                  </a:cubicBezTo>
                  <a:cubicBezTo>
                    <a:pt x="3746" y="9857"/>
                    <a:pt x="3746" y="9982"/>
                    <a:pt x="3746" y="10108"/>
                  </a:cubicBezTo>
                  <a:cubicBezTo>
                    <a:pt x="4687" y="13498"/>
                    <a:pt x="4918" y="17013"/>
                    <a:pt x="4374" y="20486"/>
                  </a:cubicBezTo>
                  <a:cubicBezTo>
                    <a:pt x="3955" y="23060"/>
                    <a:pt x="3244" y="25591"/>
                    <a:pt x="2700" y="28123"/>
                  </a:cubicBezTo>
                  <a:cubicBezTo>
                    <a:pt x="2135" y="30697"/>
                    <a:pt x="1591" y="33354"/>
                    <a:pt x="1653" y="36011"/>
                  </a:cubicBezTo>
                  <a:cubicBezTo>
                    <a:pt x="1716" y="38501"/>
                    <a:pt x="2825" y="40949"/>
                    <a:pt x="4227" y="42979"/>
                  </a:cubicBezTo>
                  <a:cubicBezTo>
                    <a:pt x="7428" y="47561"/>
                    <a:pt x="12827" y="50135"/>
                    <a:pt x="18288" y="50616"/>
                  </a:cubicBezTo>
                  <a:cubicBezTo>
                    <a:pt x="19044" y="50680"/>
                    <a:pt x="19815" y="50725"/>
                    <a:pt x="20585" y="50725"/>
                  </a:cubicBezTo>
                  <a:cubicBezTo>
                    <a:pt x="22586" y="50725"/>
                    <a:pt x="24585" y="50424"/>
                    <a:pt x="26322" y="49382"/>
                  </a:cubicBezTo>
                  <a:cubicBezTo>
                    <a:pt x="28498" y="48105"/>
                    <a:pt x="30340" y="46201"/>
                    <a:pt x="32725" y="45260"/>
                  </a:cubicBezTo>
                  <a:cubicBezTo>
                    <a:pt x="33865" y="44796"/>
                    <a:pt x="35130" y="44648"/>
                    <a:pt x="36422" y="44648"/>
                  </a:cubicBezTo>
                  <a:cubicBezTo>
                    <a:pt x="38165" y="44648"/>
                    <a:pt x="39957" y="44918"/>
                    <a:pt x="41555" y="45050"/>
                  </a:cubicBezTo>
                  <a:cubicBezTo>
                    <a:pt x="43339" y="45198"/>
                    <a:pt x="45119" y="45341"/>
                    <a:pt x="46890" y="45341"/>
                  </a:cubicBezTo>
                  <a:cubicBezTo>
                    <a:pt x="48628" y="45341"/>
                    <a:pt x="50359" y="45204"/>
                    <a:pt x="52079" y="44799"/>
                  </a:cubicBezTo>
                  <a:cubicBezTo>
                    <a:pt x="51494" y="44360"/>
                    <a:pt x="50740" y="44025"/>
                    <a:pt x="50175" y="43628"/>
                  </a:cubicBezTo>
                  <a:cubicBezTo>
                    <a:pt x="49464" y="43146"/>
                    <a:pt x="48794" y="42623"/>
                    <a:pt x="48125" y="42079"/>
                  </a:cubicBezTo>
                  <a:cubicBezTo>
                    <a:pt x="47748" y="41744"/>
                    <a:pt x="47372" y="41431"/>
                    <a:pt x="46995" y="41096"/>
                  </a:cubicBezTo>
                  <a:cubicBezTo>
                    <a:pt x="46995" y="41200"/>
                    <a:pt x="46932" y="41305"/>
                    <a:pt x="46807" y="41347"/>
                  </a:cubicBezTo>
                  <a:cubicBezTo>
                    <a:pt x="43975" y="42249"/>
                    <a:pt x="41041" y="42699"/>
                    <a:pt x="38105" y="42699"/>
                  </a:cubicBezTo>
                  <a:cubicBezTo>
                    <a:pt x="35119" y="42699"/>
                    <a:pt x="32132" y="42234"/>
                    <a:pt x="29252" y="41305"/>
                  </a:cubicBezTo>
                  <a:cubicBezTo>
                    <a:pt x="29147" y="41263"/>
                    <a:pt x="29084" y="41180"/>
                    <a:pt x="29084" y="41096"/>
                  </a:cubicBezTo>
                  <a:cubicBezTo>
                    <a:pt x="25862" y="41012"/>
                    <a:pt x="22535" y="40510"/>
                    <a:pt x="19731" y="39066"/>
                  </a:cubicBezTo>
                  <a:cubicBezTo>
                    <a:pt x="13433" y="35823"/>
                    <a:pt x="9646" y="27621"/>
                    <a:pt x="10692" y="20716"/>
                  </a:cubicBezTo>
                  <a:cubicBezTo>
                    <a:pt x="10692" y="20695"/>
                    <a:pt x="10713" y="20653"/>
                    <a:pt x="10734" y="20633"/>
                  </a:cubicBezTo>
                  <a:cubicBezTo>
                    <a:pt x="10358" y="19670"/>
                    <a:pt x="10253" y="18561"/>
                    <a:pt x="10504" y="17285"/>
                  </a:cubicBezTo>
                  <a:cubicBezTo>
                    <a:pt x="11006" y="14816"/>
                    <a:pt x="12387" y="12640"/>
                    <a:pt x="13161" y="10254"/>
                  </a:cubicBezTo>
                  <a:cubicBezTo>
                    <a:pt x="13538" y="9104"/>
                    <a:pt x="13810" y="7848"/>
                    <a:pt x="13454" y="6656"/>
                  </a:cubicBezTo>
                  <a:cubicBezTo>
                    <a:pt x="13057" y="5358"/>
                    <a:pt x="11906" y="4291"/>
                    <a:pt x="10944" y="3371"/>
                  </a:cubicBezTo>
                  <a:cubicBezTo>
                    <a:pt x="9625" y="2115"/>
                    <a:pt x="8119" y="1048"/>
                    <a:pt x="6361" y="483"/>
                  </a:cubicBezTo>
                  <a:cubicBezTo>
                    <a:pt x="5619" y="249"/>
                    <a:pt x="4585" y="1"/>
                    <a:pt x="361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28"/>
            <p:cNvSpPr/>
            <p:nvPr/>
          </p:nvSpPr>
          <p:spPr>
            <a:xfrm>
              <a:off x="2578375" y="3244450"/>
              <a:ext cx="902875" cy="363400"/>
            </a:xfrm>
            <a:custGeom>
              <a:avLst/>
              <a:gdLst/>
              <a:ahLst/>
              <a:cxnLst/>
              <a:rect l="l" t="t" r="r" b="b"/>
              <a:pathLst>
                <a:path w="36115" h="14536" extrusionOk="0">
                  <a:moveTo>
                    <a:pt x="28182" y="1"/>
                  </a:moveTo>
                  <a:cubicBezTo>
                    <a:pt x="27873" y="1"/>
                    <a:pt x="27566" y="19"/>
                    <a:pt x="27264" y="58"/>
                  </a:cubicBezTo>
                  <a:cubicBezTo>
                    <a:pt x="19646" y="809"/>
                    <a:pt x="11998" y="1178"/>
                    <a:pt x="4346" y="1178"/>
                  </a:cubicBezTo>
                  <a:cubicBezTo>
                    <a:pt x="3044" y="1178"/>
                    <a:pt x="1742" y="1167"/>
                    <a:pt x="440" y="1146"/>
                  </a:cubicBezTo>
                  <a:lnTo>
                    <a:pt x="440" y="1146"/>
                  </a:lnTo>
                  <a:cubicBezTo>
                    <a:pt x="6468" y="2583"/>
                    <a:pt x="12637" y="3297"/>
                    <a:pt x="18823" y="3297"/>
                  </a:cubicBezTo>
                  <a:cubicBezTo>
                    <a:pt x="20925" y="3297"/>
                    <a:pt x="23029" y="3214"/>
                    <a:pt x="25130" y="3050"/>
                  </a:cubicBezTo>
                  <a:cubicBezTo>
                    <a:pt x="25136" y="3049"/>
                    <a:pt x="25143" y="3049"/>
                    <a:pt x="25149" y="3049"/>
                  </a:cubicBezTo>
                  <a:cubicBezTo>
                    <a:pt x="25464" y="3049"/>
                    <a:pt x="25458" y="3552"/>
                    <a:pt x="25130" y="3573"/>
                  </a:cubicBezTo>
                  <a:cubicBezTo>
                    <a:pt x="23038" y="3739"/>
                    <a:pt x="20944" y="3821"/>
                    <a:pt x="18852" y="3821"/>
                  </a:cubicBezTo>
                  <a:cubicBezTo>
                    <a:pt x="12509" y="3821"/>
                    <a:pt x="6184" y="3064"/>
                    <a:pt x="0" y="1585"/>
                  </a:cubicBezTo>
                  <a:lnTo>
                    <a:pt x="0" y="1585"/>
                  </a:lnTo>
                  <a:cubicBezTo>
                    <a:pt x="921" y="1962"/>
                    <a:pt x="1883" y="2318"/>
                    <a:pt x="2741" y="2841"/>
                  </a:cubicBezTo>
                  <a:cubicBezTo>
                    <a:pt x="3955" y="3573"/>
                    <a:pt x="4855" y="4661"/>
                    <a:pt x="5692" y="5791"/>
                  </a:cubicBezTo>
                  <a:cubicBezTo>
                    <a:pt x="7847" y="8762"/>
                    <a:pt x="9918" y="11357"/>
                    <a:pt x="13308" y="12989"/>
                  </a:cubicBezTo>
                  <a:cubicBezTo>
                    <a:pt x="15440" y="14011"/>
                    <a:pt x="17788" y="14536"/>
                    <a:pt x="20140" y="14536"/>
                  </a:cubicBezTo>
                  <a:cubicBezTo>
                    <a:pt x="21733" y="14536"/>
                    <a:pt x="23328" y="14295"/>
                    <a:pt x="24858" y="13805"/>
                  </a:cubicBezTo>
                  <a:cubicBezTo>
                    <a:pt x="26804" y="13198"/>
                    <a:pt x="28812" y="12256"/>
                    <a:pt x="29712" y="10310"/>
                  </a:cubicBezTo>
                  <a:cubicBezTo>
                    <a:pt x="30507" y="8595"/>
                    <a:pt x="30779" y="6607"/>
                    <a:pt x="30842" y="4724"/>
                  </a:cubicBezTo>
                  <a:cubicBezTo>
                    <a:pt x="30779" y="4556"/>
                    <a:pt x="30737" y="4389"/>
                    <a:pt x="30695" y="4201"/>
                  </a:cubicBezTo>
                  <a:cubicBezTo>
                    <a:pt x="30674" y="4159"/>
                    <a:pt x="30674" y="4117"/>
                    <a:pt x="30674" y="4096"/>
                  </a:cubicBezTo>
                  <a:cubicBezTo>
                    <a:pt x="30570" y="4012"/>
                    <a:pt x="30549" y="3845"/>
                    <a:pt x="30674" y="3740"/>
                  </a:cubicBezTo>
                  <a:cubicBezTo>
                    <a:pt x="30968" y="3458"/>
                    <a:pt x="31507" y="3401"/>
                    <a:pt x="32037" y="3401"/>
                  </a:cubicBezTo>
                  <a:cubicBezTo>
                    <a:pt x="32403" y="3401"/>
                    <a:pt x="32764" y="3428"/>
                    <a:pt x="33040" y="3428"/>
                  </a:cubicBezTo>
                  <a:cubicBezTo>
                    <a:pt x="33076" y="3428"/>
                    <a:pt x="33110" y="3428"/>
                    <a:pt x="33143" y="3426"/>
                  </a:cubicBezTo>
                  <a:cubicBezTo>
                    <a:pt x="33443" y="3426"/>
                    <a:pt x="33764" y="3440"/>
                    <a:pt x="34088" y="3440"/>
                  </a:cubicBezTo>
                  <a:cubicBezTo>
                    <a:pt x="34465" y="3440"/>
                    <a:pt x="34845" y="3422"/>
                    <a:pt x="35194" y="3343"/>
                  </a:cubicBezTo>
                  <a:cubicBezTo>
                    <a:pt x="35424" y="3301"/>
                    <a:pt x="36115" y="3154"/>
                    <a:pt x="36031" y="2882"/>
                  </a:cubicBezTo>
                  <a:cubicBezTo>
                    <a:pt x="35989" y="2757"/>
                    <a:pt x="35591" y="2590"/>
                    <a:pt x="35487" y="2506"/>
                  </a:cubicBezTo>
                  <a:cubicBezTo>
                    <a:pt x="33437" y="1220"/>
                    <a:pt x="30706" y="1"/>
                    <a:pt x="2818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28"/>
            <p:cNvSpPr/>
            <p:nvPr/>
          </p:nvSpPr>
          <p:spPr>
            <a:xfrm>
              <a:off x="2519400" y="3095500"/>
              <a:ext cx="2073425" cy="1885875"/>
            </a:xfrm>
            <a:custGeom>
              <a:avLst/>
              <a:gdLst/>
              <a:ahLst/>
              <a:cxnLst/>
              <a:rect l="l" t="t" r="r" b="b"/>
              <a:pathLst>
                <a:path w="82937" h="75435" extrusionOk="0">
                  <a:moveTo>
                    <a:pt x="30541" y="5959"/>
                  </a:moveTo>
                  <a:cubicBezTo>
                    <a:pt x="33065" y="5959"/>
                    <a:pt x="35796" y="7180"/>
                    <a:pt x="37846" y="8485"/>
                  </a:cubicBezTo>
                  <a:cubicBezTo>
                    <a:pt x="37950" y="8548"/>
                    <a:pt x="38348" y="8715"/>
                    <a:pt x="38390" y="8840"/>
                  </a:cubicBezTo>
                  <a:cubicBezTo>
                    <a:pt x="38474" y="9112"/>
                    <a:pt x="37783" y="9259"/>
                    <a:pt x="37553" y="9301"/>
                  </a:cubicBezTo>
                  <a:cubicBezTo>
                    <a:pt x="37155" y="9391"/>
                    <a:pt x="36718" y="9402"/>
                    <a:pt x="36290" y="9402"/>
                  </a:cubicBezTo>
                  <a:cubicBezTo>
                    <a:pt x="36149" y="9402"/>
                    <a:pt x="36009" y="9401"/>
                    <a:pt x="35871" y="9401"/>
                  </a:cubicBezTo>
                  <a:cubicBezTo>
                    <a:pt x="35746" y="9401"/>
                    <a:pt x="35622" y="9402"/>
                    <a:pt x="35502" y="9405"/>
                  </a:cubicBezTo>
                  <a:cubicBezTo>
                    <a:pt x="35208" y="9405"/>
                    <a:pt x="34779" y="9362"/>
                    <a:pt x="34349" y="9362"/>
                  </a:cubicBezTo>
                  <a:cubicBezTo>
                    <a:pt x="33834" y="9362"/>
                    <a:pt x="33319" y="9424"/>
                    <a:pt x="33033" y="9698"/>
                  </a:cubicBezTo>
                  <a:cubicBezTo>
                    <a:pt x="32908" y="9803"/>
                    <a:pt x="32929" y="9970"/>
                    <a:pt x="33033" y="10054"/>
                  </a:cubicBezTo>
                  <a:cubicBezTo>
                    <a:pt x="33033" y="10096"/>
                    <a:pt x="33033" y="10117"/>
                    <a:pt x="33054" y="10159"/>
                  </a:cubicBezTo>
                  <a:cubicBezTo>
                    <a:pt x="33096" y="10347"/>
                    <a:pt x="33138" y="10514"/>
                    <a:pt x="33201" y="10682"/>
                  </a:cubicBezTo>
                  <a:cubicBezTo>
                    <a:pt x="33138" y="12565"/>
                    <a:pt x="32866" y="14553"/>
                    <a:pt x="32071" y="16268"/>
                  </a:cubicBezTo>
                  <a:cubicBezTo>
                    <a:pt x="31171" y="18214"/>
                    <a:pt x="29163" y="19156"/>
                    <a:pt x="27217" y="19763"/>
                  </a:cubicBezTo>
                  <a:cubicBezTo>
                    <a:pt x="25687" y="20253"/>
                    <a:pt x="24092" y="20494"/>
                    <a:pt x="22499" y="20494"/>
                  </a:cubicBezTo>
                  <a:cubicBezTo>
                    <a:pt x="20147" y="20494"/>
                    <a:pt x="17799" y="19969"/>
                    <a:pt x="15667" y="18947"/>
                  </a:cubicBezTo>
                  <a:cubicBezTo>
                    <a:pt x="12277" y="17315"/>
                    <a:pt x="10206" y="14720"/>
                    <a:pt x="8051" y="11749"/>
                  </a:cubicBezTo>
                  <a:cubicBezTo>
                    <a:pt x="7214" y="10619"/>
                    <a:pt x="6314" y="9531"/>
                    <a:pt x="5100" y="8799"/>
                  </a:cubicBezTo>
                  <a:cubicBezTo>
                    <a:pt x="4242" y="8276"/>
                    <a:pt x="3280" y="7920"/>
                    <a:pt x="2359" y="7543"/>
                  </a:cubicBezTo>
                  <a:lnTo>
                    <a:pt x="2359" y="7543"/>
                  </a:lnTo>
                  <a:cubicBezTo>
                    <a:pt x="8523" y="9033"/>
                    <a:pt x="14827" y="9782"/>
                    <a:pt x="21149" y="9782"/>
                  </a:cubicBezTo>
                  <a:cubicBezTo>
                    <a:pt x="23262" y="9782"/>
                    <a:pt x="25376" y="9699"/>
                    <a:pt x="27489" y="9531"/>
                  </a:cubicBezTo>
                  <a:cubicBezTo>
                    <a:pt x="27817" y="9510"/>
                    <a:pt x="27823" y="9007"/>
                    <a:pt x="27508" y="9007"/>
                  </a:cubicBezTo>
                  <a:cubicBezTo>
                    <a:pt x="27502" y="9007"/>
                    <a:pt x="27495" y="9007"/>
                    <a:pt x="27489" y="9008"/>
                  </a:cubicBezTo>
                  <a:cubicBezTo>
                    <a:pt x="25388" y="9172"/>
                    <a:pt x="23284" y="9255"/>
                    <a:pt x="21182" y="9255"/>
                  </a:cubicBezTo>
                  <a:cubicBezTo>
                    <a:pt x="14996" y="9255"/>
                    <a:pt x="8827" y="8541"/>
                    <a:pt x="2799" y="7104"/>
                  </a:cubicBezTo>
                  <a:lnTo>
                    <a:pt x="2799" y="7104"/>
                  </a:lnTo>
                  <a:cubicBezTo>
                    <a:pt x="4101" y="7125"/>
                    <a:pt x="5403" y="7136"/>
                    <a:pt x="6705" y="7136"/>
                  </a:cubicBezTo>
                  <a:cubicBezTo>
                    <a:pt x="14357" y="7136"/>
                    <a:pt x="22005" y="6767"/>
                    <a:pt x="29623" y="6016"/>
                  </a:cubicBezTo>
                  <a:cubicBezTo>
                    <a:pt x="29925" y="5977"/>
                    <a:pt x="30231" y="5959"/>
                    <a:pt x="30541" y="5959"/>
                  </a:cubicBezTo>
                  <a:close/>
                  <a:moveTo>
                    <a:pt x="41089" y="22001"/>
                  </a:moveTo>
                  <a:lnTo>
                    <a:pt x="41089" y="22001"/>
                  </a:lnTo>
                  <a:cubicBezTo>
                    <a:pt x="42386" y="24261"/>
                    <a:pt x="45106" y="25768"/>
                    <a:pt x="47617" y="26939"/>
                  </a:cubicBezTo>
                  <a:cubicBezTo>
                    <a:pt x="52911" y="29429"/>
                    <a:pt x="58560" y="30748"/>
                    <a:pt x="64063" y="32672"/>
                  </a:cubicBezTo>
                  <a:cubicBezTo>
                    <a:pt x="67536" y="33886"/>
                    <a:pt x="70382" y="35790"/>
                    <a:pt x="73102" y="38134"/>
                  </a:cubicBezTo>
                  <a:cubicBezTo>
                    <a:pt x="69608" y="39891"/>
                    <a:pt x="65800" y="40833"/>
                    <a:pt x="61908" y="41042"/>
                  </a:cubicBezTo>
                  <a:cubicBezTo>
                    <a:pt x="61226" y="41076"/>
                    <a:pt x="60530" y="41095"/>
                    <a:pt x="59826" y="41095"/>
                  </a:cubicBezTo>
                  <a:cubicBezTo>
                    <a:pt x="56602" y="41095"/>
                    <a:pt x="53226" y="40683"/>
                    <a:pt x="50358" y="39326"/>
                  </a:cubicBezTo>
                  <a:cubicBezTo>
                    <a:pt x="44248" y="36439"/>
                    <a:pt x="40378" y="28676"/>
                    <a:pt x="41089" y="22001"/>
                  </a:cubicBezTo>
                  <a:close/>
                  <a:moveTo>
                    <a:pt x="73479" y="38468"/>
                  </a:moveTo>
                  <a:cubicBezTo>
                    <a:pt x="73667" y="38615"/>
                    <a:pt x="73855" y="38803"/>
                    <a:pt x="74044" y="38970"/>
                  </a:cubicBezTo>
                  <a:cubicBezTo>
                    <a:pt x="74922" y="39766"/>
                    <a:pt x="75801" y="40561"/>
                    <a:pt x="76680" y="41356"/>
                  </a:cubicBezTo>
                  <a:lnTo>
                    <a:pt x="76659" y="41356"/>
                  </a:lnTo>
                  <a:cubicBezTo>
                    <a:pt x="73864" y="42247"/>
                    <a:pt x="70976" y="42693"/>
                    <a:pt x="68090" y="42693"/>
                  </a:cubicBezTo>
                  <a:cubicBezTo>
                    <a:pt x="65488" y="42693"/>
                    <a:pt x="62889" y="42331"/>
                    <a:pt x="60360" y="41607"/>
                  </a:cubicBezTo>
                  <a:cubicBezTo>
                    <a:pt x="60799" y="41607"/>
                    <a:pt x="61238" y="41586"/>
                    <a:pt x="61678" y="41565"/>
                  </a:cubicBezTo>
                  <a:cubicBezTo>
                    <a:pt x="65737" y="41377"/>
                    <a:pt x="69712" y="40414"/>
                    <a:pt x="73374" y="38594"/>
                  </a:cubicBezTo>
                  <a:cubicBezTo>
                    <a:pt x="73437" y="38552"/>
                    <a:pt x="73458" y="38510"/>
                    <a:pt x="73479" y="38468"/>
                  </a:cubicBezTo>
                  <a:close/>
                  <a:moveTo>
                    <a:pt x="33588" y="512"/>
                  </a:moveTo>
                  <a:cubicBezTo>
                    <a:pt x="34563" y="512"/>
                    <a:pt x="35597" y="760"/>
                    <a:pt x="36339" y="994"/>
                  </a:cubicBezTo>
                  <a:cubicBezTo>
                    <a:pt x="38097" y="1559"/>
                    <a:pt x="39603" y="2626"/>
                    <a:pt x="40922" y="3882"/>
                  </a:cubicBezTo>
                  <a:cubicBezTo>
                    <a:pt x="41884" y="4802"/>
                    <a:pt x="43035" y="5869"/>
                    <a:pt x="43432" y="7167"/>
                  </a:cubicBezTo>
                  <a:cubicBezTo>
                    <a:pt x="43788" y="8359"/>
                    <a:pt x="43516" y="9615"/>
                    <a:pt x="43139" y="10765"/>
                  </a:cubicBezTo>
                  <a:cubicBezTo>
                    <a:pt x="42365" y="13151"/>
                    <a:pt x="40984" y="15327"/>
                    <a:pt x="40482" y="17796"/>
                  </a:cubicBezTo>
                  <a:cubicBezTo>
                    <a:pt x="40231" y="19072"/>
                    <a:pt x="40336" y="20181"/>
                    <a:pt x="40712" y="21144"/>
                  </a:cubicBezTo>
                  <a:cubicBezTo>
                    <a:pt x="40691" y="21185"/>
                    <a:pt x="40670" y="21206"/>
                    <a:pt x="40670" y="21227"/>
                  </a:cubicBezTo>
                  <a:cubicBezTo>
                    <a:pt x="39624" y="28132"/>
                    <a:pt x="43411" y="36334"/>
                    <a:pt x="49709" y="39577"/>
                  </a:cubicBezTo>
                  <a:cubicBezTo>
                    <a:pt x="52513" y="41021"/>
                    <a:pt x="55840" y="41544"/>
                    <a:pt x="59062" y="41607"/>
                  </a:cubicBezTo>
                  <a:cubicBezTo>
                    <a:pt x="59062" y="41691"/>
                    <a:pt x="59125" y="41774"/>
                    <a:pt x="59230" y="41816"/>
                  </a:cubicBezTo>
                  <a:cubicBezTo>
                    <a:pt x="62110" y="42745"/>
                    <a:pt x="65097" y="43210"/>
                    <a:pt x="68083" y="43210"/>
                  </a:cubicBezTo>
                  <a:cubicBezTo>
                    <a:pt x="71019" y="43210"/>
                    <a:pt x="73953" y="42760"/>
                    <a:pt x="76785" y="41858"/>
                  </a:cubicBezTo>
                  <a:cubicBezTo>
                    <a:pt x="76910" y="41816"/>
                    <a:pt x="76973" y="41711"/>
                    <a:pt x="76973" y="41607"/>
                  </a:cubicBezTo>
                  <a:cubicBezTo>
                    <a:pt x="77350" y="41942"/>
                    <a:pt x="77726" y="42255"/>
                    <a:pt x="78103" y="42590"/>
                  </a:cubicBezTo>
                  <a:cubicBezTo>
                    <a:pt x="78772" y="43134"/>
                    <a:pt x="79442" y="43657"/>
                    <a:pt x="80153" y="44139"/>
                  </a:cubicBezTo>
                  <a:cubicBezTo>
                    <a:pt x="80718" y="44536"/>
                    <a:pt x="81472" y="44871"/>
                    <a:pt x="82057" y="45310"/>
                  </a:cubicBezTo>
                  <a:cubicBezTo>
                    <a:pt x="80337" y="45715"/>
                    <a:pt x="78606" y="45852"/>
                    <a:pt x="76868" y="45852"/>
                  </a:cubicBezTo>
                  <a:cubicBezTo>
                    <a:pt x="75097" y="45852"/>
                    <a:pt x="73317" y="45709"/>
                    <a:pt x="71533" y="45561"/>
                  </a:cubicBezTo>
                  <a:cubicBezTo>
                    <a:pt x="69935" y="45429"/>
                    <a:pt x="68143" y="45159"/>
                    <a:pt x="66400" y="45159"/>
                  </a:cubicBezTo>
                  <a:cubicBezTo>
                    <a:pt x="65108" y="45159"/>
                    <a:pt x="63843" y="45307"/>
                    <a:pt x="62703" y="45771"/>
                  </a:cubicBezTo>
                  <a:cubicBezTo>
                    <a:pt x="60318" y="46712"/>
                    <a:pt x="58476" y="48616"/>
                    <a:pt x="56300" y="49893"/>
                  </a:cubicBezTo>
                  <a:cubicBezTo>
                    <a:pt x="54563" y="50935"/>
                    <a:pt x="52564" y="51236"/>
                    <a:pt x="50563" y="51236"/>
                  </a:cubicBezTo>
                  <a:cubicBezTo>
                    <a:pt x="49793" y="51236"/>
                    <a:pt x="49022" y="51191"/>
                    <a:pt x="48266" y="51127"/>
                  </a:cubicBezTo>
                  <a:cubicBezTo>
                    <a:pt x="42805" y="50646"/>
                    <a:pt x="37406" y="48072"/>
                    <a:pt x="34205" y="43511"/>
                  </a:cubicBezTo>
                  <a:cubicBezTo>
                    <a:pt x="32803" y="41460"/>
                    <a:pt x="31694" y="39033"/>
                    <a:pt x="31631" y="36522"/>
                  </a:cubicBezTo>
                  <a:cubicBezTo>
                    <a:pt x="31569" y="33865"/>
                    <a:pt x="32113" y="31208"/>
                    <a:pt x="32678" y="28634"/>
                  </a:cubicBezTo>
                  <a:cubicBezTo>
                    <a:pt x="33222" y="26102"/>
                    <a:pt x="33933" y="23571"/>
                    <a:pt x="34352" y="20997"/>
                  </a:cubicBezTo>
                  <a:cubicBezTo>
                    <a:pt x="34896" y="17524"/>
                    <a:pt x="34665" y="14009"/>
                    <a:pt x="33724" y="10619"/>
                  </a:cubicBezTo>
                  <a:cubicBezTo>
                    <a:pt x="33724" y="10493"/>
                    <a:pt x="33724" y="10368"/>
                    <a:pt x="33724" y="10242"/>
                  </a:cubicBezTo>
                  <a:cubicBezTo>
                    <a:pt x="33724" y="10096"/>
                    <a:pt x="33640" y="10033"/>
                    <a:pt x="33536" y="9991"/>
                  </a:cubicBezTo>
                  <a:lnTo>
                    <a:pt x="33515" y="9991"/>
                  </a:lnTo>
                  <a:cubicBezTo>
                    <a:pt x="33715" y="9904"/>
                    <a:pt x="34032" y="9879"/>
                    <a:pt x="34359" y="9879"/>
                  </a:cubicBezTo>
                  <a:cubicBezTo>
                    <a:pt x="34817" y="9879"/>
                    <a:pt x="35295" y="9929"/>
                    <a:pt x="35502" y="9929"/>
                  </a:cubicBezTo>
                  <a:cubicBezTo>
                    <a:pt x="36277" y="9908"/>
                    <a:pt x="37072" y="9929"/>
                    <a:pt x="37846" y="9803"/>
                  </a:cubicBezTo>
                  <a:cubicBezTo>
                    <a:pt x="38641" y="9657"/>
                    <a:pt x="39394" y="9071"/>
                    <a:pt x="38662" y="8401"/>
                  </a:cubicBezTo>
                  <a:cubicBezTo>
                    <a:pt x="37699" y="7543"/>
                    <a:pt x="36256" y="6999"/>
                    <a:pt x="35084" y="6518"/>
                  </a:cubicBezTo>
                  <a:cubicBezTo>
                    <a:pt x="33645" y="5950"/>
                    <a:pt x="32051" y="5433"/>
                    <a:pt x="30474" y="5433"/>
                  </a:cubicBezTo>
                  <a:cubicBezTo>
                    <a:pt x="30309" y="5433"/>
                    <a:pt x="30144" y="5439"/>
                    <a:pt x="29979" y="5451"/>
                  </a:cubicBezTo>
                  <a:cubicBezTo>
                    <a:pt x="30292" y="4258"/>
                    <a:pt x="30543" y="3003"/>
                    <a:pt x="31004" y="1873"/>
                  </a:cubicBezTo>
                  <a:cubicBezTo>
                    <a:pt x="31439" y="835"/>
                    <a:pt x="32475" y="512"/>
                    <a:pt x="33588" y="512"/>
                  </a:cubicBezTo>
                  <a:close/>
                  <a:moveTo>
                    <a:pt x="47847" y="63242"/>
                  </a:moveTo>
                  <a:lnTo>
                    <a:pt x="47847" y="63242"/>
                  </a:lnTo>
                  <a:cubicBezTo>
                    <a:pt x="46592" y="64853"/>
                    <a:pt x="45399" y="66506"/>
                    <a:pt x="44039" y="68033"/>
                  </a:cubicBezTo>
                  <a:lnTo>
                    <a:pt x="44060" y="66255"/>
                  </a:lnTo>
                  <a:cubicBezTo>
                    <a:pt x="44060" y="66097"/>
                    <a:pt x="43929" y="65987"/>
                    <a:pt x="43793" y="65987"/>
                  </a:cubicBezTo>
                  <a:cubicBezTo>
                    <a:pt x="43749" y="65987"/>
                    <a:pt x="43704" y="65999"/>
                    <a:pt x="43663" y="66025"/>
                  </a:cubicBezTo>
                  <a:cubicBezTo>
                    <a:pt x="43035" y="66422"/>
                    <a:pt x="42407" y="66694"/>
                    <a:pt x="41717" y="66904"/>
                  </a:cubicBezTo>
                  <a:cubicBezTo>
                    <a:pt x="42177" y="66359"/>
                    <a:pt x="42679" y="65690"/>
                    <a:pt x="42135" y="65292"/>
                  </a:cubicBezTo>
                  <a:cubicBezTo>
                    <a:pt x="41910" y="65126"/>
                    <a:pt x="41355" y="65095"/>
                    <a:pt x="40832" y="65095"/>
                  </a:cubicBezTo>
                  <a:cubicBezTo>
                    <a:pt x="40512" y="65095"/>
                    <a:pt x="40205" y="65107"/>
                    <a:pt x="39992" y="65107"/>
                  </a:cubicBezTo>
                  <a:cubicBezTo>
                    <a:pt x="39940" y="65107"/>
                    <a:pt x="39894" y="65106"/>
                    <a:pt x="39854" y="65104"/>
                  </a:cubicBezTo>
                  <a:cubicBezTo>
                    <a:pt x="39373" y="65062"/>
                    <a:pt x="38871" y="65041"/>
                    <a:pt x="38369" y="64999"/>
                  </a:cubicBezTo>
                  <a:cubicBezTo>
                    <a:pt x="41528" y="64414"/>
                    <a:pt x="44688" y="63828"/>
                    <a:pt x="47847" y="63242"/>
                  </a:cubicBezTo>
                  <a:close/>
                  <a:moveTo>
                    <a:pt x="51718" y="68766"/>
                  </a:moveTo>
                  <a:cubicBezTo>
                    <a:pt x="50212" y="70691"/>
                    <a:pt x="48789" y="72678"/>
                    <a:pt x="47157" y="74499"/>
                  </a:cubicBezTo>
                  <a:cubicBezTo>
                    <a:pt x="47178" y="73766"/>
                    <a:pt x="47178" y="73034"/>
                    <a:pt x="47178" y="72302"/>
                  </a:cubicBezTo>
                  <a:cubicBezTo>
                    <a:pt x="47178" y="72157"/>
                    <a:pt x="47041" y="72037"/>
                    <a:pt x="46902" y="72037"/>
                  </a:cubicBezTo>
                  <a:cubicBezTo>
                    <a:pt x="46861" y="72037"/>
                    <a:pt x="46819" y="72048"/>
                    <a:pt x="46780" y="72072"/>
                  </a:cubicBezTo>
                  <a:cubicBezTo>
                    <a:pt x="46006" y="72574"/>
                    <a:pt x="45232" y="72930"/>
                    <a:pt x="44374" y="73160"/>
                  </a:cubicBezTo>
                  <a:cubicBezTo>
                    <a:pt x="44918" y="72511"/>
                    <a:pt x="45608" y="71653"/>
                    <a:pt x="44939" y="71214"/>
                  </a:cubicBezTo>
                  <a:cubicBezTo>
                    <a:pt x="44652" y="71042"/>
                    <a:pt x="44045" y="71014"/>
                    <a:pt x="43454" y="71014"/>
                  </a:cubicBezTo>
                  <a:cubicBezTo>
                    <a:pt x="43178" y="71014"/>
                    <a:pt x="42906" y="71020"/>
                    <a:pt x="42672" y="71020"/>
                  </a:cubicBezTo>
                  <a:cubicBezTo>
                    <a:pt x="42493" y="71020"/>
                    <a:pt x="42337" y="71017"/>
                    <a:pt x="42219" y="71005"/>
                  </a:cubicBezTo>
                  <a:cubicBezTo>
                    <a:pt x="41570" y="70963"/>
                    <a:pt x="40922" y="70921"/>
                    <a:pt x="40294" y="70879"/>
                  </a:cubicBezTo>
                  <a:cubicBezTo>
                    <a:pt x="44102" y="70168"/>
                    <a:pt x="47910" y="69477"/>
                    <a:pt x="51718" y="68766"/>
                  </a:cubicBezTo>
                  <a:close/>
                  <a:moveTo>
                    <a:pt x="33393" y="1"/>
                  </a:moveTo>
                  <a:cubicBezTo>
                    <a:pt x="32465" y="1"/>
                    <a:pt x="31557" y="199"/>
                    <a:pt x="30983" y="869"/>
                  </a:cubicBezTo>
                  <a:cubicBezTo>
                    <a:pt x="30397" y="1538"/>
                    <a:pt x="30251" y="2626"/>
                    <a:pt x="29999" y="3463"/>
                  </a:cubicBezTo>
                  <a:cubicBezTo>
                    <a:pt x="29853" y="3986"/>
                    <a:pt x="29769" y="4844"/>
                    <a:pt x="29476" y="5304"/>
                  </a:cubicBezTo>
                  <a:cubicBezTo>
                    <a:pt x="29288" y="5597"/>
                    <a:pt x="29455" y="5493"/>
                    <a:pt x="29246" y="5597"/>
                  </a:cubicBezTo>
                  <a:cubicBezTo>
                    <a:pt x="29037" y="5702"/>
                    <a:pt x="28618" y="5723"/>
                    <a:pt x="28187" y="5723"/>
                  </a:cubicBezTo>
                  <a:cubicBezTo>
                    <a:pt x="27899" y="5723"/>
                    <a:pt x="27606" y="5714"/>
                    <a:pt x="27365" y="5714"/>
                  </a:cubicBezTo>
                  <a:cubicBezTo>
                    <a:pt x="27244" y="5714"/>
                    <a:pt x="27136" y="5716"/>
                    <a:pt x="27049" y="5723"/>
                  </a:cubicBezTo>
                  <a:cubicBezTo>
                    <a:pt x="24162" y="5995"/>
                    <a:pt x="21253" y="6183"/>
                    <a:pt x="18324" y="6330"/>
                  </a:cubicBezTo>
                  <a:cubicBezTo>
                    <a:pt x="14495" y="6530"/>
                    <a:pt x="10657" y="6620"/>
                    <a:pt x="6816" y="6620"/>
                  </a:cubicBezTo>
                  <a:cubicBezTo>
                    <a:pt x="4654" y="6620"/>
                    <a:pt x="2492" y="6592"/>
                    <a:pt x="330" y="6539"/>
                  </a:cubicBezTo>
                  <a:cubicBezTo>
                    <a:pt x="322" y="6538"/>
                    <a:pt x="314" y="6538"/>
                    <a:pt x="307" y="6538"/>
                  </a:cubicBezTo>
                  <a:cubicBezTo>
                    <a:pt x="54" y="6538"/>
                    <a:pt x="1" y="6878"/>
                    <a:pt x="204" y="7020"/>
                  </a:cubicBezTo>
                  <a:cubicBezTo>
                    <a:pt x="1899" y="8150"/>
                    <a:pt x="4012" y="8485"/>
                    <a:pt x="5603" y="9782"/>
                  </a:cubicBezTo>
                  <a:cubicBezTo>
                    <a:pt x="7193" y="11079"/>
                    <a:pt x="8155" y="12942"/>
                    <a:pt x="9390" y="14532"/>
                  </a:cubicBezTo>
                  <a:cubicBezTo>
                    <a:pt x="11608" y="17356"/>
                    <a:pt x="14704" y="19491"/>
                    <a:pt x="18178" y="20432"/>
                  </a:cubicBezTo>
                  <a:cubicBezTo>
                    <a:pt x="19578" y="20819"/>
                    <a:pt x="21038" y="21013"/>
                    <a:pt x="22499" y="21013"/>
                  </a:cubicBezTo>
                  <a:cubicBezTo>
                    <a:pt x="24836" y="21013"/>
                    <a:pt x="27177" y="20516"/>
                    <a:pt x="29288" y="19512"/>
                  </a:cubicBezTo>
                  <a:cubicBezTo>
                    <a:pt x="32196" y="18151"/>
                    <a:pt x="33284" y="15369"/>
                    <a:pt x="33619" y="12397"/>
                  </a:cubicBezTo>
                  <a:cubicBezTo>
                    <a:pt x="34226" y="15410"/>
                    <a:pt x="34289" y="18507"/>
                    <a:pt x="33724" y="21562"/>
                  </a:cubicBezTo>
                  <a:cubicBezTo>
                    <a:pt x="33264" y="24010"/>
                    <a:pt x="32594" y="26416"/>
                    <a:pt x="32092" y="28864"/>
                  </a:cubicBezTo>
                  <a:cubicBezTo>
                    <a:pt x="31569" y="31354"/>
                    <a:pt x="31046" y="33949"/>
                    <a:pt x="31108" y="36522"/>
                  </a:cubicBezTo>
                  <a:cubicBezTo>
                    <a:pt x="31171" y="38824"/>
                    <a:pt x="32071" y="41084"/>
                    <a:pt x="33284" y="43030"/>
                  </a:cubicBezTo>
                  <a:cubicBezTo>
                    <a:pt x="36005" y="47424"/>
                    <a:pt x="40650" y="50248"/>
                    <a:pt x="45650" y="51274"/>
                  </a:cubicBezTo>
                  <a:cubicBezTo>
                    <a:pt x="46508" y="51441"/>
                    <a:pt x="47366" y="51567"/>
                    <a:pt x="48224" y="51650"/>
                  </a:cubicBezTo>
                  <a:cubicBezTo>
                    <a:pt x="48538" y="55333"/>
                    <a:pt x="48517" y="58932"/>
                    <a:pt x="48308" y="62635"/>
                  </a:cubicBezTo>
                  <a:cubicBezTo>
                    <a:pt x="44290" y="63367"/>
                    <a:pt x="40252" y="64121"/>
                    <a:pt x="36235" y="64874"/>
                  </a:cubicBezTo>
                  <a:cubicBezTo>
                    <a:pt x="35921" y="64916"/>
                    <a:pt x="36025" y="65355"/>
                    <a:pt x="36297" y="65376"/>
                  </a:cubicBezTo>
                  <a:cubicBezTo>
                    <a:pt x="37574" y="65460"/>
                    <a:pt x="38850" y="65564"/>
                    <a:pt x="40106" y="65648"/>
                  </a:cubicBezTo>
                  <a:cubicBezTo>
                    <a:pt x="40294" y="65648"/>
                    <a:pt x="41800" y="65648"/>
                    <a:pt x="41821" y="65711"/>
                  </a:cubicBezTo>
                  <a:cubicBezTo>
                    <a:pt x="41884" y="65857"/>
                    <a:pt x="40880" y="67050"/>
                    <a:pt x="40775" y="67217"/>
                  </a:cubicBezTo>
                  <a:cubicBezTo>
                    <a:pt x="40641" y="67408"/>
                    <a:pt x="40822" y="67599"/>
                    <a:pt x="41013" y="67599"/>
                  </a:cubicBezTo>
                  <a:cubicBezTo>
                    <a:pt x="41031" y="67599"/>
                    <a:pt x="41050" y="67598"/>
                    <a:pt x="41068" y="67594"/>
                  </a:cubicBezTo>
                  <a:cubicBezTo>
                    <a:pt x="41968" y="67427"/>
                    <a:pt x="42763" y="67134"/>
                    <a:pt x="43537" y="66694"/>
                  </a:cubicBezTo>
                  <a:lnTo>
                    <a:pt x="43537" y="66694"/>
                  </a:lnTo>
                  <a:cubicBezTo>
                    <a:pt x="43537" y="67385"/>
                    <a:pt x="43516" y="68054"/>
                    <a:pt x="43516" y="68724"/>
                  </a:cubicBezTo>
                  <a:cubicBezTo>
                    <a:pt x="43516" y="68877"/>
                    <a:pt x="43656" y="68978"/>
                    <a:pt x="43808" y="68978"/>
                  </a:cubicBezTo>
                  <a:cubicBezTo>
                    <a:pt x="43822" y="68978"/>
                    <a:pt x="43837" y="68977"/>
                    <a:pt x="43851" y="68975"/>
                  </a:cubicBezTo>
                  <a:cubicBezTo>
                    <a:pt x="43893" y="68975"/>
                    <a:pt x="43935" y="68933"/>
                    <a:pt x="43976" y="68912"/>
                  </a:cubicBezTo>
                  <a:cubicBezTo>
                    <a:pt x="45671" y="67071"/>
                    <a:pt x="47094" y="65020"/>
                    <a:pt x="48642" y="63074"/>
                  </a:cubicBezTo>
                  <a:cubicBezTo>
                    <a:pt x="48726" y="63033"/>
                    <a:pt x="48747" y="62949"/>
                    <a:pt x="48747" y="62865"/>
                  </a:cubicBezTo>
                  <a:cubicBezTo>
                    <a:pt x="48789" y="62823"/>
                    <a:pt x="48831" y="62761"/>
                    <a:pt x="48831" y="62656"/>
                  </a:cubicBezTo>
                  <a:cubicBezTo>
                    <a:pt x="49040" y="58973"/>
                    <a:pt x="49061" y="55375"/>
                    <a:pt x="48768" y="51692"/>
                  </a:cubicBezTo>
                  <a:lnTo>
                    <a:pt x="48768" y="51692"/>
                  </a:lnTo>
                  <a:cubicBezTo>
                    <a:pt x="49291" y="51734"/>
                    <a:pt x="49819" y="51755"/>
                    <a:pt x="50350" y="51755"/>
                  </a:cubicBezTo>
                  <a:cubicBezTo>
                    <a:pt x="50881" y="51755"/>
                    <a:pt x="51415" y="51734"/>
                    <a:pt x="51948" y="51692"/>
                  </a:cubicBezTo>
                  <a:cubicBezTo>
                    <a:pt x="52409" y="57174"/>
                    <a:pt x="52492" y="62656"/>
                    <a:pt x="52199" y="68138"/>
                  </a:cubicBezTo>
                  <a:cubicBezTo>
                    <a:pt x="49458" y="68640"/>
                    <a:pt x="46717" y="69163"/>
                    <a:pt x="43976" y="69665"/>
                  </a:cubicBezTo>
                  <a:cubicBezTo>
                    <a:pt x="42031" y="70021"/>
                    <a:pt x="40085" y="70377"/>
                    <a:pt x="38139" y="70753"/>
                  </a:cubicBezTo>
                  <a:cubicBezTo>
                    <a:pt x="37846" y="70795"/>
                    <a:pt x="37930" y="71235"/>
                    <a:pt x="38202" y="71256"/>
                  </a:cubicBezTo>
                  <a:cubicBezTo>
                    <a:pt x="39708" y="71360"/>
                    <a:pt x="41215" y="71465"/>
                    <a:pt x="42700" y="71569"/>
                  </a:cubicBezTo>
                  <a:cubicBezTo>
                    <a:pt x="42763" y="71575"/>
                    <a:pt x="42911" y="71575"/>
                    <a:pt x="43099" y="71575"/>
                  </a:cubicBezTo>
                  <a:lnTo>
                    <a:pt x="43099" y="71575"/>
                  </a:lnTo>
                  <a:cubicBezTo>
                    <a:pt x="43663" y="71575"/>
                    <a:pt x="44588" y="71575"/>
                    <a:pt x="44667" y="71716"/>
                  </a:cubicBezTo>
                  <a:cubicBezTo>
                    <a:pt x="44730" y="71821"/>
                    <a:pt x="43579" y="73264"/>
                    <a:pt x="43432" y="73453"/>
                  </a:cubicBezTo>
                  <a:cubicBezTo>
                    <a:pt x="43318" y="73644"/>
                    <a:pt x="43500" y="73835"/>
                    <a:pt x="43691" y="73835"/>
                  </a:cubicBezTo>
                  <a:cubicBezTo>
                    <a:pt x="43710" y="73835"/>
                    <a:pt x="43728" y="73833"/>
                    <a:pt x="43746" y="73829"/>
                  </a:cubicBezTo>
                  <a:cubicBezTo>
                    <a:pt x="44792" y="73641"/>
                    <a:pt x="45734" y="73285"/>
                    <a:pt x="46655" y="72762"/>
                  </a:cubicBezTo>
                  <a:lnTo>
                    <a:pt x="46655" y="72762"/>
                  </a:lnTo>
                  <a:cubicBezTo>
                    <a:pt x="46655" y="73578"/>
                    <a:pt x="46634" y="74373"/>
                    <a:pt x="46634" y="75189"/>
                  </a:cubicBezTo>
                  <a:cubicBezTo>
                    <a:pt x="46634" y="75331"/>
                    <a:pt x="46768" y="75434"/>
                    <a:pt x="46907" y="75434"/>
                  </a:cubicBezTo>
                  <a:cubicBezTo>
                    <a:pt x="46973" y="75434"/>
                    <a:pt x="47040" y="75411"/>
                    <a:pt x="47094" y="75357"/>
                  </a:cubicBezTo>
                  <a:cubicBezTo>
                    <a:pt x="49061" y="73243"/>
                    <a:pt x="50714" y="70858"/>
                    <a:pt x="52513" y="68598"/>
                  </a:cubicBezTo>
                  <a:cubicBezTo>
                    <a:pt x="52597" y="68536"/>
                    <a:pt x="52618" y="68452"/>
                    <a:pt x="52618" y="68347"/>
                  </a:cubicBezTo>
                  <a:cubicBezTo>
                    <a:pt x="52681" y="68326"/>
                    <a:pt x="52722" y="68243"/>
                    <a:pt x="52722" y="68159"/>
                  </a:cubicBezTo>
                  <a:cubicBezTo>
                    <a:pt x="53015" y="62656"/>
                    <a:pt x="52932" y="57132"/>
                    <a:pt x="52450" y="51650"/>
                  </a:cubicBezTo>
                  <a:cubicBezTo>
                    <a:pt x="52827" y="51608"/>
                    <a:pt x="53183" y="51567"/>
                    <a:pt x="53539" y="51525"/>
                  </a:cubicBezTo>
                  <a:cubicBezTo>
                    <a:pt x="56028" y="51127"/>
                    <a:pt x="57974" y="49390"/>
                    <a:pt x="59962" y="47968"/>
                  </a:cubicBezTo>
                  <a:cubicBezTo>
                    <a:pt x="61217" y="47089"/>
                    <a:pt x="62598" y="46147"/>
                    <a:pt x="64147" y="45875"/>
                  </a:cubicBezTo>
                  <a:cubicBezTo>
                    <a:pt x="64830" y="45757"/>
                    <a:pt x="65542" y="45713"/>
                    <a:pt x="66263" y="45713"/>
                  </a:cubicBezTo>
                  <a:cubicBezTo>
                    <a:pt x="67706" y="45713"/>
                    <a:pt x="69189" y="45889"/>
                    <a:pt x="70570" y="46001"/>
                  </a:cubicBezTo>
                  <a:cubicBezTo>
                    <a:pt x="72687" y="46175"/>
                    <a:pt x="74804" y="46378"/>
                    <a:pt x="76912" y="46378"/>
                  </a:cubicBezTo>
                  <a:cubicBezTo>
                    <a:pt x="78846" y="46378"/>
                    <a:pt x="80773" y="46208"/>
                    <a:pt x="82685" y="45687"/>
                  </a:cubicBezTo>
                  <a:cubicBezTo>
                    <a:pt x="82873" y="45645"/>
                    <a:pt x="82936" y="45394"/>
                    <a:pt x="82790" y="45248"/>
                  </a:cubicBezTo>
                  <a:cubicBezTo>
                    <a:pt x="82288" y="44724"/>
                    <a:pt x="81534" y="44432"/>
                    <a:pt x="80928" y="44034"/>
                  </a:cubicBezTo>
                  <a:cubicBezTo>
                    <a:pt x="79902" y="43364"/>
                    <a:pt x="78940" y="42590"/>
                    <a:pt x="77998" y="41816"/>
                  </a:cubicBezTo>
                  <a:cubicBezTo>
                    <a:pt x="76345" y="40414"/>
                    <a:pt x="74797" y="38908"/>
                    <a:pt x="73165" y="37485"/>
                  </a:cubicBezTo>
                  <a:cubicBezTo>
                    <a:pt x="69901" y="34639"/>
                    <a:pt x="66386" y="32777"/>
                    <a:pt x="62264" y="31522"/>
                  </a:cubicBezTo>
                  <a:cubicBezTo>
                    <a:pt x="58686" y="30434"/>
                    <a:pt x="55108" y="29367"/>
                    <a:pt x="51614" y="28048"/>
                  </a:cubicBezTo>
                  <a:cubicBezTo>
                    <a:pt x="48412" y="26835"/>
                    <a:pt x="44772" y="25454"/>
                    <a:pt x="42344" y="22943"/>
                  </a:cubicBezTo>
                  <a:cubicBezTo>
                    <a:pt x="39708" y="20223"/>
                    <a:pt x="41215" y="16708"/>
                    <a:pt x="42512" y="13716"/>
                  </a:cubicBezTo>
                  <a:cubicBezTo>
                    <a:pt x="43516" y="11414"/>
                    <a:pt x="44939" y="8527"/>
                    <a:pt x="43537" y="6099"/>
                  </a:cubicBezTo>
                  <a:cubicBezTo>
                    <a:pt x="41905" y="3317"/>
                    <a:pt x="38536" y="806"/>
                    <a:pt x="35377" y="220"/>
                  </a:cubicBezTo>
                  <a:cubicBezTo>
                    <a:pt x="34794" y="112"/>
                    <a:pt x="34088" y="1"/>
                    <a:pt x="33393" y="1"/>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28"/>
            <p:cNvSpPr/>
            <p:nvPr/>
          </p:nvSpPr>
          <p:spPr>
            <a:xfrm>
              <a:off x="3378150" y="3209650"/>
              <a:ext cx="61250" cy="15725"/>
            </a:xfrm>
            <a:custGeom>
              <a:avLst/>
              <a:gdLst/>
              <a:ahLst/>
              <a:cxnLst/>
              <a:rect l="l" t="t" r="r" b="b"/>
              <a:pathLst>
                <a:path w="2450" h="629" extrusionOk="0">
                  <a:moveTo>
                    <a:pt x="405" y="1"/>
                  </a:moveTo>
                  <a:cubicBezTo>
                    <a:pt x="112" y="1"/>
                    <a:pt x="0" y="449"/>
                    <a:pt x="315" y="508"/>
                  </a:cubicBezTo>
                  <a:cubicBezTo>
                    <a:pt x="765" y="586"/>
                    <a:pt x="1204" y="629"/>
                    <a:pt x="1648" y="629"/>
                  </a:cubicBezTo>
                  <a:cubicBezTo>
                    <a:pt x="1803" y="629"/>
                    <a:pt x="1958" y="624"/>
                    <a:pt x="2115" y="613"/>
                  </a:cubicBezTo>
                  <a:cubicBezTo>
                    <a:pt x="2443" y="592"/>
                    <a:pt x="2449" y="89"/>
                    <a:pt x="2134" y="89"/>
                  </a:cubicBezTo>
                  <a:cubicBezTo>
                    <a:pt x="2128" y="89"/>
                    <a:pt x="2121" y="89"/>
                    <a:pt x="2115" y="90"/>
                  </a:cubicBezTo>
                  <a:cubicBezTo>
                    <a:pt x="1963" y="101"/>
                    <a:pt x="1814" y="106"/>
                    <a:pt x="1665" y="106"/>
                  </a:cubicBezTo>
                  <a:cubicBezTo>
                    <a:pt x="1258" y="106"/>
                    <a:pt x="860" y="67"/>
                    <a:pt x="462" y="6"/>
                  </a:cubicBezTo>
                  <a:cubicBezTo>
                    <a:pt x="442" y="2"/>
                    <a:pt x="423" y="1"/>
                    <a:pt x="40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18" name="Picture 17">
            <a:extLst>
              <a:ext uri="{FF2B5EF4-FFF2-40B4-BE49-F238E27FC236}">
                <a16:creationId xmlns:a16="http://schemas.microsoft.com/office/drawing/2014/main" id="{7EB121B2-8B53-C476-7BC8-7F6D9307C3E4}"/>
              </a:ext>
            </a:extLst>
          </p:cNvPr>
          <p:cNvPicPr>
            <a:picLocks noChangeAspect="1"/>
          </p:cNvPicPr>
          <p:nvPr/>
        </p:nvPicPr>
        <p:blipFill>
          <a:blip r:embed="rId3"/>
          <a:stretch>
            <a:fillRect/>
          </a:stretch>
        </p:blipFill>
        <p:spPr>
          <a:xfrm>
            <a:off x="2195840" y="1181099"/>
            <a:ext cx="1833899" cy="608835"/>
          </a:xfrm>
          <a:prstGeom prst="rect">
            <a:avLst/>
          </a:prstGeom>
        </p:spPr>
      </p:pic>
      <p:sp>
        <p:nvSpPr>
          <p:cNvPr id="20" name="TextBox 19">
            <a:extLst>
              <a:ext uri="{FF2B5EF4-FFF2-40B4-BE49-F238E27FC236}">
                <a16:creationId xmlns:a16="http://schemas.microsoft.com/office/drawing/2014/main" id="{3D0F78BD-9033-84FA-D5A0-D0FDE55FA41C}"/>
              </a:ext>
            </a:extLst>
          </p:cNvPr>
          <p:cNvSpPr txBox="1"/>
          <p:nvPr/>
        </p:nvSpPr>
        <p:spPr>
          <a:xfrm>
            <a:off x="1760495" y="1864846"/>
            <a:ext cx="2704587" cy="523220"/>
          </a:xfrm>
          <a:prstGeom prst="rect">
            <a:avLst/>
          </a:prstGeom>
          <a:noFill/>
        </p:spPr>
        <p:txBody>
          <a:bodyPr wrap="none" rtlCol="0">
            <a:spAutoFit/>
          </a:bodyPr>
          <a:lstStyle/>
          <a:p>
            <a:r>
              <a:rPr lang="en-US" sz="2800" dirty="0" err="1">
                <a:ln>
                  <a:solidFill>
                    <a:schemeClr val="accent4">
                      <a:lumMod val="60000"/>
                      <a:lumOff val="40000"/>
                    </a:schemeClr>
                  </a:solidFill>
                </a:ln>
                <a:solidFill>
                  <a:srgbClr val="0070C0"/>
                </a:solidFill>
                <a:effectLst>
                  <a:glow rad="177800">
                    <a:schemeClr val="bg1"/>
                  </a:glow>
                </a:effectLst>
                <a:latin typeface="SVN-Shintia Script" panose="02000804000000020003" pitchFamily="2" charset="0"/>
              </a:rPr>
              <a:t>Tuần</a:t>
            </a:r>
            <a:r>
              <a:rPr lang="en-US" sz="2800" dirty="0">
                <a:ln>
                  <a:solidFill>
                    <a:schemeClr val="accent4">
                      <a:lumMod val="60000"/>
                      <a:lumOff val="40000"/>
                    </a:schemeClr>
                  </a:solidFill>
                </a:ln>
                <a:solidFill>
                  <a:srgbClr val="0070C0"/>
                </a:solidFill>
                <a:effectLst>
                  <a:glow rad="177800">
                    <a:schemeClr val="bg1"/>
                  </a:glow>
                </a:effectLst>
                <a:latin typeface="SVN-Shintia Script" panose="02000804000000020003" pitchFamily="2" charset="0"/>
              </a:rPr>
              <a:t> 16 –  </a:t>
            </a:r>
            <a:r>
              <a:rPr lang="en-US" sz="2800" dirty="0" err="1">
                <a:ln>
                  <a:solidFill>
                    <a:schemeClr val="accent4">
                      <a:lumMod val="60000"/>
                      <a:lumOff val="40000"/>
                    </a:schemeClr>
                  </a:solidFill>
                </a:ln>
                <a:solidFill>
                  <a:srgbClr val="0070C0"/>
                </a:solidFill>
                <a:effectLst>
                  <a:glow rad="177800">
                    <a:schemeClr val="bg1"/>
                  </a:glow>
                </a:effectLst>
                <a:latin typeface="SVN-Shintia Script" panose="02000804000000020003" pitchFamily="2" charset="0"/>
              </a:rPr>
              <a:t>Bài</a:t>
            </a:r>
            <a:r>
              <a:rPr lang="en-US" sz="2800" dirty="0">
                <a:ln>
                  <a:solidFill>
                    <a:schemeClr val="accent4">
                      <a:lumMod val="60000"/>
                      <a:lumOff val="40000"/>
                    </a:schemeClr>
                  </a:solidFill>
                </a:ln>
                <a:solidFill>
                  <a:srgbClr val="0070C0"/>
                </a:solidFill>
                <a:effectLst>
                  <a:glow rad="177800">
                    <a:schemeClr val="bg1"/>
                  </a:glow>
                </a:effectLst>
                <a:latin typeface="SVN-Shintia Script" panose="02000804000000020003" pitchFamily="2" charset="0"/>
              </a:rPr>
              <a:t> 30</a:t>
            </a:r>
          </a:p>
        </p:txBody>
      </p:sp>
      <p:sp>
        <p:nvSpPr>
          <p:cNvPr id="21" name="TextBox 20">
            <a:extLst>
              <a:ext uri="{FF2B5EF4-FFF2-40B4-BE49-F238E27FC236}">
                <a16:creationId xmlns:a16="http://schemas.microsoft.com/office/drawing/2014/main" id="{4ACBDAA1-50B1-14B7-EC74-5D541BBDE10C}"/>
              </a:ext>
            </a:extLst>
          </p:cNvPr>
          <p:cNvSpPr txBox="1"/>
          <p:nvPr/>
        </p:nvSpPr>
        <p:spPr>
          <a:xfrm>
            <a:off x="922266" y="2330407"/>
            <a:ext cx="4769254" cy="830997"/>
          </a:xfrm>
          <a:prstGeom prst="rect">
            <a:avLst/>
          </a:prstGeom>
          <a:noFill/>
        </p:spPr>
        <p:txBody>
          <a:bodyPr wrap="none" rtlCol="0">
            <a:spAutoFit/>
          </a:bodyPr>
          <a:lstStyle/>
          <a:p>
            <a:r>
              <a:rPr lang="en-US" sz="4800" dirty="0" err="1">
                <a:ln>
                  <a:solidFill>
                    <a:schemeClr val="accent4">
                      <a:lumMod val="60000"/>
                      <a:lumOff val="40000"/>
                    </a:schemeClr>
                  </a:solidFill>
                </a:ln>
                <a:solidFill>
                  <a:schemeClr val="accent6">
                    <a:lumMod val="50000"/>
                  </a:schemeClr>
                </a:solidFill>
                <a:effectLst>
                  <a:glow rad="215900">
                    <a:schemeClr val="bg1">
                      <a:alpha val="96000"/>
                    </a:schemeClr>
                  </a:glow>
                </a:effectLst>
                <a:latin typeface="SVN-Shintia Script" panose="02000804000000020003" pitchFamily="2" charset="0"/>
              </a:rPr>
              <a:t>Những</a:t>
            </a:r>
            <a:r>
              <a:rPr lang="en-US" sz="4800" dirty="0">
                <a:ln>
                  <a:solidFill>
                    <a:schemeClr val="accent4">
                      <a:lumMod val="60000"/>
                      <a:lumOff val="40000"/>
                    </a:schemeClr>
                  </a:solidFill>
                </a:ln>
                <a:solidFill>
                  <a:schemeClr val="accent6">
                    <a:lumMod val="50000"/>
                  </a:schemeClr>
                </a:solidFill>
                <a:effectLst>
                  <a:glow rad="215900">
                    <a:schemeClr val="bg1">
                      <a:alpha val="96000"/>
                    </a:schemeClr>
                  </a:glow>
                </a:effectLst>
                <a:latin typeface="SVN-Shintia Script" panose="02000804000000020003" pitchFamily="2" charset="0"/>
              </a:rPr>
              <a:t> </a:t>
            </a:r>
            <a:r>
              <a:rPr lang="en-US" sz="4800" dirty="0" err="1">
                <a:ln>
                  <a:solidFill>
                    <a:schemeClr val="accent4">
                      <a:lumMod val="60000"/>
                      <a:lumOff val="40000"/>
                    </a:schemeClr>
                  </a:solidFill>
                </a:ln>
                <a:solidFill>
                  <a:schemeClr val="accent6">
                    <a:lumMod val="50000"/>
                  </a:schemeClr>
                </a:solidFill>
                <a:effectLst>
                  <a:glow rad="215900">
                    <a:schemeClr val="bg1">
                      <a:alpha val="96000"/>
                    </a:schemeClr>
                  </a:glow>
                </a:effectLst>
                <a:latin typeface="SVN-Shintia Script" panose="02000804000000020003" pitchFamily="2" charset="0"/>
              </a:rPr>
              <a:t>ngọn</a:t>
            </a:r>
            <a:r>
              <a:rPr lang="en-US" sz="4800" dirty="0">
                <a:ln>
                  <a:solidFill>
                    <a:schemeClr val="accent4">
                      <a:lumMod val="60000"/>
                      <a:lumOff val="40000"/>
                    </a:schemeClr>
                  </a:solidFill>
                </a:ln>
                <a:solidFill>
                  <a:schemeClr val="accent6">
                    <a:lumMod val="50000"/>
                  </a:schemeClr>
                </a:solidFill>
                <a:effectLst>
                  <a:glow rad="215900">
                    <a:schemeClr val="bg1">
                      <a:alpha val="96000"/>
                    </a:schemeClr>
                  </a:glow>
                </a:effectLst>
                <a:latin typeface="SVN-Shintia Script" panose="02000804000000020003" pitchFamily="2" charset="0"/>
              </a:rPr>
              <a:t> </a:t>
            </a:r>
            <a:r>
              <a:rPr lang="en-US" sz="4800" dirty="0" err="1">
                <a:ln>
                  <a:solidFill>
                    <a:schemeClr val="accent4">
                      <a:lumMod val="60000"/>
                      <a:lumOff val="40000"/>
                    </a:schemeClr>
                  </a:solidFill>
                </a:ln>
                <a:solidFill>
                  <a:schemeClr val="accent6">
                    <a:lumMod val="50000"/>
                  </a:schemeClr>
                </a:solidFill>
                <a:effectLst>
                  <a:glow rad="215900">
                    <a:schemeClr val="bg1">
                      <a:alpha val="96000"/>
                    </a:schemeClr>
                  </a:glow>
                </a:effectLst>
                <a:latin typeface="SVN-Shintia Script" panose="02000804000000020003" pitchFamily="2" charset="0"/>
              </a:rPr>
              <a:t>hải</a:t>
            </a:r>
            <a:r>
              <a:rPr lang="en-US" sz="4800" dirty="0">
                <a:ln>
                  <a:solidFill>
                    <a:schemeClr val="accent4">
                      <a:lumMod val="60000"/>
                      <a:lumOff val="40000"/>
                    </a:schemeClr>
                  </a:solidFill>
                </a:ln>
                <a:solidFill>
                  <a:schemeClr val="accent6">
                    <a:lumMod val="50000"/>
                  </a:schemeClr>
                </a:solidFill>
                <a:effectLst>
                  <a:glow rad="215900">
                    <a:schemeClr val="bg1">
                      <a:alpha val="96000"/>
                    </a:schemeClr>
                  </a:glow>
                </a:effectLst>
                <a:latin typeface="SVN-Shintia Script" panose="02000804000000020003" pitchFamily="2" charset="0"/>
              </a:rPr>
              <a:t> </a:t>
            </a:r>
            <a:r>
              <a:rPr lang="en-US" sz="4800" dirty="0" err="1">
                <a:ln>
                  <a:solidFill>
                    <a:schemeClr val="accent4">
                      <a:lumMod val="60000"/>
                      <a:lumOff val="40000"/>
                    </a:schemeClr>
                  </a:solidFill>
                </a:ln>
                <a:solidFill>
                  <a:schemeClr val="accent6">
                    <a:lumMod val="50000"/>
                  </a:schemeClr>
                </a:solidFill>
                <a:effectLst>
                  <a:glow rad="215900">
                    <a:schemeClr val="bg1">
                      <a:alpha val="96000"/>
                    </a:schemeClr>
                  </a:glow>
                </a:effectLst>
                <a:latin typeface="SVN-Shintia Script" panose="02000804000000020003" pitchFamily="2" charset="0"/>
              </a:rPr>
              <a:t>đăng</a:t>
            </a:r>
            <a:endParaRPr lang="en-US" sz="4800" dirty="0">
              <a:ln>
                <a:solidFill>
                  <a:schemeClr val="accent4">
                    <a:lumMod val="60000"/>
                    <a:lumOff val="40000"/>
                  </a:schemeClr>
                </a:solidFill>
              </a:ln>
              <a:solidFill>
                <a:schemeClr val="accent6">
                  <a:lumMod val="50000"/>
                </a:schemeClr>
              </a:solidFill>
              <a:effectLst>
                <a:glow rad="215900">
                  <a:schemeClr val="bg1">
                    <a:alpha val="96000"/>
                  </a:schemeClr>
                </a:glow>
              </a:effectLst>
              <a:latin typeface="SVN-Shintia Script" panose="02000804000000020003" pitchFamily="2" charset="0"/>
            </a:endParaRPr>
          </a:p>
        </p:txBody>
      </p:sp>
    </p:spTree>
    <p:extLst>
      <p:ext uri="{BB962C8B-B14F-4D97-AF65-F5344CB8AC3E}">
        <p14:creationId xmlns:p14="http://schemas.microsoft.com/office/powerpoint/2010/main" val="42699390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inVertical)">
                                      <p:cBhvr>
                                        <p:cTn id="7" dur="500"/>
                                        <p:tgtEl>
                                          <p:spTgt spid="1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barn(inVertical)">
                                      <p:cBhvr>
                                        <p:cTn id="10" dur="500"/>
                                        <p:tgtEl>
                                          <p:spTgt spid="20"/>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barn(inVertical)">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8"/>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A8E7D44F-DB03-E2C4-1F03-45B14E6715B7}"/>
              </a:ext>
            </a:extLst>
          </p:cNvPr>
          <p:cNvSpPr/>
          <p:nvPr/>
        </p:nvSpPr>
        <p:spPr>
          <a:xfrm>
            <a:off x="328391" y="340659"/>
            <a:ext cx="5832188" cy="3621742"/>
          </a:xfrm>
          <a:prstGeom prst="round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01" name="Google Shape;701;p28"/>
          <p:cNvGrpSpPr/>
          <p:nvPr/>
        </p:nvGrpSpPr>
        <p:grpSpPr>
          <a:xfrm>
            <a:off x="6614800" y="3130931"/>
            <a:ext cx="772765" cy="702866"/>
            <a:chOff x="2519400" y="3095500"/>
            <a:chExt cx="2073425" cy="1885875"/>
          </a:xfrm>
        </p:grpSpPr>
        <p:sp>
          <p:nvSpPr>
            <p:cNvPr id="702" name="Google Shape;702;p28"/>
            <p:cNvSpPr/>
            <p:nvPr/>
          </p:nvSpPr>
          <p:spPr>
            <a:xfrm>
              <a:off x="3478600" y="4676525"/>
              <a:ext cx="237000" cy="119825"/>
            </a:xfrm>
            <a:custGeom>
              <a:avLst/>
              <a:gdLst/>
              <a:ahLst/>
              <a:cxnLst/>
              <a:rect l="l" t="t" r="r" b="b"/>
              <a:pathLst>
                <a:path w="9480" h="4793" extrusionOk="0">
                  <a:moveTo>
                    <a:pt x="9479" y="1"/>
                  </a:moveTo>
                  <a:cubicBezTo>
                    <a:pt x="6320" y="587"/>
                    <a:pt x="3160" y="1173"/>
                    <a:pt x="1" y="1758"/>
                  </a:cubicBezTo>
                  <a:cubicBezTo>
                    <a:pt x="503" y="1800"/>
                    <a:pt x="1005" y="1821"/>
                    <a:pt x="1486" y="1863"/>
                  </a:cubicBezTo>
                  <a:cubicBezTo>
                    <a:pt x="1526" y="1865"/>
                    <a:pt x="1572" y="1866"/>
                    <a:pt x="1624" y="1866"/>
                  </a:cubicBezTo>
                  <a:cubicBezTo>
                    <a:pt x="1837" y="1866"/>
                    <a:pt x="2144" y="1854"/>
                    <a:pt x="2464" y="1854"/>
                  </a:cubicBezTo>
                  <a:cubicBezTo>
                    <a:pt x="2987" y="1854"/>
                    <a:pt x="3542" y="1885"/>
                    <a:pt x="3767" y="2051"/>
                  </a:cubicBezTo>
                  <a:cubicBezTo>
                    <a:pt x="4311" y="2449"/>
                    <a:pt x="3809" y="3118"/>
                    <a:pt x="3349" y="3663"/>
                  </a:cubicBezTo>
                  <a:cubicBezTo>
                    <a:pt x="4039" y="3453"/>
                    <a:pt x="4667" y="3160"/>
                    <a:pt x="5295" y="2784"/>
                  </a:cubicBezTo>
                  <a:cubicBezTo>
                    <a:pt x="5336" y="2758"/>
                    <a:pt x="5382" y="2746"/>
                    <a:pt x="5427" y="2746"/>
                  </a:cubicBezTo>
                  <a:cubicBezTo>
                    <a:pt x="5563" y="2746"/>
                    <a:pt x="5692" y="2852"/>
                    <a:pt x="5692" y="2993"/>
                  </a:cubicBezTo>
                  <a:lnTo>
                    <a:pt x="5671" y="4792"/>
                  </a:lnTo>
                  <a:cubicBezTo>
                    <a:pt x="7031" y="3265"/>
                    <a:pt x="8224" y="1612"/>
                    <a:pt x="9479" y="1"/>
                  </a:cubicBezTo>
                  <a:close/>
                </a:path>
              </a:pathLst>
            </a:custGeom>
            <a:solidFill>
              <a:srgbClr val="F5A25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28"/>
            <p:cNvSpPr/>
            <p:nvPr/>
          </p:nvSpPr>
          <p:spPr>
            <a:xfrm>
              <a:off x="3526725" y="4814625"/>
              <a:ext cx="285650" cy="143350"/>
            </a:xfrm>
            <a:custGeom>
              <a:avLst/>
              <a:gdLst/>
              <a:ahLst/>
              <a:cxnLst/>
              <a:rect l="l" t="t" r="r" b="b"/>
              <a:pathLst>
                <a:path w="11426" h="5734" extrusionOk="0">
                  <a:moveTo>
                    <a:pt x="11425" y="1"/>
                  </a:moveTo>
                  <a:cubicBezTo>
                    <a:pt x="7617" y="712"/>
                    <a:pt x="3809" y="1403"/>
                    <a:pt x="1" y="2114"/>
                  </a:cubicBezTo>
                  <a:cubicBezTo>
                    <a:pt x="629" y="2156"/>
                    <a:pt x="1277" y="2198"/>
                    <a:pt x="1926" y="2240"/>
                  </a:cubicBezTo>
                  <a:cubicBezTo>
                    <a:pt x="2044" y="2252"/>
                    <a:pt x="2200" y="2255"/>
                    <a:pt x="2379" y="2255"/>
                  </a:cubicBezTo>
                  <a:cubicBezTo>
                    <a:pt x="2613" y="2255"/>
                    <a:pt x="2885" y="2249"/>
                    <a:pt x="3161" y="2249"/>
                  </a:cubicBezTo>
                  <a:cubicBezTo>
                    <a:pt x="3752" y="2249"/>
                    <a:pt x="4359" y="2277"/>
                    <a:pt x="4646" y="2449"/>
                  </a:cubicBezTo>
                  <a:cubicBezTo>
                    <a:pt x="5315" y="2888"/>
                    <a:pt x="4625" y="3746"/>
                    <a:pt x="4081" y="4395"/>
                  </a:cubicBezTo>
                  <a:cubicBezTo>
                    <a:pt x="4939" y="4165"/>
                    <a:pt x="5713" y="3809"/>
                    <a:pt x="6487" y="3307"/>
                  </a:cubicBezTo>
                  <a:cubicBezTo>
                    <a:pt x="6526" y="3283"/>
                    <a:pt x="6568" y="3272"/>
                    <a:pt x="6609" y="3272"/>
                  </a:cubicBezTo>
                  <a:cubicBezTo>
                    <a:pt x="6748" y="3272"/>
                    <a:pt x="6885" y="3392"/>
                    <a:pt x="6885" y="3537"/>
                  </a:cubicBezTo>
                  <a:cubicBezTo>
                    <a:pt x="6885" y="4269"/>
                    <a:pt x="6885" y="5001"/>
                    <a:pt x="6864" y="5734"/>
                  </a:cubicBezTo>
                  <a:cubicBezTo>
                    <a:pt x="8496" y="3913"/>
                    <a:pt x="9919" y="1926"/>
                    <a:pt x="11425" y="1"/>
                  </a:cubicBezTo>
                  <a:close/>
                </a:path>
              </a:pathLst>
            </a:custGeom>
            <a:solidFill>
              <a:srgbClr val="F5A25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28"/>
            <p:cNvSpPr/>
            <p:nvPr/>
          </p:nvSpPr>
          <p:spPr>
            <a:xfrm>
              <a:off x="4028375" y="4057200"/>
              <a:ext cx="408050" cy="105625"/>
            </a:xfrm>
            <a:custGeom>
              <a:avLst/>
              <a:gdLst/>
              <a:ahLst/>
              <a:cxnLst/>
              <a:rect l="l" t="t" r="r" b="b"/>
              <a:pathLst>
                <a:path w="16322" h="4225" extrusionOk="0">
                  <a:moveTo>
                    <a:pt x="13120" y="0"/>
                  </a:moveTo>
                  <a:cubicBezTo>
                    <a:pt x="13099" y="42"/>
                    <a:pt x="13078" y="84"/>
                    <a:pt x="13015" y="126"/>
                  </a:cubicBezTo>
                  <a:cubicBezTo>
                    <a:pt x="9353" y="1946"/>
                    <a:pt x="5378" y="2909"/>
                    <a:pt x="1319" y="3097"/>
                  </a:cubicBezTo>
                  <a:cubicBezTo>
                    <a:pt x="879" y="3118"/>
                    <a:pt x="440" y="3139"/>
                    <a:pt x="1" y="3139"/>
                  </a:cubicBezTo>
                  <a:cubicBezTo>
                    <a:pt x="2530" y="3863"/>
                    <a:pt x="5129" y="4225"/>
                    <a:pt x="7731" y="4225"/>
                  </a:cubicBezTo>
                  <a:cubicBezTo>
                    <a:pt x="10617" y="4225"/>
                    <a:pt x="13505" y="3779"/>
                    <a:pt x="16300" y="2888"/>
                  </a:cubicBezTo>
                  <a:lnTo>
                    <a:pt x="16321" y="2888"/>
                  </a:lnTo>
                  <a:cubicBezTo>
                    <a:pt x="15442" y="2093"/>
                    <a:pt x="14563" y="1298"/>
                    <a:pt x="13685" y="502"/>
                  </a:cubicBezTo>
                  <a:cubicBezTo>
                    <a:pt x="13496" y="335"/>
                    <a:pt x="13308" y="147"/>
                    <a:pt x="13120" y="0"/>
                  </a:cubicBezTo>
                  <a:close/>
                </a:path>
              </a:pathLst>
            </a:custGeom>
            <a:solidFill>
              <a:srgbClr val="3D55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28"/>
            <p:cNvSpPr/>
            <p:nvPr/>
          </p:nvSpPr>
          <p:spPr>
            <a:xfrm>
              <a:off x="3528825" y="3645525"/>
              <a:ext cx="818150" cy="477375"/>
            </a:xfrm>
            <a:custGeom>
              <a:avLst/>
              <a:gdLst/>
              <a:ahLst/>
              <a:cxnLst/>
              <a:rect l="l" t="t" r="r" b="b"/>
              <a:pathLst>
                <a:path w="32726" h="19095" extrusionOk="0">
                  <a:moveTo>
                    <a:pt x="712" y="0"/>
                  </a:moveTo>
                  <a:lnTo>
                    <a:pt x="712" y="0"/>
                  </a:lnTo>
                  <a:cubicBezTo>
                    <a:pt x="1" y="6675"/>
                    <a:pt x="3871" y="14438"/>
                    <a:pt x="9981" y="17325"/>
                  </a:cubicBezTo>
                  <a:cubicBezTo>
                    <a:pt x="12849" y="18682"/>
                    <a:pt x="16225" y="19094"/>
                    <a:pt x="19449" y="19094"/>
                  </a:cubicBezTo>
                  <a:cubicBezTo>
                    <a:pt x="20153" y="19094"/>
                    <a:pt x="20849" y="19075"/>
                    <a:pt x="21531" y="19041"/>
                  </a:cubicBezTo>
                  <a:cubicBezTo>
                    <a:pt x="25423" y="18832"/>
                    <a:pt x="29231" y="17890"/>
                    <a:pt x="32725" y="16133"/>
                  </a:cubicBezTo>
                  <a:cubicBezTo>
                    <a:pt x="30005" y="13789"/>
                    <a:pt x="27159" y="11885"/>
                    <a:pt x="23686" y="10671"/>
                  </a:cubicBezTo>
                  <a:cubicBezTo>
                    <a:pt x="18183" y="8747"/>
                    <a:pt x="12534" y="7428"/>
                    <a:pt x="7240" y="4938"/>
                  </a:cubicBezTo>
                  <a:cubicBezTo>
                    <a:pt x="4729" y="3767"/>
                    <a:pt x="2009" y="2260"/>
                    <a:pt x="71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28"/>
            <p:cNvSpPr/>
            <p:nvPr/>
          </p:nvSpPr>
          <p:spPr>
            <a:xfrm>
              <a:off x="3268850" y="3108275"/>
              <a:ext cx="1302000" cy="1268125"/>
            </a:xfrm>
            <a:custGeom>
              <a:avLst/>
              <a:gdLst/>
              <a:ahLst/>
              <a:cxnLst/>
              <a:rect l="l" t="t" r="r" b="b"/>
              <a:pathLst>
                <a:path w="52080" h="50725" extrusionOk="0">
                  <a:moveTo>
                    <a:pt x="4777" y="4056"/>
                  </a:moveTo>
                  <a:cubicBezTo>
                    <a:pt x="4795" y="4056"/>
                    <a:pt x="4814" y="4057"/>
                    <a:pt x="4834" y="4061"/>
                  </a:cubicBezTo>
                  <a:cubicBezTo>
                    <a:pt x="5232" y="4122"/>
                    <a:pt x="5630" y="4161"/>
                    <a:pt x="6037" y="4161"/>
                  </a:cubicBezTo>
                  <a:cubicBezTo>
                    <a:pt x="6186" y="4161"/>
                    <a:pt x="6335" y="4156"/>
                    <a:pt x="6487" y="4145"/>
                  </a:cubicBezTo>
                  <a:cubicBezTo>
                    <a:pt x="6493" y="4144"/>
                    <a:pt x="6500" y="4144"/>
                    <a:pt x="6506" y="4144"/>
                  </a:cubicBezTo>
                  <a:cubicBezTo>
                    <a:pt x="6821" y="4144"/>
                    <a:pt x="6815" y="4647"/>
                    <a:pt x="6487" y="4668"/>
                  </a:cubicBezTo>
                  <a:cubicBezTo>
                    <a:pt x="6330" y="4679"/>
                    <a:pt x="6175" y="4684"/>
                    <a:pt x="6020" y="4684"/>
                  </a:cubicBezTo>
                  <a:cubicBezTo>
                    <a:pt x="5576" y="4684"/>
                    <a:pt x="5137" y="4641"/>
                    <a:pt x="4687" y="4563"/>
                  </a:cubicBezTo>
                  <a:cubicBezTo>
                    <a:pt x="4372" y="4504"/>
                    <a:pt x="4484" y="4056"/>
                    <a:pt x="4777" y="4056"/>
                  </a:cubicBezTo>
                  <a:close/>
                  <a:moveTo>
                    <a:pt x="3610" y="1"/>
                  </a:moveTo>
                  <a:cubicBezTo>
                    <a:pt x="2497" y="1"/>
                    <a:pt x="1461" y="324"/>
                    <a:pt x="1026" y="1362"/>
                  </a:cubicBezTo>
                  <a:cubicBezTo>
                    <a:pt x="565" y="2492"/>
                    <a:pt x="314" y="3747"/>
                    <a:pt x="1" y="4940"/>
                  </a:cubicBezTo>
                  <a:cubicBezTo>
                    <a:pt x="170" y="4928"/>
                    <a:pt x="341" y="4922"/>
                    <a:pt x="511" y="4922"/>
                  </a:cubicBezTo>
                  <a:cubicBezTo>
                    <a:pt x="2083" y="4922"/>
                    <a:pt x="3671" y="5422"/>
                    <a:pt x="5106" y="6007"/>
                  </a:cubicBezTo>
                  <a:cubicBezTo>
                    <a:pt x="6278" y="6488"/>
                    <a:pt x="7721" y="7032"/>
                    <a:pt x="8684" y="7890"/>
                  </a:cubicBezTo>
                  <a:cubicBezTo>
                    <a:pt x="9416" y="8560"/>
                    <a:pt x="8663" y="9125"/>
                    <a:pt x="7868" y="9271"/>
                  </a:cubicBezTo>
                  <a:cubicBezTo>
                    <a:pt x="7266" y="9385"/>
                    <a:pt x="6651" y="9398"/>
                    <a:pt x="6043" y="9398"/>
                  </a:cubicBezTo>
                  <a:cubicBezTo>
                    <a:pt x="5869" y="9398"/>
                    <a:pt x="5696" y="9397"/>
                    <a:pt x="5524" y="9397"/>
                  </a:cubicBezTo>
                  <a:cubicBezTo>
                    <a:pt x="5500" y="9398"/>
                    <a:pt x="5471" y="9399"/>
                    <a:pt x="5439" y="9399"/>
                  </a:cubicBezTo>
                  <a:cubicBezTo>
                    <a:pt x="5197" y="9399"/>
                    <a:pt x="4762" y="9362"/>
                    <a:pt x="4349" y="9362"/>
                  </a:cubicBezTo>
                  <a:cubicBezTo>
                    <a:pt x="4033" y="9362"/>
                    <a:pt x="3731" y="9383"/>
                    <a:pt x="3537" y="9459"/>
                  </a:cubicBezTo>
                  <a:cubicBezTo>
                    <a:pt x="3558" y="9480"/>
                    <a:pt x="3558" y="9480"/>
                    <a:pt x="3558" y="9480"/>
                  </a:cubicBezTo>
                  <a:cubicBezTo>
                    <a:pt x="3662" y="9522"/>
                    <a:pt x="3746" y="9585"/>
                    <a:pt x="3746" y="9731"/>
                  </a:cubicBezTo>
                  <a:cubicBezTo>
                    <a:pt x="3746" y="9857"/>
                    <a:pt x="3746" y="9982"/>
                    <a:pt x="3746" y="10108"/>
                  </a:cubicBezTo>
                  <a:cubicBezTo>
                    <a:pt x="4687" y="13498"/>
                    <a:pt x="4918" y="17013"/>
                    <a:pt x="4374" y="20486"/>
                  </a:cubicBezTo>
                  <a:cubicBezTo>
                    <a:pt x="3955" y="23060"/>
                    <a:pt x="3244" y="25591"/>
                    <a:pt x="2700" y="28123"/>
                  </a:cubicBezTo>
                  <a:cubicBezTo>
                    <a:pt x="2135" y="30697"/>
                    <a:pt x="1591" y="33354"/>
                    <a:pt x="1653" y="36011"/>
                  </a:cubicBezTo>
                  <a:cubicBezTo>
                    <a:pt x="1716" y="38501"/>
                    <a:pt x="2825" y="40949"/>
                    <a:pt x="4227" y="42979"/>
                  </a:cubicBezTo>
                  <a:cubicBezTo>
                    <a:pt x="7428" y="47561"/>
                    <a:pt x="12827" y="50135"/>
                    <a:pt x="18288" y="50616"/>
                  </a:cubicBezTo>
                  <a:cubicBezTo>
                    <a:pt x="19044" y="50680"/>
                    <a:pt x="19815" y="50725"/>
                    <a:pt x="20585" y="50725"/>
                  </a:cubicBezTo>
                  <a:cubicBezTo>
                    <a:pt x="22586" y="50725"/>
                    <a:pt x="24585" y="50424"/>
                    <a:pt x="26322" y="49382"/>
                  </a:cubicBezTo>
                  <a:cubicBezTo>
                    <a:pt x="28498" y="48105"/>
                    <a:pt x="30340" y="46201"/>
                    <a:pt x="32725" y="45260"/>
                  </a:cubicBezTo>
                  <a:cubicBezTo>
                    <a:pt x="33865" y="44796"/>
                    <a:pt x="35130" y="44648"/>
                    <a:pt x="36422" y="44648"/>
                  </a:cubicBezTo>
                  <a:cubicBezTo>
                    <a:pt x="38165" y="44648"/>
                    <a:pt x="39957" y="44918"/>
                    <a:pt x="41555" y="45050"/>
                  </a:cubicBezTo>
                  <a:cubicBezTo>
                    <a:pt x="43339" y="45198"/>
                    <a:pt x="45119" y="45341"/>
                    <a:pt x="46890" y="45341"/>
                  </a:cubicBezTo>
                  <a:cubicBezTo>
                    <a:pt x="48628" y="45341"/>
                    <a:pt x="50359" y="45204"/>
                    <a:pt x="52079" y="44799"/>
                  </a:cubicBezTo>
                  <a:cubicBezTo>
                    <a:pt x="51494" y="44360"/>
                    <a:pt x="50740" y="44025"/>
                    <a:pt x="50175" y="43628"/>
                  </a:cubicBezTo>
                  <a:cubicBezTo>
                    <a:pt x="49464" y="43146"/>
                    <a:pt x="48794" y="42623"/>
                    <a:pt x="48125" y="42079"/>
                  </a:cubicBezTo>
                  <a:cubicBezTo>
                    <a:pt x="47748" y="41744"/>
                    <a:pt x="47372" y="41431"/>
                    <a:pt x="46995" y="41096"/>
                  </a:cubicBezTo>
                  <a:cubicBezTo>
                    <a:pt x="46995" y="41200"/>
                    <a:pt x="46932" y="41305"/>
                    <a:pt x="46807" y="41347"/>
                  </a:cubicBezTo>
                  <a:cubicBezTo>
                    <a:pt x="43975" y="42249"/>
                    <a:pt x="41041" y="42699"/>
                    <a:pt x="38105" y="42699"/>
                  </a:cubicBezTo>
                  <a:cubicBezTo>
                    <a:pt x="35119" y="42699"/>
                    <a:pt x="32132" y="42234"/>
                    <a:pt x="29252" y="41305"/>
                  </a:cubicBezTo>
                  <a:cubicBezTo>
                    <a:pt x="29147" y="41263"/>
                    <a:pt x="29084" y="41180"/>
                    <a:pt x="29084" y="41096"/>
                  </a:cubicBezTo>
                  <a:cubicBezTo>
                    <a:pt x="25862" y="41012"/>
                    <a:pt x="22535" y="40510"/>
                    <a:pt x="19731" y="39066"/>
                  </a:cubicBezTo>
                  <a:cubicBezTo>
                    <a:pt x="13433" y="35823"/>
                    <a:pt x="9646" y="27621"/>
                    <a:pt x="10692" y="20716"/>
                  </a:cubicBezTo>
                  <a:cubicBezTo>
                    <a:pt x="10692" y="20695"/>
                    <a:pt x="10713" y="20653"/>
                    <a:pt x="10734" y="20633"/>
                  </a:cubicBezTo>
                  <a:cubicBezTo>
                    <a:pt x="10358" y="19670"/>
                    <a:pt x="10253" y="18561"/>
                    <a:pt x="10504" y="17285"/>
                  </a:cubicBezTo>
                  <a:cubicBezTo>
                    <a:pt x="11006" y="14816"/>
                    <a:pt x="12387" y="12640"/>
                    <a:pt x="13161" y="10254"/>
                  </a:cubicBezTo>
                  <a:cubicBezTo>
                    <a:pt x="13538" y="9104"/>
                    <a:pt x="13810" y="7848"/>
                    <a:pt x="13454" y="6656"/>
                  </a:cubicBezTo>
                  <a:cubicBezTo>
                    <a:pt x="13057" y="5358"/>
                    <a:pt x="11906" y="4291"/>
                    <a:pt x="10944" y="3371"/>
                  </a:cubicBezTo>
                  <a:cubicBezTo>
                    <a:pt x="9625" y="2115"/>
                    <a:pt x="8119" y="1048"/>
                    <a:pt x="6361" y="483"/>
                  </a:cubicBezTo>
                  <a:cubicBezTo>
                    <a:pt x="5619" y="249"/>
                    <a:pt x="4585" y="1"/>
                    <a:pt x="361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28"/>
            <p:cNvSpPr/>
            <p:nvPr/>
          </p:nvSpPr>
          <p:spPr>
            <a:xfrm>
              <a:off x="2578375" y="3244450"/>
              <a:ext cx="902875" cy="363400"/>
            </a:xfrm>
            <a:custGeom>
              <a:avLst/>
              <a:gdLst/>
              <a:ahLst/>
              <a:cxnLst/>
              <a:rect l="l" t="t" r="r" b="b"/>
              <a:pathLst>
                <a:path w="36115" h="14536" extrusionOk="0">
                  <a:moveTo>
                    <a:pt x="28182" y="1"/>
                  </a:moveTo>
                  <a:cubicBezTo>
                    <a:pt x="27873" y="1"/>
                    <a:pt x="27566" y="19"/>
                    <a:pt x="27264" y="58"/>
                  </a:cubicBezTo>
                  <a:cubicBezTo>
                    <a:pt x="19646" y="809"/>
                    <a:pt x="11998" y="1178"/>
                    <a:pt x="4346" y="1178"/>
                  </a:cubicBezTo>
                  <a:cubicBezTo>
                    <a:pt x="3044" y="1178"/>
                    <a:pt x="1742" y="1167"/>
                    <a:pt x="440" y="1146"/>
                  </a:cubicBezTo>
                  <a:lnTo>
                    <a:pt x="440" y="1146"/>
                  </a:lnTo>
                  <a:cubicBezTo>
                    <a:pt x="6468" y="2583"/>
                    <a:pt x="12637" y="3297"/>
                    <a:pt x="18823" y="3297"/>
                  </a:cubicBezTo>
                  <a:cubicBezTo>
                    <a:pt x="20925" y="3297"/>
                    <a:pt x="23029" y="3214"/>
                    <a:pt x="25130" y="3050"/>
                  </a:cubicBezTo>
                  <a:cubicBezTo>
                    <a:pt x="25136" y="3049"/>
                    <a:pt x="25143" y="3049"/>
                    <a:pt x="25149" y="3049"/>
                  </a:cubicBezTo>
                  <a:cubicBezTo>
                    <a:pt x="25464" y="3049"/>
                    <a:pt x="25458" y="3552"/>
                    <a:pt x="25130" y="3573"/>
                  </a:cubicBezTo>
                  <a:cubicBezTo>
                    <a:pt x="23038" y="3739"/>
                    <a:pt x="20944" y="3821"/>
                    <a:pt x="18852" y="3821"/>
                  </a:cubicBezTo>
                  <a:cubicBezTo>
                    <a:pt x="12509" y="3821"/>
                    <a:pt x="6184" y="3064"/>
                    <a:pt x="0" y="1585"/>
                  </a:cubicBezTo>
                  <a:lnTo>
                    <a:pt x="0" y="1585"/>
                  </a:lnTo>
                  <a:cubicBezTo>
                    <a:pt x="921" y="1962"/>
                    <a:pt x="1883" y="2318"/>
                    <a:pt x="2741" y="2841"/>
                  </a:cubicBezTo>
                  <a:cubicBezTo>
                    <a:pt x="3955" y="3573"/>
                    <a:pt x="4855" y="4661"/>
                    <a:pt x="5692" y="5791"/>
                  </a:cubicBezTo>
                  <a:cubicBezTo>
                    <a:pt x="7847" y="8762"/>
                    <a:pt x="9918" y="11357"/>
                    <a:pt x="13308" y="12989"/>
                  </a:cubicBezTo>
                  <a:cubicBezTo>
                    <a:pt x="15440" y="14011"/>
                    <a:pt x="17788" y="14536"/>
                    <a:pt x="20140" y="14536"/>
                  </a:cubicBezTo>
                  <a:cubicBezTo>
                    <a:pt x="21733" y="14536"/>
                    <a:pt x="23328" y="14295"/>
                    <a:pt x="24858" y="13805"/>
                  </a:cubicBezTo>
                  <a:cubicBezTo>
                    <a:pt x="26804" y="13198"/>
                    <a:pt x="28812" y="12256"/>
                    <a:pt x="29712" y="10310"/>
                  </a:cubicBezTo>
                  <a:cubicBezTo>
                    <a:pt x="30507" y="8595"/>
                    <a:pt x="30779" y="6607"/>
                    <a:pt x="30842" y="4724"/>
                  </a:cubicBezTo>
                  <a:cubicBezTo>
                    <a:pt x="30779" y="4556"/>
                    <a:pt x="30737" y="4389"/>
                    <a:pt x="30695" y="4201"/>
                  </a:cubicBezTo>
                  <a:cubicBezTo>
                    <a:pt x="30674" y="4159"/>
                    <a:pt x="30674" y="4117"/>
                    <a:pt x="30674" y="4096"/>
                  </a:cubicBezTo>
                  <a:cubicBezTo>
                    <a:pt x="30570" y="4012"/>
                    <a:pt x="30549" y="3845"/>
                    <a:pt x="30674" y="3740"/>
                  </a:cubicBezTo>
                  <a:cubicBezTo>
                    <a:pt x="30968" y="3458"/>
                    <a:pt x="31507" y="3401"/>
                    <a:pt x="32037" y="3401"/>
                  </a:cubicBezTo>
                  <a:cubicBezTo>
                    <a:pt x="32403" y="3401"/>
                    <a:pt x="32764" y="3428"/>
                    <a:pt x="33040" y="3428"/>
                  </a:cubicBezTo>
                  <a:cubicBezTo>
                    <a:pt x="33076" y="3428"/>
                    <a:pt x="33110" y="3428"/>
                    <a:pt x="33143" y="3426"/>
                  </a:cubicBezTo>
                  <a:cubicBezTo>
                    <a:pt x="33443" y="3426"/>
                    <a:pt x="33764" y="3440"/>
                    <a:pt x="34088" y="3440"/>
                  </a:cubicBezTo>
                  <a:cubicBezTo>
                    <a:pt x="34465" y="3440"/>
                    <a:pt x="34845" y="3422"/>
                    <a:pt x="35194" y="3343"/>
                  </a:cubicBezTo>
                  <a:cubicBezTo>
                    <a:pt x="35424" y="3301"/>
                    <a:pt x="36115" y="3154"/>
                    <a:pt x="36031" y="2882"/>
                  </a:cubicBezTo>
                  <a:cubicBezTo>
                    <a:pt x="35989" y="2757"/>
                    <a:pt x="35591" y="2590"/>
                    <a:pt x="35487" y="2506"/>
                  </a:cubicBezTo>
                  <a:cubicBezTo>
                    <a:pt x="33437" y="1220"/>
                    <a:pt x="30706" y="1"/>
                    <a:pt x="2818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28"/>
            <p:cNvSpPr/>
            <p:nvPr/>
          </p:nvSpPr>
          <p:spPr>
            <a:xfrm>
              <a:off x="2519400" y="3095500"/>
              <a:ext cx="2073425" cy="1885875"/>
            </a:xfrm>
            <a:custGeom>
              <a:avLst/>
              <a:gdLst/>
              <a:ahLst/>
              <a:cxnLst/>
              <a:rect l="l" t="t" r="r" b="b"/>
              <a:pathLst>
                <a:path w="82937" h="75435" extrusionOk="0">
                  <a:moveTo>
                    <a:pt x="30541" y="5959"/>
                  </a:moveTo>
                  <a:cubicBezTo>
                    <a:pt x="33065" y="5959"/>
                    <a:pt x="35796" y="7180"/>
                    <a:pt x="37846" y="8485"/>
                  </a:cubicBezTo>
                  <a:cubicBezTo>
                    <a:pt x="37950" y="8548"/>
                    <a:pt x="38348" y="8715"/>
                    <a:pt x="38390" y="8840"/>
                  </a:cubicBezTo>
                  <a:cubicBezTo>
                    <a:pt x="38474" y="9112"/>
                    <a:pt x="37783" y="9259"/>
                    <a:pt x="37553" y="9301"/>
                  </a:cubicBezTo>
                  <a:cubicBezTo>
                    <a:pt x="37155" y="9391"/>
                    <a:pt x="36718" y="9402"/>
                    <a:pt x="36290" y="9402"/>
                  </a:cubicBezTo>
                  <a:cubicBezTo>
                    <a:pt x="36149" y="9402"/>
                    <a:pt x="36009" y="9401"/>
                    <a:pt x="35871" y="9401"/>
                  </a:cubicBezTo>
                  <a:cubicBezTo>
                    <a:pt x="35746" y="9401"/>
                    <a:pt x="35622" y="9402"/>
                    <a:pt x="35502" y="9405"/>
                  </a:cubicBezTo>
                  <a:cubicBezTo>
                    <a:pt x="35208" y="9405"/>
                    <a:pt x="34779" y="9362"/>
                    <a:pt x="34349" y="9362"/>
                  </a:cubicBezTo>
                  <a:cubicBezTo>
                    <a:pt x="33834" y="9362"/>
                    <a:pt x="33319" y="9424"/>
                    <a:pt x="33033" y="9698"/>
                  </a:cubicBezTo>
                  <a:cubicBezTo>
                    <a:pt x="32908" y="9803"/>
                    <a:pt x="32929" y="9970"/>
                    <a:pt x="33033" y="10054"/>
                  </a:cubicBezTo>
                  <a:cubicBezTo>
                    <a:pt x="33033" y="10096"/>
                    <a:pt x="33033" y="10117"/>
                    <a:pt x="33054" y="10159"/>
                  </a:cubicBezTo>
                  <a:cubicBezTo>
                    <a:pt x="33096" y="10347"/>
                    <a:pt x="33138" y="10514"/>
                    <a:pt x="33201" y="10682"/>
                  </a:cubicBezTo>
                  <a:cubicBezTo>
                    <a:pt x="33138" y="12565"/>
                    <a:pt x="32866" y="14553"/>
                    <a:pt x="32071" y="16268"/>
                  </a:cubicBezTo>
                  <a:cubicBezTo>
                    <a:pt x="31171" y="18214"/>
                    <a:pt x="29163" y="19156"/>
                    <a:pt x="27217" y="19763"/>
                  </a:cubicBezTo>
                  <a:cubicBezTo>
                    <a:pt x="25687" y="20253"/>
                    <a:pt x="24092" y="20494"/>
                    <a:pt x="22499" y="20494"/>
                  </a:cubicBezTo>
                  <a:cubicBezTo>
                    <a:pt x="20147" y="20494"/>
                    <a:pt x="17799" y="19969"/>
                    <a:pt x="15667" y="18947"/>
                  </a:cubicBezTo>
                  <a:cubicBezTo>
                    <a:pt x="12277" y="17315"/>
                    <a:pt x="10206" y="14720"/>
                    <a:pt x="8051" y="11749"/>
                  </a:cubicBezTo>
                  <a:cubicBezTo>
                    <a:pt x="7214" y="10619"/>
                    <a:pt x="6314" y="9531"/>
                    <a:pt x="5100" y="8799"/>
                  </a:cubicBezTo>
                  <a:cubicBezTo>
                    <a:pt x="4242" y="8276"/>
                    <a:pt x="3280" y="7920"/>
                    <a:pt x="2359" y="7543"/>
                  </a:cubicBezTo>
                  <a:lnTo>
                    <a:pt x="2359" y="7543"/>
                  </a:lnTo>
                  <a:cubicBezTo>
                    <a:pt x="8523" y="9033"/>
                    <a:pt x="14827" y="9782"/>
                    <a:pt x="21149" y="9782"/>
                  </a:cubicBezTo>
                  <a:cubicBezTo>
                    <a:pt x="23262" y="9782"/>
                    <a:pt x="25376" y="9699"/>
                    <a:pt x="27489" y="9531"/>
                  </a:cubicBezTo>
                  <a:cubicBezTo>
                    <a:pt x="27817" y="9510"/>
                    <a:pt x="27823" y="9007"/>
                    <a:pt x="27508" y="9007"/>
                  </a:cubicBezTo>
                  <a:cubicBezTo>
                    <a:pt x="27502" y="9007"/>
                    <a:pt x="27495" y="9007"/>
                    <a:pt x="27489" y="9008"/>
                  </a:cubicBezTo>
                  <a:cubicBezTo>
                    <a:pt x="25388" y="9172"/>
                    <a:pt x="23284" y="9255"/>
                    <a:pt x="21182" y="9255"/>
                  </a:cubicBezTo>
                  <a:cubicBezTo>
                    <a:pt x="14996" y="9255"/>
                    <a:pt x="8827" y="8541"/>
                    <a:pt x="2799" y="7104"/>
                  </a:cubicBezTo>
                  <a:lnTo>
                    <a:pt x="2799" y="7104"/>
                  </a:lnTo>
                  <a:cubicBezTo>
                    <a:pt x="4101" y="7125"/>
                    <a:pt x="5403" y="7136"/>
                    <a:pt x="6705" y="7136"/>
                  </a:cubicBezTo>
                  <a:cubicBezTo>
                    <a:pt x="14357" y="7136"/>
                    <a:pt x="22005" y="6767"/>
                    <a:pt x="29623" y="6016"/>
                  </a:cubicBezTo>
                  <a:cubicBezTo>
                    <a:pt x="29925" y="5977"/>
                    <a:pt x="30231" y="5959"/>
                    <a:pt x="30541" y="5959"/>
                  </a:cubicBezTo>
                  <a:close/>
                  <a:moveTo>
                    <a:pt x="41089" y="22001"/>
                  </a:moveTo>
                  <a:lnTo>
                    <a:pt x="41089" y="22001"/>
                  </a:lnTo>
                  <a:cubicBezTo>
                    <a:pt x="42386" y="24261"/>
                    <a:pt x="45106" y="25768"/>
                    <a:pt x="47617" y="26939"/>
                  </a:cubicBezTo>
                  <a:cubicBezTo>
                    <a:pt x="52911" y="29429"/>
                    <a:pt x="58560" y="30748"/>
                    <a:pt x="64063" y="32672"/>
                  </a:cubicBezTo>
                  <a:cubicBezTo>
                    <a:pt x="67536" y="33886"/>
                    <a:pt x="70382" y="35790"/>
                    <a:pt x="73102" y="38134"/>
                  </a:cubicBezTo>
                  <a:cubicBezTo>
                    <a:pt x="69608" y="39891"/>
                    <a:pt x="65800" y="40833"/>
                    <a:pt x="61908" y="41042"/>
                  </a:cubicBezTo>
                  <a:cubicBezTo>
                    <a:pt x="61226" y="41076"/>
                    <a:pt x="60530" y="41095"/>
                    <a:pt x="59826" y="41095"/>
                  </a:cubicBezTo>
                  <a:cubicBezTo>
                    <a:pt x="56602" y="41095"/>
                    <a:pt x="53226" y="40683"/>
                    <a:pt x="50358" y="39326"/>
                  </a:cubicBezTo>
                  <a:cubicBezTo>
                    <a:pt x="44248" y="36439"/>
                    <a:pt x="40378" y="28676"/>
                    <a:pt x="41089" y="22001"/>
                  </a:cubicBezTo>
                  <a:close/>
                  <a:moveTo>
                    <a:pt x="73479" y="38468"/>
                  </a:moveTo>
                  <a:cubicBezTo>
                    <a:pt x="73667" y="38615"/>
                    <a:pt x="73855" y="38803"/>
                    <a:pt x="74044" y="38970"/>
                  </a:cubicBezTo>
                  <a:cubicBezTo>
                    <a:pt x="74922" y="39766"/>
                    <a:pt x="75801" y="40561"/>
                    <a:pt x="76680" y="41356"/>
                  </a:cubicBezTo>
                  <a:lnTo>
                    <a:pt x="76659" y="41356"/>
                  </a:lnTo>
                  <a:cubicBezTo>
                    <a:pt x="73864" y="42247"/>
                    <a:pt x="70976" y="42693"/>
                    <a:pt x="68090" y="42693"/>
                  </a:cubicBezTo>
                  <a:cubicBezTo>
                    <a:pt x="65488" y="42693"/>
                    <a:pt x="62889" y="42331"/>
                    <a:pt x="60360" y="41607"/>
                  </a:cubicBezTo>
                  <a:cubicBezTo>
                    <a:pt x="60799" y="41607"/>
                    <a:pt x="61238" y="41586"/>
                    <a:pt x="61678" y="41565"/>
                  </a:cubicBezTo>
                  <a:cubicBezTo>
                    <a:pt x="65737" y="41377"/>
                    <a:pt x="69712" y="40414"/>
                    <a:pt x="73374" y="38594"/>
                  </a:cubicBezTo>
                  <a:cubicBezTo>
                    <a:pt x="73437" y="38552"/>
                    <a:pt x="73458" y="38510"/>
                    <a:pt x="73479" y="38468"/>
                  </a:cubicBezTo>
                  <a:close/>
                  <a:moveTo>
                    <a:pt x="33588" y="512"/>
                  </a:moveTo>
                  <a:cubicBezTo>
                    <a:pt x="34563" y="512"/>
                    <a:pt x="35597" y="760"/>
                    <a:pt x="36339" y="994"/>
                  </a:cubicBezTo>
                  <a:cubicBezTo>
                    <a:pt x="38097" y="1559"/>
                    <a:pt x="39603" y="2626"/>
                    <a:pt x="40922" y="3882"/>
                  </a:cubicBezTo>
                  <a:cubicBezTo>
                    <a:pt x="41884" y="4802"/>
                    <a:pt x="43035" y="5869"/>
                    <a:pt x="43432" y="7167"/>
                  </a:cubicBezTo>
                  <a:cubicBezTo>
                    <a:pt x="43788" y="8359"/>
                    <a:pt x="43516" y="9615"/>
                    <a:pt x="43139" y="10765"/>
                  </a:cubicBezTo>
                  <a:cubicBezTo>
                    <a:pt x="42365" y="13151"/>
                    <a:pt x="40984" y="15327"/>
                    <a:pt x="40482" y="17796"/>
                  </a:cubicBezTo>
                  <a:cubicBezTo>
                    <a:pt x="40231" y="19072"/>
                    <a:pt x="40336" y="20181"/>
                    <a:pt x="40712" y="21144"/>
                  </a:cubicBezTo>
                  <a:cubicBezTo>
                    <a:pt x="40691" y="21185"/>
                    <a:pt x="40670" y="21206"/>
                    <a:pt x="40670" y="21227"/>
                  </a:cubicBezTo>
                  <a:cubicBezTo>
                    <a:pt x="39624" y="28132"/>
                    <a:pt x="43411" y="36334"/>
                    <a:pt x="49709" y="39577"/>
                  </a:cubicBezTo>
                  <a:cubicBezTo>
                    <a:pt x="52513" y="41021"/>
                    <a:pt x="55840" y="41544"/>
                    <a:pt x="59062" y="41607"/>
                  </a:cubicBezTo>
                  <a:cubicBezTo>
                    <a:pt x="59062" y="41691"/>
                    <a:pt x="59125" y="41774"/>
                    <a:pt x="59230" y="41816"/>
                  </a:cubicBezTo>
                  <a:cubicBezTo>
                    <a:pt x="62110" y="42745"/>
                    <a:pt x="65097" y="43210"/>
                    <a:pt x="68083" y="43210"/>
                  </a:cubicBezTo>
                  <a:cubicBezTo>
                    <a:pt x="71019" y="43210"/>
                    <a:pt x="73953" y="42760"/>
                    <a:pt x="76785" y="41858"/>
                  </a:cubicBezTo>
                  <a:cubicBezTo>
                    <a:pt x="76910" y="41816"/>
                    <a:pt x="76973" y="41711"/>
                    <a:pt x="76973" y="41607"/>
                  </a:cubicBezTo>
                  <a:cubicBezTo>
                    <a:pt x="77350" y="41942"/>
                    <a:pt x="77726" y="42255"/>
                    <a:pt x="78103" y="42590"/>
                  </a:cubicBezTo>
                  <a:cubicBezTo>
                    <a:pt x="78772" y="43134"/>
                    <a:pt x="79442" y="43657"/>
                    <a:pt x="80153" y="44139"/>
                  </a:cubicBezTo>
                  <a:cubicBezTo>
                    <a:pt x="80718" y="44536"/>
                    <a:pt x="81472" y="44871"/>
                    <a:pt x="82057" y="45310"/>
                  </a:cubicBezTo>
                  <a:cubicBezTo>
                    <a:pt x="80337" y="45715"/>
                    <a:pt x="78606" y="45852"/>
                    <a:pt x="76868" y="45852"/>
                  </a:cubicBezTo>
                  <a:cubicBezTo>
                    <a:pt x="75097" y="45852"/>
                    <a:pt x="73317" y="45709"/>
                    <a:pt x="71533" y="45561"/>
                  </a:cubicBezTo>
                  <a:cubicBezTo>
                    <a:pt x="69935" y="45429"/>
                    <a:pt x="68143" y="45159"/>
                    <a:pt x="66400" y="45159"/>
                  </a:cubicBezTo>
                  <a:cubicBezTo>
                    <a:pt x="65108" y="45159"/>
                    <a:pt x="63843" y="45307"/>
                    <a:pt x="62703" y="45771"/>
                  </a:cubicBezTo>
                  <a:cubicBezTo>
                    <a:pt x="60318" y="46712"/>
                    <a:pt x="58476" y="48616"/>
                    <a:pt x="56300" y="49893"/>
                  </a:cubicBezTo>
                  <a:cubicBezTo>
                    <a:pt x="54563" y="50935"/>
                    <a:pt x="52564" y="51236"/>
                    <a:pt x="50563" y="51236"/>
                  </a:cubicBezTo>
                  <a:cubicBezTo>
                    <a:pt x="49793" y="51236"/>
                    <a:pt x="49022" y="51191"/>
                    <a:pt x="48266" y="51127"/>
                  </a:cubicBezTo>
                  <a:cubicBezTo>
                    <a:pt x="42805" y="50646"/>
                    <a:pt x="37406" y="48072"/>
                    <a:pt x="34205" y="43511"/>
                  </a:cubicBezTo>
                  <a:cubicBezTo>
                    <a:pt x="32803" y="41460"/>
                    <a:pt x="31694" y="39033"/>
                    <a:pt x="31631" y="36522"/>
                  </a:cubicBezTo>
                  <a:cubicBezTo>
                    <a:pt x="31569" y="33865"/>
                    <a:pt x="32113" y="31208"/>
                    <a:pt x="32678" y="28634"/>
                  </a:cubicBezTo>
                  <a:cubicBezTo>
                    <a:pt x="33222" y="26102"/>
                    <a:pt x="33933" y="23571"/>
                    <a:pt x="34352" y="20997"/>
                  </a:cubicBezTo>
                  <a:cubicBezTo>
                    <a:pt x="34896" y="17524"/>
                    <a:pt x="34665" y="14009"/>
                    <a:pt x="33724" y="10619"/>
                  </a:cubicBezTo>
                  <a:cubicBezTo>
                    <a:pt x="33724" y="10493"/>
                    <a:pt x="33724" y="10368"/>
                    <a:pt x="33724" y="10242"/>
                  </a:cubicBezTo>
                  <a:cubicBezTo>
                    <a:pt x="33724" y="10096"/>
                    <a:pt x="33640" y="10033"/>
                    <a:pt x="33536" y="9991"/>
                  </a:cubicBezTo>
                  <a:lnTo>
                    <a:pt x="33515" y="9991"/>
                  </a:lnTo>
                  <a:cubicBezTo>
                    <a:pt x="33715" y="9904"/>
                    <a:pt x="34032" y="9879"/>
                    <a:pt x="34359" y="9879"/>
                  </a:cubicBezTo>
                  <a:cubicBezTo>
                    <a:pt x="34817" y="9879"/>
                    <a:pt x="35295" y="9929"/>
                    <a:pt x="35502" y="9929"/>
                  </a:cubicBezTo>
                  <a:cubicBezTo>
                    <a:pt x="36277" y="9908"/>
                    <a:pt x="37072" y="9929"/>
                    <a:pt x="37846" y="9803"/>
                  </a:cubicBezTo>
                  <a:cubicBezTo>
                    <a:pt x="38641" y="9657"/>
                    <a:pt x="39394" y="9071"/>
                    <a:pt x="38662" y="8401"/>
                  </a:cubicBezTo>
                  <a:cubicBezTo>
                    <a:pt x="37699" y="7543"/>
                    <a:pt x="36256" y="6999"/>
                    <a:pt x="35084" y="6518"/>
                  </a:cubicBezTo>
                  <a:cubicBezTo>
                    <a:pt x="33645" y="5950"/>
                    <a:pt x="32051" y="5433"/>
                    <a:pt x="30474" y="5433"/>
                  </a:cubicBezTo>
                  <a:cubicBezTo>
                    <a:pt x="30309" y="5433"/>
                    <a:pt x="30144" y="5439"/>
                    <a:pt x="29979" y="5451"/>
                  </a:cubicBezTo>
                  <a:cubicBezTo>
                    <a:pt x="30292" y="4258"/>
                    <a:pt x="30543" y="3003"/>
                    <a:pt x="31004" y="1873"/>
                  </a:cubicBezTo>
                  <a:cubicBezTo>
                    <a:pt x="31439" y="835"/>
                    <a:pt x="32475" y="512"/>
                    <a:pt x="33588" y="512"/>
                  </a:cubicBezTo>
                  <a:close/>
                  <a:moveTo>
                    <a:pt x="47847" y="63242"/>
                  </a:moveTo>
                  <a:lnTo>
                    <a:pt x="47847" y="63242"/>
                  </a:lnTo>
                  <a:cubicBezTo>
                    <a:pt x="46592" y="64853"/>
                    <a:pt x="45399" y="66506"/>
                    <a:pt x="44039" y="68033"/>
                  </a:cubicBezTo>
                  <a:lnTo>
                    <a:pt x="44060" y="66255"/>
                  </a:lnTo>
                  <a:cubicBezTo>
                    <a:pt x="44060" y="66097"/>
                    <a:pt x="43929" y="65987"/>
                    <a:pt x="43793" y="65987"/>
                  </a:cubicBezTo>
                  <a:cubicBezTo>
                    <a:pt x="43749" y="65987"/>
                    <a:pt x="43704" y="65999"/>
                    <a:pt x="43663" y="66025"/>
                  </a:cubicBezTo>
                  <a:cubicBezTo>
                    <a:pt x="43035" y="66422"/>
                    <a:pt x="42407" y="66694"/>
                    <a:pt x="41717" y="66904"/>
                  </a:cubicBezTo>
                  <a:cubicBezTo>
                    <a:pt x="42177" y="66359"/>
                    <a:pt x="42679" y="65690"/>
                    <a:pt x="42135" y="65292"/>
                  </a:cubicBezTo>
                  <a:cubicBezTo>
                    <a:pt x="41910" y="65126"/>
                    <a:pt x="41355" y="65095"/>
                    <a:pt x="40832" y="65095"/>
                  </a:cubicBezTo>
                  <a:cubicBezTo>
                    <a:pt x="40512" y="65095"/>
                    <a:pt x="40205" y="65107"/>
                    <a:pt x="39992" y="65107"/>
                  </a:cubicBezTo>
                  <a:cubicBezTo>
                    <a:pt x="39940" y="65107"/>
                    <a:pt x="39894" y="65106"/>
                    <a:pt x="39854" y="65104"/>
                  </a:cubicBezTo>
                  <a:cubicBezTo>
                    <a:pt x="39373" y="65062"/>
                    <a:pt x="38871" y="65041"/>
                    <a:pt x="38369" y="64999"/>
                  </a:cubicBezTo>
                  <a:cubicBezTo>
                    <a:pt x="41528" y="64414"/>
                    <a:pt x="44688" y="63828"/>
                    <a:pt x="47847" y="63242"/>
                  </a:cubicBezTo>
                  <a:close/>
                  <a:moveTo>
                    <a:pt x="51718" y="68766"/>
                  </a:moveTo>
                  <a:cubicBezTo>
                    <a:pt x="50212" y="70691"/>
                    <a:pt x="48789" y="72678"/>
                    <a:pt x="47157" y="74499"/>
                  </a:cubicBezTo>
                  <a:cubicBezTo>
                    <a:pt x="47178" y="73766"/>
                    <a:pt x="47178" y="73034"/>
                    <a:pt x="47178" y="72302"/>
                  </a:cubicBezTo>
                  <a:cubicBezTo>
                    <a:pt x="47178" y="72157"/>
                    <a:pt x="47041" y="72037"/>
                    <a:pt x="46902" y="72037"/>
                  </a:cubicBezTo>
                  <a:cubicBezTo>
                    <a:pt x="46861" y="72037"/>
                    <a:pt x="46819" y="72048"/>
                    <a:pt x="46780" y="72072"/>
                  </a:cubicBezTo>
                  <a:cubicBezTo>
                    <a:pt x="46006" y="72574"/>
                    <a:pt x="45232" y="72930"/>
                    <a:pt x="44374" y="73160"/>
                  </a:cubicBezTo>
                  <a:cubicBezTo>
                    <a:pt x="44918" y="72511"/>
                    <a:pt x="45608" y="71653"/>
                    <a:pt x="44939" y="71214"/>
                  </a:cubicBezTo>
                  <a:cubicBezTo>
                    <a:pt x="44652" y="71042"/>
                    <a:pt x="44045" y="71014"/>
                    <a:pt x="43454" y="71014"/>
                  </a:cubicBezTo>
                  <a:cubicBezTo>
                    <a:pt x="43178" y="71014"/>
                    <a:pt x="42906" y="71020"/>
                    <a:pt x="42672" y="71020"/>
                  </a:cubicBezTo>
                  <a:cubicBezTo>
                    <a:pt x="42493" y="71020"/>
                    <a:pt x="42337" y="71017"/>
                    <a:pt x="42219" y="71005"/>
                  </a:cubicBezTo>
                  <a:cubicBezTo>
                    <a:pt x="41570" y="70963"/>
                    <a:pt x="40922" y="70921"/>
                    <a:pt x="40294" y="70879"/>
                  </a:cubicBezTo>
                  <a:cubicBezTo>
                    <a:pt x="44102" y="70168"/>
                    <a:pt x="47910" y="69477"/>
                    <a:pt x="51718" y="68766"/>
                  </a:cubicBezTo>
                  <a:close/>
                  <a:moveTo>
                    <a:pt x="33393" y="1"/>
                  </a:moveTo>
                  <a:cubicBezTo>
                    <a:pt x="32465" y="1"/>
                    <a:pt x="31557" y="199"/>
                    <a:pt x="30983" y="869"/>
                  </a:cubicBezTo>
                  <a:cubicBezTo>
                    <a:pt x="30397" y="1538"/>
                    <a:pt x="30251" y="2626"/>
                    <a:pt x="29999" y="3463"/>
                  </a:cubicBezTo>
                  <a:cubicBezTo>
                    <a:pt x="29853" y="3986"/>
                    <a:pt x="29769" y="4844"/>
                    <a:pt x="29476" y="5304"/>
                  </a:cubicBezTo>
                  <a:cubicBezTo>
                    <a:pt x="29288" y="5597"/>
                    <a:pt x="29455" y="5493"/>
                    <a:pt x="29246" y="5597"/>
                  </a:cubicBezTo>
                  <a:cubicBezTo>
                    <a:pt x="29037" y="5702"/>
                    <a:pt x="28618" y="5723"/>
                    <a:pt x="28187" y="5723"/>
                  </a:cubicBezTo>
                  <a:cubicBezTo>
                    <a:pt x="27899" y="5723"/>
                    <a:pt x="27606" y="5714"/>
                    <a:pt x="27365" y="5714"/>
                  </a:cubicBezTo>
                  <a:cubicBezTo>
                    <a:pt x="27244" y="5714"/>
                    <a:pt x="27136" y="5716"/>
                    <a:pt x="27049" y="5723"/>
                  </a:cubicBezTo>
                  <a:cubicBezTo>
                    <a:pt x="24162" y="5995"/>
                    <a:pt x="21253" y="6183"/>
                    <a:pt x="18324" y="6330"/>
                  </a:cubicBezTo>
                  <a:cubicBezTo>
                    <a:pt x="14495" y="6530"/>
                    <a:pt x="10657" y="6620"/>
                    <a:pt x="6816" y="6620"/>
                  </a:cubicBezTo>
                  <a:cubicBezTo>
                    <a:pt x="4654" y="6620"/>
                    <a:pt x="2492" y="6592"/>
                    <a:pt x="330" y="6539"/>
                  </a:cubicBezTo>
                  <a:cubicBezTo>
                    <a:pt x="322" y="6538"/>
                    <a:pt x="314" y="6538"/>
                    <a:pt x="307" y="6538"/>
                  </a:cubicBezTo>
                  <a:cubicBezTo>
                    <a:pt x="54" y="6538"/>
                    <a:pt x="1" y="6878"/>
                    <a:pt x="204" y="7020"/>
                  </a:cubicBezTo>
                  <a:cubicBezTo>
                    <a:pt x="1899" y="8150"/>
                    <a:pt x="4012" y="8485"/>
                    <a:pt x="5603" y="9782"/>
                  </a:cubicBezTo>
                  <a:cubicBezTo>
                    <a:pt x="7193" y="11079"/>
                    <a:pt x="8155" y="12942"/>
                    <a:pt x="9390" y="14532"/>
                  </a:cubicBezTo>
                  <a:cubicBezTo>
                    <a:pt x="11608" y="17356"/>
                    <a:pt x="14704" y="19491"/>
                    <a:pt x="18178" y="20432"/>
                  </a:cubicBezTo>
                  <a:cubicBezTo>
                    <a:pt x="19578" y="20819"/>
                    <a:pt x="21038" y="21013"/>
                    <a:pt x="22499" y="21013"/>
                  </a:cubicBezTo>
                  <a:cubicBezTo>
                    <a:pt x="24836" y="21013"/>
                    <a:pt x="27177" y="20516"/>
                    <a:pt x="29288" y="19512"/>
                  </a:cubicBezTo>
                  <a:cubicBezTo>
                    <a:pt x="32196" y="18151"/>
                    <a:pt x="33284" y="15369"/>
                    <a:pt x="33619" y="12397"/>
                  </a:cubicBezTo>
                  <a:cubicBezTo>
                    <a:pt x="34226" y="15410"/>
                    <a:pt x="34289" y="18507"/>
                    <a:pt x="33724" y="21562"/>
                  </a:cubicBezTo>
                  <a:cubicBezTo>
                    <a:pt x="33264" y="24010"/>
                    <a:pt x="32594" y="26416"/>
                    <a:pt x="32092" y="28864"/>
                  </a:cubicBezTo>
                  <a:cubicBezTo>
                    <a:pt x="31569" y="31354"/>
                    <a:pt x="31046" y="33949"/>
                    <a:pt x="31108" y="36522"/>
                  </a:cubicBezTo>
                  <a:cubicBezTo>
                    <a:pt x="31171" y="38824"/>
                    <a:pt x="32071" y="41084"/>
                    <a:pt x="33284" y="43030"/>
                  </a:cubicBezTo>
                  <a:cubicBezTo>
                    <a:pt x="36005" y="47424"/>
                    <a:pt x="40650" y="50248"/>
                    <a:pt x="45650" y="51274"/>
                  </a:cubicBezTo>
                  <a:cubicBezTo>
                    <a:pt x="46508" y="51441"/>
                    <a:pt x="47366" y="51567"/>
                    <a:pt x="48224" y="51650"/>
                  </a:cubicBezTo>
                  <a:cubicBezTo>
                    <a:pt x="48538" y="55333"/>
                    <a:pt x="48517" y="58932"/>
                    <a:pt x="48308" y="62635"/>
                  </a:cubicBezTo>
                  <a:cubicBezTo>
                    <a:pt x="44290" y="63367"/>
                    <a:pt x="40252" y="64121"/>
                    <a:pt x="36235" y="64874"/>
                  </a:cubicBezTo>
                  <a:cubicBezTo>
                    <a:pt x="35921" y="64916"/>
                    <a:pt x="36025" y="65355"/>
                    <a:pt x="36297" y="65376"/>
                  </a:cubicBezTo>
                  <a:cubicBezTo>
                    <a:pt x="37574" y="65460"/>
                    <a:pt x="38850" y="65564"/>
                    <a:pt x="40106" y="65648"/>
                  </a:cubicBezTo>
                  <a:cubicBezTo>
                    <a:pt x="40294" y="65648"/>
                    <a:pt x="41800" y="65648"/>
                    <a:pt x="41821" y="65711"/>
                  </a:cubicBezTo>
                  <a:cubicBezTo>
                    <a:pt x="41884" y="65857"/>
                    <a:pt x="40880" y="67050"/>
                    <a:pt x="40775" y="67217"/>
                  </a:cubicBezTo>
                  <a:cubicBezTo>
                    <a:pt x="40641" y="67408"/>
                    <a:pt x="40822" y="67599"/>
                    <a:pt x="41013" y="67599"/>
                  </a:cubicBezTo>
                  <a:cubicBezTo>
                    <a:pt x="41031" y="67599"/>
                    <a:pt x="41050" y="67598"/>
                    <a:pt x="41068" y="67594"/>
                  </a:cubicBezTo>
                  <a:cubicBezTo>
                    <a:pt x="41968" y="67427"/>
                    <a:pt x="42763" y="67134"/>
                    <a:pt x="43537" y="66694"/>
                  </a:cubicBezTo>
                  <a:lnTo>
                    <a:pt x="43537" y="66694"/>
                  </a:lnTo>
                  <a:cubicBezTo>
                    <a:pt x="43537" y="67385"/>
                    <a:pt x="43516" y="68054"/>
                    <a:pt x="43516" y="68724"/>
                  </a:cubicBezTo>
                  <a:cubicBezTo>
                    <a:pt x="43516" y="68877"/>
                    <a:pt x="43656" y="68978"/>
                    <a:pt x="43808" y="68978"/>
                  </a:cubicBezTo>
                  <a:cubicBezTo>
                    <a:pt x="43822" y="68978"/>
                    <a:pt x="43837" y="68977"/>
                    <a:pt x="43851" y="68975"/>
                  </a:cubicBezTo>
                  <a:cubicBezTo>
                    <a:pt x="43893" y="68975"/>
                    <a:pt x="43935" y="68933"/>
                    <a:pt x="43976" y="68912"/>
                  </a:cubicBezTo>
                  <a:cubicBezTo>
                    <a:pt x="45671" y="67071"/>
                    <a:pt x="47094" y="65020"/>
                    <a:pt x="48642" y="63074"/>
                  </a:cubicBezTo>
                  <a:cubicBezTo>
                    <a:pt x="48726" y="63033"/>
                    <a:pt x="48747" y="62949"/>
                    <a:pt x="48747" y="62865"/>
                  </a:cubicBezTo>
                  <a:cubicBezTo>
                    <a:pt x="48789" y="62823"/>
                    <a:pt x="48831" y="62761"/>
                    <a:pt x="48831" y="62656"/>
                  </a:cubicBezTo>
                  <a:cubicBezTo>
                    <a:pt x="49040" y="58973"/>
                    <a:pt x="49061" y="55375"/>
                    <a:pt x="48768" y="51692"/>
                  </a:cubicBezTo>
                  <a:lnTo>
                    <a:pt x="48768" y="51692"/>
                  </a:lnTo>
                  <a:cubicBezTo>
                    <a:pt x="49291" y="51734"/>
                    <a:pt x="49819" y="51755"/>
                    <a:pt x="50350" y="51755"/>
                  </a:cubicBezTo>
                  <a:cubicBezTo>
                    <a:pt x="50881" y="51755"/>
                    <a:pt x="51415" y="51734"/>
                    <a:pt x="51948" y="51692"/>
                  </a:cubicBezTo>
                  <a:cubicBezTo>
                    <a:pt x="52409" y="57174"/>
                    <a:pt x="52492" y="62656"/>
                    <a:pt x="52199" y="68138"/>
                  </a:cubicBezTo>
                  <a:cubicBezTo>
                    <a:pt x="49458" y="68640"/>
                    <a:pt x="46717" y="69163"/>
                    <a:pt x="43976" y="69665"/>
                  </a:cubicBezTo>
                  <a:cubicBezTo>
                    <a:pt x="42031" y="70021"/>
                    <a:pt x="40085" y="70377"/>
                    <a:pt x="38139" y="70753"/>
                  </a:cubicBezTo>
                  <a:cubicBezTo>
                    <a:pt x="37846" y="70795"/>
                    <a:pt x="37930" y="71235"/>
                    <a:pt x="38202" y="71256"/>
                  </a:cubicBezTo>
                  <a:cubicBezTo>
                    <a:pt x="39708" y="71360"/>
                    <a:pt x="41215" y="71465"/>
                    <a:pt x="42700" y="71569"/>
                  </a:cubicBezTo>
                  <a:cubicBezTo>
                    <a:pt x="42763" y="71575"/>
                    <a:pt x="42911" y="71575"/>
                    <a:pt x="43099" y="71575"/>
                  </a:cubicBezTo>
                  <a:lnTo>
                    <a:pt x="43099" y="71575"/>
                  </a:lnTo>
                  <a:cubicBezTo>
                    <a:pt x="43663" y="71575"/>
                    <a:pt x="44588" y="71575"/>
                    <a:pt x="44667" y="71716"/>
                  </a:cubicBezTo>
                  <a:cubicBezTo>
                    <a:pt x="44730" y="71821"/>
                    <a:pt x="43579" y="73264"/>
                    <a:pt x="43432" y="73453"/>
                  </a:cubicBezTo>
                  <a:cubicBezTo>
                    <a:pt x="43318" y="73644"/>
                    <a:pt x="43500" y="73835"/>
                    <a:pt x="43691" y="73835"/>
                  </a:cubicBezTo>
                  <a:cubicBezTo>
                    <a:pt x="43710" y="73835"/>
                    <a:pt x="43728" y="73833"/>
                    <a:pt x="43746" y="73829"/>
                  </a:cubicBezTo>
                  <a:cubicBezTo>
                    <a:pt x="44792" y="73641"/>
                    <a:pt x="45734" y="73285"/>
                    <a:pt x="46655" y="72762"/>
                  </a:cubicBezTo>
                  <a:lnTo>
                    <a:pt x="46655" y="72762"/>
                  </a:lnTo>
                  <a:cubicBezTo>
                    <a:pt x="46655" y="73578"/>
                    <a:pt x="46634" y="74373"/>
                    <a:pt x="46634" y="75189"/>
                  </a:cubicBezTo>
                  <a:cubicBezTo>
                    <a:pt x="46634" y="75331"/>
                    <a:pt x="46768" y="75434"/>
                    <a:pt x="46907" y="75434"/>
                  </a:cubicBezTo>
                  <a:cubicBezTo>
                    <a:pt x="46973" y="75434"/>
                    <a:pt x="47040" y="75411"/>
                    <a:pt x="47094" y="75357"/>
                  </a:cubicBezTo>
                  <a:cubicBezTo>
                    <a:pt x="49061" y="73243"/>
                    <a:pt x="50714" y="70858"/>
                    <a:pt x="52513" y="68598"/>
                  </a:cubicBezTo>
                  <a:cubicBezTo>
                    <a:pt x="52597" y="68536"/>
                    <a:pt x="52618" y="68452"/>
                    <a:pt x="52618" y="68347"/>
                  </a:cubicBezTo>
                  <a:cubicBezTo>
                    <a:pt x="52681" y="68326"/>
                    <a:pt x="52722" y="68243"/>
                    <a:pt x="52722" y="68159"/>
                  </a:cubicBezTo>
                  <a:cubicBezTo>
                    <a:pt x="53015" y="62656"/>
                    <a:pt x="52932" y="57132"/>
                    <a:pt x="52450" y="51650"/>
                  </a:cubicBezTo>
                  <a:cubicBezTo>
                    <a:pt x="52827" y="51608"/>
                    <a:pt x="53183" y="51567"/>
                    <a:pt x="53539" y="51525"/>
                  </a:cubicBezTo>
                  <a:cubicBezTo>
                    <a:pt x="56028" y="51127"/>
                    <a:pt x="57974" y="49390"/>
                    <a:pt x="59962" y="47968"/>
                  </a:cubicBezTo>
                  <a:cubicBezTo>
                    <a:pt x="61217" y="47089"/>
                    <a:pt x="62598" y="46147"/>
                    <a:pt x="64147" y="45875"/>
                  </a:cubicBezTo>
                  <a:cubicBezTo>
                    <a:pt x="64830" y="45757"/>
                    <a:pt x="65542" y="45713"/>
                    <a:pt x="66263" y="45713"/>
                  </a:cubicBezTo>
                  <a:cubicBezTo>
                    <a:pt x="67706" y="45713"/>
                    <a:pt x="69189" y="45889"/>
                    <a:pt x="70570" y="46001"/>
                  </a:cubicBezTo>
                  <a:cubicBezTo>
                    <a:pt x="72687" y="46175"/>
                    <a:pt x="74804" y="46378"/>
                    <a:pt x="76912" y="46378"/>
                  </a:cubicBezTo>
                  <a:cubicBezTo>
                    <a:pt x="78846" y="46378"/>
                    <a:pt x="80773" y="46208"/>
                    <a:pt x="82685" y="45687"/>
                  </a:cubicBezTo>
                  <a:cubicBezTo>
                    <a:pt x="82873" y="45645"/>
                    <a:pt x="82936" y="45394"/>
                    <a:pt x="82790" y="45248"/>
                  </a:cubicBezTo>
                  <a:cubicBezTo>
                    <a:pt x="82288" y="44724"/>
                    <a:pt x="81534" y="44432"/>
                    <a:pt x="80928" y="44034"/>
                  </a:cubicBezTo>
                  <a:cubicBezTo>
                    <a:pt x="79902" y="43364"/>
                    <a:pt x="78940" y="42590"/>
                    <a:pt x="77998" y="41816"/>
                  </a:cubicBezTo>
                  <a:cubicBezTo>
                    <a:pt x="76345" y="40414"/>
                    <a:pt x="74797" y="38908"/>
                    <a:pt x="73165" y="37485"/>
                  </a:cubicBezTo>
                  <a:cubicBezTo>
                    <a:pt x="69901" y="34639"/>
                    <a:pt x="66386" y="32777"/>
                    <a:pt x="62264" y="31522"/>
                  </a:cubicBezTo>
                  <a:cubicBezTo>
                    <a:pt x="58686" y="30434"/>
                    <a:pt x="55108" y="29367"/>
                    <a:pt x="51614" y="28048"/>
                  </a:cubicBezTo>
                  <a:cubicBezTo>
                    <a:pt x="48412" y="26835"/>
                    <a:pt x="44772" y="25454"/>
                    <a:pt x="42344" y="22943"/>
                  </a:cubicBezTo>
                  <a:cubicBezTo>
                    <a:pt x="39708" y="20223"/>
                    <a:pt x="41215" y="16708"/>
                    <a:pt x="42512" y="13716"/>
                  </a:cubicBezTo>
                  <a:cubicBezTo>
                    <a:pt x="43516" y="11414"/>
                    <a:pt x="44939" y="8527"/>
                    <a:pt x="43537" y="6099"/>
                  </a:cubicBezTo>
                  <a:cubicBezTo>
                    <a:pt x="41905" y="3317"/>
                    <a:pt x="38536" y="806"/>
                    <a:pt x="35377" y="220"/>
                  </a:cubicBezTo>
                  <a:cubicBezTo>
                    <a:pt x="34794" y="112"/>
                    <a:pt x="34088" y="1"/>
                    <a:pt x="33393" y="1"/>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28"/>
            <p:cNvSpPr/>
            <p:nvPr/>
          </p:nvSpPr>
          <p:spPr>
            <a:xfrm>
              <a:off x="3378150" y="3209650"/>
              <a:ext cx="61250" cy="15725"/>
            </a:xfrm>
            <a:custGeom>
              <a:avLst/>
              <a:gdLst/>
              <a:ahLst/>
              <a:cxnLst/>
              <a:rect l="l" t="t" r="r" b="b"/>
              <a:pathLst>
                <a:path w="2450" h="629" extrusionOk="0">
                  <a:moveTo>
                    <a:pt x="405" y="1"/>
                  </a:moveTo>
                  <a:cubicBezTo>
                    <a:pt x="112" y="1"/>
                    <a:pt x="0" y="449"/>
                    <a:pt x="315" y="508"/>
                  </a:cubicBezTo>
                  <a:cubicBezTo>
                    <a:pt x="765" y="586"/>
                    <a:pt x="1204" y="629"/>
                    <a:pt x="1648" y="629"/>
                  </a:cubicBezTo>
                  <a:cubicBezTo>
                    <a:pt x="1803" y="629"/>
                    <a:pt x="1958" y="624"/>
                    <a:pt x="2115" y="613"/>
                  </a:cubicBezTo>
                  <a:cubicBezTo>
                    <a:pt x="2443" y="592"/>
                    <a:pt x="2449" y="89"/>
                    <a:pt x="2134" y="89"/>
                  </a:cubicBezTo>
                  <a:cubicBezTo>
                    <a:pt x="2128" y="89"/>
                    <a:pt x="2121" y="89"/>
                    <a:pt x="2115" y="90"/>
                  </a:cubicBezTo>
                  <a:cubicBezTo>
                    <a:pt x="1963" y="101"/>
                    <a:pt x="1814" y="106"/>
                    <a:pt x="1665" y="106"/>
                  </a:cubicBezTo>
                  <a:cubicBezTo>
                    <a:pt x="1258" y="106"/>
                    <a:pt x="860" y="67"/>
                    <a:pt x="462" y="6"/>
                  </a:cubicBezTo>
                  <a:cubicBezTo>
                    <a:pt x="442" y="2"/>
                    <a:pt x="423" y="1"/>
                    <a:pt x="40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18" name="Picture 17">
            <a:extLst>
              <a:ext uri="{FF2B5EF4-FFF2-40B4-BE49-F238E27FC236}">
                <a16:creationId xmlns:a16="http://schemas.microsoft.com/office/drawing/2014/main" id="{7EB121B2-8B53-C476-7BC8-7F6D9307C3E4}"/>
              </a:ext>
            </a:extLst>
          </p:cNvPr>
          <p:cNvPicPr>
            <a:picLocks noChangeAspect="1"/>
          </p:cNvPicPr>
          <p:nvPr/>
        </p:nvPicPr>
        <p:blipFill>
          <a:blip r:embed="rId3"/>
          <a:stretch>
            <a:fillRect/>
          </a:stretch>
        </p:blipFill>
        <p:spPr>
          <a:xfrm>
            <a:off x="2195840" y="1181099"/>
            <a:ext cx="1833899" cy="608835"/>
          </a:xfrm>
          <a:prstGeom prst="rect">
            <a:avLst/>
          </a:prstGeom>
        </p:spPr>
      </p:pic>
      <p:sp>
        <p:nvSpPr>
          <p:cNvPr id="20" name="TextBox 19">
            <a:extLst>
              <a:ext uri="{FF2B5EF4-FFF2-40B4-BE49-F238E27FC236}">
                <a16:creationId xmlns:a16="http://schemas.microsoft.com/office/drawing/2014/main" id="{3D0F78BD-9033-84FA-D5A0-D0FDE55FA41C}"/>
              </a:ext>
            </a:extLst>
          </p:cNvPr>
          <p:cNvSpPr txBox="1"/>
          <p:nvPr/>
        </p:nvSpPr>
        <p:spPr>
          <a:xfrm>
            <a:off x="1760495" y="1864846"/>
            <a:ext cx="2704587" cy="523220"/>
          </a:xfrm>
          <a:prstGeom prst="rect">
            <a:avLst/>
          </a:prstGeom>
          <a:noFill/>
        </p:spPr>
        <p:txBody>
          <a:bodyPr wrap="none" rtlCol="0">
            <a:spAutoFit/>
          </a:bodyPr>
          <a:lstStyle/>
          <a:p>
            <a:r>
              <a:rPr lang="en-US" sz="2800" dirty="0" err="1">
                <a:ln>
                  <a:solidFill>
                    <a:schemeClr val="accent4">
                      <a:lumMod val="60000"/>
                      <a:lumOff val="40000"/>
                    </a:schemeClr>
                  </a:solidFill>
                </a:ln>
                <a:solidFill>
                  <a:srgbClr val="0070C0"/>
                </a:solidFill>
                <a:effectLst>
                  <a:glow rad="177800">
                    <a:schemeClr val="bg1"/>
                  </a:glow>
                </a:effectLst>
                <a:latin typeface="SVN-Shintia Script" panose="02000804000000020003" pitchFamily="2" charset="0"/>
              </a:rPr>
              <a:t>Tuần</a:t>
            </a:r>
            <a:r>
              <a:rPr lang="en-US" sz="2800" dirty="0">
                <a:ln>
                  <a:solidFill>
                    <a:schemeClr val="accent4">
                      <a:lumMod val="60000"/>
                      <a:lumOff val="40000"/>
                    </a:schemeClr>
                  </a:solidFill>
                </a:ln>
                <a:solidFill>
                  <a:srgbClr val="0070C0"/>
                </a:solidFill>
                <a:effectLst>
                  <a:glow rad="177800">
                    <a:schemeClr val="bg1"/>
                  </a:glow>
                </a:effectLst>
                <a:latin typeface="SVN-Shintia Script" panose="02000804000000020003" pitchFamily="2" charset="0"/>
              </a:rPr>
              <a:t> 16 –  </a:t>
            </a:r>
            <a:r>
              <a:rPr lang="en-US" sz="2800" dirty="0" err="1">
                <a:ln>
                  <a:solidFill>
                    <a:schemeClr val="accent4">
                      <a:lumMod val="60000"/>
                      <a:lumOff val="40000"/>
                    </a:schemeClr>
                  </a:solidFill>
                </a:ln>
                <a:solidFill>
                  <a:srgbClr val="0070C0"/>
                </a:solidFill>
                <a:effectLst>
                  <a:glow rad="177800">
                    <a:schemeClr val="bg1"/>
                  </a:glow>
                </a:effectLst>
                <a:latin typeface="SVN-Shintia Script" panose="02000804000000020003" pitchFamily="2" charset="0"/>
              </a:rPr>
              <a:t>Bài</a:t>
            </a:r>
            <a:r>
              <a:rPr lang="en-US" sz="2800" dirty="0">
                <a:ln>
                  <a:solidFill>
                    <a:schemeClr val="accent4">
                      <a:lumMod val="60000"/>
                      <a:lumOff val="40000"/>
                    </a:schemeClr>
                  </a:solidFill>
                </a:ln>
                <a:solidFill>
                  <a:srgbClr val="0070C0"/>
                </a:solidFill>
                <a:effectLst>
                  <a:glow rad="177800">
                    <a:schemeClr val="bg1"/>
                  </a:glow>
                </a:effectLst>
                <a:latin typeface="SVN-Shintia Script" panose="02000804000000020003" pitchFamily="2" charset="0"/>
              </a:rPr>
              <a:t> 30</a:t>
            </a:r>
          </a:p>
        </p:txBody>
      </p:sp>
      <p:sp>
        <p:nvSpPr>
          <p:cNvPr id="21" name="TextBox 20">
            <a:extLst>
              <a:ext uri="{FF2B5EF4-FFF2-40B4-BE49-F238E27FC236}">
                <a16:creationId xmlns:a16="http://schemas.microsoft.com/office/drawing/2014/main" id="{4ACBDAA1-50B1-14B7-EC74-5D541BBDE10C}"/>
              </a:ext>
            </a:extLst>
          </p:cNvPr>
          <p:cNvSpPr txBox="1"/>
          <p:nvPr/>
        </p:nvSpPr>
        <p:spPr>
          <a:xfrm>
            <a:off x="922266" y="2330407"/>
            <a:ext cx="4769254" cy="830997"/>
          </a:xfrm>
          <a:prstGeom prst="rect">
            <a:avLst/>
          </a:prstGeom>
          <a:noFill/>
        </p:spPr>
        <p:txBody>
          <a:bodyPr wrap="none" rtlCol="0">
            <a:spAutoFit/>
          </a:bodyPr>
          <a:lstStyle/>
          <a:p>
            <a:r>
              <a:rPr lang="en-US" sz="4800" dirty="0" err="1">
                <a:ln>
                  <a:solidFill>
                    <a:schemeClr val="accent4">
                      <a:lumMod val="60000"/>
                      <a:lumOff val="40000"/>
                    </a:schemeClr>
                  </a:solidFill>
                </a:ln>
                <a:solidFill>
                  <a:schemeClr val="accent6">
                    <a:lumMod val="50000"/>
                  </a:schemeClr>
                </a:solidFill>
                <a:effectLst>
                  <a:glow rad="215900">
                    <a:schemeClr val="bg1">
                      <a:alpha val="96000"/>
                    </a:schemeClr>
                  </a:glow>
                </a:effectLst>
                <a:latin typeface="SVN-Shintia Script" panose="02000804000000020003" pitchFamily="2" charset="0"/>
              </a:rPr>
              <a:t>Những</a:t>
            </a:r>
            <a:r>
              <a:rPr lang="en-US" sz="4800" dirty="0">
                <a:ln>
                  <a:solidFill>
                    <a:schemeClr val="accent4">
                      <a:lumMod val="60000"/>
                      <a:lumOff val="40000"/>
                    </a:schemeClr>
                  </a:solidFill>
                </a:ln>
                <a:solidFill>
                  <a:schemeClr val="accent6">
                    <a:lumMod val="50000"/>
                  </a:schemeClr>
                </a:solidFill>
                <a:effectLst>
                  <a:glow rad="215900">
                    <a:schemeClr val="bg1">
                      <a:alpha val="96000"/>
                    </a:schemeClr>
                  </a:glow>
                </a:effectLst>
                <a:latin typeface="SVN-Shintia Script" panose="02000804000000020003" pitchFamily="2" charset="0"/>
              </a:rPr>
              <a:t> </a:t>
            </a:r>
            <a:r>
              <a:rPr lang="en-US" sz="4800" dirty="0" err="1">
                <a:ln>
                  <a:solidFill>
                    <a:schemeClr val="accent4">
                      <a:lumMod val="60000"/>
                      <a:lumOff val="40000"/>
                    </a:schemeClr>
                  </a:solidFill>
                </a:ln>
                <a:solidFill>
                  <a:schemeClr val="accent6">
                    <a:lumMod val="50000"/>
                  </a:schemeClr>
                </a:solidFill>
                <a:effectLst>
                  <a:glow rad="215900">
                    <a:schemeClr val="bg1">
                      <a:alpha val="96000"/>
                    </a:schemeClr>
                  </a:glow>
                </a:effectLst>
                <a:latin typeface="SVN-Shintia Script" panose="02000804000000020003" pitchFamily="2" charset="0"/>
              </a:rPr>
              <a:t>ngọn</a:t>
            </a:r>
            <a:r>
              <a:rPr lang="en-US" sz="4800" dirty="0">
                <a:ln>
                  <a:solidFill>
                    <a:schemeClr val="accent4">
                      <a:lumMod val="60000"/>
                      <a:lumOff val="40000"/>
                    </a:schemeClr>
                  </a:solidFill>
                </a:ln>
                <a:solidFill>
                  <a:schemeClr val="accent6">
                    <a:lumMod val="50000"/>
                  </a:schemeClr>
                </a:solidFill>
                <a:effectLst>
                  <a:glow rad="215900">
                    <a:schemeClr val="bg1">
                      <a:alpha val="96000"/>
                    </a:schemeClr>
                  </a:glow>
                </a:effectLst>
                <a:latin typeface="SVN-Shintia Script" panose="02000804000000020003" pitchFamily="2" charset="0"/>
              </a:rPr>
              <a:t> </a:t>
            </a:r>
            <a:r>
              <a:rPr lang="en-US" sz="4800" dirty="0" err="1">
                <a:ln>
                  <a:solidFill>
                    <a:schemeClr val="accent4">
                      <a:lumMod val="60000"/>
                      <a:lumOff val="40000"/>
                    </a:schemeClr>
                  </a:solidFill>
                </a:ln>
                <a:solidFill>
                  <a:schemeClr val="accent6">
                    <a:lumMod val="50000"/>
                  </a:schemeClr>
                </a:solidFill>
                <a:effectLst>
                  <a:glow rad="215900">
                    <a:schemeClr val="bg1">
                      <a:alpha val="96000"/>
                    </a:schemeClr>
                  </a:glow>
                </a:effectLst>
                <a:latin typeface="SVN-Shintia Script" panose="02000804000000020003" pitchFamily="2" charset="0"/>
              </a:rPr>
              <a:t>hải</a:t>
            </a:r>
            <a:r>
              <a:rPr lang="en-US" sz="4800" dirty="0">
                <a:ln>
                  <a:solidFill>
                    <a:schemeClr val="accent4">
                      <a:lumMod val="60000"/>
                      <a:lumOff val="40000"/>
                    </a:schemeClr>
                  </a:solidFill>
                </a:ln>
                <a:solidFill>
                  <a:schemeClr val="accent6">
                    <a:lumMod val="50000"/>
                  </a:schemeClr>
                </a:solidFill>
                <a:effectLst>
                  <a:glow rad="215900">
                    <a:schemeClr val="bg1">
                      <a:alpha val="96000"/>
                    </a:schemeClr>
                  </a:glow>
                </a:effectLst>
                <a:latin typeface="SVN-Shintia Script" panose="02000804000000020003" pitchFamily="2" charset="0"/>
              </a:rPr>
              <a:t> </a:t>
            </a:r>
            <a:r>
              <a:rPr lang="en-US" sz="4800" dirty="0" err="1">
                <a:ln>
                  <a:solidFill>
                    <a:schemeClr val="accent4">
                      <a:lumMod val="60000"/>
                      <a:lumOff val="40000"/>
                    </a:schemeClr>
                  </a:solidFill>
                </a:ln>
                <a:solidFill>
                  <a:schemeClr val="accent6">
                    <a:lumMod val="50000"/>
                  </a:schemeClr>
                </a:solidFill>
                <a:effectLst>
                  <a:glow rad="215900">
                    <a:schemeClr val="bg1">
                      <a:alpha val="96000"/>
                    </a:schemeClr>
                  </a:glow>
                </a:effectLst>
                <a:latin typeface="SVN-Shintia Script" panose="02000804000000020003" pitchFamily="2" charset="0"/>
              </a:rPr>
              <a:t>đăng</a:t>
            </a:r>
            <a:endParaRPr lang="en-US" sz="4800" dirty="0">
              <a:ln>
                <a:solidFill>
                  <a:schemeClr val="accent4">
                    <a:lumMod val="60000"/>
                    <a:lumOff val="40000"/>
                  </a:schemeClr>
                </a:solidFill>
              </a:ln>
              <a:solidFill>
                <a:schemeClr val="accent6">
                  <a:lumMod val="50000"/>
                </a:schemeClr>
              </a:solidFill>
              <a:effectLst>
                <a:glow rad="215900">
                  <a:schemeClr val="bg1">
                    <a:alpha val="96000"/>
                  </a:schemeClr>
                </a:glow>
              </a:effectLst>
              <a:latin typeface="SVN-Shintia Script" panose="02000804000000020003" pitchFamily="2" charset="0"/>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inVertical)">
                                      <p:cBhvr>
                                        <p:cTn id="7" dur="500"/>
                                        <p:tgtEl>
                                          <p:spTgt spid="1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barn(inVertical)">
                                      <p:cBhvr>
                                        <p:cTn id="10" dur="500"/>
                                        <p:tgtEl>
                                          <p:spTgt spid="20"/>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barn(inVertical)">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EA19000B-C944-AFD0-2533-35F67C36AAAF}"/>
              </a:ext>
            </a:extLst>
          </p:cNvPr>
          <p:cNvSpPr txBox="1"/>
          <p:nvPr/>
        </p:nvSpPr>
        <p:spPr>
          <a:xfrm>
            <a:off x="376236" y="677550"/>
            <a:ext cx="8391525" cy="4247317"/>
          </a:xfrm>
          <a:prstGeom prst="rect">
            <a:avLst/>
          </a:prstGeom>
          <a:noFill/>
        </p:spPr>
        <p:txBody>
          <a:bodyPr wrap="square">
            <a:spAutoFit/>
          </a:bodyPr>
          <a:lstStyle/>
          <a:p>
            <a:pPr indent="266700" algn="just"/>
            <a:r>
              <a:rPr lang="vi-VN" sz="1800" b="0" i="0" dirty="0">
                <a:solidFill>
                  <a:srgbClr val="001A33"/>
                </a:solidFill>
                <a:effectLst/>
                <a:latin typeface="+mn-lt"/>
                <a:cs typeface="Calibri" panose="020F0502020204030204" pitchFamily="34" charset="0"/>
              </a:rPr>
              <a:t>Hải đăng hay đèn biển, là ngọn tháp được thiết kế để chiếu sáng bằng hệ thống đèn, giúp tàu thuyền định hướng đi lại giữa đại dương. Chỉ cần nhìn thấy ánh sáng hải đăng, người đi biển sẽ cảm thấy yên tâm, không lo </a:t>
            </a:r>
            <a:r>
              <a:rPr lang="en-US" sz="1800" dirty="0" err="1">
                <a:solidFill>
                  <a:srgbClr val="001A33"/>
                </a:solidFill>
                <a:latin typeface="+mn-lt"/>
                <a:cs typeface="Calibri" panose="020F0502020204030204" pitchFamily="34" charset="0"/>
              </a:rPr>
              <a:t>lạc</a:t>
            </a:r>
            <a:r>
              <a:rPr lang="en-US" sz="1800" dirty="0">
                <a:solidFill>
                  <a:srgbClr val="001A33"/>
                </a:solidFill>
                <a:latin typeface="+mn-lt"/>
                <a:cs typeface="Calibri" panose="020F0502020204030204" pitchFamily="34" charset="0"/>
              </a:rPr>
              <a:t> </a:t>
            </a:r>
            <a:r>
              <a:rPr lang="en-US" sz="1800" dirty="0" err="1">
                <a:solidFill>
                  <a:srgbClr val="001A33"/>
                </a:solidFill>
                <a:latin typeface="+mn-lt"/>
                <a:cs typeface="Calibri" panose="020F0502020204030204" pitchFamily="34" charset="0"/>
              </a:rPr>
              <a:t>đường</a:t>
            </a:r>
            <a:r>
              <a:rPr lang="vi-VN" sz="1800" b="0" i="0" dirty="0">
                <a:solidFill>
                  <a:srgbClr val="001A33"/>
                </a:solidFill>
                <a:effectLst/>
                <a:latin typeface="+mn-lt"/>
                <a:cs typeface="Calibri" panose="020F0502020204030204" pitchFamily="34" charset="0"/>
              </a:rPr>
              <a:t>. </a:t>
            </a:r>
            <a:endParaRPr lang="en-US" sz="1800" b="0" i="0" dirty="0">
              <a:solidFill>
                <a:srgbClr val="001A33"/>
              </a:solidFill>
              <a:effectLst/>
              <a:latin typeface="+mn-lt"/>
              <a:cs typeface="Calibri" panose="020F0502020204030204" pitchFamily="34" charset="0"/>
            </a:endParaRPr>
          </a:p>
          <a:p>
            <a:pPr indent="266700" algn="just"/>
            <a:r>
              <a:rPr lang="vi-VN" sz="1800" b="0" i="0" dirty="0">
                <a:solidFill>
                  <a:srgbClr val="001A33"/>
                </a:solidFill>
                <a:effectLst/>
                <a:latin typeface="+mn-lt"/>
                <a:cs typeface="Calibri" panose="020F0502020204030204" pitchFamily="34" charset="0"/>
              </a:rPr>
              <a:t>Những ngọn hải đăng được thắp sáng bằng điện năng lượng mặt trời, nhưng khi năng lượng yếu thì phải lập tức thay thế bằng máy phát điện. Để những ngọn đèn chiếu sáng đêm đêm, những người canh giữ hải đăng phải thay phiên nhau kiểm tra, bảo dưỡng thường xuyên. Có những đêm mưa gió, họ phải buộc dây bảo hiểm quanh người, trèo lên đỉnh cột đèn xem xét. Bất kể ngày đêm, mưa nắng, trời yên biển lặng hay dông tố bão bùng, họ luôn sẵn sàng khắc phục mọi sự cố. </a:t>
            </a:r>
            <a:endParaRPr lang="en-US" sz="1800" b="0" i="0" dirty="0">
              <a:solidFill>
                <a:srgbClr val="001A33"/>
              </a:solidFill>
              <a:effectLst/>
              <a:latin typeface="+mn-lt"/>
              <a:cs typeface="Calibri" panose="020F0502020204030204" pitchFamily="34" charset="0"/>
            </a:endParaRPr>
          </a:p>
          <a:p>
            <a:pPr indent="266700" algn="just"/>
            <a:r>
              <a:rPr lang="vi-VN" sz="1800" b="0" i="0" dirty="0">
                <a:solidFill>
                  <a:srgbClr val="001A33"/>
                </a:solidFill>
                <a:effectLst/>
                <a:latin typeface="+mn-lt"/>
                <a:cs typeface="Calibri" panose="020F0502020204030204" pitchFamily="34" charset="0"/>
              </a:rPr>
              <a:t>Ngọn đèn biển không bao giờ tắt trong đêm là nhờ công s</a:t>
            </a:r>
            <a:r>
              <a:rPr lang="en-US" sz="1800" b="0" i="0" dirty="0">
                <a:solidFill>
                  <a:srgbClr val="001A33"/>
                </a:solidFill>
                <a:effectLst/>
                <a:latin typeface="+mn-lt"/>
                <a:cs typeface="Calibri" panose="020F0502020204030204" pitchFamily="34" charset="0"/>
              </a:rPr>
              <a:t>ứ</a:t>
            </a:r>
            <a:r>
              <a:rPr lang="vi-VN" sz="1800" b="0" i="0" dirty="0">
                <a:solidFill>
                  <a:srgbClr val="001A33"/>
                </a:solidFill>
                <a:effectLst/>
                <a:latin typeface="+mn-lt"/>
                <a:cs typeface="Calibri" panose="020F0502020204030204" pitchFamily="34" charset="0"/>
              </a:rPr>
              <a:t>c của những người canh giữ hải đăng. Với lòng yêu nghề, yêu biển đảo quê hương</a:t>
            </a:r>
            <a:r>
              <a:rPr lang="en-US" sz="1800" b="0" i="0" dirty="0">
                <a:solidFill>
                  <a:srgbClr val="001A33"/>
                </a:solidFill>
                <a:effectLst/>
                <a:latin typeface="+mn-lt"/>
                <a:cs typeface="Calibri" panose="020F0502020204030204" pitchFamily="34" charset="0"/>
              </a:rPr>
              <a:t>, </a:t>
            </a:r>
            <a:r>
              <a:rPr lang="vi-VN" sz="1800" b="0" i="0" dirty="0">
                <a:solidFill>
                  <a:srgbClr val="001A33"/>
                </a:solidFill>
                <a:effectLst/>
                <a:latin typeface="+mn-lt"/>
                <a:cs typeface="Calibri" panose="020F0502020204030204" pitchFamily="34" charset="0"/>
              </a:rPr>
              <a:t>họ đã vượt qua bao khó khăn, gian khổ nơi biển khơi xa vắng, góp sức m</a:t>
            </a:r>
            <a:r>
              <a:rPr lang="en-US" sz="1800" dirty="0">
                <a:solidFill>
                  <a:srgbClr val="001A33"/>
                </a:solidFill>
                <a:latin typeface="+mn-lt"/>
                <a:cs typeface="Calibri" panose="020F0502020204030204" pitchFamily="34" charset="0"/>
              </a:rPr>
              <a:t>ì</a:t>
            </a:r>
            <a:r>
              <a:rPr lang="vi-VN" sz="1800" b="0" i="0" dirty="0">
                <a:solidFill>
                  <a:srgbClr val="001A33"/>
                </a:solidFill>
                <a:effectLst/>
                <a:latin typeface="+mn-lt"/>
                <a:cs typeface="Calibri" panose="020F0502020204030204" pitchFamily="34" charset="0"/>
              </a:rPr>
              <a:t>nh bảo vệ vùng biển, vùng trời của Tổ quốc</a:t>
            </a:r>
            <a:r>
              <a:rPr lang="en-US" sz="1800" b="0" i="0" dirty="0">
                <a:solidFill>
                  <a:srgbClr val="001A33"/>
                </a:solidFill>
                <a:effectLst/>
                <a:latin typeface="+mn-lt"/>
                <a:cs typeface="Calibri" panose="020F0502020204030204" pitchFamily="34" charset="0"/>
              </a:rPr>
              <a:t>.</a:t>
            </a:r>
          </a:p>
          <a:p>
            <a:pPr indent="266700" algn="r"/>
            <a:r>
              <a:rPr lang="en-US" sz="1800" dirty="0">
                <a:solidFill>
                  <a:srgbClr val="001A33"/>
                </a:solidFill>
                <a:latin typeface="+mn-lt"/>
                <a:cs typeface="Calibri" panose="020F0502020204030204" pitchFamily="34" charset="0"/>
              </a:rPr>
              <a:t>(</a:t>
            </a:r>
            <a:r>
              <a:rPr lang="en-US" sz="1800" i="1" dirty="0" err="1">
                <a:solidFill>
                  <a:srgbClr val="001A33"/>
                </a:solidFill>
                <a:latin typeface="+mn-lt"/>
                <a:cs typeface="Calibri" panose="020F0502020204030204" pitchFamily="34" charset="0"/>
              </a:rPr>
              <a:t>Sơn</a:t>
            </a:r>
            <a:r>
              <a:rPr lang="en-US" sz="1800" i="1" dirty="0">
                <a:solidFill>
                  <a:srgbClr val="001A33"/>
                </a:solidFill>
                <a:latin typeface="+mn-lt"/>
                <a:cs typeface="Calibri" panose="020F0502020204030204" pitchFamily="34" charset="0"/>
              </a:rPr>
              <a:t> </a:t>
            </a:r>
            <a:r>
              <a:rPr lang="en-US" sz="1800" i="1" dirty="0" err="1">
                <a:solidFill>
                  <a:srgbClr val="001A33"/>
                </a:solidFill>
                <a:latin typeface="+mn-lt"/>
                <a:cs typeface="Calibri" panose="020F0502020204030204" pitchFamily="34" charset="0"/>
              </a:rPr>
              <a:t>Tùng</a:t>
            </a:r>
            <a:r>
              <a:rPr lang="en-US" sz="1800" dirty="0">
                <a:solidFill>
                  <a:srgbClr val="001A33"/>
                </a:solidFill>
                <a:latin typeface="+mn-lt"/>
                <a:cs typeface="Calibri" panose="020F0502020204030204" pitchFamily="34" charset="0"/>
              </a:rPr>
              <a:t>)</a:t>
            </a:r>
            <a:endParaRPr lang="en-US" sz="1800" dirty="0">
              <a:latin typeface="+mn-lt"/>
              <a:cs typeface="Calibri" panose="020F0502020204030204" pitchFamily="34" charset="0"/>
            </a:endParaRPr>
          </a:p>
        </p:txBody>
      </p:sp>
      <p:pic>
        <p:nvPicPr>
          <p:cNvPr id="10" name="Picture 9">
            <a:extLst>
              <a:ext uri="{FF2B5EF4-FFF2-40B4-BE49-F238E27FC236}">
                <a16:creationId xmlns:a16="http://schemas.microsoft.com/office/drawing/2014/main" id="{2CEE3BCC-F02B-55CD-F723-EB07EABF48B8}"/>
              </a:ext>
            </a:extLst>
          </p:cNvPr>
          <p:cNvPicPr>
            <a:picLocks noChangeAspect="1"/>
          </p:cNvPicPr>
          <p:nvPr/>
        </p:nvPicPr>
        <p:blipFill>
          <a:blip r:embed="rId3"/>
          <a:stretch>
            <a:fillRect/>
          </a:stretch>
        </p:blipFill>
        <p:spPr>
          <a:xfrm>
            <a:off x="2865255" y="0"/>
            <a:ext cx="3413485" cy="677550"/>
          </a:xfrm>
          <a:prstGeom prst="rect">
            <a:avLst/>
          </a:prstGeom>
        </p:spPr>
      </p:pic>
      <p:sp>
        <p:nvSpPr>
          <p:cNvPr id="11" name="Google Shape;998;p36">
            <a:extLst>
              <a:ext uri="{FF2B5EF4-FFF2-40B4-BE49-F238E27FC236}">
                <a16:creationId xmlns:a16="http://schemas.microsoft.com/office/drawing/2014/main" id="{F6C70882-161B-A01A-068C-78B1AA7846F0}"/>
              </a:ext>
            </a:extLst>
          </p:cNvPr>
          <p:cNvSpPr/>
          <p:nvPr/>
        </p:nvSpPr>
        <p:spPr>
          <a:xfrm>
            <a:off x="468058" y="314975"/>
            <a:ext cx="539375" cy="362575"/>
          </a:xfrm>
          <a:custGeom>
            <a:avLst/>
            <a:gdLst/>
            <a:ahLst/>
            <a:cxnLst/>
            <a:rect l="l" t="t" r="r" b="b"/>
            <a:pathLst>
              <a:path w="21575" h="14503" extrusionOk="0">
                <a:moveTo>
                  <a:pt x="21574" y="0"/>
                </a:moveTo>
                <a:lnTo>
                  <a:pt x="21574" y="0"/>
                </a:lnTo>
                <a:cubicBezTo>
                  <a:pt x="15764" y="1274"/>
                  <a:pt x="13550" y="4370"/>
                  <a:pt x="12490" y="8513"/>
                </a:cubicBezTo>
                <a:cubicBezTo>
                  <a:pt x="12246" y="8508"/>
                  <a:pt x="12007" y="8505"/>
                  <a:pt x="11773" y="8505"/>
                </a:cubicBezTo>
                <a:cubicBezTo>
                  <a:pt x="1049" y="8505"/>
                  <a:pt x="0" y="14502"/>
                  <a:pt x="0" y="14502"/>
                </a:cubicBezTo>
                <a:cubicBezTo>
                  <a:pt x="4401" y="12111"/>
                  <a:pt x="7582" y="11378"/>
                  <a:pt x="9828" y="11378"/>
                </a:cubicBezTo>
                <a:cubicBezTo>
                  <a:pt x="13385" y="11378"/>
                  <a:pt x="14597" y="13216"/>
                  <a:pt x="14597" y="13216"/>
                </a:cubicBezTo>
                <a:cubicBezTo>
                  <a:pt x="15848" y="7192"/>
                  <a:pt x="15490" y="3834"/>
                  <a:pt x="21574" y="0"/>
                </a:cubicBezTo>
                <a:close/>
              </a:path>
            </a:pathLst>
          </a:custGeom>
          <a:solidFill>
            <a:schemeClr val="bg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999;p36">
            <a:extLst>
              <a:ext uri="{FF2B5EF4-FFF2-40B4-BE49-F238E27FC236}">
                <a16:creationId xmlns:a16="http://schemas.microsoft.com/office/drawing/2014/main" id="{BC599F1D-AF2D-520B-EE47-BF14942775D0}"/>
              </a:ext>
            </a:extLst>
          </p:cNvPr>
          <p:cNvSpPr/>
          <p:nvPr/>
        </p:nvSpPr>
        <p:spPr>
          <a:xfrm>
            <a:off x="985083" y="450900"/>
            <a:ext cx="377150" cy="127225"/>
          </a:xfrm>
          <a:custGeom>
            <a:avLst/>
            <a:gdLst/>
            <a:ahLst/>
            <a:cxnLst/>
            <a:rect l="l" t="t" r="r" b="b"/>
            <a:pathLst>
              <a:path w="15086" h="5089" extrusionOk="0">
                <a:moveTo>
                  <a:pt x="2545" y="1"/>
                </a:moveTo>
                <a:cubicBezTo>
                  <a:pt x="1787" y="1"/>
                  <a:pt x="946" y="136"/>
                  <a:pt x="0" y="433"/>
                </a:cubicBezTo>
                <a:cubicBezTo>
                  <a:pt x="4168" y="612"/>
                  <a:pt x="4965" y="2410"/>
                  <a:pt x="7335" y="5089"/>
                </a:cubicBezTo>
                <a:cubicBezTo>
                  <a:pt x="7335" y="5089"/>
                  <a:pt x="7549" y="1695"/>
                  <a:pt x="15086" y="1529"/>
                </a:cubicBezTo>
                <a:cubicBezTo>
                  <a:pt x="15086" y="1529"/>
                  <a:pt x="14163" y="421"/>
                  <a:pt x="12092" y="421"/>
                </a:cubicBezTo>
                <a:cubicBezTo>
                  <a:pt x="10844" y="421"/>
                  <a:pt x="9180" y="823"/>
                  <a:pt x="7049" y="2112"/>
                </a:cubicBezTo>
                <a:cubicBezTo>
                  <a:pt x="5809" y="838"/>
                  <a:pt x="4430" y="1"/>
                  <a:pt x="2545" y="1"/>
                </a:cubicBezTo>
                <a:close/>
              </a:path>
            </a:pathLst>
          </a:custGeom>
          <a:solidFill>
            <a:schemeClr val="bg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 name="Google Shape;2489;p57">
            <a:extLst>
              <a:ext uri="{FF2B5EF4-FFF2-40B4-BE49-F238E27FC236}">
                <a16:creationId xmlns:a16="http://schemas.microsoft.com/office/drawing/2014/main" id="{F2785E3D-6E67-935D-0637-A2E41552738F}"/>
              </a:ext>
            </a:extLst>
          </p:cNvPr>
          <p:cNvGrpSpPr/>
          <p:nvPr/>
        </p:nvGrpSpPr>
        <p:grpSpPr>
          <a:xfrm>
            <a:off x="-437107" y="3560981"/>
            <a:ext cx="1417426" cy="1582519"/>
            <a:chOff x="-690476" y="2278130"/>
            <a:chExt cx="2328246" cy="2599425"/>
          </a:xfrm>
        </p:grpSpPr>
        <p:grpSp>
          <p:nvGrpSpPr>
            <p:cNvPr id="14" name="Google Shape;2490;p57">
              <a:extLst>
                <a:ext uri="{FF2B5EF4-FFF2-40B4-BE49-F238E27FC236}">
                  <a16:creationId xmlns:a16="http://schemas.microsoft.com/office/drawing/2014/main" id="{1A4CEC58-A423-CC3B-8985-001A7C5F0B3D}"/>
                </a:ext>
              </a:extLst>
            </p:cNvPr>
            <p:cNvGrpSpPr/>
            <p:nvPr/>
          </p:nvGrpSpPr>
          <p:grpSpPr>
            <a:xfrm>
              <a:off x="-8973" y="2278130"/>
              <a:ext cx="893347" cy="2246306"/>
              <a:chOff x="573975" y="725225"/>
              <a:chExt cx="1410400" cy="3546425"/>
            </a:xfrm>
          </p:grpSpPr>
          <p:sp>
            <p:nvSpPr>
              <p:cNvPr id="16" name="Google Shape;2491;p57">
                <a:extLst>
                  <a:ext uri="{FF2B5EF4-FFF2-40B4-BE49-F238E27FC236}">
                    <a16:creationId xmlns:a16="http://schemas.microsoft.com/office/drawing/2014/main" id="{9F01C61E-41DE-600F-0626-2CCF207C5A03}"/>
                  </a:ext>
                </a:extLst>
              </p:cNvPr>
              <p:cNvSpPr/>
              <p:nvPr/>
            </p:nvSpPr>
            <p:spPr>
              <a:xfrm>
                <a:off x="798150" y="1848350"/>
                <a:ext cx="943050" cy="2408875"/>
              </a:xfrm>
              <a:custGeom>
                <a:avLst/>
                <a:gdLst/>
                <a:ahLst/>
                <a:cxnLst/>
                <a:rect l="l" t="t" r="r" b="b"/>
                <a:pathLst>
                  <a:path w="37722" h="96355" extrusionOk="0">
                    <a:moveTo>
                      <a:pt x="28238" y="0"/>
                    </a:moveTo>
                    <a:lnTo>
                      <a:pt x="9363" y="91"/>
                    </a:lnTo>
                    <a:lnTo>
                      <a:pt x="1" y="95959"/>
                    </a:lnTo>
                    <a:lnTo>
                      <a:pt x="37722" y="96354"/>
                    </a:lnTo>
                    <a:lnTo>
                      <a:pt x="28238"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2492;p57">
                <a:extLst>
                  <a:ext uri="{FF2B5EF4-FFF2-40B4-BE49-F238E27FC236}">
                    <a16:creationId xmlns:a16="http://schemas.microsoft.com/office/drawing/2014/main" id="{AA1C3B4B-19C7-DB5F-04A1-16E8A5CF38E8}"/>
                  </a:ext>
                </a:extLst>
              </p:cNvPr>
              <p:cNvSpPr/>
              <p:nvPr/>
            </p:nvSpPr>
            <p:spPr>
              <a:xfrm>
                <a:off x="943300" y="1924325"/>
                <a:ext cx="601850" cy="806275"/>
              </a:xfrm>
              <a:custGeom>
                <a:avLst/>
                <a:gdLst/>
                <a:ahLst/>
                <a:cxnLst/>
                <a:rect l="l" t="t" r="r" b="b"/>
                <a:pathLst>
                  <a:path w="24074" h="32251" extrusionOk="0">
                    <a:moveTo>
                      <a:pt x="22432" y="1"/>
                    </a:moveTo>
                    <a:lnTo>
                      <a:pt x="1824" y="14925"/>
                    </a:lnTo>
                    <a:lnTo>
                      <a:pt x="0" y="32250"/>
                    </a:lnTo>
                    <a:lnTo>
                      <a:pt x="0" y="32250"/>
                    </a:lnTo>
                    <a:lnTo>
                      <a:pt x="24074" y="13527"/>
                    </a:lnTo>
                    <a:lnTo>
                      <a:pt x="2243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2493;p57">
                <a:extLst>
                  <a:ext uri="{FF2B5EF4-FFF2-40B4-BE49-F238E27FC236}">
                    <a16:creationId xmlns:a16="http://schemas.microsoft.com/office/drawing/2014/main" id="{9BAC36AA-1504-D6D1-D2D8-A0B6C9C717F6}"/>
                  </a:ext>
                </a:extLst>
              </p:cNvPr>
              <p:cNvSpPr/>
              <p:nvPr/>
            </p:nvSpPr>
            <p:spPr>
              <a:xfrm>
                <a:off x="884775" y="2526175"/>
                <a:ext cx="723450" cy="905800"/>
              </a:xfrm>
              <a:custGeom>
                <a:avLst/>
                <a:gdLst/>
                <a:ahLst/>
                <a:cxnLst/>
                <a:rect l="l" t="t" r="r" b="b"/>
                <a:pathLst>
                  <a:path w="28938" h="36232" extrusionOk="0">
                    <a:moveTo>
                      <a:pt x="27357" y="0"/>
                    </a:moveTo>
                    <a:lnTo>
                      <a:pt x="1946" y="17386"/>
                    </a:lnTo>
                    <a:lnTo>
                      <a:pt x="1" y="36232"/>
                    </a:lnTo>
                    <a:lnTo>
                      <a:pt x="28937" y="16110"/>
                    </a:lnTo>
                    <a:lnTo>
                      <a:pt x="2735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2494;p57">
                <a:extLst>
                  <a:ext uri="{FF2B5EF4-FFF2-40B4-BE49-F238E27FC236}">
                    <a16:creationId xmlns:a16="http://schemas.microsoft.com/office/drawing/2014/main" id="{73F8EE9D-4951-D3FD-8631-88AE6B79260B}"/>
                  </a:ext>
                </a:extLst>
              </p:cNvPr>
              <p:cNvSpPr/>
              <p:nvPr/>
            </p:nvSpPr>
            <p:spPr>
              <a:xfrm>
                <a:off x="805000" y="3241975"/>
                <a:ext cx="876175" cy="1007650"/>
              </a:xfrm>
              <a:custGeom>
                <a:avLst/>
                <a:gdLst/>
                <a:ahLst/>
                <a:cxnLst/>
                <a:rect l="l" t="t" r="r" b="b"/>
                <a:pathLst>
                  <a:path w="35047" h="40306" extrusionOk="0">
                    <a:moveTo>
                      <a:pt x="33314" y="1"/>
                    </a:moveTo>
                    <a:lnTo>
                      <a:pt x="1976" y="21430"/>
                    </a:lnTo>
                    <a:lnTo>
                      <a:pt x="0" y="40305"/>
                    </a:lnTo>
                    <a:lnTo>
                      <a:pt x="35046" y="16384"/>
                    </a:lnTo>
                    <a:lnTo>
                      <a:pt x="3331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495;p57">
                <a:extLst>
                  <a:ext uri="{FF2B5EF4-FFF2-40B4-BE49-F238E27FC236}">
                    <a16:creationId xmlns:a16="http://schemas.microsoft.com/office/drawing/2014/main" id="{46222F70-10A9-BD8B-4186-569D80546E3D}"/>
                  </a:ext>
                </a:extLst>
              </p:cNvPr>
              <p:cNvSpPr/>
              <p:nvPr/>
            </p:nvSpPr>
            <p:spPr>
              <a:xfrm>
                <a:off x="798150" y="1849850"/>
                <a:ext cx="383775" cy="2400525"/>
              </a:xfrm>
              <a:custGeom>
                <a:avLst/>
                <a:gdLst/>
                <a:ahLst/>
                <a:cxnLst/>
                <a:rect l="l" t="t" r="r" b="b"/>
                <a:pathLst>
                  <a:path w="15351" h="96021" extrusionOk="0">
                    <a:moveTo>
                      <a:pt x="15350" y="1"/>
                    </a:moveTo>
                    <a:lnTo>
                      <a:pt x="9363" y="31"/>
                    </a:lnTo>
                    <a:lnTo>
                      <a:pt x="1" y="95899"/>
                    </a:lnTo>
                    <a:lnTo>
                      <a:pt x="11460" y="96021"/>
                    </a:lnTo>
                    <a:lnTo>
                      <a:pt x="15350" y="1"/>
                    </a:lnTo>
                    <a:close/>
                  </a:path>
                </a:pathLst>
              </a:custGeom>
              <a:solidFill>
                <a:srgbClr val="6E6EE3">
                  <a:alpha val="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496;p57">
                <a:extLst>
                  <a:ext uri="{FF2B5EF4-FFF2-40B4-BE49-F238E27FC236}">
                    <a16:creationId xmlns:a16="http://schemas.microsoft.com/office/drawing/2014/main" id="{24207D70-893D-8AC2-600A-B776979FF7DA}"/>
                  </a:ext>
                </a:extLst>
              </p:cNvPr>
              <p:cNvSpPr/>
              <p:nvPr/>
            </p:nvSpPr>
            <p:spPr>
              <a:xfrm>
                <a:off x="1491925" y="3882725"/>
                <a:ext cx="249275" cy="374500"/>
              </a:xfrm>
              <a:custGeom>
                <a:avLst/>
                <a:gdLst/>
                <a:ahLst/>
                <a:cxnLst/>
                <a:rect l="l" t="t" r="r" b="b"/>
                <a:pathLst>
                  <a:path w="9971" h="14980" extrusionOk="0">
                    <a:moveTo>
                      <a:pt x="6249" y="1"/>
                    </a:moveTo>
                    <a:cubicBezTo>
                      <a:pt x="5084" y="1"/>
                      <a:pt x="3670" y="482"/>
                      <a:pt x="2493" y="2304"/>
                    </a:cubicBezTo>
                    <a:cubicBezTo>
                      <a:pt x="1" y="6134"/>
                      <a:pt x="31" y="14979"/>
                      <a:pt x="31" y="14979"/>
                    </a:cubicBezTo>
                    <a:lnTo>
                      <a:pt x="9971" y="14979"/>
                    </a:lnTo>
                    <a:lnTo>
                      <a:pt x="8542" y="602"/>
                    </a:lnTo>
                    <a:cubicBezTo>
                      <a:pt x="8542" y="602"/>
                      <a:pt x="7551" y="1"/>
                      <a:pt x="624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497;p57">
                <a:extLst>
                  <a:ext uri="{FF2B5EF4-FFF2-40B4-BE49-F238E27FC236}">
                    <a16:creationId xmlns:a16="http://schemas.microsoft.com/office/drawing/2014/main" id="{B01BDCA5-073A-F006-BC56-DE427BCA1FAF}"/>
                  </a:ext>
                </a:extLst>
              </p:cNvPr>
              <p:cNvSpPr/>
              <p:nvPr/>
            </p:nvSpPr>
            <p:spPr>
              <a:xfrm>
                <a:off x="1607450" y="3900800"/>
                <a:ext cx="133750" cy="362500"/>
              </a:xfrm>
              <a:custGeom>
                <a:avLst/>
                <a:gdLst/>
                <a:ahLst/>
                <a:cxnLst/>
                <a:rect l="l" t="t" r="r" b="b"/>
                <a:pathLst>
                  <a:path w="5350" h="14500" extrusionOk="0">
                    <a:moveTo>
                      <a:pt x="0" y="1"/>
                    </a:moveTo>
                    <a:lnTo>
                      <a:pt x="1034" y="14499"/>
                    </a:lnTo>
                    <a:lnTo>
                      <a:pt x="5350" y="14256"/>
                    </a:lnTo>
                    <a:lnTo>
                      <a:pt x="343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498;p57">
                <a:extLst>
                  <a:ext uri="{FF2B5EF4-FFF2-40B4-BE49-F238E27FC236}">
                    <a16:creationId xmlns:a16="http://schemas.microsoft.com/office/drawing/2014/main" id="{287F4500-C74B-ECB5-C41B-B49F4336B42B}"/>
                  </a:ext>
                </a:extLst>
              </p:cNvPr>
              <p:cNvSpPr/>
              <p:nvPr/>
            </p:nvSpPr>
            <p:spPr>
              <a:xfrm>
                <a:off x="645425" y="4151575"/>
                <a:ext cx="159600" cy="104875"/>
              </a:xfrm>
              <a:custGeom>
                <a:avLst/>
                <a:gdLst/>
                <a:ahLst/>
                <a:cxnLst/>
                <a:rect l="l" t="t" r="r" b="b"/>
                <a:pathLst>
                  <a:path w="6384" h="4195" extrusionOk="0">
                    <a:moveTo>
                      <a:pt x="0" y="0"/>
                    </a:moveTo>
                    <a:lnTo>
                      <a:pt x="0" y="4195"/>
                    </a:lnTo>
                    <a:lnTo>
                      <a:pt x="6383" y="4195"/>
                    </a:lnTo>
                    <a:lnTo>
                      <a:pt x="6383"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99;p57">
                <a:extLst>
                  <a:ext uri="{FF2B5EF4-FFF2-40B4-BE49-F238E27FC236}">
                    <a16:creationId xmlns:a16="http://schemas.microsoft.com/office/drawing/2014/main" id="{1048514E-68DF-B58F-D56F-72C9AC00E710}"/>
                  </a:ext>
                </a:extLst>
              </p:cNvPr>
              <p:cNvSpPr/>
              <p:nvPr/>
            </p:nvSpPr>
            <p:spPr>
              <a:xfrm>
                <a:off x="1741175" y="4151575"/>
                <a:ext cx="159600" cy="104875"/>
              </a:xfrm>
              <a:custGeom>
                <a:avLst/>
                <a:gdLst/>
                <a:ahLst/>
                <a:cxnLst/>
                <a:rect l="l" t="t" r="r" b="b"/>
                <a:pathLst>
                  <a:path w="6384" h="4195" extrusionOk="0">
                    <a:moveTo>
                      <a:pt x="1" y="0"/>
                    </a:moveTo>
                    <a:lnTo>
                      <a:pt x="1" y="4195"/>
                    </a:lnTo>
                    <a:lnTo>
                      <a:pt x="6384" y="4195"/>
                    </a:lnTo>
                    <a:lnTo>
                      <a:pt x="638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00;p57">
                <a:extLst>
                  <a:ext uri="{FF2B5EF4-FFF2-40B4-BE49-F238E27FC236}">
                    <a16:creationId xmlns:a16="http://schemas.microsoft.com/office/drawing/2014/main" id="{128EBD39-0310-1D5D-A925-C1D70F936C78}"/>
                  </a:ext>
                </a:extLst>
              </p:cNvPr>
              <p:cNvSpPr/>
              <p:nvPr/>
            </p:nvSpPr>
            <p:spPr>
              <a:xfrm>
                <a:off x="824000" y="1637100"/>
                <a:ext cx="887575" cy="213550"/>
              </a:xfrm>
              <a:custGeom>
                <a:avLst/>
                <a:gdLst/>
                <a:ahLst/>
                <a:cxnLst/>
                <a:rect l="l" t="t" r="r" b="b"/>
                <a:pathLst>
                  <a:path w="35503" h="8542" extrusionOk="0">
                    <a:moveTo>
                      <a:pt x="517" y="0"/>
                    </a:moveTo>
                    <a:lnTo>
                      <a:pt x="0" y="3800"/>
                    </a:lnTo>
                    <a:lnTo>
                      <a:pt x="4894" y="4104"/>
                    </a:lnTo>
                    <a:lnTo>
                      <a:pt x="8329" y="8541"/>
                    </a:lnTo>
                    <a:lnTo>
                      <a:pt x="27204" y="8450"/>
                    </a:lnTo>
                    <a:lnTo>
                      <a:pt x="30821" y="3921"/>
                    </a:lnTo>
                    <a:lnTo>
                      <a:pt x="35502" y="3800"/>
                    </a:lnTo>
                    <a:lnTo>
                      <a:pt x="35016" y="0"/>
                    </a:lnTo>
                    <a:close/>
                  </a:path>
                </a:pathLst>
              </a:custGeom>
              <a:solidFill>
                <a:srgbClr val="3D5561">
                  <a:alpha val="56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501;p57">
                <a:extLst>
                  <a:ext uri="{FF2B5EF4-FFF2-40B4-BE49-F238E27FC236}">
                    <a16:creationId xmlns:a16="http://schemas.microsoft.com/office/drawing/2014/main" id="{829267C2-A0E7-5B0D-E247-08C37B705CDD}"/>
                  </a:ext>
                </a:extLst>
              </p:cNvPr>
              <p:cNvSpPr/>
              <p:nvPr/>
            </p:nvSpPr>
            <p:spPr>
              <a:xfrm>
                <a:off x="946325" y="1739675"/>
                <a:ext cx="643650" cy="110975"/>
              </a:xfrm>
              <a:custGeom>
                <a:avLst/>
                <a:gdLst/>
                <a:ahLst/>
                <a:cxnLst/>
                <a:rect l="l" t="t" r="r" b="b"/>
                <a:pathLst>
                  <a:path w="25746" h="4439" extrusionOk="0">
                    <a:moveTo>
                      <a:pt x="1" y="1"/>
                    </a:moveTo>
                    <a:lnTo>
                      <a:pt x="3436" y="4438"/>
                    </a:lnTo>
                    <a:lnTo>
                      <a:pt x="22311" y="4347"/>
                    </a:lnTo>
                    <a:lnTo>
                      <a:pt x="2574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502;p57">
                <a:extLst>
                  <a:ext uri="{FF2B5EF4-FFF2-40B4-BE49-F238E27FC236}">
                    <a16:creationId xmlns:a16="http://schemas.microsoft.com/office/drawing/2014/main" id="{9CCF4B99-D0CD-8687-BBEB-279389D2E418}"/>
                  </a:ext>
                </a:extLst>
              </p:cNvPr>
              <p:cNvSpPr/>
              <p:nvPr/>
            </p:nvSpPr>
            <p:spPr>
              <a:xfrm>
                <a:off x="979775" y="1010175"/>
                <a:ext cx="521300" cy="231800"/>
              </a:xfrm>
              <a:custGeom>
                <a:avLst/>
                <a:gdLst/>
                <a:ahLst/>
                <a:cxnLst/>
                <a:rect l="l" t="t" r="r" b="b"/>
                <a:pathLst>
                  <a:path w="20852" h="9272" extrusionOk="0">
                    <a:moveTo>
                      <a:pt x="10000" y="1"/>
                    </a:moveTo>
                    <a:lnTo>
                      <a:pt x="0" y="9272"/>
                    </a:lnTo>
                    <a:lnTo>
                      <a:pt x="20852" y="9272"/>
                    </a:lnTo>
                    <a:lnTo>
                      <a:pt x="1000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503;p57">
                <a:extLst>
                  <a:ext uri="{FF2B5EF4-FFF2-40B4-BE49-F238E27FC236}">
                    <a16:creationId xmlns:a16="http://schemas.microsoft.com/office/drawing/2014/main" id="{C92E9603-39A0-16AC-51B5-55C356EC60A1}"/>
                  </a:ext>
                </a:extLst>
              </p:cNvPr>
              <p:cNvSpPr/>
              <p:nvPr/>
            </p:nvSpPr>
            <p:spPr>
              <a:xfrm>
                <a:off x="979775" y="1023850"/>
                <a:ext cx="257625" cy="218125"/>
              </a:xfrm>
              <a:custGeom>
                <a:avLst/>
                <a:gdLst/>
                <a:ahLst/>
                <a:cxnLst/>
                <a:rect l="l" t="t" r="r" b="b"/>
                <a:pathLst>
                  <a:path w="10305" h="8725" extrusionOk="0">
                    <a:moveTo>
                      <a:pt x="10304" y="1"/>
                    </a:moveTo>
                    <a:lnTo>
                      <a:pt x="0" y="8725"/>
                    </a:lnTo>
                    <a:lnTo>
                      <a:pt x="5775" y="8725"/>
                    </a:lnTo>
                    <a:lnTo>
                      <a:pt x="1030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504;p57">
                <a:extLst>
                  <a:ext uri="{FF2B5EF4-FFF2-40B4-BE49-F238E27FC236}">
                    <a16:creationId xmlns:a16="http://schemas.microsoft.com/office/drawing/2014/main" id="{73DA29FF-6FBF-F08F-FC8A-34AED78994DE}"/>
                  </a:ext>
                </a:extLst>
              </p:cNvPr>
              <p:cNvSpPr/>
              <p:nvPr/>
            </p:nvSpPr>
            <p:spPr>
              <a:xfrm>
                <a:off x="1250300" y="1036775"/>
                <a:ext cx="250775" cy="205200"/>
              </a:xfrm>
              <a:custGeom>
                <a:avLst/>
                <a:gdLst/>
                <a:ahLst/>
                <a:cxnLst/>
                <a:rect l="l" t="t" r="r" b="b"/>
                <a:pathLst>
                  <a:path w="10031" h="8208" extrusionOk="0">
                    <a:moveTo>
                      <a:pt x="0" y="1"/>
                    </a:moveTo>
                    <a:lnTo>
                      <a:pt x="0" y="1"/>
                    </a:lnTo>
                    <a:cubicBezTo>
                      <a:pt x="0" y="1"/>
                      <a:pt x="3556" y="8208"/>
                      <a:pt x="3739" y="8208"/>
                    </a:cubicBezTo>
                    <a:lnTo>
                      <a:pt x="10031" y="8208"/>
                    </a:lnTo>
                    <a:lnTo>
                      <a:pt x="0" y="1"/>
                    </a:lnTo>
                    <a:close/>
                  </a:path>
                </a:pathLst>
              </a:custGeom>
              <a:solidFill>
                <a:srgbClr val="ED9E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2505;p57">
                <a:extLst>
                  <a:ext uri="{FF2B5EF4-FFF2-40B4-BE49-F238E27FC236}">
                    <a16:creationId xmlns:a16="http://schemas.microsoft.com/office/drawing/2014/main" id="{AEE8933B-3772-7993-E728-CB362E0C7DBA}"/>
                  </a:ext>
                </a:extLst>
              </p:cNvPr>
              <p:cNvSpPr/>
              <p:nvPr/>
            </p:nvSpPr>
            <p:spPr>
              <a:xfrm>
                <a:off x="1010175" y="1245000"/>
                <a:ext cx="470375" cy="388325"/>
              </a:xfrm>
              <a:custGeom>
                <a:avLst/>
                <a:gdLst/>
                <a:ahLst/>
                <a:cxnLst/>
                <a:rect l="l" t="t" r="r" b="b"/>
                <a:pathLst>
                  <a:path w="18815" h="15533" extrusionOk="0">
                    <a:moveTo>
                      <a:pt x="0" y="0"/>
                    </a:moveTo>
                    <a:lnTo>
                      <a:pt x="0" y="15532"/>
                    </a:lnTo>
                    <a:lnTo>
                      <a:pt x="18815" y="15532"/>
                    </a:lnTo>
                    <a:lnTo>
                      <a:pt x="1881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2506;p57">
                <a:extLst>
                  <a:ext uri="{FF2B5EF4-FFF2-40B4-BE49-F238E27FC236}">
                    <a16:creationId xmlns:a16="http://schemas.microsoft.com/office/drawing/2014/main" id="{55B4D921-35F4-DF66-363D-488754FF4E5A}"/>
                  </a:ext>
                </a:extLst>
              </p:cNvPr>
              <p:cNvSpPr/>
              <p:nvPr/>
            </p:nvSpPr>
            <p:spPr>
              <a:xfrm>
                <a:off x="1345275" y="1245000"/>
                <a:ext cx="135275" cy="388325"/>
              </a:xfrm>
              <a:custGeom>
                <a:avLst/>
                <a:gdLst/>
                <a:ahLst/>
                <a:cxnLst/>
                <a:rect l="l" t="t" r="r" b="b"/>
                <a:pathLst>
                  <a:path w="5411" h="15533" extrusionOk="0">
                    <a:moveTo>
                      <a:pt x="1" y="0"/>
                    </a:moveTo>
                    <a:lnTo>
                      <a:pt x="1" y="15532"/>
                    </a:lnTo>
                    <a:lnTo>
                      <a:pt x="5411" y="15532"/>
                    </a:lnTo>
                    <a:lnTo>
                      <a:pt x="541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2507;p57">
                <a:extLst>
                  <a:ext uri="{FF2B5EF4-FFF2-40B4-BE49-F238E27FC236}">
                    <a16:creationId xmlns:a16="http://schemas.microsoft.com/office/drawing/2014/main" id="{09187720-714B-D891-9523-BBC31599134E}"/>
                  </a:ext>
                </a:extLst>
              </p:cNvPr>
              <p:cNvSpPr/>
              <p:nvPr/>
            </p:nvSpPr>
            <p:spPr>
              <a:xfrm>
                <a:off x="630975" y="4137900"/>
                <a:ext cx="28900" cy="132225"/>
              </a:xfrm>
              <a:custGeom>
                <a:avLst/>
                <a:gdLst/>
                <a:ahLst/>
                <a:cxnLst/>
                <a:rect l="l" t="t" r="r" b="b"/>
                <a:pathLst>
                  <a:path w="1156" h="5289" extrusionOk="0">
                    <a:moveTo>
                      <a:pt x="578" y="0"/>
                    </a:moveTo>
                    <a:cubicBezTo>
                      <a:pt x="289" y="0"/>
                      <a:pt x="1" y="182"/>
                      <a:pt x="1" y="547"/>
                    </a:cubicBezTo>
                    <a:lnTo>
                      <a:pt x="1" y="4742"/>
                    </a:lnTo>
                    <a:cubicBezTo>
                      <a:pt x="1" y="5107"/>
                      <a:pt x="289" y="5289"/>
                      <a:pt x="578" y="5289"/>
                    </a:cubicBezTo>
                    <a:cubicBezTo>
                      <a:pt x="867" y="5289"/>
                      <a:pt x="1156" y="5107"/>
                      <a:pt x="1156" y="4742"/>
                    </a:cubicBezTo>
                    <a:lnTo>
                      <a:pt x="1156" y="547"/>
                    </a:lnTo>
                    <a:cubicBezTo>
                      <a:pt x="1156" y="182"/>
                      <a:pt x="867" y="0"/>
                      <a:pt x="5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2508;p57">
                <a:extLst>
                  <a:ext uri="{FF2B5EF4-FFF2-40B4-BE49-F238E27FC236}">
                    <a16:creationId xmlns:a16="http://schemas.microsoft.com/office/drawing/2014/main" id="{DA1ED7A2-7299-3044-399E-AB93731C00A1}"/>
                  </a:ext>
                </a:extLst>
              </p:cNvPr>
              <p:cNvSpPr/>
              <p:nvPr/>
            </p:nvSpPr>
            <p:spPr>
              <a:xfrm>
                <a:off x="782950" y="1834950"/>
                <a:ext cx="260675" cy="2426075"/>
              </a:xfrm>
              <a:custGeom>
                <a:avLst/>
                <a:gdLst/>
                <a:ahLst/>
                <a:cxnLst/>
                <a:rect l="l" t="t" r="r" b="b"/>
                <a:pathLst>
                  <a:path w="10427" h="97043" extrusionOk="0">
                    <a:moveTo>
                      <a:pt x="9885" y="0"/>
                    </a:moveTo>
                    <a:cubicBezTo>
                      <a:pt x="9597" y="0"/>
                      <a:pt x="9287" y="183"/>
                      <a:pt x="9241" y="536"/>
                    </a:cubicBezTo>
                    <a:cubicBezTo>
                      <a:pt x="8208" y="11387"/>
                      <a:pt x="7174" y="22239"/>
                      <a:pt x="6110" y="33090"/>
                    </a:cubicBezTo>
                    <a:cubicBezTo>
                      <a:pt x="4469" y="50263"/>
                      <a:pt x="2828" y="67406"/>
                      <a:pt x="1186" y="84580"/>
                    </a:cubicBezTo>
                    <a:cubicBezTo>
                      <a:pt x="791" y="88562"/>
                      <a:pt x="396" y="92513"/>
                      <a:pt x="31" y="96495"/>
                    </a:cubicBezTo>
                    <a:cubicBezTo>
                      <a:pt x="1" y="96860"/>
                      <a:pt x="267" y="97042"/>
                      <a:pt x="548" y="97042"/>
                    </a:cubicBezTo>
                    <a:cubicBezTo>
                      <a:pt x="829" y="97042"/>
                      <a:pt x="1125" y="96860"/>
                      <a:pt x="1156" y="96495"/>
                    </a:cubicBezTo>
                    <a:cubicBezTo>
                      <a:pt x="2220" y="85644"/>
                      <a:pt x="3253" y="74823"/>
                      <a:pt x="4287" y="63972"/>
                    </a:cubicBezTo>
                    <a:cubicBezTo>
                      <a:pt x="5958" y="46798"/>
                      <a:pt x="7600" y="29655"/>
                      <a:pt x="9241" y="12482"/>
                    </a:cubicBezTo>
                    <a:cubicBezTo>
                      <a:pt x="9636" y="8500"/>
                      <a:pt x="10001" y="4518"/>
                      <a:pt x="10396" y="536"/>
                    </a:cubicBezTo>
                    <a:cubicBezTo>
                      <a:pt x="10426" y="175"/>
                      <a:pt x="10166" y="0"/>
                      <a:pt x="988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2509;p57">
                <a:extLst>
                  <a:ext uri="{FF2B5EF4-FFF2-40B4-BE49-F238E27FC236}">
                    <a16:creationId xmlns:a16="http://schemas.microsoft.com/office/drawing/2014/main" id="{AC9426AD-A740-400B-052C-E5B9CF48FA2A}"/>
                  </a:ext>
                </a:extLst>
              </p:cNvPr>
              <p:cNvSpPr/>
              <p:nvPr/>
            </p:nvSpPr>
            <p:spPr>
              <a:xfrm>
                <a:off x="1488900" y="1834950"/>
                <a:ext cx="261050" cy="2426075"/>
              </a:xfrm>
              <a:custGeom>
                <a:avLst/>
                <a:gdLst/>
                <a:ahLst/>
                <a:cxnLst/>
                <a:rect l="l" t="t" r="r" b="b"/>
                <a:pathLst>
                  <a:path w="10442" h="97043" extrusionOk="0">
                    <a:moveTo>
                      <a:pt x="553" y="0"/>
                    </a:moveTo>
                    <a:cubicBezTo>
                      <a:pt x="268" y="0"/>
                      <a:pt x="1" y="175"/>
                      <a:pt x="31" y="536"/>
                    </a:cubicBezTo>
                    <a:cubicBezTo>
                      <a:pt x="1095" y="11387"/>
                      <a:pt x="2128" y="22239"/>
                      <a:pt x="3161" y="33090"/>
                    </a:cubicBezTo>
                    <a:cubicBezTo>
                      <a:pt x="4833" y="50263"/>
                      <a:pt x="6475" y="67406"/>
                      <a:pt x="8116" y="84580"/>
                    </a:cubicBezTo>
                    <a:cubicBezTo>
                      <a:pt x="8511" y="88562"/>
                      <a:pt x="8876" y="92513"/>
                      <a:pt x="9271" y="96495"/>
                    </a:cubicBezTo>
                    <a:cubicBezTo>
                      <a:pt x="9301" y="96860"/>
                      <a:pt x="9605" y="97042"/>
                      <a:pt x="9890" y="97042"/>
                    </a:cubicBezTo>
                    <a:cubicBezTo>
                      <a:pt x="10175" y="97042"/>
                      <a:pt x="10441" y="96860"/>
                      <a:pt x="10396" y="96495"/>
                    </a:cubicBezTo>
                    <a:cubicBezTo>
                      <a:pt x="9362" y="85644"/>
                      <a:pt x="8329" y="74823"/>
                      <a:pt x="7265" y="63972"/>
                    </a:cubicBezTo>
                    <a:cubicBezTo>
                      <a:pt x="5624" y="46798"/>
                      <a:pt x="3982" y="29655"/>
                      <a:pt x="2341" y="12482"/>
                    </a:cubicBezTo>
                    <a:cubicBezTo>
                      <a:pt x="1946" y="8500"/>
                      <a:pt x="1581" y="4518"/>
                      <a:pt x="1186" y="536"/>
                    </a:cubicBezTo>
                    <a:cubicBezTo>
                      <a:pt x="1155" y="183"/>
                      <a:pt x="845" y="0"/>
                      <a:pt x="55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2510;p57">
                <a:extLst>
                  <a:ext uri="{FF2B5EF4-FFF2-40B4-BE49-F238E27FC236}">
                    <a16:creationId xmlns:a16="http://schemas.microsoft.com/office/drawing/2014/main" id="{202628E9-8FDD-EDA0-CC2D-26F17CE9A961}"/>
                  </a:ext>
                </a:extLst>
              </p:cNvPr>
              <p:cNvSpPr/>
              <p:nvPr/>
            </p:nvSpPr>
            <p:spPr>
              <a:xfrm>
                <a:off x="1013975" y="1836175"/>
                <a:ext cx="455950" cy="28900"/>
              </a:xfrm>
              <a:custGeom>
                <a:avLst/>
                <a:gdLst/>
                <a:ahLst/>
                <a:cxnLst/>
                <a:rect l="l" t="t" r="r" b="b"/>
                <a:pathLst>
                  <a:path w="18238" h="1156" extrusionOk="0">
                    <a:moveTo>
                      <a:pt x="730" y="1"/>
                    </a:moveTo>
                    <a:cubicBezTo>
                      <a:pt x="0" y="1"/>
                      <a:pt x="0" y="1156"/>
                      <a:pt x="730" y="1156"/>
                    </a:cubicBezTo>
                    <a:lnTo>
                      <a:pt x="17508" y="1156"/>
                    </a:lnTo>
                    <a:cubicBezTo>
                      <a:pt x="18237" y="1156"/>
                      <a:pt x="18237" y="1"/>
                      <a:pt x="175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2511;p57">
                <a:extLst>
                  <a:ext uri="{FF2B5EF4-FFF2-40B4-BE49-F238E27FC236}">
                    <a16:creationId xmlns:a16="http://schemas.microsoft.com/office/drawing/2014/main" id="{C78E12F0-3259-31B9-4339-06CCF77545E0}"/>
                  </a:ext>
                </a:extLst>
              </p:cNvPr>
              <p:cNvSpPr/>
              <p:nvPr/>
            </p:nvSpPr>
            <p:spPr>
              <a:xfrm>
                <a:off x="922850" y="1721550"/>
                <a:ext cx="119100" cy="137075"/>
              </a:xfrm>
              <a:custGeom>
                <a:avLst/>
                <a:gdLst/>
                <a:ahLst/>
                <a:cxnLst/>
                <a:rect l="l" t="t" r="r" b="b"/>
                <a:pathLst>
                  <a:path w="4764" h="5483" extrusionOk="0">
                    <a:moveTo>
                      <a:pt x="808" y="0"/>
                    </a:moveTo>
                    <a:cubicBezTo>
                      <a:pt x="399" y="0"/>
                      <a:pt x="1" y="408"/>
                      <a:pt x="301" y="817"/>
                    </a:cubicBezTo>
                    <a:cubicBezTo>
                      <a:pt x="1365" y="2306"/>
                      <a:pt x="2399" y="3765"/>
                      <a:pt x="3463" y="5224"/>
                    </a:cubicBezTo>
                    <a:cubicBezTo>
                      <a:pt x="3590" y="5407"/>
                      <a:pt x="3770" y="5482"/>
                      <a:pt x="3948" y="5482"/>
                    </a:cubicBezTo>
                    <a:cubicBezTo>
                      <a:pt x="4362" y="5482"/>
                      <a:pt x="4763" y="5072"/>
                      <a:pt x="4466" y="4647"/>
                    </a:cubicBezTo>
                    <a:cubicBezTo>
                      <a:pt x="3402" y="3188"/>
                      <a:pt x="2338" y="1729"/>
                      <a:pt x="1274" y="239"/>
                    </a:cubicBezTo>
                    <a:cubicBezTo>
                      <a:pt x="1150" y="70"/>
                      <a:pt x="978" y="0"/>
                      <a:pt x="808"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2512;p57">
                <a:extLst>
                  <a:ext uri="{FF2B5EF4-FFF2-40B4-BE49-F238E27FC236}">
                    <a16:creationId xmlns:a16="http://schemas.microsoft.com/office/drawing/2014/main" id="{7FBD303A-EF4C-ED3A-F663-84C618A2C888}"/>
                  </a:ext>
                </a:extLst>
              </p:cNvPr>
              <p:cNvSpPr/>
              <p:nvPr/>
            </p:nvSpPr>
            <p:spPr>
              <a:xfrm>
                <a:off x="1482825" y="1830875"/>
                <a:ext cx="37250" cy="28900"/>
              </a:xfrm>
              <a:custGeom>
                <a:avLst/>
                <a:gdLst/>
                <a:ahLst/>
                <a:cxnLst/>
                <a:rect l="l" t="t" r="r" b="b"/>
                <a:pathLst>
                  <a:path w="1490" h="1156" extrusionOk="0">
                    <a:moveTo>
                      <a:pt x="730" y="0"/>
                    </a:moveTo>
                    <a:cubicBezTo>
                      <a:pt x="0" y="0"/>
                      <a:pt x="0" y="1155"/>
                      <a:pt x="730" y="1155"/>
                    </a:cubicBezTo>
                    <a:cubicBezTo>
                      <a:pt x="1490" y="1155"/>
                      <a:pt x="1490" y="0"/>
                      <a:pt x="730"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2513;p57">
                <a:extLst>
                  <a:ext uri="{FF2B5EF4-FFF2-40B4-BE49-F238E27FC236}">
                    <a16:creationId xmlns:a16="http://schemas.microsoft.com/office/drawing/2014/main" id="{D2097F2F-B45B-5C30-863D-C2950D3CEC38}"/>
                  </a:ext>
                </a:extLst>
              </p:cNvPr>
              <p:cNvSpPr/>
              <p:nvPr/>
            </p:nvSpPr>
            <p:spPr>
              <a:xfrm>
                <a:off x="808800" y="1720675"/>
                <a:ext cx="152000" cy="28150"/>
              </a:xfrm>
              <a:custGeom>
                <a:avLst/>
                <a:gdLst/>
                <a:ahLst/>
                <a:cxnLst/>
                <a:rect l="l" t="t" r="r" b="b"/>
                <a:pathLst>
                  <a:path w="6080" h="1126" extrusionOk="0">
                    <a:moveTo>
                      <a:pt x="730" y="1"/>
                    </a:moveTo>
                    <a:cubicBezTo>
                      <a:pt x="0" y="1"/>
                      <a:pt x="0" y="1125"/>
                      <a:pt x="730" y="1125"/>
                    </a:cubicBezTo>
                    <a:lnTo>
                      <a:pt x="5350" y="1125"/>
                    </a:lnTo>
                    <a:cubicBezTo>
                      <a:pt x="6079" y="1125"/>
                      <a:pt x="6079" y="1"/>
                      <a:pt x="5350"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2514;p57">
                <a:extLst>
                  <a:ext uri="{FF2B5EF4-FFF2-40B4-BE49-F238E27FC236}">
                    <a16:creationId xmlns:a16="http://schemas.microsoft.com/office/drawing/2014/main" id="{2C28C16B-12C7-BAFF-7588-4DA6551EB8C0}"/>
                  </a:ext>
                </a:extLst>
              </p:cNvPr>
              <p:cNvSpPr/>
              <p:nvPr/>
            </p:nvSpPr>
            <p:spPr>
              <a:xfrm>
                <a:off x="809175" y="1623425"/>
                <a:ext cx="31925" cy="122350"/>
              </a:xfrm>
              <a:custGeom>
                <a:avLst/>
                <a:gdLst/>
                <a:ahLst/>
                <a:cxnLst/>
                <a:rect l="l" t="t" r="r" b="b"/>
                <a:pathLst>
                  <a:path w="1277" h="4894" extrusionOk="0">
                    <a:moveTo>
                      <a:pt x="711" y="0"/>
                    </a:moveTo>
                    <a:cubicBezTo>
                      <a:pt x="426" y="0"/>
                      <a:pt x="137" y="182"/>
                      <a:pt x="137" y="547"/>
                    </a:cubicBezTo>
                    <a:cubicBezTo>
                      <a:pt x="76" y="1824"/>
                      <a:pt x="46" y="3070"/>
                      <a:pt x="16" y="4347"/>
                    </a:cubicBezTo>
                    <a:cubicBezTo>
                      <a:pt x="0" y="4711"/>
                      <a:pt x="282" y="4894"/>
                      <a:pt x="570" y="4894"/>
                    </a:cubicBezTo>
                    <a:cubicBezTo>
                      <a:pt x="859" y="4894"/>
                      <a:pt x="1155" y="4711"/>
                      <a:pt x="1171" y="4347"/>
                    </a:cubicBezTo>
                    <a:cubicBezTo>
                      <a:pt x="1201" y="3070"/>
                      <a:pt x="1231" y="1824"/>
                      <a:pt x="1262" y="547"/>
                    </a:cubicBezTo>
                    <a:cubicBezTo>
                      <a:pt x="1277" y="182"/>
                      <a:pt x="996" y="0"/>
                      <a:pt x="71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2515;p57">
                <a:extLst>
                  <a:ext uri="{FF2B5EF4-FFF2-40B4-BE49-F238E27FC236}">
                    <a16:creationId xmlns:a16="http://schemas.microsoft.com/office/drawing/2014/main" id="{1F1B4E9F-BC83-6A16-4677-3C030A033819}"/>
                  </a:ext>
                </a:extLst>
              </p:cNvPr>
              <p:cNvSpPr/>
              <p:nvPr/>
            </p:nvSpPr>
            <p:spPr>
              <a:xfrm>
                <a:off x="1484500" y="1721550"/>
                <a:ext cx="119100" cy="137075"/>
              </a:xfrm>
              <a:custGeom>
                <a:avLst/>
                <a:gdLst/>
                <a:ahLst/>
                <a:cxnLst/>
                <a:rect l="l" t="t" r="r" b="b"/>
                <a:pathLst>
                  <a:path w="4764" h="5483" extrusionOk="0">
                    <a:moveTo>
                      <a:pt x="3955" y="0"/>
                    </a:moveTo>
                    <a:cubicBezTo>
                      <a:pt x="3786" y="0"/>
                      <a:pt x="3614" y="70"/>
                      <a:pt x="3489" y="239"/>
                    </a:cubicBezTo>
                    <a:cubicBezTo>
                      <a:pt x="2426" y="1729"/>
                      <a:pt x="1362" y="3188"/>
                      <a:pt x="298" y="4647"/>
                    </a:cubicBezTo>
                    <a:cubicBezTo>
                      <a:pt x="0" y="5072"/>
                      <a:pt x="387" y="5482"/>
                      <a:pt x="792" y="5482"/>
                    </a:cubicBezTo>
                    <a:cubicBezTo>
                      <a:pt x="966" y="5482"/>
                      <a:pt x="1143" y="5407"/>
                      <a:pt x="1271" y="5224"/>
                    </a:cubicBezTo>
                    <a:cubicBezTo>
                      <a:pt x="2334" y="3765"/>
                      <a:pt x="3398" y="2306"/>
                      <a:pt x="4462" y="817"/>
                    </a:cubicBezTo>
                    <a:cubicBezTo>
                      <a:pt x="4763" y="408"/>
                      <a:pt x="4365" y="0"/>
                      <a:pt x="39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2516;p57">
                <a:extLst>
                  <a:ext uri="{FF2B5EF4-FFF2-40B4-BE49-F238E27FC236}">
                    <a16:creationId xmlns:a16="http://schemas.microsoft.com/office/drawing/2014/main" id="{609EDCEF-45F3-36EC-0AB0-DDD4B505D082}"/>
                  </a:ext>
                </a:extLst>
              </p:cNvPr>
              <p:cNvSpPr/>
              <p:nvPr/>
            </p:nvSpPr>
            <p:spPr>
              <a:xfrm>
                <a:off x="1565650" y="1720675"/>
                <a:ext cx="152000" cy="28150"/>
              </a:xfrm>
              <a:custGeom>
                <a:avLst/>
                <a:gdLst/>
                <a:ahLst/>
                <a:cxnLst/>
                <a:rect l="l" t="t" r="r" b="b"/>
                <a:pathLst>
                  <a:path w="6080" h="1126" extrusionOk="0">
                    <a:moveTo>
                      <a:pt x="730" y="1"/>
                    </a:moveTo>
                    <a:cubicBezTo>
                      <a:pt x="0" y="1"/>
                      <a:pt x="0" y="1125"/>
                      <a:pt x="730" y="1125"/>
                    </a:cubicBezTo>
                    <a:lnTo>
                      <a:pt x="5350" y="1125"/>
                    </a:lnTo>
                    <a:cubicBezTo>
                      <a:pt x="6079" y="1125"/>
                      <a:pt x="6079" y="1"/>
                      <a:pt x="535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2517;p57">
                <a:extLst>
                  <a:ext uri="{FF2B5EF4-FFF2-40B4-BE49-F238E27FC236}">
                    <a16:creationId xmlns:a16="http://schemas.microsoft.com/office/drawing/2014/main" id="{B2E20019-B62C-0F3C-3157-943E863FCD53}"/>
                  </a:ext>
                </a:extLst>
              </p:cNvPr>
              <p:cNvSpPr/>
              <p:nvPr/>
            </p:nvSpPr>
            <p:spPr>
              <a:xfrm>
                <a:off x="1685325" y="1623425"/>
                <a:ext cx="31575" cy="122350"/>
              </a:xfrm>
              <a:custGeom>
                <a:avLst/>
                <a:gdLst/>
                <a:ahLst/>
                <a:cxnLst/>
                <a:rect l="l" t="t" r="r" b="b"/>
                <a:pathLst>
                  <a:path w="1263" h="4894" extrusionOk="0">
                    <a:moveTo>
                      <a:pt x="555" y="0"/>
                    </a:moveTo>
                    <a:cubicBezTo>
                      <a:pt x="274" y="0"/>
                      <a:pt x="1" y="182"/>
                      <a:pt x="16" y="547"/>
                    </a:cubicBezTo>
                    <a:cubicBezTo>
                      <a:pt x="46" y="1824"/>
                      <a:pt x="77" y="3070"/>
                      <a:pt x="107" y="4347"/>
                    </a:cubicBezTo>
                    <a:cubicBezTo>
                      <a:pt x="122" y="4711"/>
                      <a:pt x="411" y="4894"/>
                      <a:pt x="696" y="4894"/>
                    </a:cubicBezTo>
                    <a:cubicBezTo>
                      <a:pt x="981" y="4894"/>
                      <a:pt x="1262" y="4711"/>
                      <a:pt x="1262" y="4347"/>
                    </a:cubicBezTo>
                    <a:cubicBezTo>
                      <a:pt x="1201" y="3070"/>
                      <a:pt x="1171" y="1824"/>
                      <a:pt x="1140" y="547"/>
                    </a:cubicBezTo>
                    <a:cubicBezTo>
                      <a:pt x="1125" y="182"/>
                      <a:pt x="837" y="0"/>
                      <a:pt x="555"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2518;p57">
                <a:extLst>
                  <a:ext uri="{FF2B5EF4-FFF2-40B4-BE49-F238E27FC236}">
                    <a16:creationId xmlns:a16="http://schemas.microsoft.com/office/drawing/2014/main" id="{AB936B1A-5A9B-A6AA-EB07-95B72328FB6D}"/>
                  </a:ext>
                </a:extLst>
              </p:cNvPr>
              <p:cNvSpPr/>
              <p:nvPr/>
            </p:nvSpPr>
            <p:spPr>
              <a:xfrm>
                <a:off x="809550" y="1622650"/>
                <a:ext cx="907350" cy="28150"/>
              </a:xfrm>
              <a:custGeom>
                <a:avLst/>
                <a:gdLst/>
                <a:ahLst/>
                <a:cxnLst/>
                <a:rect l="l" t="t" r="r" b="b"/>
                <a:pathLst>
                  <a:path w="36294" h="1126" extrusionOk="0">
                    <a:moveTo>
                      <a:pt x="730" y="1"/>
                    </a:moveTo>
                    <a:cubicBezTo>
                      <a:pt x="1" y="1"/>
                      <a:pt x="1" y="1125"/>
                      <a:pt x="730" y="1125"/>
                    </a:cubicBezTo>
                    <a:lnTo>
                      <a:pt x="35564" y="1125"/>
                    </a:lnTo>
                    <a:cubicBezTo>
                      <a:pt x="36293" y="1125"/>
                      <a:pt x="36293" y="1"/>
                      <a:pt x="35564"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2519;p57">
                <a:extLst>
                  <a:ext uri="{FF2B5EF4-FFF2-40B4-BE49-F238E27FC236}">
                    <a16:creationId xmlns:a16="http://schemas.microsoft.com/office/drawing/2014/main" id="{ADBFFB20-3A65-4FA5-B2BE-C3AC84E14905}"/>
                  </a:ext>
                </a:extLst>
              </p:cNvPr>
              <p:cNvSpPr/>
              <p:nvPr/>
            </p:nvSpPr>
            <p:spPr>
              <a:xfrm>
                <a:off x="729775" y="1410650"/>
                <a:ext cx="1084375" cy="28900"/>
              </a:xfrm>
              <a:custGeom>
                <a:avLst/>
                <a:gdLst/>
                <a:ahLst/>
                <a:cxnLst/>
                <a:rect l="l" t="t" r="r" b="b"/>
                <a:pathLst>
                  <a:path w="43375" h="1156" extrusionOk="0">
                    <a:moveTo>
                      <a:pt x="730" y="0"/>
                    </a:moveTo>
                    <a:cubicBezTo>
                      <a:pt x="0" y="0"/>
                      <a:pt x="0" y="1155"/>
                      <a:pt x="730" y="1155"/>
                    </a:cubicBezTo>
                    <a:lnTo>
                      <a:pt x="42645" y="1155"/>
                    </a:lnTo>
                    <a:cubicBezTo>
                      <a:pt x="43375" y="1155"/>
                      <a:pt x="43375" y="0"/>
                      <a:pt x="426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2520;p57">
                <a:extLst>
                  <a:ext uri="{FF2B5EF4-FFF2-40B4-BE49-F238E27FC236}">
                    <a16:creationId xmlns:a16="http://schemas.microsoft.com/office/drawing/2014/main" id="{81DE236D-208E-453A-009A-5403291F5309}"/>
                  </a:ext>
                </a:extLst>
              </p:cNvPr>
              <p:cNvSpPr/>
              <p:nvPr/>
            </p:nvSpPr>
            <p:spPr>
              <a:xfrm>
                <a:off x="851350" y="1416725"/>
                <a:ext cx="28125" cy="228000"/>
              </a:xfrm>
              <a:custGeom>
                <a:avLst/>
                <a:gdLst/>
                <a:ahLst/>
                <a:cxnLst/>
                <a:rect l="l" t="t" r="r" b="b"/>
                <a:pathLst>
                  <a:path w="1125" h="9120" extrusionOk="0">
                    <a:moveTo>
                      <a:pt x="563" y="0"/>
                    </a:moveTo>
                    <a:cubicBezTo>
                      <a:pt x="281" y="0"/>
                      <a:pt x="0" y="183"/>
                      <a:pt x="0" y="548"/>
                    </a:cubicBezTo>
                    <a:lnTo>
                      <a:pt x="0" y="8572"/>
                    </a:lnTo>
                    <a:cubicBezTo>
                      <a:pt x="0" y="8937"/>
                      <a:pt x="281" y="9119"/>
                      <a:pt x="563" y="9119"/>
                    </a:cubicBezTo>
                    <a:cubicBezTo>
                      <a:pt x="844" y="9119"/>
                      <a:pt x="1125" y="8937"/>
                      <a:pt x="1125" y="8572"/>
                    </a:cubicBezTo>
                    <a:lnTo>
                      <a:pt x="1125" y="548"/>
                    </a:lnTo>
                    <a:cubicBezTo>
                      <a:pt x="1125" y="183"/>
                      <a:pt x="844" y="0"/>
                      <a:pt x="5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2521;p57">
                <a:extLst>
                  <a:ext uri="{FF2B5EF4-FFF2-40B4-BE49-F238E27FC236}">
                    <a16:creationId xmlns:a16="http://schemas.microsoft.com/office/drawing/2014/main" id="{7B5F2919-E983-DF54-2115-64B4C590921E}"/>
                  </a:ext>
                </a:extLst>
              </p:cNvPr>
              <p:cNvSpPr/>
              <p:nvPr/>
            </p:nvSpPr>
            <p:spPr>
              <a:xfrm>
                <a:off x="908350" y="1416725"/>
                <a:ext cx="28900" cy="228000"/>
              </a:xfrm>
              <a:custGeom>
                <a:avLst/>
                <a:gdLst/>
                <a:ahLst/>
                <a:cxnLst/>
                <a:rect l="l" t="t" r="r" b="b"/>
                <a:pathLst>
                  <a:path w="1156" h="9120" extrusionOk="0">
                    <a:moveTo>
                      <a:pt x="578" y="0"/>
                    </a:moveTo>
                    <a:cubicBezTo>
                      <a:pt x="289" y="0"/>
                      <a:pt x="0" y="183"/>
                      <a:pt x="0" y="548"/>
                    </a:cubicBezTo>
                    <a:lnTo>
                      <a:pt x="0" y="8572"/>
                    </a:lnTo>
                    <a:cubicBezTo>
                      <a:pt x="0" y="8937"/>
                      <a:pt x="289" y="9119"/>
                      <a:pt x="578" y="9119"/>
                    </a:cubicBezTo>
                    <a:cubicBezTo>
                      <a:pt x="866" y="9119"/>
                      <a:pt x="1155" y="8937"/>
                      <a:pt x="1155" y="8572"/>
                    </a:cubicBezTo>
                    <a:lnTo>
                      <a:pt x="1155" y="548"/>
                    </a:lnTo>
                    <a:cubicBezTo>
                      <a:pt x="1155" y="183"/>
                      <a:pt x="866" y="0"/>
                      <a:pt x="5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2522;p57">
                <a:extLst>
                  <a:ext uri="{FF2B5EF4-FFF2-40B4-BE49-F238E27FC236}">
                    <a16:creationId xmlns:a16="http://schemas.microsoft.com/office/drawing/2014/main" id="{22844B89-BB7E-8B61-48D1-03359FF67513}"/>
                  </a:ext>
                </a:extLst>
              </p:cNvPr>
              <p:cNvSpPr/>
              <p:nvPr/>
            </p:nvSpPr>
            <p:spPr>
              <a:xfrm>
                <a:off x="1079325" y="1416725"/>
                <a:ext cx="28900" cy="228000"/>
              </a:xfrm>
              <a:custGeom>
                <a:avLst/>
                <a:gdLst/>
                <a:ahLst/>
                <a:cxnLst/>
                <a:rect l="l" t="t" r="r" b="b"/>
                <a:pathLst>
                  <a:path w="1156" h="9120" extrusionOk="0">
                    <a:moveTo>
                      <a:pt x="578" y="0"/>
                    </a:moveTo>
                    <a:cubicBezTo>
                      <a:pt x="289" y="0"/>
                      <a:pt x="0" y="183"/>
                      <a:pt x="0" y="548"/>
                    </a:cubicBezTo>
                    <a:lnTo>
                      <a:pt x="0" y="8572"/>
                    </a:lnTo>
                    <a:cubicBezTo>
                      <a:pt x="0" y="8937"/>
                      <a:pt x="289" y="9119"/>
                      <a:pt x="578" y="9119"/>
                    </a:cubicBezTo>
                    <a:cubicBezTo>
                      <a:pt x="866" y="9119"/>
                      <a:pt x="1155" y="8937"/>
                      <a:pt x="1155" y="8572"/>
                    </a:cubicBezTo>
                    <a:lnTo>
                      <a:pt x="1155" y="548"/>
                    </a:lnTo>
                    <a:cubicBezTo>
                      <a:pt x="1155" y="183"/>
                      <a:pt x="866" y="0"/>
                      <a:pt x="5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2523;p57">
                <a:extLst>
                  <a:ext uri="{FF2B5EF4-FFF2-40B4-BE49-F238E27FC236}">
                    <a16:creationId xmlns:a16="http://schemas.microsoft.com/office/drawing/2014/main" id="{93D6C1E2-E70E-CD22-4F9E-C621B4B4CA5C}"/>
                  </a:ext>
                </a:extLst>
              </p:cNvPr>
              <p:cNvSpPr/>
              <p:nvPr/>
            </p:nvSpPr>
            <p:spPr>
              <a:xfrm>
                <a:off x="1137075" y="1416725"/>
                <a:ext cx="28125" cy="228000"/>
              </a:xfrm>
              <a:custGeom>
                <a:avLst/>
                <a:gdLst/>
                <a:ahLst/>
                <a:cxnLst/>
                <a:rect l="l" t="t" r="r" b="b"/>
                <a:pathLst>
                  <a:path w="1125" h="9120" extrusionOk="0">
                    <a:moveTo>
                      <a:pt x="562" y="0"/>
                    </a:moveTo>
                    <a:cubicBezTo>
                      <a:pt x="281" y="0"/>
                      <a:pt x="0" y="183"/>
                      <a:pt x="0" y="548"/>
                    </a:cubicBezTo>
                    <a:lnTo>
                      <a:pt x="0" y="8572"/>
                    </a:lnTo>
                    <a:cubicBezTo>
                      <a:pt x="0" y="8937"/>
                      <a:pt x="281" y="9119"/>
                      <a:pt x="562" y="9119"/>
                    </a:cubicBezTo>
                    <a:cubicBezTo>
                      <a:pt x="844" y="9119"/>
                      <a:pt x="1125" y="8937"/>
                      <a:pt x="1125" y="8572"/>
                    </a:cubicBezTo>
                    <a:lnTo>
                      <a:pt x="1125" y="548"/>
                    </a:lnTo>
                    <a:cubicBezTo>
                      <a:pt x="1125" y="183"/>
                      <a:pt x="844"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2524;p57">
                <a:extLst>
                  <a:ext uri="{FF2B5EF4-FFF2-40B4-BE49-F238E27FC236}">
                    <a16:creationId xmlns:a16="http://schemas.microsoft.com/office/drawing/2014/main" id="{5569EEB8-2026-B69B-CDCC-935A69671AA9}"/>
                  </a:ext>
                </a:extLst>
              </p:cNvPr>
              <p:cNvSpPr/>
              <p:nvPr/>
            </p:nvSpPr>
            <p:spPr>
              <a:xfrm>
                <a:off x="1308050" y="1416725"/>
                <a:ext cx="28900" cy="228000"/>
              </a:xfrm>
              <a:custGeom>
                <a:avLst/>
                <a:gdLst/>
                <a:ahLst/>
                <a:cxnLst/>
                <a:rect l="l" t="t" r="r" b="b"/>
                <a:pathLst>
                  <a:path w="1156" h="9120" extrusionOk="0">
                    <a:moveTo>
                      <a:pt x="578" y="0"/>
                    </a:moveTo>
                    <a:cubicBezTo>
                      <a:pt x="289" y="0"/>
                      <a:pt x="0" y="183"/>
                      <a:pt x="0" y="548"/>
                    </a:cubicBezTo>
                    <a:lnTo>
                      <a:pt x="0" y="8572"/>
                    </a:lnTo>
                    <a:cubicBezTo>
                      <a:pt x="0" y="8937"/>
                      <a:pt x="289" y="9119"/>
                      <a:pt x="578" y="9119"/>
                    </a:cubicBezTo>
                    <a:cubicBezTo>
                      <a:pt x="866" y="9119"/>
                      <a:pt x="1155" y="8937"/>
                      <a:pt x="1155" y="8572"/>
                    </a:cubicBezTo>
                    <a:lnTo>
                      <a:pt x="1155" y="548"/>
                    </a:lnTo>
                    <a:cubicBezTo>
                      <a:pt x="1155" y="183"/>
                      <a:pt x="866" y="0"/>
                      <a:pt x="5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2525;p57">
                <a:extLst>
                  <a:ext uri="{FF2B5EF4-FFF2-40B4-BE49-F238E27FC236}">
                    <a16:creationId xmlns:a16="http://schemas.microsoft.com/office/drawing/2014/main" id="{61461024-75A0-ADEB-F659-003AB47555AF}"/>
                  </a:ext>
                </a:extLst>
              </p:cNvPr>
              <p:cNvSpPr/>
              <p:nvPr/>
            </p:nvSpPr>
            <p:spPr>
              <a:xfrm>
                <a:off x="1365800" y="1416725"/>
                <a:ext cx="28125" cy="228000"/>
              </a:xfrm>
              <a:custGeom>
                <a:avLst/>
                <a:gdLst/>
                <a:ahLst/>
                <a:cxnLst/>
                <a:rect l="l" t="t" r="r" b="b"/>
                <a:pathLst>
                  <a:path w="1125" h="9120" extrusionOk="0">
                    <a:moveTo>
                      <a:pt x="563" y="0"/>
                    </a:moveTo>
                    <a:cubicBezTo>
                      <a:pt x="281" y="0"/>
                      <a:pt x="0" y="183"/>
                      <a:pt x="0" y="548"/>
                    </a:cubicBezTo>
                    <a:lnTo>
                      <a:pt x="0" y="8572"/>
                    </a:lnTo>
                    <a:cubicBezTo>
                      <a:pt x="0" y="8937"/>
                      <a:pt x="281" y="9119"/>
                      <a:pt x="563" y="9119"/>
                    </a:cubicBezTo>
                    <a:cubicBezTo>
                      <a:pt x="844" y="9119"/>
                      <a:pt x="1125" y="8937"/>
                      <a:pt x="1125" y="8572"/>
                    </a:cubicBezTo>
                    <a:lnTo>
                      <a:pt x="1125" y="548"/>
                    </a:lnTo>
                    <a:cubicBezTo>
                      <a:pt x="1125" y="183"/>
                      <a:pt x="844" y="0"/>
                      <a:pt x="5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2526;p57">
                <a:extLst>
                  <a:ext uri="{FF2B5EF4-FFF2-40B4-BE49-F238E27FC236}">
                    <a16:creationId xmlns:a16="http://schemas.microsoft.com/office/drawing/2014/main" id="{2CD791BE-0092-1789-81AE-D4DCFD749AA2}"/>
                  </a:ext>
                </a:extLst>
              </p:cNvPr>
              <p:cNvSpPr/>
              <p:nvPr/>
            </p:nvSpPr>
            <p:spPr>
              <a:xfrm>
                <a:off x="1536775" y="1416725"/>
                <a:ext cx="28900" cy="228000"/>
              </a:xfrm>
              <a:custGeom>
                <a:avLst/>
                <a:gdLst/>
                <a:ahLst/>
                <a:cxnLst/>
                <a:rect l="l" t="t" r="r" b="b"/>
                <a:pathLst>
                  <a:path w="1156" h="9120" extrusionOk="0">
                    <a:moveTo>
                      <a:pt x="578" y="0"/>
                    </a:moveTo>
                    <a:cubicBezTo>
                      <a:pt x="289" y="0"/>
                      <a:pt x="0" y="183"/>
                      <a:pt x="0" y="548"/>
                    </a:cubicBezTo>
                    <a:lnTo>
                      <a:pt x="0" y="8572"/>
                    </a:lnTo>
                    <a:cubicBezTo>
                      <a:pt x="0" y="8937"/>
                      <a:pt x="289" y="9119"/>
                      <a:pt x="578" y="9119"/>
                    </a:cubicBezTo>
                    <a:cubicBezTo>
                      <a:pt x="867" y="9119"/>
                      <a:pt x="1155" y="8937"/>
                      <a:pt x="1155" y="8572"/>
                    </a:cubicBezTo>
                    <a:lnTo>
                      <a:pt x="1155" y="548"/>
                    </a:lnTo>
                    <a:cubicBezTo>
                      <a:pt x="1155" y="183"/>
                      <a:pt x="867" y="0"/>
                      <a:pt x="5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2527;p57">
                <a:extLst>
                  <a:ext uri="{FF2B5EF4-FFF2-40B4-BE49-F238E27FC236}">
                    <a16:creationId xmlns:a16="http://schemas.microsoft.com/office/drawing/2014/main" id="{8723435F-5B9F-2E4C-BCAE-C6FD546C43EE}"/>
                  </a:ext>
                </a:extLst>
              </p:cNvPr>
              <p:cNvSpPr/>
              <p:nvPr/>
            </p:nvSpPr>
            <p:spPr>
              <a:xfrm>
                <a:off x="1593750" y="1416725"/>
                <a:ext cx="28900" cy="228000"/>
              </a:xfrm>
              <a:custGeom>
                <a:avLst/>
                <a:gdLst/>
                <a:ahLst/>
                <a:cxnLst/>
                <a:rect l="l" t="t" r="r" b="b"/>
                <a:pathLst>
                  <a:path w="1156" h="9120" extrusionOk="0">
                    <a:moveTo>
                      <a:pt x="578" y="0"/>
                    </a:moveTo>
                    <a:cubicBezTo>
                      <a:pt x="290" y="0"/>
                      <a:pt x="1" y="183"/>
                      <a:pt x="1" y="548"/>
                    </a:cubicBezTo>
                    <a:lnTo>
                      <a:pt x="1" y="8572"/>
                    </a:lnTo>
                    <a:cubicBezTo>
                      <a:pt x="1" y="8937"/>
                      <a:pt x="290" y="9119"/>
                      <a:pt x="578" y="9119"/>
                    </a:cubicBezTo>
                    <a:cubicBezTo>
                      <a:pt x="867" y="9119"/>
                      <a:pt x="1156" y="8937"/>
                      <a:pt x="1156" y="8572"/>
                    </a:cubicBezTo>
                    <a:lnTo>
                      <a:pt x="1156" y="548"/>
                    </a:lnTo>
                    <a:cubicBezTo>
                      <a:pt x="1156" y="183"/>
                      <a:pt x="867" y="0"/>
                      <a:pt x="5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2528;p57">
                <a:extLst>
                  <a:ext uri="{FF2B5EF4-FFF2-40B4-BE49-F238E27FC236}">
                    <a16:creationId xmlns:a16="http://schemas.microsoft.com/office/drawing/2014/main" id="{6D053E17-EC97-FDE9-86D5-105191036DF9}"/>
                  </a:ext>
                </a:extLst>
              </p:cNvPr>
              <p:cNvSpPr/>
              <p:nvPr/>
            </p:nvSpPr>
            <p:spPr>
              <a:xfrm>
                <a:off x="998775" y="1231300"/>
                <a:ext cx="28900" cy="419500"/>
              </a:xfrm>
              <a:custGeom>
                <a:avLst/>
                <a:gdLst/>
                <a:ahLst/>
                <a:cxnLst/>
                <a:rect l="l" t="t" r="r" b="b"/>
                <a:pathLst>
                  <a:path w="1156" h="16780" extrusionOk="0">
                    <a:moveTo>
                      <a:pt x="578" y="1"/>
                    </a:moveTo>
                    <a:cubicBezTo>
                      <a:pt x="289" y="1"/>
                      <a:pt x="0" y="183"/>
                      <a:pt x="0" y="548"/>
                    </a:cubicBezTo>
                    <a:lnTo>
                      <a:pt x="0" y="16232"/>
                    </a:lnTo>
                    <a:cubicBezTo>
                      <a:pt x="0" y="16597"/>
                      <a:pt x="289" y="16779"/>
                      <a:pt x="578" y="16779"/>
                    </a:cubicBezTo>
                    <a:cubicBezTo>
                      <a:pt x="866" y="16779"/>
                      <a:pt x="1155" y="16597"/>
                      <a:pt x="1155" y="16232"/>
                    </a:cubicBezTo>
                    <a:lnTo>
                      <a:pt x="1155" y="548"/>
                    </a:lnTo>
                    <a:cubicBezTo>
                      <a:pt x="1155" y="183"/>
                      <a:pt x="866" y="1"/>
                      <a:pt x="57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2529;p57">
                <a:extLst>
                  <a:ext uri="{FF2B5EF4-FFF2-40B4-BE49-F238E27FC236}">
                    <a16:creationId xmlns:a16="http://schemas.microsoft.com/office/drawing/2014/main" id="{795462DC-70AC-3812-6C86-ADD5EF9EDF13}"/>
                  </a:ext>
                </a:extLst>
              </p:cNvPr>
              <p:cNvSpPr/>
              <p:nvPr/>
            </p:nvSpPr>
            <p:spPr>
              <a:xfrm>
                <a:off x="1466100" y="1241200"/>
                <a:ext cx="28150" cy="405800"/>
              </a:xfrm>
              <a:custGeom>
                <a:avLst/>
                <a:gdLst/>
                <a:ahLst/>
                <a:cxnLst/>
                <a:rect l="l" t="t" r="r" b="b"/>
                <a:pathLst>
                  <a:path w="1126" h="16232" extrusionOk="0">
                    <a:moveTo>
                      <a:pt x="563" y="0"/>
                    </a:moveTo>
                    <a:cubicBezTo>
                      <a:pt x="282" y="0"/>
                      <a:pt x="0" y="182"/>
                      <a:pt x="0" y="547"/>
                    </a:cubicBezTo>
                    <a:lnTo>
                      <a:pt x="0" y="15684"/>
                    </a:lnTo>
                    <a:cubicBezTo>
                      <a:pt x="0" y="16049"/>
                      <a:pt x="282" y="16231"/>
                      <a:pt x="563" y="16231"/>
                    </a:cubicBezTo>
                    <a:cubicBezTo>
                      <a:pt x="844" y="16231"/>
                      <a:pt x="1125" y="16049"/>
                      <a:pt x="1125" y="15684"/>
                    </a:cubicBezTo>
                    <a:lnTo>
                      <a:pt x="1125" y="547"/>
                    </a:lnTo>
                    <a:cubicBezTo>
                      <a:pt x="1125" y="182"/>
                      <a:pt x="844" y="0"/>
                      <a:pt x="5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2530;p57">
                <a:extLst>
                  <a:ext uri="{FF2B5EF4-FFF2-40B4-BE49-F238E27FC236}">
                    <a16:creationId xmlns:a16="http://schemas.microsoft.com/office/drawing/2014/main" id="{20FCF5B1-4504-0A4B-66C4-5D711641F548}"/>
                  </a:ext>
                </a:extLst>
              </p:cNvPr>
              <p:cNvSpPr/>
              <p:nvPr/>
            </p:nvSpPr>
            <p:spPr>
              <a:xfrm>
                <a:off x="951650" y="1227500"/>
                <a:ext cx="586675" cy="28925"/>
              </a:xfrm>
              <a:custGeom>
                <a:avLst/>
                <a:gdLst/>
                <a:ahLst/>
                <a:cxnLst/>
                <a:rect l="l" t="t" r="r" b="b"/>
                <a:pathLst>
                  <a:path w="23467" h="1157" extrusionOk="0">
                    <a:moveTo>
                      <a:pt x="760" y="1"/>
                    </a:moveTo>
                    <a:cubicBezTo>
                      <a:pt x="31" y="1"/>
                      <a:pt x="1" y="1156"/>
                      <a:pt x="760" y="1156"/>
                    </a:cubicBezTo>
                    <a:lnTo>
                      <a:pt x="22737" y="1156"/>
                    </a:lnTo>
                    <a:cubicBezTo>
                      <a:pt x="23466" y="1156"/>
                      <a:pt x="23466" y="1"/>
                      <a:pt x="22737"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2531;p57">
                <a:extLst>
                  <a:ext uri="{FF2B5EF4-FFF2-40B4-BE49-F238E27FC236}">
                    <a16:creationId xmlns:a16="http://schemas.microsoft.com/office/drawing/2014/main" id="{15C0A129-A885-A658-8B5A-054771E7AA4B}"/>
                  </a:ext>
                </a:extLst>
              </p:cNvPr>
              <p:cNvSpPr/>
              <p:nvPr/>
            </p:nvSpPr>
            <p:spPr>
              <a:xfrm>
                <a:off x="972375" y="1906975"/>
                <a:ext cx="554250" cy="405725"/>
              </a:xfrm>
              <a:custGeom>
                <a:avLst/>
                <a:gdLst/>
                <a:ahLst/>
                <a:cxnLst/>
                <a:rect l="l" t="t" r="r" b="b"/>
                <a:pathLst>
                  <a:path w="22170" h="16229" extrusionOk="0">
                    <a:moveTo>
                      <a:pt x="21420" y="1"/>
                    </a:moveTo>
                    <a:cubicBezTo>
                      <a:pt x="21323" y="1"/>
                      <a:pt x="21220" y="36"/>
                      <a:pt x="21117" y="117"/>
                    </a:cubicBezTo>
                    <a:cubicBezTo>
                      <a:pt x="14400" y="5315"/>
                      <a:pt x="7530" y="10300"/>
                      <a:pt x="509" y="15133"/>
                    </a:cubicBezTo>
                    <a:cubicBezTo>
                      <a:pt x="0" y="15489"/>
                      <a:pt x="322" y="16228"/>
                      <a:pt x="797" y="16228"/>
                    </a:cubicBezTo>
                    <a:cubicBezTo>
                      <a:pt x="889" y="16228"/>
                      <a:pt x="987" y="16200"/>
                      <a:pt x="1086" y="16136"/>
                    </a:cubicBezTo>
                    <a:cubicBezTo>
                      <a:pt x="8078" y="11303"/>
                      <a:pt x="14947" y="6288"/>
                      <a:pt x="21695" y="1090"/>
                    </a:cubicBezTo>
                    <a:cubicBezTo>
                      <a:pt x="22169" y="740"/>
                      <a:pt x="21864" y="1"/>
                      <a:pt x="2142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2532;p57">
                <a:extLst>
                  <a:ext uri="{FF2B5EF4-FFF2-40B4-BE49-F238E27FC236}">
                    <a16:creationId xmlns:a16="http://schemas.microsoft.com/office/drawing/2014/main" id="{12ADF505-50A5-D148-9CED-CF7482E20AAE}"/>
                  </a:ext>
                </a:extLst>
              </p:cNvPr>
              <p:cNvSpPr/>
              <p:nvPr/>
            </p:nvSpPr>
            <p:spPr>
              <a:xfrm>
                <a:off x="926725" y="2248800"/>
                <a:ext cx="638200" cy="507925"/>
              </a:xfrm>
              <a:custGeom>
                <a:avLst/>
                <a:gdLst/>
                <a:ahLst/>
                <a:cxnLst/>
                <a:rect l="l" t="t" r="r" b="b"/>
                <a:pathLst>
                  <a:path w="25528" h="20317" extrusionOk="0">
                    <a:moveTo>
                      <a:pt x="24665" y="0"/>
                    </a:moveTo>
                    <a:cubicBezTo>
                      <a:pt x="24535" y="0"/>
                      <a:pt x="24401" y="45"/>
                      <a:pt x="24281" y="153"/>
                    </a:cubicBezTo>
                    <a:cubicBezTo>
                      <a:pt x="16682" y="6900"/>
                      <a:pt x="8657" y="13162"/>
                      <a:pt x="481" y="19211"/>
                    </a:cubicBezTo>
                    <a:cubicBezTo>
                      <a:pt x="1" y="19564"/>
                      <a:pt x="319" y="20317"/>
                      <a:pt x="771" y="20317"/>
                    </a:cubicBezTo>
                    <a:cubicBezTo>
                      <a:pt x="863" y="20317"/>
                      <a:pt x="961" y="20286"/>
                      <a:pt x="1058" y="20214"/>
                    </a:cubicBezTo>
                    <a:cubicBezTo>
                      <a:pt x="9296" y="14074"/>
                      <a:pt x="17411" y="7752"/>
                      <a:pt x="25101" y="943"/>
                    </a:cubicBezTo>
                    <a:cubicBezTo>
                      <a:pt x="25528" y="564"/>
                      <a:pt x="25123" y="0"/>
                      <a:pt x="246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2533;p57">
                <a:extLst>
                  <a:ext uri="{FF2B5EF4-FFF2-40B4-BE49-F238E27FC236}">
                    <a16:creationId xmlns:a16="http://schemas.microsoft.com/office/drawing/2014/main" id="{FA7BB5EC-A233-B60C-2A93-69F25B23FA4C}"/>
                  </a:ext>
                </a:extLst>
              </p:cNvPr>
              <p:cNvSpPr/>
              <p:nvPr/>
            </p:nvSpPr>
            <p:spPr>
              <a:xfrm>
                <a:off x="905600" y="2501500"/>
                <a:ext cx="681900" cy="479400"/>
              </a:xfrm>
              <a:custGeom>
                <a:avLst/>
                <a:gdLst/>
                <a:ahLst/>
                <a:cxnLst/>
                <a:rect l="l" t="t" r="r" b="b"/>
                <a:pathLst>
                  <a:path w="27276" h="19176" extrusionOk="0">
                    <a:moveTo>
                      <a:pt x="26524" y="0"/>
                    </a:moveTo>
                    <a:cubicBezTo>
                      <a:pt x="26428" y="0"/>
                      <a:pt x="26325" y="32"/>
                      <a:pt x="26220" y="106"/>
                    </a:cubicBezTo>
                    <a:cubicBezTo>
                      <a:pt x="17770" y="6276"/>
                      <a:pt x="9198" y="12264"/>
                      <a:pt x="505" y="18100"/>
                    </a:cubicBezTo>
                    <a:cubicBezTo>
                      <a:pt x="0" y="18428"/>
                      <a:pt x="313" y="19176"/>
                      <a:pt x="782" y="19176"/>
                    </a:cubicBezTo>
                    <a:cubicBezTo>
                      <a:pt x="878" y="19176"/>
                      <a:pt x="980" y="19144"/>
                      <a:pt x="1083" y="19072"/>
                    </a:cubicBezTo>
                    <a:cubicBezTo>
                      <a:pt x="9776" y="13236"/>
                      <a:pt x="18347" y="7249"/>
                      <a:pt x="26797" y="1078"/>
                    </a:cubicBezTo>
                    <a:cubicBezTo>
                      <a:pt x="27275" y="726"/>
                      <a:pt x="26983" y="0"/>
                      <a:pt x="265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2534;p57">
                <a:extLst>
                  <a:ext uri="{FF2B5EF4-FFF2-40B4-BE49-F238E27FC236}">
                    <a16:creationId xmlns:a16="http://schemas.microsoft.com/office/drawing/2014/main" id="{51E32A24-66EB-AC9A-485C-8B1730A1F151}"/>
                  </a:ext>
                </a:extLst>
              </p:cNvPr>
              <p:cNvSpPr/>
              <p:nvPr/>
            </p:nvSpPr>
            <p:spPr>
              <a:xfrm>
                <a:off x="864550" y="2914100"/>
                <a:ext cx="763075" cy="535650"/>
              </a:xfrm>
              <a:custGeom>
                <a:avLst/>
                <a:gdLst/>
                <a:ahLst/>
                <a:cxnLst/>
                <a:rect l="l" t="t" r="r" b="b"/>
                <a:pathLst>
                  <a:path w="30523" h="21426" extrusionOk="0">
                    <a:moveTo>
                      <a:pt x="29749" y="1"/>
                    </a:moveTo>
                    <a:cubicBezTo>
                      <a:pt x="29652" y="1"/>
                      <a:pt x="29548" y="33"/>
                      <a:pt x="29442" y="106"/>
                    </a:cubicBezTo>
                    <a:cubicBezTo>
                      <a:pt x="19929" y="7037"/>
                      <a:pt x="10293" y="13784"/>
                      <a:pt x="506" y="20350"/>
                    </a:cubicBezTo>
                    <a:cubicBezTo>
                      <a:pt x="1" y="20678"/>
                      <a:pt x="314" y="21426"/>
                      <a:pt x="783" y="21426"/>
                    </a:cubicBezTo>
                    <a:cubicBezTo>
                      <a:pt x="878" y="21426"/>
                      <a:pt x="980" y="21395"/>
                      <a:pt x="1083" y="21322"/>
                    </a:cubicBezTo>
                    <a:cubicBezTo>
                      <a:pt x="10871" y="14757"/>
                      <a:pt x="20506" y="8009"/>
                      <a:pt x="30020" y="1079"/>
                    </a:cubicBezTo>
                    <a:cubicBezTo>
                      <a:pt x="30523" y="727"/>
                      <a:pt x="30215" y="1"/>
                      <a:pt x="29749"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2535;p57">
                <a:extLst>
                  <a:ext uri="{FF2B5EF4-FFF2-40B4-BE49-F238E27FC236}">
                    <a16:creationId xmlns:a16="http://schemas.microsoft.com/office/drawing/2014/main" id="{91B2F91C-A44C-6D15-ACE8-5BE6C7C775BE}"/>
                  </a:ext>
                </a:extLst>
              </p:cNvPr>
              <p:cNvSpPr/>
              <p:nvPr/>
            </p:nvSpPr>
            <p:spPr>
              <a:xfrm>
                <a:off x="837950" y="3223125"/>
                <a:ext cx="819225" cy="575425"/>
              </a:xfrm>
              <a:custGeom>
                <a:avLst/>
                <a:gdLst/>
                <a:ahLst/>
                <a:cxnLst/>
                <a:rect l="l" t="t" r="r" b="b"/>
                <a:pathLst>
                  <a:path w="32769" h="23017" extrusionOk="0">
                    <a:moveTo>
                      <a:pt x="32008" y="0"/>
                    </a:moveTo>
                    <a:cubicBezTo>
                      <a:pt x="31908" y="0"/>
                      <a:pt x="31800" y="35"/>
                      <a:pt x="31692" y="116"/>
                    </a:cubicBezTo>
                    <a:cubicBezTo>
                      <a:pt x="21449" y="7594"/>
                      <a:pt x="11023" y="14858"/>
                      <a:pt x="506" y="21940"/>
                    </a:cubicBezTo>
                    <a:cubicBezTo>
                      <a:pt x="1" y="22269"/>
                      <a:pt x="293" y="23016"/>
                      <a:pt x="772" y="23016"/>
                    </a:cubicBezTo>
                    <a:cubicBezTo>
                      <a:pt x="870" y="23016"/>
                      <a:pt x="975" y="22985"/>
                      <a:pt x="1083" y="22913"/>
                    </a:cubicBezTo>
                    <a:cubicBezTo>
                      <a:pt x="11600" y="15831"/>
                      <a:pt x="22026" y="8566"/>
                      <a:pt x="32269" y="1089"/>
                    </a:cubicBezTo>
                    <a:cubicBezTo>
                      <a:pt x="32769" y="739"/>
                      <a:pt x="32468" y="0"/>
                      <a:pt x="320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2536;p57">
                <a:extLst>
                  <a:ext uri="{FF2B5EF4-FFF2-40B4-BE49-F238E27FC236}">
                    <a16:creationId xmlns:a16="http://schemas.microsoft.com/office/drawing/2014/main" id="{E49C089F-388A-2F34-31DD-EB2B2E42239E}"/>
                  </a:ext>
                </a:extLst>
              </p:cNvPr>
              <p:cNvSpPr/>
              <p:nvPr/>
            </p:nvSpPr>
            <p:spPr>
              <a:xfrm>
                <a:off x="804300" y="3635725"/>
                <a:ext cx="892400" cy="626850"/>
              </a:xfrm>
              <a:custGeom>
                <a:avLst/>
                <a:gdLst/>
                <a:ahLst/>
                <a:cxnLst/>
                <a:rect l="l" t="t" r="r" b="b"/>
                <a:pathLst>
                  <a:path w="35696" h="25074" extrusionOk="0">
                    <a:moveTo>
                      <a:pt x="34951" y="1"/>
                    </a:moveTo>
                    <a:cubicBezTo>
                      <a:pt x="34855" y="1"/>
                      <a:pt x="34752" y="36"/>
                      <a:pt x="34649" y="117"/>
                    </a:cubicBezTo>
                    <a:cubicBezTo>
                      <a:pt x="23402" y="8294"/>
                      <a:pt x="12034" y="16257"/>
                      <a:pt x="484" y="23978"/>
                    </a:cubicBezTo>
                    <a:cubicBezTo>
                      <a:pt x="1" y="24334"/>
                      <a:pt x="305" y="25073"/>
                      <a:pt x="774" y="25073"/>
                    </a:cubicBezTo>
                    <a:cubicBezTo>
                      <a:pt x="865" y="25073"/>
                      <a:pt x="963" y="25045"/>
                      <a:pt x="1062" y="24981"/>
                    </a:cubicBezTo>
                    <a:cubicBezTo>
                      <a:pt x="12612" y="17230"/>
                      <a:pt x="23980" y="9266"/>
                      <a:pt x="35196" y="1090"/>
                    </a:cubicBezTo>
                    <a:cubicBezTo>
                      <a:pt x="35695" y="740"/>
                      <a:pt x="35395" y="1"/>
                      <a:pt x="349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2537;p57">
                <a:extLst>
                  <a:ext uri="{FF2B5EF4-FFF2-40B4-BE49-F238E27FC236}">
                    <a16:creationId xmlns:a16="http://schemas.microsoft.com/office/drawing/2014/main" id="{091A68D6-E640-9B76-BD7D-555032AA1CE1}"/>
                  </a:ext>
                </a:extLst>
              </p:cNvPr>
              <p:cNvSpPr/>
              <p:nvPr/>
            </p:nvSpPr>
            <p:spPr>
              <a:xfrm>
                <a:off x="940875" y="995400"/>
                <a:ext cx="316075" cy="259875"/>
              </a:xfrm>
              <a:custGeom>
                <a:avLst/>
                <a:gdLst/>
                <a:ahLst/>
                <a:cxnLst/>
                <a:rect l="l" t="t" r="r" b="b"/>
                <a:pathLst>
                  <a:path w="12643" h="10395" extrusionOk="0">
                    <a:moveTo>
                      <a:pt x="11880" y="0"/>
                    </a:moveTo>
                    <a:cubicBezTo>
                      <a:pt x="11786" y="0"/>
                      <a:pt x="11686" y="32"/>
                      <a:pt x="11587" y="106"/>
                    </a:cubicBezTo>
                    <a:cubicBezTo>
                      <a:pt x="7696" y="3024"/>
                      <a:pt x="4201" y="6397"/>
                      <a:pt x="432" y="9467"/>
                    </a:cubicBezTo>
                    <a:cubicBezTo>
                      <a:pt x="0" y="9827"/>
                      <a:pt x="401" y="10395"/>
                      <a:pt x="872" y="10395"/>
                    </a:cubicBezTo>
                    <a:cubicBezTo>
                      <a:pt x="999" y="10395"/>
                      <a:pt x="1130" y="10354"/>
                      <a:pt x="1252" y="10258"/>
                    </a:cubicBezTo>
                    <a:cubicBezTo>
                      <a:pt x="4930" y="7248"/>
                      <a:pt x="8365" y="3935"/>
                      <a:pt x="12164" y="1109"/>
                    </a:cubicBezTo>
                    <a:cubicBezTo>
                      <a:pt x="12642" y="731"/>
                      <a:pt x="12329" y="0"/>
                      <a:pt x="118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2538;p57">
                <a:extLst>
                  <a:ext uri="{FF2B5EF4-FFF2-40B4-BE49-F238E27FC236}">
                    <a16:creationId xmlns:a16="http://schemas.microsoft.com/office/drawing/2014/main" id="{703323C8-E1C0-2E6F-B045-B2948B1B45F6}"/>
                  </a:ext>
                </a:extLst>
              </p:cNvPr>
              <p:cNvSpPr/>
              <p:nvPr/>
            </p:nvSpPr>
            <p:spPr>
              <a:xfrm>
                <a:off x="1216750" y="996575"/>
                <a:ext cx="324675" cy="258625"/>
              </a:xfrm>
              <a:custGeom>
                <a:avLst/>
                <a:gdLst/>
                <a:ahLst/>
                <a:cxnLst/>
                <a:rect l="l" t="t" r="r" b="b"/>
                <a:pathLst>
                  <a:path w="12987" h="10345" extrusionOk="0">
                    <a:moveTo>
                      <a:pt x="876" y="1"/>
                    </a:moveTo>
                    <a:cubicBezTo>
                      <a:pt x="414" y="1"/>
                      <a:pt x="1" y="589"/>
                      <a:pt x="430" y="970"/>
                    </a:cubicBezTo>
                    <a:cubicBezTo>
                      <a:pt x="4078" y="4162"/>
                      <a:pt x="7908" y="7171"/>
                      <a:pt x="11707" y="10211"/>
                    </a:cubicBezTo>
                    <a:cubicBezTo>
                      <a:pt x="11826" y="10304"/>
                      <a:pt x="11955" y="10344"/>
                      <a:pt x="12080" y="10344"/>
                    </a:cubicBezTo>
                    <a:cubicBezTo>
                      <a:pt x="12563" y="10344"/>
                      <a:pt x="12986" y="9752"/>
                      <a:pt x="12528" y="9390"/>
                    </a:cubicBezTo>
                    <a:cubicBezTo>
                      <a:pt x="8728" y="6381"/>
                      <a:pt x="4898" y="3372"/>
                      <a:pt x="1251" y="150"/>
                    </a:cubicBezTo>
                    <a:cubicBezTo>
                      <a:pt x="1133" y="45"/>
                      <a:pt x="1003" y="1"/>
                      <a:pt x="87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2539;p57">
                <a:extLst>
                  <a:ext uri="{FF2B5EF4-FFF2-40B4-BE49-F238E27FC236}">
                    <a16:creationId xmlns:a16="http://schemas.microsoft.com/office/drawing/2014/main" id="{AE1E4F1D-98A9-8E00-B0D0-50EC7BD1B1ED}"/>
                  </a:ext>
                </a:extLst>
              </p:cNvPr>
              <p:cNvSpPr/>
              <p:nvPr/>
            </p:nvSpPr>
            <p:spPr>
              <a:xfrm>
                <a:off x="573975" y="4243525"/>
                <a:ext cx="1410400" cy="28125"/>
              </a:xfrm>
              <a:custGeom>
                <a:avLst/>
                <a:gdLst/>
                <a:ahLst/>
                <a:cxnLst/>
                <a:rect l="l" t="t" r="r" b="b"/>
                <a:pathLst>
                  <a:path w="56416" h="1125" extrusionOk="0">
                    <a:moveTo>
                      <a:pt x="730" y="0"/>
                    </a:moveTo>
                    <a:cubicBezTo>
                      <a:pt x="1" y="0"/>
                      <a:pt x="1" y="1125"/>
                      <a:pt x="730" y="1125"/>
                    </a:cubicBezTo>
                    <a:lnTo>
                      <a:pt x="55686" y="1125"/>
                    </a:lnTo>
                    <a:cubicBezTo>
                      <a:pt x="56415" y="1125"/>
                      <a:pt x="56415" y="0"/>
                      <a:pt x="5568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2540;p57">
                <a:extLst>
                  <a:ext uri="{FF2B5EF4-FFF2-40B4-BE49-F238E27FC236}">
                    <a16:creationId xmlns:a16="http://schemas.microsoft.com/office/drawing/2014/main" id="{7F1F379E-5FF5-C865-6FCA-4FF7D329A925}"/>
                  </a:ext>
                </a:extLst>
              </p:cNvPr>
              <p:cNvSpPr/>
              <p:nvPr/>
            </p:nvSpPr>
            <p:spPr>
              <a:xfrm>
                <a:off x="1470650" y="3876325"/>
                <a:ext cx="242625" cy="390775"/>
              </a:xfrm>
              <a:custGeom>
                <a:avLst/>
                <a:gdLst/>
                <a:ahLst/>
                <a:cxnLst/>
                <a:rect l="l" t="t" r="r" b="b"/>
                <a:pathLst>
                  <a:path w="9705" h="15631" extrusionOk="0">
                    <a:moveTo>
                      <a:pt x="7586" y="0"/>
                    </a:moveTo>
                    <a:cubicBezTo>
                      <a:pt x="5207" y="0"/>
                      <a:pt x="3078" y="1476"/>
                      <a:pt x="1916" y="3624"/>
                    </a:cubicBezTo>
                    <a:cubicBezTo>
                      <a:pt x="1" y="7120"/>
                      <a:pt x="578" y="11284"/>
                      <a:pt x="305" y="15083"/>
                    </a:cubicBezTo>
                    <a:cubicBezTo>
                      <a:pt x="274" y="15448"/>
                      <a:pt x="548" y="15630"/>
                      <a:pt x="837" y="15630"/>
                    </a:cubicBezTo>
                    <a:cubicBezTo>
                      <a:pt x="1125" y="15630"/>
                      <a:pt x="1429" y="15448"/>
                      <a:pt x="1460" y="15083"/>
                    </a:cubicBezTo>
                    <a:cubicBezTo>
                      <a:pt x="1673" y="12135"/>
                      <a:pt x="1338" y="9095"/>
                      <a:pt x="2098" y="6238"/>
                    </a:cubicBezTo>
                    <a:cubicBezTo>
                      <a:pt x="2816" y="3633"/>
                      <a:pt x="4789" y="1121"/>
                      <a:pt x="7529" y="1121"/>
                    </a:cubicBezTo>
                    <a:cubicBezTo>
                      <a:pt x="7922" y="1121"/>
                      <a:pt x="8331" y="1173"/>
                      <a:pt x="8755" y="1284"/>
                    </a:cubicBezTo>
                    <a:cubicBezTo>
                      <a:pt x="8808" y="1298"/>
                      <a:pt x="8859" y="1304"/>
                      <a:pt x="8908" y="1304"/>
                    </a:cubicBezTo>
                    <a:cubicBezTo>
                      <a:pt x="9495" y="1304"/>
                      <a:pt x="9704" y="358"/>
                      <a:pt x="9059" y="189"/>
                    </a:cubicBezTo>
                    <a:cubicBezTo>
                      <a:pt x="8562" y="61"/>
                      <a:pt x="8069" y="0"/>
                      <a:pt x="758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2541;p57">
                <a:extLst>
                  <a:ext uri="{FF2B5EF4-FFF2-40B4-BE49-F238E27FC236}">
                    <a16:creationId xmlns:a16="http://schemas.microsoft.com/office/drawing/2014/main" id="{B0BF27EB-AD02-DF79-E5EB-683348829727}"/>
                  </a:ext>
                </a:extLst>
              </p:cNvPr>
              <p:cNvSpPr/>
              <p:nvPr/>
            </p:nvSpPr>
            <p:spPr>
              <a:xfrm>
                <a:off x="922775" y="1719150"/>
                <a:ext cx="174050" cy="28150"/>
              </a:xfrm>
              <a:custGeom>
                <a:avLst/>
                <a:gdLst/>
                <a:ahLst/>
                <a:cxnLst/>
                <a:rect l="l" t="t" r="r" b="b"/>
                <a:pathLst>
                  <a:path w="6962" h="1126" extrusionOk="0">
                    <a:moveTo>
                      <a:pt x="760" y="1"/>
                    </a:moveTo>
                    <a:cubicBezTo>
                      <a:pt x="1" y="1"/>
                      <a:pt x="1" y="1126"/>
                      <a:pt x="760" y="1126"/>
                    </a:cubicBezTo>
                    <a:lnTo>
                      <a:pt x="6232" y="1126"/>
                    </a:lnTo>
                    <a:cubicBezTo>
                      <a:pt x="6961" y="1126"/>
                      <a:pt x="6961" y="1"/>
                      <a:pt x="623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2542;p57">
                <a:extLst>
                  <a:ext uri="{FF2B5EF4-FFF2-40B4-BE49-F238E27FC236}">
                    <a16:creationId xmlns:a16="http://schemas.microsoft.com/office/drawing/2014/main" id="{CDD7A625-14CC-9572-9F73-CD7846EE0011}"/>
                  </a:ext>
                </a:extLst>
              </p:cNvPr>
              <p:cNvSpPr/>
              <p:nvPr/>
            </p:nvSpPr>
            <p:spPr>
              <a:xfrm>
                <a:off x="1134025" y="1719150"/>
                <a:ext cx="183150" cy="28150"/>
              </a:xfrm>
              <a:custGeom>
                <a:avLst/>
                <a:gdLst/>
                <a:ahLst/>
                <a:cxnLst/>
                <a:rect l="l" t="t" r="r" b="b"/>
                <a:pathLst>
                  <a:path w="7326" h="1126" extrusionOk="0">
                    <a:moveTo>
                      <a:pt x="760" y="1"/>
                    </a:moveTo>
                    <a:cubicBezTo>
                      <a:pt x="1" y="1"/>
                      <a:pt x="1" y="1126"/>
                      <a:pt x="760" y="1126"/>
                    </a:cubicBezTo>
                    <a:lnTo>
                      <a:pt x="6596" y="1126"/>
                    </a:lnTo>
                    <a:cubicBezTo>
                      <a:pt x="7326" y="1126"/>
                      <a:pt x="7326" y="1"/>
                      <a:pt x="6596"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2543;p57">
                <a:extLst>
                  <a:ext uri="{FF2B5EF4-FFF2-40B4-BE49-F238E27FC236}">
                    <a16:creationId xmlns:a16="http://schemas.microsoft.com/office/drawing/2014/main" id="{2D839A2B-44DA-3038-449B-ADDA6FC92479}"/>
                  </a:ext>
                </a:extLst>
              </p:cNvPr>
              <p:cNvSpPr/>
              <p:nvPr/>
            </p:nvSpPr>
            <p:spPr>
              <a:xfrm>
                <a:off x="1593000" y="3890925"/>
                <a:ext cx="54750" cy="375400"/>
              </a:xfrm>
              <a:custGeom>
                <a:avLst/>
                <a:gdLst/>
                <a:ahLst/>
                <a:cxnLst/>
                <a:rect l="l" t="t" r="r" b="b"/>
                <a:pathLst>
                  <a:path w="2190" h="15016" extrusionOk="0">
                    <a:moveTo>
                      <a:pt x="548" y="0"/>
                    </a:moveTo>
                    <a:cubicBezTo>
                      <a:pt x="267" y="0"/>
                      <a:pt x="1" y="183"/>
                      <a:pt x="31" y="548"/>
                    </a:cubicBezTo>
                    <a:cubicBezTo>
                      <a:pt x="365" y="5198"/>
                      <a:pt x="700" y="9818"/>
                      <a:pt x="1034" y="14469"/>
                    </a:cubicBezTo>
                    <a:cubicBezTo>
                      <a:pt x="1064" y="14834"/>
                      <a:pt x="1361" y="15016"/>
                      <a:pt x="1642" y="15016"/>
                    </a:cubicBezTo>
                    <a:cubicBezTo>
                      <a:pt x="1923" y="15016"/>
                      <a:pt x="2189" y="14834"/>
                      <a:pt x="2159" y="14469"/>
                    </a:cubicBezTo>
                    <a:cubicBezTo>
                      <a:pt x="1824" y="9818"/>
                      <a:pt x="1490" y="5198"/>
                      <a:pt x="1156" y="548"/>
                    </a:cubicBezTo>
                    <a:cubicBezTo>
                      <a:pt x="1125" y="183"/>
                      <a:pt x="829" y="0"/>
                      <a:pt x="54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2544;p57">
                <a:extLst>
                  <a:ext uri="{FF2B5EF4-FFF2-40B4-BE49-F238E27FC236}">
                    <a16:creationId xmlns:a16="http://schemas.microsoft.com/office/drawing/2014/main" id="{93380025-9488-F3AA-F5E5-5B8DF0B57ABB}"/>
                  </a:ext>
                </a:extLst>
              </p:cNvPr>
              <p:cNvSpPr/>
              <p:nvPr/>
            </p:nvSpPr>
            <p:spPr>
              <a:xfrm>
                <a:off x="1227500" y="725225"/>
                <a:ext cx="28900" cy="205950"/>
              </a:xfrm>
              <a:custGeom>
                <a:avLst/>
                <a:gdLst/>
                <a:ahLst/>
                <a:cxnLst/>
                <a:rect l="l" t="t" r="r" b="b"/>
                <a:pathLst>
                  <a:path w="1156" h="8238" extrusionOk="0">
                    <a:moveTo>
                      <a:pt x="578" y="1"/>
                    </a:moveTo>
                    <a:cubicBezTo>
                      <a:pt x="289" y="1"/>
                      <a:pt x="0" y="183"/>
                      <a:pt x="0" y="548"/>
                    </a:cubicBezTo>
                    <a:lnTo>
                      <a:pt x="0" y="7691"/>
                    </a:lnTo>
                    <a:cubicBezTo>
                      <a:pt x="0" y="8055"/>
                      <a:pt x="289" y="8238"/>
                      <a:pt x="578" y="8238"/>
                    </a:cubicBezTo>
                    <a:cubicBezTo>
                      <a:pt x="866" y="8238"/>
                      <a:pt x="1155" y="8055"/>
                      <a:pt x="1155" y="7691"/>
                    </a:cubicBezTo>
                    <a:lnTo>
                      <a:pt x="1155" y="548"/>
                    </a:lnTo>
                    <a:cubicBezTo>
                      <a:pt x="1155" y="183"/>
                      <a:pt x="866" y="1"/>
                      <a:pt x="57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2545;p57">
                <a:extLst>
                  <a:ext uri="{FF2B5EF4-FFF2-40B4-BE49-F238E27FC236}">
                    <a16:creationId xmlns:a16="http://schemas.microsoft.com/office/drawing/2014/main" id="{4E8183F8-939A-0121-1BC7-48E49E7D6BEB}"/>
                  </a:ext>
                </a:extLst>
              </p:cNvPr>
              <p:cNvSpPr/>
              <p:nvPr/>
            </p:nvSpPr>
            <p:spPr>
              <a:xfrm>
                <a:off x="1045025" y="870450"/>
                <a:ext cx="109575" cy="88100"/>
              </a:xfrm>
              <a:custGeom>
                <a:avLst/>
                <a:gdLst/>
                <a:ahLst/>
                <a:cxnLst/>
                <a:rect l="l" t="t" r="r" b="b"/>
                <a:pathLst>
                  <a:path w="4383" h="3524" extrusionOk="0">
                    <a:moveTo>
                      <a:pt x="876" y="0"/>
                    </a:moveTo>
                    <a:cubicBezTo>
                      <a:pt x="414" y="0"/>
                      <a:pt x="0" y="588"/>
                      <a:pt x="430" y="970"/>
                    </a:cubicBezTo>
                    <a:cubicBezTo>
                      <a:pt x="1342" y="1760"/>
                      <a:pt x="2254" y="2581"/>
                      <a:pt x="3165" y="3371"/>
                    </a:cubicBezTo>
                    <a:cubicBezTo>
                      <a:pt x="3279" y="3478"/>
                      <a:pt x="3408" y="3523"/>
                      <a:pt x="3534" y="3523"/>
                    </a:cubicBezTo>
                    <a:cubicBezTo>
                      <a:pt x="3978" y="3523"/>
                      <a:pt x="4382" y="2960"/>
                      <a:pt x="3956" y="2581"/>
                    </a:cubicBezTo>
                    <a:cubicBezTo>
                      <a:pt x="3044" y="1760"/>
                      <a:pt x="2162" y="970"/>
                      <a:pt x="1250" y="149"/>
                    </a:cubicBezTo>
                    <a:cubicBezTo>
                      <a:pt x="1133" y="44"/>
                      <a:pt x="1002" y="0"/>
                      <a:pt x="87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2546;p57">
                <a:extLst>
                  <a:ext uri="{FF2B5EF4-FFF2-40B4-BE49-F238E27FC236}">
                    <a16:creationId xmlns:a16="http://schemas.microsoft.com/office/drawing/2014/main" id="{6F05A1AC-42C9-81D1-5F8D-DFA8D42AEF30}"/>
                  </a:ext>
                </a:extLst>
              </p:cNvPr>
              <p:cNvSpPr/>
              <p:nvPr/>
            </p:nvSpPr>
            <p:spPr>
              <a:xfrm>
                <a:off x="1323975" y="870450"/>
                <a:ext cx="109575" cy="88100"/>
              </a:xfrm>
              <a:custGeom>
                <a:avLst/>
                <a:gdLst/>
                <a:ahLst/>
                <a:cxnLst/>
                <a:rect l="l" t="t" r="r" b="b"/>
                <a:pathLst>
                  <a:path w="4383" h="3524" extrusionOk="0">
                    <a:moveTo>
                      <a:pt x="3507" y="0"/>
                    </a:moveTo>
                    <a:cubicBezTo>
                      <a:pt x="3380" y="0"/>
                      <a:pt x="3250" y="44"/>
                      <a:pt x="3132" y="149"/>
                    </a:cubicBezTo>
                    <a:cubicBezTo>
                      <a:pt x="2251" y="970"/>
                      <a:pt x="1339" y="1760"/>
                      <a:pt x="427" y="2581"/>
                    </a:cubicBezTo>
                    <a:cubicBezTo>
                      <a:pt x="1" y="2960"/>
                      <a:pt x="405" y="3523"/>
                      <a:pt x="863" y="3523"/>
                    </a:cubicBezTo>
                    <a:cubicBezTo>
                      <a:pt x="993" y="3523"/>
                      <a:pt x="1127" y="3478"/>
                      <a:pt x="1248" y="3371"/>
                    </a:cubicBezTo>
                    <a:cubicBezTo>
                      <a:pt x="2129" y="2581"/>
                      <a:pt x="3041" y="1760"/>
                      <a:pt x="3953" y="970"/>
                    </a:cubicBezTo>
                    <a:cubicBezTo>
                      <a:pt x="4382" y="588"/>
                      <a:pt x="3969" y="0"/>
                      <a:pt x="35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2547;p57">
                <a:extLst>
                  <a:ext uri="{FF2B5EF4-FFF2-40B4-BE49-F238E27FC236}">
                    <a16:creationId xmlns:a16="http://schemas.microsoft.com/office/drawing/2014/main" id="{E81D61A4-D1AC-4792-9BCB-BC3096E3797C}"/>
                  </a:ext>
                </a:extLst>
              </p:cNvPr>
              <p:cNvSpPr/>
              <p:nvPr/>
            </p:nvSpPr>
            <p:spPr>
              <a:xfrm>
                <a:off x="1327800" y="1237400"/>
                <a:ext cx="31550" cy="193800"/>
              </a:xfrm>
              <a:custGeom>
                <a:avLst/>
                <a:gdLst/>
                <a:ahLst/>
                <a:cxnLst/>
                <a:rect l="l" t="t" r="r" b="b"/>
                <a:pathLst>
                  <a:path w="1262" h="7752" extrusionOk="0">
                    <a:moveTo>
                      <a:pt x="578" y="0"/>
                    </a:moveTo>
                    <a:cubicBezTo>
                      <a:pt x="289" y="0"/>
                      <a:pt x="0" y="183"/>
                      <a:pt x="0" y="547"/>
                    </a:cubicBezTo>
                    <a:cubicBezTo>
                      <a:pt x="61" y="2766"/>
                      <a:pt x="92" y="4985"/>
                      <a:pt x="122" y="7204"/>
                    </a:cubicBezTo>
                    <a:cubicBezTo>
                      <a:pt x="122" y="7569"/>
                      <a:pt x="411" y="7751"/>
                      <a:pt x="696" y="7751"/>
                    </a:cubicBezTo>
                    <a:cubicBezTo>
                      <a:pt x="981" y="7751"/>
                      <a:pt x="1262" y="7569"/>
                      <a:pt x="1247" y="7204"/>
                    </a:cubicBezTo>
                    <a:cubicBezTo>
                      <a:pt x="1216" y="4985"/>
                      <a:pt x="1186" y="2766"/>
                      <a:pt x="1155" y="547"/>
                    </a:cubicBezTo>
                    <a:cubicBezTo>
                      <a:pt x="1155" y="183"/>
                      <a:pt x="867" y="0"/>
                      <a:pt x="5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2548;p57">
                <a:extLst>
                  <a:ext uri="{FF2B5EF4-FFF2-40B4-BE49-F238E27FC236}">
                    <a16:creationId xmlns:a16="http://schemas.microsoft.com/office/drawing/2014/main" id="{2FB7E34A-37E8-AD75-0C89-DC355E3582E9}"/>
                  </a:ext>
                </a:extLst>
              </p:cNvPr>
              <p:cNvSpPr/>
              <p:nvPr/>
            </p:nvSpPr>
            <p:spPr>
              <a:xfrm>
                <a:off x="1094500" y="1012850"/>
                <a:ext cx="174875" cy="242575"/>
              </a:xfrm>
              <a:custGeom>
                <a:avLst/>
                <a:gdLst/>
                <a:ahLst/>
                <a:cxnLst/>
                <a:rect l="l" t="t" r="r" b="b"/>
                <a:pathLst>
                  <a:path w="6995" h="9703" extrusionOk="0">
                    <a:moveTo>
                      <a:pt x="6182" y="0"/>
                    </a:moveTo>
                    <a:cubicBezTo>
                      <a:pt x="6008" y="0"/>
                      <a:pt x="5834" y="76"/>
                      <a:pt x="5715" y="259"/>
                    </a:cubicBezTo>
                    <a:cubicBezTo>
                      <a:pt x="3922" y="3146"/>
                      <a:pt x="2098" y="6003"/>
                      <a:pt x="275" y="8861"/>
                    </a:cubicBezTo>
                    <a:cubicBezTo>
                      <a:pt x="0" y="9303"/>
                      <a:pt x="384" y="9702"/>
                      <a:pt x="777" y="9702"/>
                    </a:cubicBezTo>
                    <a:cubicBezTo>
                      <a:pt x="951" y="9702"/>
                      <a:pt x="1126" y="9624"/>
                      <a:pt x="1247" y="9438"/>
                    </a:cubicBezTo>
                    <a:cubicBezTo>
                      <a:pt x="3071" y="6581"/>
                      <a:pt x="4895" y="3724"/>
                      <a:pt x="6718" y="836"/>
                    </a:cubicBezTo>
                    <a:cubicBezTo>
                      <a:pt x="6995" y="411"/>
                      <a:pt x="6587" y="0"/>
                      <a:pt x="61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2549;p57">
                <a:extLst>
                  <a:ext uri="{FF2B5EF4-FFF2-40B4-BE49-F238E27FC236}">
                    <a16:creationId xmlns:a16="http://schemas.microsoft.com/office/drawing/2014/main" id="{BB802335-6A6D-29C7-3E53-89FA8462E546}"/>
                  </a:ext>
                </a:extLst>
              </p:cNvPr>
              <p:cNvSpPr/>
              <p:nvPr/>
            </p:nvSpPr>
            <p:spPr>
              <a:xfrm>
                <a:off x="1222800" y="1008825"/>
                <a:ext cx="135325" cy="248925"/>
              </a:xfrm>
              <a:custGeom>
                <a:avLst/>
                <a:gdLst/>
                <a:ahLst/>
                <a:cxnLst/>
                <a:rect l="l" t="t" r="r" b="b"/>
                <a:pathLst>
                  <a:path w="5413" h="9957" extrusionOk="0">
                    <a:moveTo>
                      <a:pt x="766" y="1"/>
                    </a:moveTo>
                    <a:cubicBezTo>
                      <a:pt x="399" y="1"/>
                      <a:pt x="1" y="417"/>
                      <a:pt x="188" y="876"/>
                    </a:cubicBezTo>
                    <a:cubicBezTo>
                      <a:pt x="1495" y="3824"/>
                      <a:pt x="2833" y="6772"/>
                      <a:pt x="4200" y="9660"/>
                    </a:cubicBezTo>
                    <a:cubicBezTo>
                      <a:pt x="4305" y="9870"/>
                      <a:pt x="4473" y="9957"/>
                      <a:pt x="4645" y="9957"/>
                    </a:cubicBezTo>
                    <a:cubicBezTo>
                      <a:pt x="5020" y="9957"/>
                      <a:pt x="5412" y="9541"/>
                      <a:pt x="5203" y="9082"/>
                    </a:cubicBezTo>
                    <a:cubicBezTo>
                      <a:pt x="3805" y="6195"/>
                      <a:pt x="2468" y="3246"/>
                      <a:pt x="1191" y="298"/>
                    </a:cubicBezTo>
                    <a:cubicBezTo>
                      <a:pt x="1096" y="88"/>
                      <a:pt x="934" y="1"/>
                      <a:pt x="76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2550;p57">
                <a:extLst>
                  <a:ext uri="{FF2B5EF4-FFF2-40B4-BE49-F238E27FC236}">
                    <a16:creationId xmlns:a16="http://schemas.microsoft.com/office/drawing/2014/main" id="{37CFC0BF-7B9A-3E6A-08BB-1A7F352F8E58}"/>
                  </a:ext>
                </a:extLst>
              </p:cNvPr>
              <p:cNvSpPr/>
              <p:nvPr/>
            </p:nvSpPr>
            <p:spPr>
              <a:xfrm>
                <a:off x="627175" y="4137125"/>
                <a:ext cx="196850" cy="28150"/>
              </a:xfrm>
              <a:custGeom>
                <a:avLst/>
                <a:gdLst/>
                <a:ahLst/>
                <a:cxnLst/>
                <a:rect l="l" t="t" r="r" b="b"/>
                <a:pathLst>
                  <a:path w="7874" h="1126" extrusionOk="0">
                    <a:moveTo>
                      <a:pt x="730" y="1"/>
                    </a:moveTo>
                    <a:cubicBezTo>
                      <a:pt x="1" y="1"/>
                      <a:pt x="1" y="1125"/>
                      <a:pt x="730" y="1125"/>
                    </a:cubicBezTo>
                    <a:lnTo>
                      <a:pt x="7113" y="1125"/>
                    </a:lnTo>
                    <a:cubicBezTo>
                      <a:pt x="7873" y="1125"/>
                      <a:pt x="7873" y="1"/>
                      <a:pt x="71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2551;p57">
                <a:extLst>
                  <a:ext uri="{FF2B5EF4-FFF2-40B4-BE49-F238E27FC236}">
                    <a16:creationId xmlns:a16="http://schemas.microsoft.com/office/drawing/2014/main" id="{2F5D6749-E151-D2AE-7910-AD4D67EE311F}"/>
                  </a:ext>
                </a:extLst>
              </p:cNvPr>
              <p:cNvSpPr/>
              <p:nvPr/>
            </p:nvSpPr>
            <p:spPr>
              <a:xfrm>
                <a:off x="1722950" y="4137125"/>
                <a:ext cx="192275" cy="133000"/>
              </a:xfrm>
              <a:custGeom>
                <a:avLst/>
                <a:gdLst/>
                <a:ahLst/>
                <a:cxnLst/>
                <a:rect l="l" t="t" r="r" b="b"/>
                <a:pathLst>
                  <a:path w="7691" h="5320" extrusionOk="0">
                    <a:moveTo>
                      <a:pt x="730" y="1"/>
                    </a:moveTo>
                    <a:cubicBezTo>
                      <a:pt x="0" y="1"/>
                      <a:pt x="0" y="1125"/>
                      <a:pt x="730" y="1125"/>
                    </a:cubicBezTo>
                    <a:lnTo>
                      <a:pt x="6535" y="1125"/>
                    </a:lnTo>
                    <a:lnTo>
                      <a:pt x="6535" y="4773"/>
                    </a:lnTo>
                    <a:cubicBezTo>
                      <a:pt x="6535" y="5138"/>
                      <a:pt x="6824" y="5320"/>
                      <a:pt x="7113" y="5320"/>
                    </a:cubicBezTo>
                    <a:cubicBezTo>
                      <a:pt x="7402" y="5320"/>
                      <a:pt x="7690" y="5138"/>
                      <a:pt x="7690" y="4773"/>
                    </a:cubicBezTo>
                    <a:lnTo>
                      <a:pt x="7690" y="578"/>
                    </a:lnTo>
                    <a:cubicBezTo>
                      <a:pt x="7690" y="274"/>
                      <a:pt x="7417" y="1"/>
                      <a:pt x="71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 name="Google Shape;2552;p57">
              <a:extLst>
                <a:ext uri="{FF2B5EF4-FFF2-40B4-BE49-F238E27FC236}">
                  <a16:creationId xmlns:a16="http://schemas.microsoft.com/office/drawing/2014/main" id="{BC4862F1-B32B-91A7-320F-D1A15E5E88DF}"/>
                </a:ext>
              </a:extLst>
            </p:cNvPr>
            <p:cNvSpPr/>
            <p:nvPr/>
          </p:nvSpPr>
          <p:spPr>
            <a:xfrm>
              <a:off x="-690476" y="4477950"/>
              <a:ext cx="2328246" cy="399606"/>
            </a:xfrm>
            <a:custGeom>
              <a:avLst/>
              <a:gdLst/>
              <a:ahLst/>
              <a:cxnLst/>
              <a:rect l="l" t="t" r="r" b="b"/>
              <a:pathLst>
                <a:path w="42915" h="7366" extrusionOk="0">
                  <a:moveTo>
                    <a:pt x="33628" y="1"/>
                  </a:moveTo>
                  <a:cubicBezTo>
                    <a:pt x="33304" y="1"/>
                    <a:pt x="32981" y="15"/>
                    <a:pt x="32662" y="39"/>
                  </a:cubicBezTo>
                  <a:cubicBezTo>
                    <a:pt x="31365" y="144"/>
                    <a:pt x="30173" y="437"/>
                    <a:pt x="29273" y="688"/>
                  </a:cubicBezTo>
                  <a:cubicBezTo>
                    <a:pt x="28679" y="856"/>
                    <a:pt x="27275" y="914"/>
                    <a:pt x="25510" y="914"/>
                  </a:cubicBezTo>
                  <a:cubicBezTo>
                    <a:pt x="22674" y="914"/>
                    <a:pt x="18907" y="765"/>
                    <a:pt x="16070" y="688"/>
                  </a:cubicBezTo>
                  <a:cubicBezTo>
                    <a:pt x="15062" y="654"/>
                    <a:pt x="14168" y="633"/>
                    <a:pt x="13475" y="633"/>
                  </a:cubicBezTo>
                  <a:cubicBezTo>
                    <a:pt x="12872" y="633"/>
                    <a:pt x="12421" y="649"/>
                    <a:pt x="12178" y="688"/>
                  </a:cubicBezTo>
                  <a:cubicBezTo>
                    <a:pt x="10379" y="939"/>
                    <a:pt x="1361" y="3554"/>
                    <a:pt x="1361" y="3554"/>
                  </a:cubicBezTo>
                  <a:cubicBezTo>
                    <a:pt x="1361" y="3554"/>
                    <a:pt x="733" y="3889"/>
                    <a:pt x="377" y="4998"/>
                  </a:cubicBezTo>
                  <a:cubicBezTo>
                    <a:pt x="1" y="6107"/>
                    <a:pt x="7429" y="7300"/>
                    <a:pt x="10923" y="7300"/>
                  </a:cubicBezTo>
                  <a:cubicBezTo>
                    <a:pt x="13136" y="7300"/>
                    <a:pt x="19284" y="7366"/>
                    <a:pt x="24899" y="7366"/>
                  </a:cubicBezTo>
                  <a:cubicBezTo>
                    <a:pt x="25601" y="7366"/>
                    <a:pt x="26295" y="7365"/>
                    <a:pt x="26971" y="7362"/>
                  </a:cubicBezTo>
                  <a:cubicBezTo>
                    <a:pt x="29461" y="7362"/>
                    <a:pt x="31721" y="7342"/>
                    <a:pt x="33311" y="7300"/>
                  </a:cubicBezTo>
                  <a:cubicBezTo>
                    <a:pt x="36303" y="7195"/>
                    <a:pt x="38960" y="6567"/>
                    <a:pt x="40697" y="5835"/>
                  </a:cubicBezTo>
                  <a:cubicBezTo>
                    <a:pt x="42141" y="5228"/>
                    <a:pt x="42915" y="4538"/>
                    <a:pt x="42664" y="3973"/>
                  </a:cubicBezTo>
                  <a:cubicBezTo>
                    <a:pt x="42120" y="2780"/>
                    <a:pt x="40676" y="3680"/>
                    <a:pt x="38144" y="1462"/>
                  </a:cubicBezTo>
                  <a:cubicBezTo>
                    <a:pt x="36890" y="347"/>
                    <a:pt x="35244" y="1"/>
                    <a:pt x="33628" y="1"/>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 name="Rectangle: Rounded Corners 4">
            <a:extLst>
              <a:ext uri="{FF2B5EF4-FFF2-40B4-BE49-F238E27FC236}">
                <a16:creationId xmlns:a16="http://schemas.microsoft.com/office/drawing/2014/main" id="{9A930E23-9C54-ED06-C5D6-3510E882A08F}"/>
              </a:ext>
            </a:extLst>
          </p:cNvPr>
          <p:cNvSpPr/>
          <p:nvPr/>
        </p:nvSpPr>
        <p:spPr>
          <a:xfrm>
            <a:off x="-1696" y="0"/>
            <a:ext cx="2053623" cy="569145"/>
          </a:xfrm>
          <a:prstGeom prst="roundRect">
            <a:avLst/>
          </a:prstGeom>
          <a:solidFill>
            <a:srgbClr val="FFFF00"/>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accent2">
                    <a:lumMod val="75000"/>
                  </a:schemeClr>
                </a:solidFill>
              </a:rPr>
              <a:t>GV </a:t>
            </a:r>
            <a:r>
              <a:rPr lang="en-US" sz="2400" b="1" dirty="0" err="1">
                <a:solidFill>
                  <a:schemeClr val="accent2">
                    <a:lumMod val="75000"/>
                  </a:schemeClr>
                </a:solidFill>
              </a:rPr>
              <a:t>đọc</a:t>
            </a:r>
            <a:r>
              <a:rPr lang="en-US" sz="2400" b="1" dirty="0">
                <a:solidFill>
                  <a:schemeClr val="accent2">
                    <a:lumMod val="75000"/>
                  </a:schemeClr>
                </a:solidFill>
              </a:rPr>
              <a:t> </a:t>
            </a:r>
            <a:r>
              <a:rPr lang="en-US" sz="2400" b="1" dirty="0" err="1">
                <a:solidFill>
                  <a:schemeClr val="accent2">
                    <a:lumMod val="75000"/>
                  </a:schemeClr>
                </a:solidFill>
              </a:rPr>
              <a:t>mẫu</a:t>
            </a:r>
            <a:endParaRPr lang="en-US" sz="2400" b="1" dirty="0">
              <a:solidFill>
                <a:schemeClr val="accent2">
                  <a:lumMod val="75000"/>
                </a:schemeClr>
              </a:solidFill>
            </a:endParaRPr>
          </a:p>
        </p:txBody>
      </p:sp>
    </p:spTree>
    <p:extLst>
      <p:ext uri="{BB962C8B-B14F-4D97-AF65-F5344CB8AC3E}">
        <p14:creationId xmlns:p14="http://schemas.microsoft.com/office/powerpoint/2010/main" val="383985888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657133A-1449-BDDB-58F7-E4AC15009B01}"/>
              </a:ext>
            </a:extLst>
          </p:cNvPr>
          <p:cNvSpPr txBox="1"/>
          <p:nvPr/>
        </p:nvSpPr>
        <p:spPr>
          <a:xfrm>
            <a:off x="376236" y="753750"/>
            <a:ext cx="8391525" cy="4247317"/>
          </a:xfrm>
          <a:prstGeom prst="rect">
            <a:avLst/>
          </a:prstGeom>
          <a:noFill/>
        </p:spPr>
        <p:txBody>
          <a:bodyPr wrap="square">
            <a:spAutoFit/>
          </a:bodyPr>
          <a:lstStyle/>
          <a:p>
            <a:pPr indent="266700" algn="just"/>
            <a:r>
              <a:rPr lang="vi-VN" sz="1800" b="0" i="0" dirty="0">
                <a:solidFill>
                  <a:srgbClr val="001A33"/>
                </a:solidFill>
                <a:effectLst/>
                <a:latin typeface="+mn-lt"/>
                <a:cs typeface="Calibri" panose="020F0502020204030204" pitchFamily="34" charset="0"/>
              </a:rPr>
              <a:t>Hải đăng hay đèn biển, là ngọn tháp được thiết kế để chiếu sáng bằng hệ thống đèn, giúp tàu thuyền định hướng đi lại giữa đại dương. Chỉ cần nhìn thấy ánh sáng hải đăng, người đi biển sẽ cảm thấy yên tâm, không lo </a:t>
            </a:r>
            <a:r>
              <a:rPr lang="en-US" sz="1800" dirty="0" err="1">
                <a:solidFill>
                  <a:srgbClr val="001A33"/>
                </a:solidFill>
                <a:latin typeface="+mn-lt"/>
                <a:cs typeface="Calibri" panose="020F0502020204030204" pitchFamily="34" charset="0"/>
              </a:rPr>
              <a:t>lạc</a:t>
            </a:r>
            <a:r>
              <a:rPr lang="en-US" sz="1800" dirty="0">
                <a:solidFill>
                  <a:srgbClr val="001A33"/>
                </a:solidFill>
                <a:latin typeface="+mn-lt"/>
                <a:cs typeface="Calibri" panose="020F0502020204030204" pitchFamily="34" charset="0"/>
              </a:rPr>
              <a:t> </a:t>
            </a:r>
            <a:r>
              <a:rPr lang="en-US" sz="1800" dirty="0" err="1">
                <a:solidFill>
                  <a:srgbClr val="001A33"/>
                </a:solidFill>
                <a:latin typeface="+mn-lt"/>
                <a:cs typeface="Calibri" panose="020F0502020204030204" pitchFamily="34" charset="0"/>
              </a:rPr>
              <a:t>đường</a:t>
            </a:r>
            <a:r>
              <a:rPr lang="vi-VN" sz="1800" b="0" i="0" dirty="0">
                <a:solidFill>
                  <a:srgbClr val="001A33"/>
                </a:solidFill>
                <a:effectLst/>
                <a:latin typeface="+mn-lt"/>
                <a:cs typeface="Calibri" panose="020F0502020204030204" pitchFamily="34" charset="0"/>
              </a:rPr>
              <a:t>. </a:t>
            </a:r>
            <a:endParaRPr lang="en-US" sz="1800" b="0" i="0" dirty="0">
              <a:solidFill>
                <a:srgbClr val="001A33"/>
              </a:solidFill>
              <a:effectLst/>
              <a:latin typeface="+mn-lt"/>
              <a:cs typeface="Calibri" panose="020F0502020204030204" pitchFamily="34" charset="0"/>
            </a:endParaRPr>
          </a:p>
          <a:p>
            <a:pPr indent="266700" algn="just"/>
            <a:r>
              <a:rPr lang="vi-VN" sz="1800" b="0" i="0" dirty="0">
                <a:solidFill>
                  <a:srgbClr val="001A33"/>
                </a:solidFill>
                <a:effectLst/>
                <a:latin typeface="+mn-lt"/>
                <a:cs typeface="Calibri" panose="020F0502020204030204" pitchFamily="34" charset="0"/>
              </a:rPr>
              <a:t>Những ngọn hải đăng được thắp sáng bằng điện năng lượng mặt trời, nhưng khi năng lượng yếu thì phải lập tức thay thế bằng máy phát điện. Để những ngọn đèn chiếu sáng đêm đêm, những người canh giữ hải đăng phải thay phiên nhau kiểm tra, bảo dưỡng thường xuyên. Có những đêm mưa gió, họ phải buộc dây bảo hiểm quanh người, trèo lên đỉnh cột đèn xem xét. Bất kể ngày đêm, mưa nắng, trời yên biển lặng hay dông tố bão bùng, họ luôn sẵn sàng khắc phục mọi sự cố. </a:t>
            </a:r>
            <a:endParaRPr lang="en-US" sz="1800" b="0" i="0" dirty="0">
              <a:solidFill>
                <a:srgbClr val="001A33"/>
              </a:solidFill>
              <a:effectLst/>
              <a:latin typeface="+mn-lt"/>
              <a:cs typeface="Calibri" panose="020F0502020204030204" pitchFamily="34" charset="0"/>
            </a:endParaRPr>
          </a:p>
          <a:p>
            <a:pPr indent="266700" algn="just"/>
            <a:r>
              <a:rPr lang="vi-VN" sz="1800" b="0" i="0" dirty="0">
                <a:solidFill>
                  <a:srgbClr val="001A33"/>
                </a:solidFill>
                <a:effectLst/>
                <a:latin typeface="+mn-lt"/>
                <a:cs typeface="Calibri" panose="020F0502020204030204" pitchFamily="34" charset="0"/>
              </a:rPr>
              <a:t>Ngọn đèn biển không bao giờ tắt trong đêm là nhờ công s</a:t>
            </a:r>
            <a:r>
              <a:rPr lang="en-US" sz="1800" b="0" i="0" dirty="0">
                <a:solidFill>
                  <a:srgbClr val="001A33"/>
                </a:solidFill>
                <a:effectLst/>
                <a:latin typeface="+mn-lt"/>
                <a:cs typeface="Calibri" panose="020F0502020204030204" pitchFamily="34" charset="0"/>
              </a:rPr>
              <a:t>ứ</a:t>
            </a:r>
            <a:r>
              <a:rPr lang="vi-VN" sz="1800" b="0" i="0" dirty="0">
                <a:solidFill>
                  <a:srgbClr val="001A33"/>
                </a:solidFill>
                <a:effectLst/>
                <a:latin typeface="+mn-lt"/>
                <a:cs typeface="Calibri" panose="020F0502020204030204" pitchFamily="34" charset="0"/>
              </a:rPr>
              <a:t>c của những người canh giữ hải đăng. Với lòng yêu nghề, yêu biển đảo quê hương</a:t>
            </a:r>
            <a:r>
              <a:rPr lang="en-US" sz="1800" b="0" i="0" dirty="0">
                <a:solidFill>
                  <a:srgbClr val="001A33"/>
                </a:solidFill>
                <a:effectLst/>
                <a:latin typeface="+mn-lt"/>
                <a:cs typeface="Calibri" panose="020F0502020204030204" pitchFamily="34" charset="0"/>
              </a:rPr>
              <a:t>, </a:t>
            </a:r>
            <a:r>
              <a:rPr lang="vi-VN" sz="1800" b="0" i="0" dirty="0">
                <a:solidFill>
                  <a:srgbClr val="001A33"/>
                </a:solidFill>
                <a:effectLst/>
                <a:latin typeface="+mn-lt"/>
                <a:cs typeface="Calibri" panose="020F0502020204030204" pitchFamily="34" charset="0"/>
              </a:rPr>
              <a:t>họ đã vượt qua bao khó khăn, gian khổ nơi biển khơi xa vắng, góp sức m</a:t>
            </a:r>
            <a:r>
              <a:rPr lang="en-US" sz="1800" dirty="0">
                <a:solidFill>
                  <a:srgbClr val="001A33"/>
                </a:solidFill>
                <a:latin typeface="+mn-lt"/>
                <a:cs typeface="Calibri" panose="020F0502020204030204" pitchFamily="34" charset="0"/>
              </a:rPr>
              <a:t>ì</a:t>
            </a:r>
            <a:r>
              <a:rPr lang="vi-VN" sz="1800" b="0" i="0" dirty="0">
                <a:solidFill>
                  <a:srgbClr val="001A33"/>
                </a:solidFill>
                <a:effectLst/>
                <a:latin typeface="+mn-lt"/>
                <a:cs typeface="Calibri" panose="020F0502020204030204" pitchFamily="34" charset="0"/>
              </a:rPr>
              <a:t>nh bảo vệ vùng biển, vùng trời của Tổ quốc</a:t>
            </a:r>
            <a:r>
              <a:rPr lang="en-US" sz="1800" b="0" i="0" dirty="0">
                <a:solidFill>
                  <a:srgbClr val="001A33"/>
                </a:solidFill>
                <a:effectLst/>
                <a:latin typeface="+mn-lt"/>
                <a:cs typeface="Calibri" panose="020F0502020204030204" pitchFamily="34" charset="0"/>
              </a:rPr>
              <a:t>.</a:t>
            </a:r>
          </a:p>
          <a:p>
            <a:pPr indent="266700" algn="r"/>
            <a:r>
              <a:rPr lang="en-US" sz="1800" dirty="0">
                <a:solidFill>
                  <a:srgbClr val="001A33"/>
                </a:solidFill>
                <a:latin typeface="+mn-lt"/>
                <a:cs typeface="Calibri" panose="020F0502020204030204" pitchFamily="34" charset="0"/>
              </a:rPr>
              <a:t>(</a:t>
            </a:r>
            <a:r>
              <a:rPr lang="en-US" sz="1800" i="1" dirty="0" err="1">
                <a:solidFill>
                  <a:srgbClr val="001A33"/>
                </a:solidFill>
                <a:latin typeface="+mn-lt"/>
                <a:cs typeface="Calibri" panose="020F0502020204030204" pitchFamily="34" charset="0"/>
              </a:rPr>
              <a:t>Sơn</a:t>
            </a:r>
            <a:r>
              <a:rPr lang="en-US" sz="1800" i="1" dirty="0">
                <a:solidFill>
                  <a:srgbClr val="001A33"/>
                </a:solidFill>
                <a:latin typeface="+mn-lt"/>
                <a:cs typeface="Calibri" panose="020F0502020204030204" pitchFamily="34" charset="0"/>
              </a:rPr>
              <a:t> </a:t>
            </a:r>
            <a:r>
              <a:rPr lang="en-US" sz="1800" i="1" dirty="0" err="1">
                <a:solidFill>
                  <a:srgbClr val="001A33"/>
                </a:solidFill>
                <a:latin typeface="+mn-lt"/>
                <a:cs typeface="Calibri" panose="020F0502020204030204" pitchFamily="34" charset="0"/>
              </a:rPr>
              <a:t>Tùng</a:t>
            </a:r>
            <a:r>
              <a:rPr lang="en-US" sz="1800" dirty="0">
                <a:solidFill>
                  <a:srgbClr val="001A33"/>
                </a:solidFill>
                <a:latin typeface="+mn-lt"/>
                <a:cs typeface="Calibri" panose="020F0502020204030204" pitchFamily="34" charset="0"/>
              </a:rPr>
              <a:t>)</a:t>
            </a:r>
            <a:endParaRPr lang="en-US" sz="1800" dirty="0">
              <a:latin typeface="+mn-lt"/>
              <a:cs typeface="Calibri" panose="020F0502020204030204" pitchFamily="34" charset="0"/>
            </a:endParaRPr>
          </a:p>
        </p:txBody>
      </p:sp>
      <p:pic>
        <p:nvPicPr>
          <p:cNvPr id="3" name="Picture 2">
            <a:extLst>
              <a:ext uri="{FF2B5EF4-FFF2-40B4-BE49-F238E27FC236}">
                <a16:creationId xmlns:a16="http://schemas.microsoft.com/office/drawing/2014/main" id="{562150E9-4F87-38AD-0A83-D9B2B905DA1B}"/>
              </a:ext>
            </a:extLst>
          </p:cNvPr>
          <p:cNvPicPr>
            <a:picLocks noChangeAspect="1"/>
          </p:cNvPicPr>
          <p:nvPr/>
        </p:nvPicPr>
        <p:blipFill>
          <a:blip r:embed="rId2"/>
          <a:stretch>
            <a:fillRect/>
          </a:stretch>
        </p:blipFill>
        <p:spPr>
          <a:xfrm>
            <a:off x="2994001" y="133043"/>
            <a:ext cx="3413485" cy="677550"/>
          </a:xfrm>
          <a:prstGeom prst="rect">
            <a:avLst/>
          </a:prstGeom>
        </p:spPr>
      </p:pic>
      <p:sp>
        <p:nvSpPr>
          <p:cNvPr id="4" name="Google Shape;998;p36">
            <a:extLst>
              <a:ext uri="{FF2B5EF4-FFF2-40B4-BE49-F238E27FC236}">
                <a16:creationId xmlns:a16="http://schemas.microsoft.com/office/drawing/2014/main" id="{C5BC605E-CCA4-2873-15BA-C2335FBAB498}"/>
              </a:ext>
            </a:extLst>
          </p:cNvPr>
          <p:cNvSpPr/>
          <p:nvPr/>
        </p:nvSpPr>
        <p:spPr>
          <a:xfrm>
            <a:off x="468058" y="391175"/>
            <a:ext cx="539375" cy="362575"/>
          </a:xfrm>
          <a:custGeom>
            <a:avLst/>
            <a:gdLst/>
            <a:ahLst/>
            <a:cxnLst/>
            <a:rect l="l" t="t" r="r" b="b"/>
            <a:pathLst>
              <a:path w="21575" h="14503" extrusionOk="0">
                <a:moveTo>
                  <a:pt x="21574" y="0"/>
                </a:moveTo>
                <a:lnTo>
                  <a:pt x="21574" y="0"/>
                </a:lnTo>
                <a:cubicBezTo>
                  <a:pt x="15764" y="1274"/>
                  <a:pt x="13550" y="4370"/>
                  <a:pt x="12490" y="8513"/>
                </a:cubicBezTo>
                <a:cubicBezTo>
                  <a:pt x="12246" y="8508"/>
                  <a:pt x="12007" y="8505"/>
                  <a:pt x="11773" y="8505"/>
                </a:cubicBezTo>
                <a:cubicBezTo>
                  <a:pt x="1049" y="8505"/>
                  <a:pt x="0" y="14502"/>
                  <a:pt x="0" y="14502"/>
                </a:cubicBezTo>
                <a:cubicBezTo>
                  <a:pt x="4401" y="12111"/>
                  <a:pt x="7582" y="11378"/>
                  <a:pt x="9828" y="11378"/>
                </a:cubicBezTo>
                <a:cubicBezTo>
                  <a:pt x="13385" y="11378"/>
                  <a:pt x="14597" y="13216"/>
                  <a:pt x="14597" y="13216"/>
                </a:cubicBezTo>
                <a:cubicBezTo>
                  <a:pt x="15848" y="7192"/>
                  <a:pt x="15490" y="3834"/>
                  <a:pt x="21574" y="0"/>
                </a:cubicBezTo>
                <a:close/>
              </a:path>
            </a:pathLst>
          </a:custGeom>
          <a:solidFill>
            <a:schemeClr val="bg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999;p36">
            <a:extLst>
              <a:ext uri="{FF2B5EF4-FFF2-40B4-BE49-F238E27FC236}">
                <a16:creationId xmlns:a16="http://schemas.microsoft.com/office/drawing/2014/main" id="{B3437412-EF72-9322-CC77-7A9AF5525781}"/>
              </a:ext>
            </a:extLst>
          </p:cNvPr>
          <p:cNvSpPr/>
          <p:nvPr/>
        </p:nvSpPr>
        <p:spPr>
          <a:xfrm>
            <a:off x="985083" y="527100"/>
            <a:ext cx="377150" cy="127225"/>
          </a:xfrm>
          <a:custGeom>
            <a:avLst/>
            <a:gdLst/>
            <a:ahLst/>
            <a:cxnLst/>
            <a:rect l="l" t="t" r="r" b="b"/>
            <a:pathLst>
              <a:path w="15086" h="5089" extrusionOk="0">
                <a:moveTo>
                  <a:pt x="2545" y="1"/>
                </a:moveTo>
                <a:cubicBezTo>
                  <a:pt x="1787" y="1"/>
                  <a:pt x="946" y="136"/>
                  <a:pt x="0" y="433"/>
                </a:cubicBezTo>
                <a:cubicBezTo>
                  <a:pt x="4168" y="612"/>
                  <a:pt x="4965" y="2410"/>
                  <a:pt x="7335" y="5089"/>
                </a:cubicBezTo>
                <a:cubicBezTo>
                  <a:pt x="7335" y="5089"/>
                  <a:pt x="7549" y="1695"/>
                  <a:pt x="15086" y="1529"/>
                </a:cubicBezTo>
                <a:cubicBezTo>
                  <a:pt x="15086" y="1529"/>
                  <a:pt x="14163" y="421"/>
                  <a:pt x="12092" y="421"/>
                </a:cubicBezTo>
                <a:cubicBezTo>
                  <a:pt x="10844" y="421"/>
                  <a:pt x="9180" y="823"/>
                  <a:pt x="7049" y="2112"/>
                </a:cubicBezTo>
                <a:cubicBezTo>
                  <a:pt x="5809" y="838"/>
                  <a:pt x="4430" y="1"/>
                  <a:pt x="2545" y="1"/>
                </a:cubicBezTo>
                <a:close/>
              </a:path>
            </a:pathLst>
          </a:custGeom>
          <a:solidFill>
            <a:schemeClr val="bg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 name="Google Shape;2489;p57">
            <a:extLst>
              <a:ext uri="{FF2B5EF4-FFF2-40B4-BE49-F238E27FC236}">
                <a16:creationId xmlns:a16="http://schemas.microsoft.com/office/drawing/2014/main" id="{445E3BB5-7FD9-70E7-78BD-6A3D10F00ED5}"/>
              </a:ext>
            </a:extLst>
          </p:cNvPr>
          <p:cNvGrpSpPr/>
          <p:nvPr/>
        </p:nvGrpSpPr>
        <p:grpSpPr>
          <a:xfrm>
            <a:off x="-437107" y="3637181"/>
            <a:ext cx="1417426" cy="1582519"/>
            <a:chOff x="-690476" y="2278130"/>
            <a:chExt cx="2328246" cy="2599425"/>
          </a:xfrm>
        </p:grpSpPr>
        <p:grpSp>
          <p:nvGrpSpPr>
            <p:cNvPr id="7" name="Google Shape;2490;p57">
              <a:extLst>
                <a:ext uri="{FF2B5EF4-FFF2-40B4-BE49-F238E27FC236}">
                  <a16:creationId xmlns:a16="http://schemas.microsoft.com/office/drawing/2014/main" id="{1C8C31A1-E6C0-C418-3831-25A060CB337A}"/>
                </a:ext>
              </a:extLst>
            </p:cNvPr>
            <p:cNvGrpSpPr/>
            <p:nvPr/>
          </p:nvGrpSpPr>
          <p:grpSpPr>
            <a:xfrm>
              <a:off x="-8973" y="2278130"/>
              <a:ext cx="893347" cy="2246306"/>
              <a:chOff x="573975" y="725225"/>
              <a:chExt cx="1410400" cy="3546425"/>
            </a:xfrm>
          </p:grpSpPr>
          <p:sp>
            <p:nvSpPr>
              <p:cNvPr id="9" name="Google Shape;2491;p57">
                <a:extLst>
                  <a:ext uri="{FF2B5EF4-FFF2-40B4-BE49-F238E27FC236}">
                    <a16:creationId xmlns:a16="http://schemas.microsoft.com/office/drawing/2014/main" id="{9D3310E4-9B1F-F219-C92C-74EBF49F6BEA}"/>
                  </a:ext>
                </a:extLst>
              </p:cNvPr>
              <p:cNvSpPr/>
              <p:nvPr/>
            </p:nvSpPr>
            <p:spPr>
              <a:xfrm>
                <a:off x="798150" y="1848350"/>
                <a:ext cx="943050" cy="2408875"/>
              </a:xfrm>
              <a:custGeom>
                <a:avLst/>
                <a:gdLst/>
                <a:ahLst/>
                <a:cxnLst/>
                <a:rect l="l" t="t" r="r" b="b"/>
                <a:pathLst>
                  <a:path w="37722" h="96355" extrusionOk="0">
                    <a:moveTo>
                      <a:pt x="28238" y="0"/>
                    </a:moveTo>
                    <a:lnTo>
                      <a:pt x="9363" y="91"/>
                    </a:lnTo>
                    <a:lnTo>
                      <a:pt x="1" y="95959"/>
                    </a:lnTo>
                    <a:lnTo>
                      <a:pt x="37722" y="96354"/>
                    </a:lnTo>
                    <a:lnTo>
                      <a:pt x="28238"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2492;p57">
                <a:extLst>
                  <a:ext uri="{FF2B5EF4-FFF2-40B4-BE49-F238E27FC236}">
                    <a16:creationId xmlns:a16="http://schemas.microsoft.com/office/drawing/2014/main" id="{AA9D2E45-BAB6-5FEE-8243-D7869EF16E18}"/>
                  </a:ext>
                </a:extLst>
              </p:cNvPr>
              <p:cNvSpPr/>
              <p:nvPr/>
            </p:nvSpPr>
            <p:spPr>
              <a:xfrm>
                <a:off x="943300" y="1924325"/>
                <a:ext cx="601850" cy="806275"/>
              </a:xfrm>
              <a:custGeom>
                <a:avLst/>
                <a:gdLst/>
                <a:ahLst/>
                <a:cxnLst/>
                <a:rect l="l" t="t" r="r" b="b"/>
                <a:pathLst>
                  <a:path w="24074" h="32251" extrusionOk="0">
                    <a:moveTo>
                      <a:pt x="22432" y="1"/>
                    </a:moveTo>
                    <a:lnTo>
                      <a:pt x="1824" y="14925"/>
                    </a:lnTo>
                    <a:lnTo>
                      <a:pt x="0" y="32250"/>
                    </a:lnTo>
                    <a:lnTo>
                      <a:pt x="0" y="32250"/>
                    </a:lnTo>
                    <a:lnTo>
                      <a:pt x="24074" y="13527"/>
                    </a:lnTo>
                    <a:lnTo>
                      <a:pt x="2243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2493;p57">
                <a:extLst>
                  <a:ext uri="{FF2B5EF4-FFF2-40B4-BE49-F238E27FC236}">
                    <a16:creationId xmlns:a16="http://schemas.microsoft.com/office/drawing/2014/main" id="{4DD94495-C78F-095A-1C10-104E8ECAA70C}"/>
                  </a:ext>
                </a:extLst>
              </p:cNvPr>
              <p:cNvSpPr/>
              <p:nvPr/>
            </p:nvSpPr>
            <p:spPr>
              <a:xfrm>
                <a:off x="884775" y="2526175"/>
                <a:ext cx="723450" cy="905800"/>
              </a:xfrm>
              <a:custGeom>
                <a:avLst/>
                <a:gdLst/>
                <a:ahLst/>
                <a:cxnLst/>
                <a:rect l="l" t="t" r="r" b="b"/>
                <a:pathLst>
                  <a:path w="28938" h="36232" extrusionOk="0">
                    <a:moveTo>
                      <a:pt x="27357" y="0"/>
                    </a:moveTo>
                    <a:lnTo>
                      <a:pt x="1946" y="17386"/>
                    </a:lnTo>
                    <a:lnTo>
                      <a:pt x="1" y="36232"/>
                    </a:lnTo>
                    <a:lnTo>
                      <a:pt x="28937" y="16110"/>
                    </a:lnTo>
                    <a:lnTo>
                      <a:pt x="2735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2494;p57">
                <a:extLst>
                  <a:ext uri="{FF2B5EF4-FFF2-40B4-BE49-F238E27FC236}">
                    <a16:creationId xmlns:a16="http://schemas.microsoft.com/office/drawing/2014/main" id="{6532092C-58CB-3965-C072-420B590A4036}"/>
                  </a:ext>
                </a:extLst>
              </p:cNvPr>
              <p:cNvSpPr/>
              <p:nvPr/>
            </p:nvSpPr>
            <p:spPr>
              <a:xfrm>
                <a:off x="805000" y="3241975"/>
                <a:ext cx="876175" cy="1007650"/>
              </a:xfrm>
              <a:custGeom>
                <a:avLst/>
                <a:gdLst/>
                <a:ahLst/>
                <a:cxnLst/>
                <a:rect l="l" t="t" r="r" b="b"/>
                <a:pathLst>
                  <a:path w="35047" h="40306" extrusionOk="0">
                    <a:moveTo>
                      <a:pt x="33314" y="1"/>
                    </a:moveTo>
                    <a:lnTo>
                      <a:pt x="1976" y="21430"/>
                    </a:lnTo>
                    <a:lnTo>
                      <a:pt x="0" y="40305"/>
                    </a:lnTo>
                    <a:lnTo>
                      <a:pt x="35046" y="16384"/>
                    </a:lnTo>
                    <a:lnTo>
                      <a:pt x="3331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2495;p57">
                <a:extLst>
                  <a:ext uri="{FF2B5EF4-FFF2-40B4-BE49-F238E27FC236}">
                    <a16:creationId xmlns:a16="http://schemas.microsoft.com/office/drawing/2014/main" id="{33D6F80F-8F3F-15E9-3834-EDC059A2CF5A}"/>
                  </a:ext>
                </a:extLst>
              </p:cNvPr>
              <p:cNvSpPr/>
              <p:nvPr/>
            </p:nvSpPr>
            <p:spPr>
              <a:xfrm>
                <a:off x="798150" y="1849850"/>
                <a:ext cx="383775" cy="2400525"/>
              </a:xfrm>
              <a:custGeom>
                <a:avLst/>
                <a:gdLst/>
                <a:ahLst/>
                <a:cxnLst/>
                <a:rect l="l" t="t" r="r" b="b"/>
                <a:pathLst>
                  <a:path w="15351" h="96021" extrusionOk="0">
                    <a:moveTo>
                      <a:pt x="15350" y="1"/>
                    </a:moveTo>
                    <a:lnTo>
                      <a:pt x="9363" y="31"/>
                    </a:lnTo>
                    <a:lnTo>
                      <a:pt x="1" y="95899"/>
                    </a:lnTo>
                    <a:lnTo>
                      <a:pt x="11460" y="96021"/>
                    </a:lnTo>
                    <a:lnTo>
                      <a:pt x="15350" y="1"/>
                    </a:lnTo>
                    <a:close/>
                  </a:path>
                </a:pathLst>
              </a:custGeom>
              <a:solidFill>
                <a:srgbClr val="6E6EE3">
                  <a:alpha val="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2496;p57">
                <a:extLst>
                  <a:ext uri="{FF2B5EF4-FFF2-40B4-BE49-F238E27FC236}">
                    <a16:creationId xmlns:a16="http://schemas.microsoft.com/office/drawing/2014/main" id="{F2DFD1CD-7543-F69F-2FCC-2DC070D7CD3E}"/>
                  </a:ext>
                </a:extLst>
              </p:cNvPr>
              <p:cNvSpPr/>
              <p:nvPr/>
            </p:nvSpPr>
            <p:spPr>
              <a:xfrm>
                <a:off x="1491925" y="3882725"/>
                <a:ext cx="249275" cy="374500"/>
              </a:xfrm>
              <a:custGeom>
                <a:avLst/>
                <a:gdLst/>
                <a:ahLst/>
                <a:cxnLst/>
                <a:rect l="l" t="t" r="r" b="b"/>
                <a:pathLst>
                  <a:path w="9971" h="14980" extrusionOk="0">
                    <a:moveTo>
                      <a:pt x="6249" y="1"/>
                    </a:moveTo>
                    <a:cubicBezTo>
                      <a:pt x="5084" y="1"/>
                      <a:pt x="3670" y="482"/>
                      <a:pt x="2493" y="2304"/>
                    </a:cubicBezTo>
                    <a:cubicBezTo>
                      <a:pt x="1" y="6134"/>
                      <a:pt x="31" y="14979"/>
                      <a:pt x="31" y="14979"/>
                    </a:cubicBezTo>
                    <a:lnTo>
                      <a:pt x="9971" y="14979"/>
                    </a:lnTo>
                    <a:lnTo>
                      <a:pt x="8542" y="602"/>
                    </a:lnTo>
                    <a:cubicBezTo>
                      <a:pt x="8542" y="602"/>
                      <a:pt x="7551" y="1"/>
                      <a:pt x="624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2497;p57">
                <a:extLst>
                  <a:ext uri="{FF2B5EF4-FFF2-40B4-BE49-F238E27FC236}">
                    <a16:creationId xmlns:a16="http://schemas.microsoft.com/office/drawing/2014/main" id="{7821343E-3DE3-0F95-365E-079ADF530499}"/>
                  </a:ext>
                </a:extLst>
              </p:cNvPr>
              <p:cNvSpPr/>
              <p:nvPr/>
            </p:nvSpPr>
            <p:spPr>
              <a:xfrm>
                <a:off x="1607450" y="3900800"/>
                <a:ext cx="133750" cy="362500"/>
              </a:xfrm>
              <a:custGeom>
                <a:avLst/>
                <a:gdLst/>
                <a:ahLst/>
                <a:cxnLst/>
                <a:rect l="l" t="t" r="r" b="b"/>
                <a:pathLst>
                  <a:path w="5350" h="14500" extrusionOk="0">
                    <a:moveTo>
                      <a:pt x="0" y="1"/>
                    </a:moveTo>
                    <a:lnTo>
                      <a:pt x="1034" y="14499"/>
                    </a:lnTo>
                    <a:lnTo>
                      <a:pt x="5350" y="14256"/>
                    </a:lnTo>
                    <a:lnTo>
                      <a:pt x="343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2498;p57">
                <a:extLst>
                  <a:ext uri="{FF2B5EF4-FFF2-40B4-BE49-F238E27FC236}">
                    <a16:creationId xmlns:a16="http://schemas.microsoft.com/office/drawing/2014/main" id="{3BFBE111-6919-8322-2124-BF22A3DFE300}"/>
                  </a:ext>
                </a:extLst>
              </p:cNvPr>
              <p:cNvSpPr/>
              <p:nvPr/>
            </p:nvSpPr>
            <p:spPr>
              <a:xfrm>
                <a:off x="645425" y="4151575"/>
                <a:ext cx="159600" cy="104875"/>
              </a:xfrm>
              <a:custGeom>
                <a:avLst/>
                <a:gdLst/>
                <a:ahLst/>
                <a:cxnLst/>
                <a:rect l="l" t="t" r="r" b="b"/>
                <a:pathLst>
                  <a:path w="6384" h="4195" extrusionOk="0">
                    <a:moveTo>
                      <a:pt x="0" y="0"/>
                    </a:moveTo>
                    <a:lnTo>
                      <a:pt x="0" y="4195"/>
                    </a:lnTo>
                    <a:lnTo>
                      <a:pt x="6383" y="4195"/>
                    </a:lnTo>
                    <a:lnTo>
                      <a:pt x="6383"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2499;p57">
                <a:extLst>
                  <a:ext uri="{FF2B5EF4-FFF2-40B4-BE49-F238E27FC236}">
                    <a16:creationId xmlns:a16="http://schemas.microsoft.com/office/drawing/2014/main" id="{B2840D75-486E-42E5-40C3-CE0DB30547FC}"/>
                  </a:ext>
                </a:extLst>
              </p:cNvPr>
              <p:cNvSpPr/>
              <p:nvPr/>
            </p:nvSpPr>
            <p:spPr>
              <a:xfrm>
                <a:off x="1741175" y="4151575"/>
                <a:ext cx="159600" cy="104875"/>
              </a:xfrm>
              <a:custGeom>
                <a:avLst/>
                <a:gdLst/>
                <a:ahLst/>
                <a:cxnLst/>
                <a:rect l="l" t="t" r="r" b="b"/>
                <a:pathLst>
                  <a:path w="6384" h="4195" extrusionOk="0">
                    <a:moveTo>
                      <a:pt x="1" y="0"/>
                    </a:moveTo>
                    <a:lnTo>
                      <a:pt x="1" y="4195"/>
                    </a:lnTo>
                    <a:lnTo>
                      <a:pt x="6384" y="4195"/>
                    </a:lnTo>
                    <a:lnTo>
                      <a:pt x="638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2500;p57">
                <a:extLst>
                  <a:ext uri="{FF2B5EF4-FFF2-40B4-BE49-F238E27FC236}">
                    <a16:creationId xmlns:a16="http://schemas.microsoft.com/office/drawing/2014/main" id="{F52F78EB-5C3E-1460-B74D-61EEE7EB3D2A}"/>
                  </a:ext>
                </a:extLst>
              </p:cNvPr>
              <p:cNvSpPr/>
              <p:nvPr/>
            </p:nvSpPr>
            <p:spPr>
              <a:xfrm>
                <a:off x="824000" y="1637100"/>
                <a:ext cx="887575" cy="213550"/>
              </a:xfrm>
              <a:custGeom>
                <a:avLst/>
                <a:gdLst/>
                <a:ahLst/>
                <a:cxnLst/>
                <a:rect l="l" t="t" r="r" b="b"/>
                <a:pathLst>
                  <a:path w="35503" h="8542" extrusionOk="0">
                    <a:moveTo>
                      <a:pt x="517" y="0"/>
                    </a:moveTo>
                    <a:lnTo>
                      <a:pt x="0" y="3800"/>
                    </a:lnTo>
                    <a:lnTo>
                      <a:pt x="4894" y="4104"/>
                    </a:lnTo>
                    <a:lnTo>
                      <a:pt x="8329" y="8541"/>
                    </a:lnTo>
                    <a:lnTo>
                      <a:pt x="27204" y="8450"/>
                    </a:lnTo>
                    <a:lnTo>
                      <a:pt x="30821" y="3921"/>
                    </a:lnTo>
                    <a:lnTo>
                      <a:pt x="35502" y="3800"/>
                    </a:lnTo>
                    <a:lnTo>
                      <a:pt x="35016" y="0"/>
                    </a:lnTo>
                    <a:close/>
                  </a:path>
                </a:pathLst>
              </a:custGeom>
              <a:solidFill>
                <a:srgbClr val="3D5561">
                  <a:alpha val="56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2501;p57">
                <a:extLst>
                  <a:ext uri="{FF2B5EF4-FFF2-40B4-BE49-F238E27FC236}">
                    <a16:creationId xmlns:a16="http://schemas.microsoft.com/office/drawing/2014/main" id="{0D165677-3A72-1985-4193-D3FFD69FD5AC}"/>
                  </a:ext>
                </a:extLst>
              </p:cNvPr>
              <p:cNvSpPr/>
              <p:nvPr/>
            </p:nvSpPr>
            <p:spPr>
              <a:xfrm>
                <a:off x="946325" y="1739675"/>
                <a:ext cx="643650" cy="110975"/>
              </a:xfrm>
              <a:custGeom>
                <a:avLst/>
                <a:gdLst/>
                <a:ahLst/>
                <a:cxnLst/>
                <a:rect l="l" t="t" r="r" b="b"/>
                <a:pathLst>
                  <a:path w="25746" h="4439" extrusionOk="0">
                    <a:moveTo>
                      <a:pt x="1" y="1"/>
                    </a:moveTo>
                    <a:lnTo>
                      <a:pt x="3436" y="4438"/>
                    </a:lnTo>
                    <a:lnTo>
                      <a:pt x="22311" y="4347"/>
                    </a:lnTo>
                    <a:lnTo>
                      <a:pt x="2574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502;p57">
                <a:extLst>
                  <a:ext uri="{FF2B5EF4-FFF2-40B4-BE49-F238E27FC236}">
                    <a16:creationId xmlns:a16="http://schemas.microsoft.com/office/drawing/2014/main" id="{29BDEDF5-1A32-3AD7-8624-A8C2B16B0308}"/>
                  </a:ext>
                </a:extLst>
              </p:cNvPr>
              <p:cNvSpPr/>
              <p:nvPr/>
            </p:nvSpPr>
            <p:spPr>
              <a:xfrm>
                <a:off x="979775" y="1010175"/>
                <a:ext cx="521300" cy="231800"/>
              </a:xfrm>
              <a:custGeom>
                <a:avLst/>
                <a:gdLst/>
                <a:ahLst/>
                <a:cxnLst/>
                <a:rect l="l" t="t" r="r" b="b"/>
                <a:pathLst>
                  <a:path w="20852" h="9272" extrusionOk="0">
                    <a:moveTo>
                      <a:pt x="10000" y="1"/>
                    </a:moveTo>
                    <a:lnTo>
                      <a:pt x="0" y="9272"/>
                    </a:lnTo>
                    <a:lnTo>
                      <a:pt x="20852" y="9272"/>
                    </a:lnTo>
                    <a:lnTo>
                      <a:pt x="1000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503;p57">
                <a:extLst>
                  <a:ext uri="{FF2B5EF4-FFF2-40B4-BE49-F238E27FC236}">
                    <a16:creationId xmlns:a16="http://schemas.microsoft.com/office/drawing/2014/main" id="{A9C5DDC7-47B8-0AE4-03F6-46284A18E172}"/>
                  </a:ext>
                </a:extLst>
              </p:cNvPr>
              <p:cNvSpPr/>
              <p:nvPr/>
            </p:nvSpPr>
            <p:spPr>
              <a:xfrm>
                <a:off x="979775" y="1023850"/>
                <a:ext cx="257625" cy="218125"/>
              </a:xfrm>
              <a:custGeom>
                <a:avLst/>
                <a:gdLst/>
                <a:ahLst/>
                <a:cxnLst/>
                <a:rect l="l" t="t" r="r" b="b"/>
                <a:pathLst>
                  <a:path w="10305" h="8725" extrusionOk="0">
                    <a:moveTo>
                      <a:pt x="10304" y="1"/>
                    </a:moveTo>
                    <a:lnTo>
                      <a:pt x="0" y="8725"/>
                    </a:lnTo>
                    <a:lnTo>
                      <a:pt x="5775" y="8725"/>
                    </a:lnTo>
                    <a:lnTo>
                      <a:pt x="1030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504;p57">
                <a:extLst>
                  <a:ext uri="{FF2B5EF4-FFF2-40B4-BE49-F238E27FC236}">
                    <a16:creationId xmlns:a16="http://schemas.microsoft.com/office/drawing/2014/main" id="{56CE3D5E-9E0A-943D-7E66-5C0779C0E602}"/>
                  </a:ext>
                </a:extLst>
              </p:cNvPr>
              <p:cNvSpPr/>
              <p:nvPr/>
            </p:nvSpPr>
            <p:spPr>
              <a:xfrm>
                <a:off x="1250300" y="1036775"/>
                <a:ext cx="250775" cy="205200"/>
              </a:xfrm>
              <a:custGeom>
                <a:avLst/>
                <a:gdLst/>
                <a:ahLst/>
                <a:cxnLst/>
                <a:rect l="l" t="t" r="r" b="b"/>
                <a:pathLst>
                  <a:path w="10031" h="8208" extrusionOk="0">
                    <a:moveTo>
                      <a:pt x="0" y="1"/>
                    </a:moveTo>
                    <a:lnTo>
                      <a:pt x="0" y="1"/>
                    </a:lnTo>
                    <a:cubicBezTo>
                      <a:pt x="0" y="1"/>
                      <a:pt x="3556" y="8208"/>
                      <a:pt x="3739" y="8208"/>
                    </a:cubicBezTo>
                    <a:lnTo>
                      <a:pt x="10031" y="8208"/>
                    </a:lnTo>
                    <a:lnTo>
                      <a:pt x="0" y="1"/>
                    </a:lnTo>
                    <a:close/>
                  </a:path>
                </a:pathLst>
              </a:custGeom>
              <a:solidFill>
                <a:srgbClr val="ED9E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505;p57">
                <a:extLst>
                  <a:ext uri="{FF2B5EF4-FFF2-40B4-BE49-F238E27FC236}">
                    <a16:creationId xmlns:a16="http://schemas.microsoft.com/office/drawing/2014/main" id="{B23F3CBB-9569-EAD3-210A-1A545B3D7581}"/>
                  </a:ext>
                </a:extLst>
              </p:cNvPr>
              <p:cNvSpPr/>
              <p:nvPr/>
            </p:nvSpPr>
            <p:spPr>
              <a:xfrm>
                <a:off x="1010175" y="1245000"/>
                <a:ext cx="470375" cy="388325"/>
              </a:xfrm>
              <a:custGeom>
                <a:avLst/>
                <a:gdLst/>
                <a:ahLst/>
                <a:cxnLst/>
                <a:rect l="l" t="t" r="r" b="b"/>
                <a:pathLst>
                  <a:path w="18815" h="15533" extrusionOk="0">
                    <a:moveTo>
                      <a:pt x="0" y="0"/>
                    </a:moveTo>
                    <a:lnTo>
                      <a:pt x="0" y="15532"/>
                    </a:lnTo>
                    <a:lnTo>
                      <a:pt x="18815" y="15532"/>
                    </a:lnTo>
                    <a:lnTo>
                      <a:pt x="1881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506;p57">
                <a:extLst>
                  <a:ext uri="{FF2B5EF4-FFF2-40B4-BE49-F238E27FC236}">
                    <a16:creationId xmlns:a16="http://schemas.microsoft.com/office/drawing/2014/main" id="{83791691-2F0B-AD70-756E-3615E17E7C72}"/>
                  </a:ext>
                </a:extLst>
              </p:cNvPr>
              <p:cNvSpPr/>
              <p:nvPr/>
            </p:nvSpPr>
            <p:spPr>
              <a:xfrm>
                <a:off x="1345275" y="1245000"/>
                <a:ext cx="135275" cy="388325"/>
              </a:xfrm>
              <a:custGeom>
                <a:avLst/>
                <a:gdLst/>
                <a:ahLst/>
                <a:cxnLst/>
                <a:rect l="l" t="t" r="r" b="b"/>
                <a:pathLst>
                  <a:path w="5411" h="15533" extrusionOk="0">
                    <a:moveTo>
                      <a:pt x="1" y="0"/>
                    </a:moveTo>
                    <a:lnTo>
                      <a:pt x="1" y="15532"/>
                    </a:lnTo>
                    <a:lnTo>
                      <a:pt x="5411" y="15532"/>
                    </a:lnTo>
                    <a:lnTo>
                      <a:pt x="541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07;p57">
                <a:extLst>
                  <a:ext uri="{FF2B5EF4-FFF2-40B4-BE49-F238E27FC236}">
                    <a16:creationId xmlns:a16="http://schemas.microsoft.com/office/drawing/2014/main" id="{2B6FA5FB-2AEA-15F4-2F0C-D8BFA5E34DC8}"/>
                  </a:ext>
                </a:extLst>
              </p:cNvPr>
              <p:cNvSpPr/>
              <p:nvPr/>
            </p:nvSpPr>
            <p:spPr>
              <a:xfrm>
                <a:off x="630975" y="4137900"/>
                <a:ext cx="28900" cy="132225"/>
              </a:xfrm>
              <a:custGeom>
                <a:avLst/>
                <a:gdLst/>
                <a:ahLst/>
                <a:cxnLst/>
                <a:rect l="l" t="t" r="r" b="b"/>
                <a:pathLst>
                  <a:path w="1156" h="5289" extrusionOk="0">
                    <a:moveTo>
                      <a:pt x="578" y="0"/>
                    </a:moveTo>
                    <a:cubicBezTo>
                      <a:pt x="289" y="0"/>
                      <a:pt x="1" y="182"/>
                      <a:pt x="1" y="547"/>
                    </a:cubicBezTo>
                    <a:lnTo>
                      <a:pt x="1" y="4742"/>
                    </a:lnTo>
                    <a:cubicBezTo>
                      <a:pt x="1" y="5107"/>
                      <a:pt x="289" y="5289"/>
                      <a:pt x="578" y="5289"/>
                    </a:cubicBezTo>
                    <a:cubicBezTo>
                      <a:pt x="867" y="5289"/>
                      <a:pt x="1156" y="5107"/>
                      <a:pt x="1156" y="4742"/>
                    </a:cubicBezTo>
                    <a:lnTo>
                      <a:pt x="1156" y="547"/>
                    </a:lnTo>
                    <a:cubicBezTo>
                      <a:pt x="1156" y="182"/>
                      <a:pt x="867" y="0"/>
                      <a:pt x="5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508;p57">
                <a:extLst>
                  <a:ext uri="{FF2B5EF4-FFF2-40B4-BE49-F238E27FC236}">
                    <a16:creationId xmlns:a16="http://schemas.microsoft.com/office/drawing/2014/main" id="{5F19F557-8EE4-ED9F-E6CE-82D425391233}"/>
                  </a:ext>
                </a:extLst>
              </p:cNvPr>
              <p:cNvSpPr/>
              <p:nvPr/>
            </p:nvSpPr>
            <p:spPr>
              <a:xfrm>
                <a:off x="782950" y="1834950"/>
                <a:ext cx="260675" cy="2426075"/>
              </a:xfrm>
              <a:custGeom>
                <a:avLst/>
                <a:gdLst/>
                <a:ahLst/>
                <a:cxnLst/>
                <a:rect l="l" t="t" r="r" b="b"/>
                <a:pathLst>
                  <a:path w="10427" h="97043" extrusionOk="0">
                    <a:moveTo>
                      <a:pt x="9885" y="0"/>
                    </a:moveTo>
                    <a:cubicBezTo>
                      <a:pt x="9597" y="0"/>
                      <a:pt x="9287" y="183"/>
                      <a:pt x="9241" y="536"/>
                    </a:cubicBezTo>
                    <a:cubicBezTo>
                      <a:pt x="8208" y="11387"/>
                      <a:pt x="7174" y="22239"/>
                      <a:pt x="6110" y="33090"/>
                    </a:cubicBezTo>
                    <a:cubicBezTo>
                      <a:pt x="4469" y="50263"/>
                      <a:pt x="2828" y="67406"/>
                      <a:pt x="1186" y="84580"/>
                    </a:cubicBezTo>
                    <a:cubicBezTo>
                      <a:pt x="791" y="88562"/>
                      <a:pt x="396" y="92513"/>
                      <a:pt x="31" y="96495"/>
                    </a:cubicBezTo>
                    <a:cubicBezTo>
                      <a:pt x="1" y="96860"/>
                      <a:pt x="267" y="97042"/>
                      <a:pt x="548" y="97042"/>
                    </a:cubicBezTo>
                    <a:cubicBezTo>
                      <a:pt x="829" y="97042"/>
                      <a:pt x="1125" y="96860"/>
                      <a:pt x="1156" y="96495"/>
                    </a:cubicBezTo>
                    <a:cubicBezTo>
                      <a:pt x="2220" y="85644"/>
                      <a:pt x="3253" y="74823"/>
                      <a:pt x="4287" y="63972"/>
                    </a:cubicBezTo>
                    <a:cubicBezTo>
                      <a:pt x="5958" y="46798"/>
                      <a:pt x="7600" y="29655"/>
                      <a:pt x="9241" y="12482"/>
                    </a:cubicBezTo>
                    <a:cubicBezTo>
                      <a:pt x="9636" y="8500"/>
                      <a:pt x="10001" y="4518"/>
                      <a:pt x="10396" y="536"/>
                    </a:cubicBezTo>
                    <a:cubicBezTo>
                      <a:pt x="10426" y="175"/>
                      <a:pt x="10166" y="0"/>
                      <a:pt x="988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509;p57">
                <a:extLst>
                  <a:ext uri="{FF2B5EF4-FFF2-40B4-BE49-F238E27FC236}">
                    <a16:creationId xmlns:a16="http://schemas.microsoft.com/office/drawing/2014/main" id="{1C356063-9174-6152-C945-DEBF63052414}"/>
                  </a:ext>
                </a:extLst>
              </p:cNvPr>
              <p:cNvSpPr/>
              <p:nvPr/>
            </p:nvSpPr>
            <p:spPr>
              <a:xfrm>
                <a:off x="1488900" y="1834950"/>
                <a:ext cx="261050" cy="2426075"/>
              </a:xfrm>
              <a:custGeom>
                <a:avLst/>
                <a:gdLst/>
                <a:ahLst/>
                <a:cxnLst/>
                <a:rect l="l" t="t" r="r" b="b"/>
                <a:pathLst>
                  <a:path w="10442" h="97043" extrusionOk="0">
                    <a:moveTo>
                      <a:pt x="553" y="0"/>
                    </a:moveTo>
                    <a:cubicBezTo>
                      <a:pt x="268" y="0"/>
                      <a:pt x="1" y="175"/>
                      <a:pt x="31" y="536"/>
                    </a:cubicBezTo>
                    <a:cubicBezTo>
                      <a:pt x="1095" y="11387"/>
                      <a:pt x="2128" y="22239"/>
                      <a:pt x="3161" y="33090"/>
                    </a:cubicBezTo>
                    <a:cubicBezTo>
                      <a:pt x="4833" y="50263"/>
                      <a:pt x="6475" y="67406"/>
                      <a:pt x="8116" y="84580"/>
                    </a:cubicBezTo>
                    <a:cubicBezTo>
                      <a:pt x="8511" y="88562"/>
                      <a:pt x="8876" y="92513"/>
                      <a:pt x="9271" y="96495"/>
                    </a:cubicBezTo>
                    <a:cubicBezTo>
                      <a:pt x="9301" y="96860"/>
                      <a:pt x="9605" y="97042"/>
                      <a:pt x="9890" y="97042"/>
                    </a:cubicBezTo>
                    <a:cubicBezTo>
                      <a:pt x="10175" y="97042"/>
                      <a:pt x="10441" y="96860"/>
                      <a:pt x="10396" y="96495"/>
                    </a:cubicBezTo>
                    <a:cubicBezTo>
                      <a:pt x="9362" y="85644"/>
                      <a:pt x="8329" y="74823"/>
                      <a:pt x="7265" y="63972"/>
                    </a:cubicBezTo>
                    <a:cubicBezTo>
                      <a:pt x="5624" y="46798"/>
                      <a:pt x="3982" y="29655"/>
                      <a:pt x="2341" y="12482"/>
                    </a:cubicBezTo>
                    <a:cubicBezTo>
                      <a:pt x="1946" y="8500"/>
                      <a:pt x="1581" y="4518"/>
                      <a:pt x="1186" y="536"/>
                    </a:cubicBezTo>
                    <a:cubicBezTo>
                      <a:pt x="1155" y="183"/>
                      <a:pt x="845" y="0"/>
                      <a:pt x="55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510;p57">
                <a:extLst>
                  <a:ext uri="{FF2B5EF4-FFF2-40B4-BE49-F238E27FC236}">
                    <a16:creationId xmlns:a16="http://schemas.microsoft.com/office/drawing/2014/main" id="{3207FE1D-9B23-D149-80CD-BB4B488CE50F}"/>
                  </a:ext>
                </a:extLst>
              </p:cNvPr>
              <p:cNvSpPr/>
              <p:nvPr/>
            </p:nvSpPr>
            <p:spPr>
              <a:xfrm>
                <a:off x="1013975" y="1836175"/>
                <a:ext cx="455950" cy="28900"/>
              </a:xfrm>
              <a:custGeom>
                <a:avLst/>
                <a:gdLst/>
                <a:ahLst/>
                <a:cxnLst/>
                <a:rect l="l" t="t" r="r" b="b"/>
                <a:pathLst>
                  <a:path w="18238" h="1156" extrusionOk="0">
                    <a:moveTo>
                      <a:pt x="730" y="1"/>
                    </a:moveTo>
                    <a:cubicBezTo>
                      <a:pt x="0" y="1"/>
                      <a:pt x="0" y="1156"/>
                      <a:pt x="730" y="1156"/>
                    </a:cubicBezTo>
                    <a:lnTo>
                      <a:pt x="17508" y="1156"/>
                    </a:lnTo>
                    <a:cubicBezTo>
                      <a:pt x="18237" y="1156"/>
                      <a:pt x="18237" y="1"/>
                      <a:pt x="175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511;p57">
                <a:extLst>
                  <a:ext uri="{FF2B5EF4-FFF2-40B4-BE49-F238E27FC236}">
                    <a16:creationId xmlns:a16="http://schemas.microsoft.com/office/drawing/2014/main" id="{DD370EAC-2E66-331B-A59A-8A44FA8C9774}"/>
                  </a:ext>
                </a:extLst>
              </p:cNvPr>
              <p:cNvSpPr/>
              <p:nvPr/>
            </p:nvSpPr>
            <p:spPr>
              <a:xfrm>
                <a:off x="922850" y="1721550"/>
                <a:ext cx="119100" cy="137075"/>
              </a:xfrm>
              <a:custGeom>
                <a:avLst/>
                <a:gdLst/>
                <a:ahLst/>
                <a:cxnLst/>
                <a:rect l="l" t="t" r="r" b="b"/>
                <a:pathLst>
                  <a:path w="4764" h="5483" extrusionOk="0">
                    <a:moveTo>
                      <a:pt x="808" y="0"/>
                    </a:moveTo>
                    <a:cubicBezTo>
                      <a:pt x="399" y="0"/>
                      <a:pt x="1" y="408"/>
                      <a:pt x="301" y="817"/>
                    </a:cubicBezTo>
                    <a:cubicBezTo>
                      <a:pt x="1365" y="2306"/>
                      <a:pt x="2399" y="3765"/>
                      <a:pt x="3463" y="5224"/>
                    </a:cubicBezTo>
                    <a:cubicBezTo>
                      <a:pt x="3590" y="5407"/>
                      <a:pt x="3770" y="5482"/>
                      <a:pt x="3948" y="5482"/>
                    </a:cubicBezTo>
                    <a:cubicBezTo>
                      <a:pt x="4362" y="5482"/>
                      <a:pt x="4763" y="5072"/>
                      <a:pt x="4466" y="4647"/>
                    </a:cubicBezTo>
                    <a:cubicBezTo>
                      <a:pt x="3402" y="3188"/>
                      <a:pt x="2338" y="1729"/>
                      <a:pt x="1274" y="239"/>
                    </a:cubicBezTo>
                    <a:cubicBezTo>
                      <a:pt x="1150" y="70"/>
                      <a:pt x="978" y="0"/>
                      <a:pt x="808"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2512;p57">
                <a:extLst>
                  <a:ext uri="{FF2B5EF4-FFF2-40B4-BE49-F238E27FC236}">
                    <a16:creationId xmlns:a16="http://schemas.microsoft.com/office/drawing/2014/main" id="{F98EAC93-54E7-F9C4-2D91-08A8B8707028}"/>
                  </a:ext>
                </a:extLst>
              </p:cNvPr>
              <p:cNvSpPr/>
              <p:nvPr/>
            </p:nvSpPr>
            <p:spPr>
              <a:xfrm>
                <a:off x="1482825" y="1830875"/>
                <a:ext cx="37250" cy="28900"/>
              </a:xfrm>
              <a:custGeom>
                <a:avLst/>
                <a:gdLst/>
                <a:ahLst/>
                <a:cxnLst/>
                <a:rect l="l" t="t" r="r" b="b"/>
                <a:pathLst>
                  <a:path w="1490" h="1156" extrusionOk="0">
                    <a:moveTo>
                      <a:pt x="730" y="0"/>
                    </a:moveTo>
                    <a:cubicBezTo>
                      <a:pt x="0" y="0"/>
                      <a:pt x="0" y="1155"/>
                      <a:pt x="730" y="1155"/>
                    </a:cubicBezTo>
                    <a:cubicBezTo>
                      <a:pt x="1490" y="1155"/>
                      <a:pt x="1490" y="0"/>
                      <a:pt x="730"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2513;p57">
                <a:extLst>
                  <a:ext uri="{FF2B5EF4-FFF2-40B4-BE49-F238E27FC236}">
                    <a16:creationId xmlns:a16="http://schemas.microsoft.com/office/drawing/2014/main" id="{1DFDF6E4-C2EF-85E0-49DB-9698AEEA4A64}"/>
                  </a:ext>
                </a:extLst>
              </p:cNvPr>
              <p:cNvSpPr/>
              <p:nvPr/>
            </p:nvSpPr>
            <p:spPr>
              <a:xfrm>
                <a:off x="808800" y="1720675"/>
                <a:ext cx="152000" cy="28150"/>
              </a:xfrm>
              <a:custGeom>
                <a:avLst/>
                <a:gdLst/>
                <a:ahLst/>
                <a:cxnLst/>
                <a:rect l="l" t="t" r="r" b="b"/>
                <a:pathLst>
                  <a:path w="6080" h="1126" extrusionOk="0">
                    <a:moveTo>
                      <a:pt x="730" y="1"/>
                    </a:moveTo>
                    <a:cubicBezTo>
                      <a:pt x="0" y="1"/>
                      <a:pt x="0" y="1125"/>
                      <a:pt x="730" y="1125"/>
                    </a:cubicBezTo>
                    <a:lnTo>
                      <a:pt x="5350" y="1125"/>
                    </a:lnTo>
                    <a:cubicBezTo>
                      <a:pt x="6079" y="1125"/>
                      <a:pt x="6079" y="1"/>
                      <a:pt x="5350"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2514;p57">
                <a:extLst>
                  <a:ext uri="{FF2B5EF4-FFF2-40B4-BE49-F238E27FC236}">
                    <a16:creationId xmlns:a16="http://schemas.microsoft.com/office/drawing/2014/main" id="{7D86B37E-092B-48B4-BE37-9C1E8D7005D9}"/>
                  </a:ext>
                </a:extLst>
              </p:cNvPr>
              <p:cNvSpPr/>
              <p:nvPr/>
            </p:nvSpPr>
            <p:spPr>
              <a:xfrm>
                <a:off x="809175" y="1623425"/>
                <a:ext cx="31925" cy="122350"/>
              </a:xfrm>
              <a:custGeom>
                <a:avLst/>
                <a:gdLst/>
                <a:ahLst/>
                <a:cxnLst/>
                <a:rect l="l" t="t" r="r" b="b"/>
                <a:pathLst>
                  <a:path w="1277" h="4894" extrusionOk="0">
                    <a:moveTo>
                      <a:pt x="711" y="0"/>
                    </a:moveTo>
                    <a:cubicBezTo>
                      <a:pt x="426" y="0"/>
                      <a:pt x="137" y="182"/>
                      <a:pt x="137" y="547"/>
                    </a:cubicBezTo>
                    <a:cubicBezTo>
                      <a:pt x="76" y="1824"/>
                      <a:pt x="46" y="3070"/>
                      <a:pt x="16" y="4347"/>
                    </a:cubicBezTo>
                    <a:cubicBezTo>
                      <a:pt x="0" y="4711"/>
                      <a:pt x="282" y="4894"/>
                      <a:pt x="570" y="4894"/>
                    </a:cubicBezTo>
                    <a:cubicBezTo>
                      <a:pt x="859" y="4894"/>
                      <a:pt x="1155" y="4711"/>
                      <a:pt x="1171" y="4347"/>
                    </a:cubicBezTo>
                    <a:cubicBezTo>
                      <a:pt x="1201" y="3070"/>
                      <a:pt x="1231" y="1824"/>
                      <a:pt x="1262" y="547"/>
                    </a:cubicBezTo>
                    <a:cubicBezTo>
                      <a:pt x="1277" y="182"/>
                      <a:pt x="996" y="0"/>
                      <a:pt x="71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2515;p57">
                <a:extLst>
                  <a:ext uri="{FF2B5EF4-FFF2-40B4-BE49-F238E27FC236}">
                    <a16:creationId xmlns:a16="http://schemas.microsoft.com/office/drawing/2014/main" id="{585102D3-1568-1F9D-9617-134D78012091}"/>
                  </a:ext>
                </a:extLst>
              </p:cNvPr>
              <p:cNvSpPr/>
              <p:nvPr/>
            </p:nvSpPr>
            <p:spPr>
              <a:xfrm>
                <a:off x="1484500" y="1721550"/>
                <a:ext cx="119100" cy="137075"/>
              </a:xfrm>
              <a:custGeom>
                <a:avLst/>
                <a:gdLst/>
                <a:ahLst/>
                <a:cxnLst/>
                <a:rect l="l" t="t" r="r" b="b"/>
                <a:pathLst>
                  <a:path w="4764" h="5483" extrusionOk="0">
                    <a:moveTo>
                      <a:pt x="3955" y="0"/>
                    </a:moveTo>
                    <a:cubicBezTo>
                      <a:pt x="3786" y="0"/>
                      <a:pt x="3614" y="70"/>
                      <a:pt x="3489" y="239"/>
                    </a:cubicBezTo>
                    <a:cubicBezTo>
                      <a:pt x="2426" y="1729"/>
                      <a:pt x="1362" y="3188"/>
                      <a:pt x="298" y="4647"/>
                    </a:cubicBezTo>
                    <a:cubicBezTo>
                      <a:pt x="0" y="5072"/>
                      <a:pt x="387" y="5482"/>
                      <a:pt x="792" y="5482"/>
                    </a:cubicBezTo>
                    <a:cubicBezTo>
                      <a:pt x="966" y="5482"/>
                      <a:pt x="1143" y="5407"/>
                      <a:pt x="1271" y="5224"/>
                    </a:cubicBezTo>
                    <a:cubicBezTo>
                      <a:pt x="2334" y="3765"/>
                      <a:pt x="3398" y="2306"/>
                      <a:pt x="4462" y="817"/>
                    </a:cubicBezTo>
                    <a:cubicBezTo>
                      <a:pt x="4763" y="408"/>
                      <a:pt x="4365" y="0"/>
                      <a:pt x="39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2516;p57">
                <a:extLst>
                  <a:ext uri="{FF2B5EF4-FFF2-40B4-BE49-F238E27FC236}">
                    <a16:creationId xmlns:a16="http://schemas.microsoft.com/office/drawing/2014/main" id="{FA19EBD1-1CEF-F759-DB20-738F2BDF3772}"/>
                  </a:ext>
                </a:extLst>
              </p:cNvPr>
              <p:cNvSpPr/>
              <p:nvPr/>
            </p:nvSpPr>
            <p:spPr>
              <a:xfrm>
                <a:off x="1565650" y="1720675"/>
                <a:ext cx="152000" cy="28150"/>
              </a:xfrm>
              <a:custGeom>
                <a:avLst/>
                <a:gdLst/>
                <a:ahLst/>
                <a:cxnLst/>
                <a:rect l="l" t="t" r="r" b="b"/>
                <a:pathLst>
                  <a:path w="6080" h="1126" extrusionOk="0">
                    <a:moveTo>
                      <a:pt x="730" y="1"/>
                    </a:moveTo>
                    <a:cubicBezTo>
                      <a:pt x="0" y="1"/>
                      <a:pt x="0" y="1125"/>
                      <a:pt x="730" y="1125"/>
                    </a:cubicBezTo>
                    <a:lnTo>
                      <a:pt x="5350" y="1125"/>
                    </a:lnTo>
                    <a:cubicBezTo>
                      <a:pt x="6079" y="1125"/>
                      <a:pt x="6079" y="1"/>
                      <a:pt x="535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2517;p57">
                <a:extLst>
                  <a:ext uri="{FF2B5EF4-FFF2-40B4-BE49-F238E27FC236}">
                    <a16:creationId xmlns:a16="http://schemas.microsoft.com/office/drawing/2014/main" id="{6A792E41-986A-AC96-826E-B6BC8255E348}"/>
                  </a:ext>
                </a:extLst>
              </p:cNvPr>
              <p:cNvSpPr/>
              <p:nvPr/>
            </p:nvSpPr>
            <p:spPr>
              <a:xfrm>
                <a:off x="1685325" y="1623425"/>
                <a:ext cx="31575" cy="122350"/>
              </a:xfrm>
              <a:custGeom>
                <a:avLst/>
                <a:gdLst/>
                <a:ahLst/>
                <a:cxnLst/>
                <a:rect l="l" t="t" r="r" b="b"/>
                <a:pathLst>
                  <a:path w="1263" h="4894" extrusionOk="0">
                    <a:moveTo>
                      <a:pt x="555" y="0"/>
                    </a:moveTo>
                    <a:cubicBezTo>
                      <a:pt x="274" y="0"/>
                      <a:pt x="1" y="182"/>
                      <a:pt x="16" y="547"/>
                    </a:cubicBezTo>
                    <a:cubicBezTo>
                      <a:pt x="46" y="1824"/>
                      <a:pt x="77" y="3070"/>
                      <a:pt x="107" y="4347"/>
                    </a:cubicBezTo>
                    <a:cubicBezTo>
                      <a:pt x="122" y="4711"/>
                      <a:pt x="411" y="4894"/>
                      <a:pt x="696" y="4894"/>
                    </a:cubicBezTo>
                    <a:cubicBezTo>
                      <a:pt x="981" y="4894"/>
                      <a:pt x="1262" y="4711"/>
                      <a:pt x="1262" y="4347"/>
                    </a:cubicBezTo>
                    <a:cubicBezTo>
                      <a:pt x="1201" y="3070"/>
                      <a:pt x="1171" y="1824"/>
                      <a:pt x="1140" y="547"/>
                    </a:cubicBezTo>
                    <a:cubicBezTo>
                      <a:pt x="1125" y="182"/>
                      <a:pt x="837" y="0"/>
                      <a:pt x="555"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2518;p57">
                <a:extLst>
                  <a:ext uri="{FF2B5EF4-FFF2-40B4-BE49-F238E27FC236}">
                    <a16:creationId xmlns:a16="http://schemas.microsoft.com/office/drawing/2014/main" id="{611BB312-40EB-21D0-1C30-D82D42880AC6}"/>
                  </a:ext>
                </a:extLst>
              </p:cNvPr>
              <p:cNvSpPr/>
              <p:nvPr/>
            </p:nvSpPr>
            <p:spPr>
              <a:xfrm>
                <a:off x="809550" y="1622650"/>
                <a:ext cx="907350" cy="28150"/>
              </a:xfrm>
              <a:custGeom>
                <a:avLst/>
                <a:gdLst/>
                <a:ahLst/>
                <a:cxnLst/>
                <a:rect l="l" t="t" r="r" b="b"/>
                <a:pathLst>
                  <a:path w="36294" h="1126" extrusionOk="0">
                    <a:moveTo>
                      <a:pt x="730" y="1"/>
                    </a:moveTo>
                    <a:cubicBezTo>
                      <a:pt x="1" y="1"/>
                      <a:pt x="1" y="1125"/>
                      <a:pt x="730" y="1125"/>
                    </a:cubicBezTo>
                    <a:lnTo>
                      <a:pt x="35564" y="1125"/>
                    </a:lnTo>
                    <a:cubicBezTo>
                      <a:pt x="36293" y="1125"/>
                      <a:pt x="36293" y="1"/>
                      <a:pt x="35564"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2519;p57">
                <a:extLst>
                  <a:ext uri="{FF2B5EF4-FFF2-40B4-BE49-F238E27FC236}">
                    <a16:creationId xmlns:a16="http://schemas.microsoft.com/office/drawing/2014/main" id="{1E649441-6231-BEBB-1184-36264BF77BFD}"/>
                  </a:ext>
                </a:extLst>
              </p:cNvPr>
              <p:cNvSpPr/>
              <p:nvPr/>
            </p:nvSpPr>
            <p:spPr>
              <a:xfrm>
                <a:off x="729775" y="1410650"/>
                <a:ext cx="1084375" cy="28900"/>
              </a:xfrm>
              <a:custGeom>
                <a:avLst/>
                <a:gdLst/>
                <a:ahLst/>
                <a:cxnLst/>
                <a:rect l="l" t="t" r="r" b="b"/>
                <a:pathLst>
                  <a:path w="43375" h="1156" extrusionOk="0">
                    <a:moveTo>
                      <a:pt x="730" y="0"/>
                    </a:moveTo>
                    <a:cubicBezTo>
                      <a:pt x="0" y="0"/>
                      <a:pt x="0" y="1155"/>
                      <a:pt x="730" y="1155"/>
                    </a:cubicBezTo>
                    <a:lnTo>
                      <a:pt x="42645" y="1155"/>
                    </a:lnTo>
                    <a:cubicBezTo>
                      <a:pt x="43375" y="1155"/>
                      <a:pt x="43375" y="0"/>
                      <a:pt x="426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2520;p57">
                <a:extLst>
                  <a:ext uri="{FF2B5EF4-FFF2-40B4-BE49-F238E27FC236}">
                    <a16:creationId xmlns:a16="http://schemas.microsoft.com/office/drawing/2014/main" id="{14EB6ECE-A193-82B9-10CE-EE2EEB2B2740}"/>
                  </a:ext>
                </a:extLst>
              </p:cNvPr>
              <p:cNvSpPr/>
              <p:nvPr/>
            </p:nvSpPr>
            <p:spPr>
              <a:xfrm>
                <a:off x="851350" y="1416725"/>
                <a:ext cx="28125" cy="228000"/>
              </a:xfrm>
              <a:custGeom>
                <a:avLst/>
                <a:gdLst/>
                <a:ahLst/>
                <a:cxnLst/>
                <a:rect l="l" t="t" r="r" b="b"/>
                <a:pathLst>
                  <a:path w="1125" h="9120" extrusionOk="0">
                    <a:moveTo>
                      <a:pt x="563" y="0"/>
                    </a:moveTo>
                    <a:cubicBezTo>
                      <a:pt x="281" y="0"/>
                      <a:pt x="0" y="183"/>
                      <a:pt x="0" y="548"/>
                    </a:cubicBezTo>
                    <a:lnTo>
                      <a:pt x="0" y="8572"/>
                    </a:lnTo>
                    <a:cubicBezTo>
                      <a:pt x="0" y="8937"/>
                      <a:pt x="281" y="9119"/>
                      <a:pt x="563" y="9119"/>
                    </a:cubicBezTo>
                    <a:cubicBezTo>
                      <a:pt x="844" y="9119"/>
                      <a:pt x="1125" y="8937"/>
                      <a:pt x="1125" y="8572"/>
                    </a:cubicBezTo>
                    <a:lnTo>
                      <a:pt x="1125" y="548"/>
                    </a:lnTo>
                    <a:cubicBezTo>
                      <a:pt x="1125" y="183"/>
                      <a:pt x="844" y="0"/>
                      <a:pt x="5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2521;p57">
                <a:extLst>
                  <a:ext uri="{FF2B5EF4-FFF2-40B4-BE49-F238E27FC236}">
                    <a16:creationId xmlns:a16="http://schemas.microsoft.com/office/drawing/2014/main" id="{BA7E605F-70DD-D75E-9CBC-E3A0D0E5F610}"/>
                  </a:ext>
                </a:extLst>
              </p:cNvPr>
              <p:cNvSpPr/>
              <p:nvPr/>
            </p:nvSpPr>
            <p:spPr>
              <a:xfrm>
                <a:off x="908350" y="1416725"/>
                <a:ext cx="28900" cy="228000"/>
              </a:xfrm>
              <a:custGeom>
                <a:avLst/>
                <a:gdLst/>
                <a:ahLst/>
                <a:cxnLst/>
                <a:rect l="l" t="t" r="r" b="b"/>
                <a:pathLst>
                  <a:path w="1156" h="9120" extrusionOk="0">
                    <a:moveTo>
                      <a:pt x="578" y="0"/>
                    </a:moveTo>
                    <a:cubicBezTo>
                      <a:pt x="289" y="0"/>
                      <a:pt x="0" y="183"/>
                      <a:pt x="0" y="548"/>
                    </a:cubicBezTo>
                    <a:lnTo>
                      <a:pt x="0" y="8572"/>
                    </a:lnTo>
                    <a:cubicBezTo>
                      <a:pt x="0" y="8937"/>
                      <a:pt x="289" y="9119"/>
                      <a:pt x="578" y="9119"/>
                    </a:cubicBezTo>
                    <a:cubicBezTo>
                      <a:pt x="866" y="9119"/>
                      <a:pt x="1155" y="8937"/>
                      <a:pt x="1155" y="8572"/>
                    </a:cubicBezTo>
                    <a:lnTo>
                      <a:pt x="1155" y="548"/>
                    </a:lnTo>
                    <a:cubicBezTo>
                      <a:pt x="1155" y="183"/>
                      <a:pt x="866" y="0"/>
                      <a:pt x="5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2522;p57">
                <a:extLst>
                  <a:ext uri="{FF2B5EF4-FFF2-40B4-BE49-F238E27FC236}">
                    <a16:creationId xmlns:a16="http://schemas.microsoft.com/office/drawing/2014/main" id="{90C81730-D9B4-4AAA-D419-D0A0E7FD32F7}"/>
                  </a:ext>
                </a:extLst>
              </p:cNvPr>
              <p:cNvSpPr/>
              <p:nvPr/>
            </p:nvSpPr>
            <p:spPr>
              <a:xfrm>
                <a:off x="1079325" y="1416725"/>
                <a:ext cx="28900" cy="228000"/>
              </a:xfrm>
              <a:custGeom>
                <a:avLst/>
                <a:gdLst/>
                <a:ahLst/>
                <a:cxnLst/>
                <a:rect l="l" t="t" r="r" b="b"/>
                <a:pathLst>
                  <a:path w="1156" h="9120" extrusionOk="0">
                    <a:moveTo>
                      <a:pt x="578" y="0"/>
                    </a:moveTo>
                    <a:cubicBezTo>
                      <a:pt x="289" y="0"/>
                      <a:pt x="0" y="183"/>
                      <a:pt x="0" y="548"/>
                    </a:cubicBezTo>
                    <a:lnTo>
                      <a:pt x="0" y="8572"/>
                    </a:lnTo>
                    <a:cubicBezTo>
                      <a:pt x="0" y="8937"/>
                      <a:pt x="289" y="9119"/>
                      <a:pt x="578" y="9119"/>
                    </a:cubicBezTo>
                    <a:cubicBezTo>
                      <a:pt x="866" y="9119"/>
                      <a:pt x="1155" y="8937"/>
                      <a:pt x="1155" y="8572"/>
                    </a:cubicBezTo>
                    <a:lnTo>
                      <a:pt x="1155" y="548"/>
                    </a:lnTo>
                    <a:cubicBezTo>
                      <a:pt x="1155" y="183"/>
                      <a:pt x="866" y="0"/>
                      <a:pt x="5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2523;p57">
                <a:extLst>
                  <a:ext uri="{FF2B5EF4-FFF2-40B4-BE49-F238E27FC236}">
                    <a16:creationId xmlns:a16="http://schemas.microsoft.com/office/drawing/2014/main" id="{50C55489-FD88-5877-2685-8AF5C8B06E10}"/>
                  </a:ext>
                </a:extLst>
              </p:cNvPr>
              <p:cNvSpPr/>
              <p:nvPr/>
            </p:nvSpPr>
            <p:spPr>
              <a:xfrm>
                <a:off x="1137075" y="1416725"/>
                <a:ext cx="28125" cy="228000"/>
              </a:xfrm>
              <a:custGeom>
                <a:avLst/>
                <a:gdLst/>
                <a:ahLst/>
                <a:cxnLst/>
                <a:rect l="l" t="t" r="r" b="b"/>
                <a:pathLst>
                  <a:path w="1125" h="9120" extrusionOk="0">
                    <a:moveTo>
                      <a:pt x="562" y="0"/>
                    </a:moveTo>
                    <a:cubicBezTo>
                      <a:pt x="281" y="0"/>
                      <a:pt x="0" y="183"/>
                      <a:pt x="0" y="548"/>
                    </a:cubicBezTo>
                    <a:lnTo>
                      <a:pt x="0" y="8572"/>
                    </a:lnTo>
                    <a:cubicBezTo>
                      <a:pt x="0" y="8937"/>
                      <a:pt x="281" y="9119"/>
                      <a:pt x="562" y="9119"/>
                    </a:cubicBezTo>
                    <a:cubicBezTo>
                      <a:pt x="844" y="9119"/>
                      <a:pt x="1125" y="8937"/>
                      <a:pt x="1125" y="8572"/>
                    </a:cubicBezTo>
                    <a:lnTo>
                      <a:pt x="1125" y="548"/>
                    </a:lnTo>
                    <a:cubicBezTo>
                      <a:pt x="1125" y="183"/>
                      <a:pt x="844"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2524;p57">
                <a:extLst>
                  <a:ext uri="{FF2B5EF4-FFF2-40B4-BE49-F238E27FC236}">
                    <a16:creationId xmlns:a16="http://schemas.microsoft.com/office/drawing/2014/main" id="{8C9101E5-7DE4-62E3-0BDA-A0A98FA8C7DF}"/>
                  </a:ext>
                </a:extLst>
              </p:cNvPr>
              <p:cNvSpPr/>
              <p:nvPr/>
            </p:nvSpPr>
            <p:spPr>
              <a:xfrm>
                <a:off x="1308050" y="1416725"/>
                <a:ext cx="28900" cy="228000"/>
              </a:xfrm>
              <a:custGeom>
                <a:avLst/>
                <a:gdLst/>
                <a:ahLst/>
                <a:cxnLst/>
                <a:rect l="l" t="t" r="r" b="b"/>
                <a:pathLst>
                  <a:path w="1156" h="9120" extrusionOk="0">
                    <a:moveTo>
                      <a:pt x="578" y="0"/>
                    </a:moveTo>
                    <a:cubicBezTo>
                      <a:pt x="289" y="0"/>
                      <a:pt x="0" y="183"/>
                      <a:pt x="0" y="548"/>
                    </a:cubicBezTo>
                    <a:lnTo>
                      <a:pt x="0" y="8572"/>
                    </a:lnTo>
                    <a:cubicBezTo>
                      <a:pt x="0" y="8937"/>
                      <a:pt x="289" y="9119"/>
                      <a:pt x="578" y="9119"/>
                    </a:cubicBezTo>
                    <a:cubicBezTo>
                      <a:pt x="866" y="9119"/>
                      <a:pt x="1155" y="8937"/>
                      <a:pt x="1155" y="8572"/>
                    </a:cubicBezTo>
                    <a:lnTo>
                      <a:pt x="1155" y="548"/>
                    </a:lnTo>
                    <a:cubicBezTo>
                      <a:pt x="1155" y="183"/>
                      <a:pt x="866" y="0"/>
                      <a:pt x="5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2525;p57">
                <a:extLst>
                  <a:ext uri="{FF2B5EF4-FFF2-40B4-BE49-F238E27FC236}">
                    <a16:creationId xmlns:a16="http://schemas.microsoft.com/office/drawing/2014/main" id="{71C826EC-9F9C-2F80-0612-554C0F57EEBB}"/>
                  </a:ext>
                </a:extLst>
              </p:cNvPr>
              <p:cNvSpPr/>
              <p:nvPr/>
            </p:nvSpPr>
            <p:spPr>
              <a:xfrm>
                <a:off x="1365800" y="1416725"/>
                <a:ext cx="28125" cy="228000"/>
              </a:xfrm>
              <a:custGeom>
                <a:avLst/>
                <a:gdLst/>
                <a:ahLst/>
                <a:cxnLst/>
                <a:rect l="l" t="t" r="r" b="b"/>
                <a:pathLst>
                  <a:path w="1125" h="9120" extrusionOk="0">
                    <a:moveTo>
                      <a:pt x="563" y="0"/>
                    </a:moveTo>
                    <a:cubicBezTo>
                      <a:pt x="281" y="0"/>
                      <a:pt x="0" y="183"/>
                      <a:pt x="0" y="548"/>
                    </a:cubicBezTo>
                    <a:lnTo>
                      <a:pt x="0" y="8572"/>
                    </a:lnTo>
                    <a:cubicBezTo>
                      <a:pt x="0" y="8937"/>
                      <a:pt x="281" y="9119"/>
                      <a:pt x="563" y="9119"/>
                    </a:cubicBezTo>
                    <a:cubicBezTo>
                      <a:pt x="844" y="9119"/>
                      <a:pt x="1125" y="8937"/>
                      <a:pt x="1125" y="8572"/>
                    </a:cubicBezTo>
                    <a:lnTo>
                      <a:pt x="1125" y="548"/>
                    </a:lnTo>
                    <a:cubicBezTo>
                      <a:pt x="1125" y="183"/>
                      <a:pt x="844" y="0"/>
                      <a:pt x="5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2526;p57">
                <a:extLst>
                  <a:ext uri="{FF2B5EF4-FFF2-40B4-BE49-F238E27FC236}">
                    <a16:creationId xmlns:a16="http://schemas.microsoft.com/office/drawing/2014/main" id="{3C89EC19-532B-2E01-40A8-C9D3D7B38C4A}"/>
                  </a:ext>
                </a:extLst>
              </p:cNvPr>
              <p:cNvSpPr/>
              <p:nvPr/>
            </p:nvSpPr>
            <p:spPr>
              <a:xfrm>
                <a:off x="1536775" y="1416725"/>
                <a:ext cx="28900" cy="228000"/>
              </a:xfrm>
              <a:custGeom>
                <a:avLst/>
                <a:gdLst/>
                <a:ahLst/>
                <a:cxnLst/>
                <a:rect l="l" t="t" r="r" b="b"/>
                <a:pathLst>
                  <a:path w="1156" h="9120" extrusionOk="0">
                    <a:moveTo>
                      <a:pt x="578" y="0"/>
                    </a:moveTo>
                    <a:cubicBezTo>
                      <a:pt x="289" y="0"/>
                      <a:pt x="0" y="183"/>
                      <a:pt x="0" y="548"/>
                    </a:cubicBezTo>
                    <a:lnTo>
                      <a:pt x="0" y="8572"/>
                    </a:lnTo>
                    <a:cubicBezTo>
                      <a:pt x="0" y="8937"/>
                      <a:pt x="289" y="9119"/>
                      <a:pt x="578" y="9119"/>
                    </a:cubicBezTo>
                    <a:cubicBezTo>
                      <a:pt x="867" y="9119"/>
                      <a:pt x="1155" y="8937"/>
                      <a:pt x="1155" y="8572"/>
                    </a:cubicBezTo>
                    <a:lnTo>
                      <a:pt x="1155" y="548"/>
                    </a:lnTo>
                    <a:cubicBezTo>
                      <a:pt x="1155" y="183"/>
                      <a:pt x="867" y="0"/>
                      <a:pt x="5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2527;p57">
                <a:extLst>
                  <a:ext uri="{FF2B5EF4-FFF2-40B4-BE49-F238E27FC236}">
                    <a16:creationId xmlns:a16="http://schemas.microsoft.com/office/drawing/2014/main" id="{E62AF03C-A72B-6F6B-D78C-8B0C7B57BC8F}"/>
                  </a:ext>
                </a:extLst>
              </p:cNvPr>
              <p:cNvSpPr/>
              <p:nvPr/>
            </p:nvSpPr>
            <p:spPr>
              <a:xfrm>
                <a:off x="1593750" y="1416725"/>
                <a:ext cx="28900" cy="228000"/>
              </a:xfrm>
              <a:custGeom>
                <a:avLst/>
                <a:gdLst/>
                <a:ahLst/>
                <a:cxnLst/>
                <a:rect l="l" t="t" r="r" b="b"/>
                <a:pathLst>
                  <a:path w="1156" h="9120" extrusionOk="0">
                    <a:moveTo>
                      <a:pt x="578" y="0"/>
                    </a:moveTo>
                    <a:cubicBezTo>
                      <a:pt x="290" y="0"/>
                      <a:pt x="1" y="183"/>
                      <a:pt x="1" y="548"/>
                    </a:cubicBezTo>
                    <a:lnTo>
                      <a:pt x="1" y="8572"/>
                    </a:lnTo>
                    <a:cubicBezTo>
                      <a:pt x="1" y="8937"/>
                      <a:pt x="290" y="9119"/>
                      <a:pt x="578" y="9119"/>
                    </a:cubicBezTo>
                    <a:cubicBezTo>
                      <a:pt x="867" y="9119"/>
                      <a:pt x="1156" y="8937"/>
                      <a:pt x="1156" y="8572"/>
                    </a:cubicBezTo>
                    <a:lnTo>
                      <a:pt x="1156" y="548"/>
                    </a:lnTo>
                    <a:cubicBezTo>
                      <a:pt x="1156" y="183"/>
                      <a:pt x="867" y="0"/>
                      <a:pt x="5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2528;p57">
                <a:extLst>
                  <a:ext uri="{FF2B5EF4-FFF2-40B4-BE49-F238E27FC236}">
                    <a16:creationId xmlns:a16="http://schemas.microsoft.com/office/drawing/2014/main" id="{01BC224A-3A52-61D0-8104-64FAEA8D4569}"/>
                  </a:ext>
                </a:extLst>
              </p:cNvPr>
              <p:cNvSpPr/>
              <p:nvPr/>
            </p:nvSpPr>
            <p:spPr>
              <a:xfrm>
                <a:off x="998775" y="1231300"/>
                <a:ext cx="28900" cy="419500"/>
              </a:xfrm>
              <a:custGeom>
                <a:avLst/>
                <a:gdLst/>
                <a:ahLst/>
                <a:cxnLst/>
                <a:rect l="l" t="t" r="r" b="b"/>
                <a:pathLst>
                  <a:path w="1156" h="16780" extrusionOk="0">
                    <a:moveTo>
                      <a:pt x="578" y="1"/>
                    </a:moveTo>
                    <a:cubicBezTo>
                      <a:pt x="289" y="1"/>
                      <a:pt x="0" y="183"/>
                      <a:pt x="0" y="548"/>
                    </a:cubicBezTo>
                    <a:lnTo>
                      <a:pt x="0" y="16232"/>
                    </a:lnTo>
                    <a:cubicBezTo>
                      <a:pt x="0" y="16597"/>
                      <a:pt x="289" y="16779"/>
                      <a:pt x="578" y="16779"/>
                    </a:cubicBezTo>
                    <a:cubicBezTo>
                      <a:pt x="866" y="16779"/>
                      <a:pt x="1155" y="16597"/>
                      <a:pt x="1155" y="16232"/>
                    </a:cubicBezTo>
                    <a:lnTo>
                      <a:pt x="1155" y="548"/>
                    </a:lnTo>
                    <a:cubicBezTo>
                      <a:pt x="1155" y="183"/>
                      <a:pt x="866" y="1"/>
                      <a:pt x="57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2529;p57">
                <a:extLst>
                  <a:ext uri="{FF2B5EF4-FFF2-40B4-BE49-F238E27FC236}">
                    <a16:creationId xmlns:a16="http://schemas.microsoft.com/office/drawing/2014/main" id="{A31C5BA6-223D-7A5D-370B-7D525ED6B3AB}"/>
                  </a:ext>
                </a:extLst>
              </p:cNvPr>
              <p:cNvSpPr/>
              <p:nvPr/>
            </p:nvSpPr>
            <p:spPr>
              <a:xfrm>
                <a:off x="1466100" y="1241200"/>
                <a:ext cx="28150" cy="405800"/>
              </a:xfrm>
              <a:custGeom>
                <a:avLst/>
                <a:gdLst/>
                <a:ahLst/>
                <a:cxnLst/>
                <a:rect l="l" t="t" r="r" b="b"/>
                <a:pathLst>
                  <a:path w="1126" h="16232" extrusionOk="0">
                    <a:moveTo>
                      <a:pt x="563" y="0"/>
                    </a:moveTo>
                    <a:cubicBezTo>
                      <a:pt x="282" y="0"/>
                      <a:pt x="0" y="182"/>
                      <a:pt x="0" y="547"/>
                    </a:cubicBezTo>
                    <a:lnTo>
                      <a:pt x="0" y="15684"/>
                    </a:lnTo>
                    <a:cubicBezTo>
                      <a:pt x="0" y="16049"/>
                      <a:pt x="282" y="16231"/>
                      <a:pt x="563" y="16231"/>
                    </a:cubicBezTo>
                    <a:cubicBezTo>
                      <a:pt x="844" y="16231"/>
                      <a:pt x="1125" y="16049"/>
                      <a:pt x="1125" y="15684"/>
                    </a:cubicBezTo>
                    <a:lnTo>
                      <a:pt x="1125" y="547"/>
                    </a:lnTo>
                    <a:cubicBezTo>
                      <a:pt x="1125" y="182"/>
                      <a:pt x="844" y="0"/>
                      <a:pt x="5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2530;p57">
                <a:extLst>
                  <a:ext uri="{FF2B5EF4-FFF2-40B4-BE49-F238E27FC236}">
                    <a16:creationId xmlns:a16="http://schemas.microsoft.com/office/drawing/2014/main" id="{97381896-8BD5-3FD5-021C-165198B10D28}"/>
                  </a:ext>
                </a:extLst>
              </p:cNvPr>
              <p:cNvSpPr/>
              <p:nvPr/>
            </p:nvSpPr>
            <p:spPr>
              <a:xfrm>
                <a:off x="951650" y="1227500"/>
                <a:ext cx="586675" cy="28925"/>
              </a:xfrm>
              <a:custGeom>
                <a:avLst/>
                <a:gdLst/>
                <a:ahLst/>
                <a:cxnLst/>
                <a:rect l="l" t="t" r="r" b="b"/>
                <a:pathLst>
                  <a:path w="23467" h="1157" extrusionOk="0">
                    <a:moveTo>
                      <a:pt x="760" y="1"/>
                    </a:moveTo>
                    <a:cubicBezTo>
                      <a:pt x="31" y="1"/>
                      <a:pt x="1" y="1156"/>
                      <a:pt x="760" y="1156"/>
                    </a:cubicBezTo>
                    <a:lnTo>
                      <a:pt x="22737" y="1156"/>
                    </a:lnTo>
                    <a:cubicBezTo>
                      <a:pt x="23466" y="1156"/>
                      <a:pt x="23466" y="1"/>
                      <a:pt x="22737"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2531;p57">
                <a:extLst>
                  <a:ext uri="{FF2B5EF4-FFF2-40B4-BE49-F238E27FC236}">
                    <a16:creationId xmlns:a16="http://schemas.microsoft.com/office/drawing/2014/main" id="{5EB42AC1-1D7F-E092-F80F-D67A12CC8E7D}"/>
                  </a:ext>
                </a:extLst>
              </p:cNvPr>
              <p:cNvSpPr/>
              <p:nvPr/>
            </p:nvSpPr>
            <p:spPr>
              <a:xfrm>
                <a:off x="972375" y="1906975"/>
                <a:ext cx="554250" cy="405725"/>
              </a:xfrm>
              <a:custGeom>
                <a:avLst/>
                <a:gdLst/>
                <a:ahLst/>
                <a:cxnLst/>
                <a:rect l="l" t="t" r="r" b="b"/>
                <a:pathLst>
                  <a:path w="22170" h="16229" extrusionOk="0">
                    <a:moveTo>
                      <a:pt x="21420" y="1"/>
                    </a:moveTo>
                    <a:cubicBezTo>
                      <a:pt x="21323" y="1"/>
                      <a:pt x="21220" y="36"/>
                      <a:pt x="21117" y="117"/>
                    </a:cubicBezTo>
                    <a:cubicBezTo>
                      <a:pt x="14400" y="5315"/>
                      <a:pt x="7530" y="10300"/>
                      <a:pt x="509" y="15133"/>
                    </a:cubicBezTo>
                    <a:cubicBezTo>
                      <a:pt x="0" y="15489"/>
                      <a:pt x="322" y="16228"/>
                      <a:pt x="797" y="16228"/>
                    </a:cubicBezTo>
                    <a:cubicBezTo>
                      <a:pt x="889" y="16228"/>
                      <a:pt x="987" y="16200"/>
                      <a:pt x="1086" y="16136"/>
                    </a:cubicBezTo>
                    <a:cubicBezTo>
                      <a:pt x="8078" y="11303"/>
                      <a:pt x="14947" y="6288"/>
                      <a:pt x="21695" y="1090"/>
                    </a:cubicBezTo>
                    <a:cubicBezTo>
                      <a:pt x="22169" y="740"/>
                      <a:pt x="21864" y="1"/>
                      <a:pt x="2142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2532;p57">
                <a:extLst>
                  <a:ext uri="{FF2B5EF4-FFF2-40B4-BE49-F238E27FC236}">
                    <a16:creationId xmlns:a16="http://schemas.microsoft.com/office/drawing/2014/main" id="{F1D0F425-3544-874D-7CB1-012C23022006}"/>
                  </a:ext>
                </a:extLst>
              </p:cNvPr>
              <p:cNvSpPr/>
              <p:nvPr/>
            </p:nvSpPr>
            <p:spPr>
              <a:xfrm>
                <a:off x="926725" y="2248800"/>
                <a:ext cx="638200" cy="507925"/>
              </a:xfrm>
              <a:custGeom>
                <a:avLst/>
                <a:gdLst/>
                <a:ahLst/>
                <a:cxnLst/>
                <a:rect l="l" t="t" r="r" b="b"/>
                <a:pathLst>
                  <a:path w="25528" h="20317" extrusionOk="0">
                    <a:moveTo>
                      <a:pt x="24665" y="0"/>
                    </a:moveTo>
                    <a:cubicBezTo>
                      <a:pt x="24535" y="0"/>
                      <a:pt x="24401" y="45"/>
                      <a:pt x="24281" y="153"/>
                    </a:cubicBezTo>
                    <a:cubicBezTo>
                      <a:pt x="16682" y="6900"/>
                      <a:pt x="8657" y="13162"/>
                      <a:pt x="481" y="19211"/>
                    </a:cubicBezTo>
                    <a:cubicBezTo>
                      <a:pt x="1" y="19564"/>
                      <a:pt x="319" y="20317"/>
                      <a:pt x="771" y="20317"/>
                    </a:cubicBezTo>
                    <a:cubicBezTo>
                      <a:pt x="863" y="20317"/>
                      <a:pt x="961" y="20286"/>
                      <a:pt x="1058" y="20214"/>
                    </a:cubicBezTo>
                    <a:cubicBezTo>
                      <a:pt x="9296" y="14074"/>
                      <a:pt x="17411" y="7752"/>
                      <a:pt x="25101" y="943"/>
                    </a:cubicBezTo>
                    <a:cubicBezTo>
                      <a:pt x="25528" y="564"/>
                      <a:pt x="25123" y="0"/>
                      <a:pt x="246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2533;p57">
                <a:extLst>
                  <a:ext uri="{FF2B5EF4-FFF2-40B4-BE49-F238E27FC236}">
                    <a16:creationId xmlns:a16="http://schemas.microsoft.com/office/drawing/2014/main" id="{1225EAD0-996A-19B7-E77E-CA2A322A172D}"/>
                  </a:ext>
                </a:extLst>
              </p:cNvPr>
              <p:cNvSpPr/>
              <p:nvPr/>
            </p:nvSpPr>
            <p:spPr>
              <a:xfrm>
                <a:off x="905600" y="2501500"/>
                <a:ext cx="681900" cy="479400"/>
              </a:xfrm>
              <a:custGeom>
                <a:avLst/>
                <a:gdLst/>
                <a:ahLst/>
                <a:cxnLst/>
                <a:rect l="l" t="t" r="r" b="b"/>
                <a:pathLst>
                  <a:path w="27276" h="19176" extrusionOk="0">
                    <a:moveTo>
                      <a:pt x="26524" y="0"/>
                    </a:moveTo>
                    <a:cubicBezTo>
                      <a:pt x="26428" y="0"/>
                      <a:pt x="26325" y="32"/>
                      <a:pt x="26220" y="106"/>
                    </a:cubicBezTo>
                    <a:cubicBezTo>
                      <a:pt x="17770" y="6276"/>
                      <a:pt x="9198" y="12264"/>
                      <a:pt x="505" y="18100"/>
                    </a:cubicBezTo>
                    <a:cubicBezTo>
                      <a:pt x="0" y="18428"/>
                      <a:pt x="313" y="19176"/>
                      <a:pt x="782" y="19176"/>
                    </a:cubicBezTo>
                    <a:cubicBezTo>
                      <a:pt x="878" y="19176"/>
                      <a:pt x="980" y="19144"/>
                      <a:pt x="1083" y="19072"/>
                    </a:cubicBezTo>
                    <a:cubicBezTo>
                      <a:pt x="9776" y="13236"/>
                      <a:pt x="18347" y="7249"/>
                      <a:pt x="26797" y="1078"/>
                    </a:cubicBezTo>
                    <a:cubicBezTo>
                      <a:pt x="27275" y="726"/>
                      <a:pt x="26983" y="0"/>
                      <a:pt x="265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2534;p57">
                <a:extLst>
                  <a:ext uri="{FF2B5EF4-FFF2-40B4-BE49-F238E27FC236}">
                    <a16:creationId xmlns:a16="http://schemas.microsoft.com/office/drawing/2014/main" id="{7EF739C3-949A-FD46-465D-94A45AF93277}"/>
                  </a:ext>
                </a:extLst>
              </p:cNvPr>
              <p:cNvSpPr/>
              <p:nvPr/>
            </p:nvSpPr>
            <p:spPr>
              <a:xfrm>
                <a:off x="864550" y="2914100"/>
                <a:ext cx="763075" cy="535650"/>
              </a:xfrm>
              <a:custGeom>
                <a:avLst/>
                <a:gdLst/>
                <a:ahLst/>
                <a:cxnLst/>
                <a:rect l="l" t="t" r="r" b="b"/>
                <a:pathLst>
                  <a:path w="30523" h="21426" extrusionOk="0">
                    <a:moveTo>
                      <a:pt x="29749" y="1"/>
                    </a:moveTo>
                    <a:cubicBezTo>
                      <a:pt x="29652" y="1"/>
                      <a:pt x="29548" y="33"/>
                      <a:pt x="29442" y="106"/>
                    </a:cubicBezTo>
                    <a:cubicBezTo>
                      <a:pt x="19929" y="7037"/>
                      <a:pt x="10293" y="13784"/>
                      <a:pt x="506" y="20350"/>
                    </a:cubicBezTo>
                    <a:cubicBezTo>
                      <a:pt x="1" y="20678"/>
                      <a:pt x="314" y="21426"/>
                      <a:pt x="783" y="21426"/>
                    </a:cubicBezTo>
                    <a:cubicBezTo>
                      <a:pt x="878" y="21426"/>
                      <a:pt x="980" y="21395"/>
                      <a:pt x="1083" y="21322"/>
                    </a:cubicBezTo>
                    <a:cubicBezTo>
                      <a:pt x="10871" y="14757"/>
                      <a:pt x="20506" y="8009"/>
                      <a:pt x="30020" y="1079"/>
                    </a:cubicBezTo>
                    <a:cubicBezTo>
                      <a:pt x="30523" y="727"/>
                      <a:pt x="30215" y="1"/>
                      <a:pt x="29749"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2535;p57">
                <a:extLst>
                  <a:ext uri="{FF2B5EF4-FFF2-40B4-BE49-F238E27FC236}">
                    <a16:creationId xmlns:a16="http://schemas.microsoft.com/office/drawing/2014/main" id="{13B725AF-CFD9-1941-86B2-F7B5EFB99A16}"/>
                  </a:ext>
                </a:extLst>
              </p:cNvPr>
              <p:cNvSpPr/>
              <p:nvPr/>
            </p:nvSpPr>
            <p:spPr>
              <a:xfrm>
                <a:off x="837950" y="3223125"/>
                <a:ext cx="819225" cy="575425"/>
              </a:xfrm>
              <a:custGeom>
                <a:avLst/>
                <a:gdLst/>
                <a:ahLst/>
                <a:cxnLst/>
                <a:rect l="l" t="t" r="r" b="b"/>
                <a:pathLst>
                  <a:path w="32769" h="23017" extrusionOk="0">
                    <a:moveTo>
                      <a:pt x="32008" y="0"/>
                    </a:moveTo>
                    <a:cubicBezTo>
                      <a:pt x="31908" y="0"/>
                      <a:pt x="31800" y="35"/>
                      <a:pt x="31692" y="116"/>
                    </a:cubicBezTo>
                    <a:cubicBezTo>
                      <a:pt x="21449" y="7594"/>
                      <a:pt x="11023" y="14858"/>
                      <a:pt x="506" y="21940"/>
                    </a:cubicBezTo>
                    <a:cubicBezTo>
                      <a:pt x="1" y="22269"/>
                      <a:pt x="293" y="23016"/>
                      <a:pt x="772" y="23016"/>
                    </a:cubicBezTo>
                    <a:cubicBezTo>
                      <a:pt x="870" y="23016"/>
                      <a:pt x="975" y="22985"/>
                      <a:pt x="1083" y="22913"/>
                    </a:cubicBezTo>
                    <a:cubicBezTo>
                      <a:pt x="11600" y="15831"/>
                      <a:pt x="22026" y="8566"/>
                      <a:pt x="32269" y="1089"/>
                    </a:cubicBezTo>
                    <a:cubicBezTo>
                      <a:pt x="32769" y="739"/>
                      <a:pt x="32468" y="0"/>
                      <a:pt x="320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2536;p57">
                <a:extLst>
                  <a:ext uri="{FF2B5EF4-FFF2-40B4-BE49-F238E27FC236}">
                    <a16:creationId xmlns:a16="http://schemas.microsoft.com/office/drawing/2014/main" id="{6B5067D9-FCB8-EBCB-8617-33E8D78470B3}"/>
                  </a:ext>
                </a:extLst>
              </p:cNvPr>
              <p:cNvSpPr/>
              <p:nvPr/>
            </p:nvSpPr>
            <p:spPr>
              <a:xfrm>
                <a:off x="804300" y="3635725"/>
                <a:ext cx="892400" cy="626850"/>
              </a:xfrm>
              <a:custGeom>
                <a:avLst/>
                <a:gdLst/>
                <a:ahLst/>
                <a:cxnLst/>
                <a:rect l="l" t="t" r="r" b="b"/>
                <a:pathLst>
                  <a:path w="35696" h="25074" extrusionOk="0">
                    <a:moveTo>
                      <a:pt x="34951" y="1"/>
                    </a:moveTo>
                    <a:cubicBezTo>
                      <a:pt x="34855" y="1"/>
                      <a:pt x="34752" y="36"/>
                      <a:pt x="34649" y="117"/>
                    </a:cubicBezTo>
                    <a:cubicBezTo>
                      <a:pt x="23402" y="8294"/>
                      <a:pt x="12034" y="16257"/>
                      <a:pt x="484" y="23978"/>
                    </a:cubicBezTo>
                    <a:cubicBezTo>
                      <a:pt x="1" y="24334"/>
                      <a:pt x="305" y="25073"/>
                      <a:pt x="774" y="25073"/>
                    </a:cubicBezTo>
                    <a:cubicBezTo>
                      <a:pt x="865" y="25073"/>
                      <a:pt x="963" y="25045"/>
                      <a:pt x="1062" y="24981"/>
                    </a:cubicBezTo>
                    <a:cubicBezTo>
                      <a:pt x="12612" y="17230"/>
                      <a:pt x="23980" y="9266"/>
                      <a:pt x="35196" y="1090"/>
                    </a:cubicBezTo>
                    <a:cubicBezTo>
                      <a:pt x="35695" y="740"/>
                      <a:pt x="35395" y="1"/>
                      <a:pt x="349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2537;p57">
                <a:extLst>
                  <a:ext uri="{FF2B5EF4-FFF2-40B4-BE49-F238E27FC236}">
                    <a16:creationId xmlns:a16="http://schemas.microsoft.com/office/drawing/2014/main" id="{6B1603C5-578C-2BF3-8F97-C21F37430BBC}"/>
                  </a:ext>
                </a:extLst>
              </p:cNvPr>
              <p:cNvSpPr/>
              <p:nvPr/>
            </p:nvSpPr>
            <p:spPr>
              <a:xfrm>
                <a:off x="940875" y="995400"/>
                <a:ext cx="316075" cy="259875"/>
              </a:xfrm>
              <a:custGeom>
                <a:avLst/>
                <a:gdLst/>
                <a:ahLst/>
                <a:cxnLst/>
                <a:rect l="l" t="t" r="r" b="b"/>
                <a:pathLst>
                  <a:path w="12643" h="10395" extrusionOk="0">
                    <a:moveTo>
                      <a:pt x="11880" y="0"/>
                    </a:moveTo>
                    <a:cubicBezTo>
                      <a:pt x="11786" y="0"/>
                      <a:pt x="11686" y="32"/>
                      <a:pt x="11587" y="106"/>
                    </a:cubicBezTo>
                    <a:cubicBezTo>
                      <a:pt x="7696" y="3024"/>
                      <a:pt x="4201" y="6397"/>
                      <a:pt x="432" y="9467"/>
                    </a:cubicBezTo>
                    <a:cubicBezTo>
                      <a:pt x="0" y="9827"/>
                      <a:pt x="401" y="10395"/>
                      <a:pt x="872" y="10395"/>
                    </a:cubicBezTo>
                    <a:cubicBezTo>
                      <a:pt x="999" y="10395"/>
                      <a:pt x="1130" y="10354"/>
                      <a:pt x="1252" y="10258"/>
                    </a:cubicBezTo>
                    <a:cubicBezTo>
                      <a:pt x="4930" y="7248"/>
                      <a:pt x="8365" y="3935"/>
                      <a:pt x="12164" y="1109"/>
                    </a:cubicBezTo>
                    <a:cubicBezTo>
                      <a:pt x="12642" y="731"/>
                      <a:pt x="12329" y="0"/>
                      <a:pt x="118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2538;p57">
                <a:extLst>
                  <a:ext uri="{FF2B5EF4-FFF2-40B4-BE49-F238E27FC236}">
                    <a16:creationId xmlns:a16="http://schemas.microsoft.com/office/drawing/2014/main" id="{5B8226E4-29CC-0744-2E82-948B0CAEEA54}"/>
                  </a:ext>
                </a:extLst>
              </p:cNvPr>
              <p:cNvSpPr/>
              <p:nvPr/>
            </p:nvSpPr>
            <p:spPr>
              <a:xfrm>
                <a:off x="1216750" y="996575"/>
                <a:ext cx="324675" cy="258625"/>
              </a:xfrm>
              <a:custGeom>
                <a:avLst/>
                <a:gdLst/>
                <a:ahLst/>
                <a:cxnLst/>
                <a:rect l="l" t="t" r="r" b="b"/>
                <a:pathLst>
                  <a:path w="12987" h="10345" extrusionOk="0">
                    <a:moveTo>
                      <a:pt x="876" y="1"/>
                    </a:moveTo>
                    <a:cubicBezTo>
                      <a:pt x="414" y="1"/>
                      <a:pt x="1" y="589"/>
                      <a:pt x="430" y="970"/>
                    </a:cubicBezTo>
                    <a:cubicBezTo>
                      <a:pt x="4078" y="4162"/>
                      <a:pt x="7908" y="7171"/>
                      <a:pt x="11707" y="10211"/>
                    </a:cubicBezTo>
                    <a:cubicBezTo>
                      <a:pt x="11826" y="10304"/>
                      <a:pt x="11955" y="10344"/>
                      <a:pt x="12080" y="10344"/>
                    </a:cubicBezTo>
                    <a:cubicBezTo>
                      <a:pt x="12563" y="10344"/>
                      <a:pt x="12986" y="9752"/>
                      <a:pt x="12528" y="9390"/>
                    </a:cubicBezTo>
                    <a:cubicBezTo>
                      <a:pt x="8728" y="6381"/>
                      <a:pt x="4898" y="3372"/>
                      <a:pt x="1251" y="150"/>
                    </a:cubicBezTo>
                    <a:cubicBezTo>
                      <a:pt x="1133" y="45"/>
                      <a:pt x="1003" y="1"/>
                      <a:pt x="87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2539;p57">
                <a:extLst>
                  <a:ext uri="{FF2B5EF4-FFF2-40B4-BE49-F238E27FC236}">
                    <a16:creationId xmlns:a16="http://schemas.microsoft.com/office/drawing/2014/main" id="{85155494-8C53-261C-3CF4-B5162C76C637}"/>
                  </a:ext>
                </a:extLst>
              </p:cNvPr>
              <p:cNvSpPr/>
              <p:nvPr/>
            </p:nvSpPr>
            <p:spPr>
              <a:xfrm>
                <a:off x="573975" y="4243525"/>
                <a:ext cx="1410400" cy="28125"/>
              </a:xfrm>
              <a:custGeom>
                <a:avLst/>
                <a:gdLst/>
                <a:ahLst/>
                <a:cxnLst/>
                <a:rect l="l" t="t" r="r" b="b"/>
                <a:pathLst>
                  <a:path w="56416" h="1125" extrusionOk="0">
                    <a:moveTo>
                      <a:pt x="730" y="0"/>
                    </a:moveTo>
                    <a:cubicBezTo>
                      <a:pt x="1" y="0"/>
                      <a:pt x="1" y="1125"/>
                      <a:pt x="730" y="1125"/>
                    </a:cubicBezTo>
                    <a:lnTo>
                      <a:pt x="55686" y="1125"/>
                    </a:lnTo>
                    <a:cubicBezTo>
                      <a:pt x="56415" y="1125"/>
                      <a:pt x="56415" y="0"/>
                      <a:pt x="5568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2540;p57">
                <a:extLst>
                  <a:ext uri="{FF2B5EF4-FFF2-40B4-BE49-F238E27FC236}">
                    <a16:creationId xmlns:a16="http://schemas.microsoft.com/office/drawing/2014/main" id="{0E030EB3-D4E1-207E-D127-24EE3F1ADA7D}"/>
                  </a:ext>
                </a:extLst>
              </p:cNvPr>
              <p:cNvSpPr/>
              <p:nvPr/>
            </p:nvSpPr>
            <p:spPr>
              <a:xfrm>
                <a:off x="1470650" y="3876325"/>
                <a:ext cx="242625" cy="390775"/>
              </a:xfrm>
              <a:custGeom>
                <a:avLst/>
                <a:gdLst/>
                <a:ahLst/>
                <a:cxnLst/>
                <a:rect l="l" t="t" r="r" b="b"/>
                <a:pathLst>
                  <a:path w="9705" h="15631" extrusionOk="0">
                    <a:moveTo>
                      <a:pt x="7586" y="0"/>
                    </a:moveTo>
                    <a:cubicBezTo>
                      <a:pt x="5207" y="0"/>
                      <a:pt x="3078" y="1476"/>
                      <a:pt x="1916" y="3624"/>
                    </a:cubicBezTo>
                    <a:cubicBezTo>
                      <a:pt x="1" y="7120"/>
                      <a:pt x="578" y="11284"/>
                      <a:pt x="305" y="15083"/>
                    </a:cubicBezTo>
                    <a:cubicBezTo>
                      <a:pt x="274" y="15448"/>
                      <a:pt x="548" y="15630"/>
                      <a:pt x="837" y="15630"/>
                    </a:cubicBezTo>
                    <a:cubicBezTo>
                      <a:pt x="1125" y="15630"/>
                      <a:pt x="1429" y="15448"/>
                      <a:pt x="1460" y="15083"/>
                    </a:cubicBezTo>
                    <a:cubicBezTo>
                      <a:pt x="1673" y="12135"/>
                      <a:pt x="1338" y="9095"/>
                      <a:pt x="2098" y="6238"/>
                    </a:cubicBezTo>
                    <a:cubicBezTo>
                      <a:pt x="2816" y="3633"/>
                      <a:pt x="4789" y="1121"/>
                      <a:pt x="7529" y="1121"/>
                    </a:cubicBezTo>
                    <a:cubicBezTo>
                      <a:pt x="7922" y="1121"/>
                      <a:pt x="8331" y="1173"/>
                      <a:pt x="8755" y="1284"/>
                    </a:cubicBezTo>
                    <a:cubicBezTo>
                      <a:pt x="8808" y="1298"/>
                      <a:pt x="8859" y="1304"/>
                      <a:pt x="8908" y="1304"/>
                    </a:cubicBezTo>
                    <a:cubicBezTo>
                      <a:pt x="9495" y="1304"/>
                      <a:pt x="9704" y="358"/>
                      <a:pt x="9059" y="189"/>
                    </a:cubicBezTo>
                    <a:cubicBezTo>
                      <a:pt x="8562" y="61"/>
                      <a:pt x="8069" y="0"/>
                      <a:pt x="758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2541;p57">
                <a:extLst>
                  <a:ext uri="{FF2B5EF4-FFF2-40B4-BE49-F238E27FC236}">
                    <a16:creationId xmlns:a16="http://schemas.microsoft.com/office/drawing/2014/main" id="{4E13E991-AFE2-7B67-3436-9FD427188125}"/>
                  </a:ext>
                </a:extLst>
              </p:cNvPr>
              <p:cNvSpPr/>
              <p:nvPr/>
            </p:nvSpPr>
            <p:spPr>
              <a:xfrm>
                <a:off x="922775" y="1719150"/>
                <a:ext cx="174050" cy="28150"/>
              </a:xfrm>
              <a:custGeom>
                <a:avLst/>
                <a:gdLst/>
                <a:ahLst/>
                <a:cxnLst/>
                <a:rect l="l" t="t" r="r" b="b"/>
                <a:pathLst>
                  <a:path w="6962" h="1126" extrusionOk="0">
                    <a:moveTo>
                      <a:pt x="760" y="1"/>
                    </a:moveTo>
                    <a:cubicBezTo>
                      <a:pt x="1" y="1"/>
                      <a:pt x="1" y="1126"/>
                      <a:pt x="760" y="1126"/>
                    </a:cubicBezTo>
                    <a:lnTo>
                      <a:pt x="6232" y="1126"/>
                    </a:lnTo>
                    <a:cubicBezTo>
                      <a:pt x="6961" y="1126"/>
                      <a:pt x="6961" y="1"/>
                      <a:pt x="623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2542;p57">
                <a:extLst>
                  <a:ext uri="{FF2B5EF4-FFF2-40B4-BE49-F238E27FC236}">
                    <a16:creationId xmlns:a16="http://schemas.microsoft.com/office/drawing/2014/main" id="{4AD010F2-F4DA-E9EB-45E7-F88AD9893242}"/>
                  </a:ext>
                </a:extLst>
              </p:cNvPr>
              <p:cNvSpPr/>
              <p:nvPr/>
            </p:nvSpPr>
            <p:spPr>
              <a:xfrm>
                <a:off x="1134025" y="1719150"/>
                <a:ext cx="183150" cy="28150"/>
              </a:xfrm>
              <a:custGeom>
                <a:avLst/>
                <a:gdLst/>
                <a:ahLst/>
                <a:cxnLst/>
                <a:rect l="l" t="t" r="r" b="b"/>
                <a:pathLst>
                  <a:path w="7326" h="1126" extrusionOk="0">
                    <a:moveTo>
                      <a:pt x="760" y="1"/>
                    </a:moveTo>
                    <a:cubicBezTo>
                      <a:pt x="1" y="1"/>
                      <a:pt x="1" y="1126"/>
                      <a:pt x="760" y="1126"/>
                    </a:cubicBezTo>
                    <a:lnTo>
                      <a:pt x="6596" y="1126"/>
                    </a:lnTo>
                    <a:cubicBezTo>
                      <a:pt x="7326" y="1126"/>
                      <a:pt x="7326" y="1"/>
                      <a:pt x="6596"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2543;p57">
                <a:extLst>
                  <a:ext uri="{FF2B5EF4-FFF2-40B4-BE49-F238E27FC236}">
                    <a16:creationId xmlns:a16="http://schemas.microsoft.com/office/drawing/2014/main" id="{F4AF1804-CAA4-A592-5880-DD22D4837A18}"/>
                  </a:ext>
                </a:extLst>
              </p:cNvPr>
              <p:cNvSpPr/>
              <p:nvPr/>
            </p:nvSpPr>
            <p:spPr>
              <a:xfrm>
                <a:off x="1593000" y="3890925"/>
                <a:ext cx="54750" cy="375400"/>
              </a:xfrm>
              <a:custGeom>
                <a:avLst/>
                <a:gdLst/>
                <a:ahLst/>
                <a:cxnLst/>
                <a:rect l="l" t="t" r="r" b="b"/>
                <a:pathLst>
                  <a:path w="2190" h="15016" extrusionOk="0">
                    <a:moveTo>
                      <a:pt x="548" y="0"/>
                    </a:moveTo>
                    <a:cubicBezTo>
                      <a:pt x="267" y="0"/>
                      <a:pt x="1" y="183"/>
                      <a:pt x="31" y="548"/>
                    </a:cubicBezTo>
                    <a:cubicBezTo>
                      <a:pt x="365" y="5198"/>
                      <a:pt x="700" y="9818"/>
                      <a:pt x="1034" y="14469"/>
                    </a:cubicBezTo>
                    <a:cubicBezTo>
                      <a:pt x="1064" y="14834"/>
                      <a:pt x="1361" y="15016"/>
                      <a:pt x="1642" y="15016"/>
                    </a:cubicBezTo>
                    <a:cubicBezTo>
                      <a:pt x="1923" y="15016"/>
                      <a:pt x="2189" y="14834"/>
                      <a:pt x="2159" y="14469"/>
                    </a:cubicBezTo>
                    <a:cubicBezTo>
                      <a:pt x="1824" y="9818"/>
                      <a:pt x="1490" y="5198"/>
                      <a:pt x="1156" y="548"/>
                    </a:cubicBezTo>
                    <a:cubicBezTo>
                      <a:pt x="1125" y="183"/>
                      <a:pt x="829" y="0"/>
                      <a:pt x="54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2544;p57">
                <a:extLst>
                  <a:ext uri="{FF2B5EF4-FFF2-40B4-BE49-F238E27FC236}">
                    <a16:creationId xmlns:a16="http://schemas.microsoft.com/office/drawing/2014/main" id="{CB230A2C-5D9C-C082-D635-F6CC23F51C77}"/>
                  </a:ext>
                </a:extLst>
              </p:cNvPr>
              <p:cNvSpPr/>
              <p:nvPr/>
            </p:nvSpPr>
            <p:spPr>
              <a:xfrm>
                <a:off x="1227500" y="725225"/>
                <a:ext cx="28900" cy="205950"/>
              </a:xfrm>
              <a:custGeom>
                <a:avLst/>
                <a:gdLst/>
                <a:ahLst/>
                <a:cxnLst/>
                <a:rect l="l" t="t" r="r" b="b"/>
                <a:pathLst>
                  <a:path w="1156" h="8238" extrusionOk="0">
                    <a:moveTo>
                      <a:pt x="578" y="1"/>
                    </a:moveTo>
                    <a:cubicBezTo>
                      <a:pt x="289" y="1"/>
                      <a:pt x="0" y="183"/>
                      <a:pt x="0" y="548"/>
                    </a:cubicBezTo>
                    <a:lnTo>
                      <a:pt x="0" y="7691"/>
                    </a:lnTo>
                    <a:cubicBezTo>
                      <a:pt x="0" y="8055"/>
                      <a:pt x="289" y="8238"/>
                      <a:pt x="578" y="8238"/>
                    </a:cubicBezTo>
                    <a:cubicBezTo>
                      <a:pt x="866" y="8238"/>
                      <a:pt x="1155" y="8055"/>
                      <a:pt x="1155" y="7691"/>
                    </a:cubicBezTo>
                    <a:lnTo>
                      <a:pt x="1155" y="548"/>
                    </a:lnTo>
                    <a:cubicBezTo>
                      <a:pt x="1155" y="183"/>
                      <a:pt x="866" y="1"/>
                      <a:pt x="57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2545;p57">
                <a:extLst>
                  <a:ext uri="{FF2B5EF4-FFF2-40B4-BE49-F238E27FC236}">
                    <a16:creationId xmlns:a16="http://schemas.microsoft.com/office/drawing/2014/main" id="{334CC58A-81A6-CB83-3FAA-DE3C47FF6997}"/>
                  </a:ext>
                </a:extLst>
              </p:cNvPr>
              <p:cNvSpPr/>
              <p:nvPr/>
            </p:nvSpPr>
            <p:spPr>
              <a:xfrm>
                <a:off x="1045025" y="870450"/>
                <a:ext cx="109575" cy="88100"/>
              </a:xfrm>
              <a:custGeom>
                <a:avLst/>
                <a:gdLst/>
                <a:ahLst/>
                <a:cxnLst/>
                <a:rect l="l" t="t" r="r" b="b"/>
                <a:pathLst>
                  <a:path w="4383" h="3524" extrusionOk="0">
                    <a:moveTo>
                      <a:pt x="876" y="0"/>
                    </a:moveTo>
                    <a:cubicBezTo>
                      <a:pt x="414" y="0"/>
                      <a:pt x="0" y="588"/>
                      <a:pt x="430" y="970"/>
                    </a:cubicBezTo>
                    <a:cubicBezTo>
                      <a:pt x="1342" y="1760"/>
                      <a:pt x="2254" y="2581"/>
                      <a:pt x="3165" y="3371"/>
                    </a:cubicBezTo>
                    <a:cubicBezTo>
                      <a:pt x="3279" y="3478"/>
                      <a:pt x="3408" y="3523"/>
                      <a:pt x="3534" y="3523"/>
                    </a:cubicBezTo>
                    <a:cubicBezTo>
                      <a:pt x="3978" y="3523"/>
                      <a:pt x="4382" y="2960"/>
                      <a:pt x="3956" y="2581"/>
                    </a:cubicBezTo>
                    <a:cubicBezTo>
                      <a:pt x="3044" y="1760"/>
                      <a:pt x="2162" y="970"/>
                      <a:pt x="1250" y="149"/>
                    </a:cubicBezTo>
                    <a:cubicBezTo>
                      <a:pt x="1133" y="44"/>
                      <a:pt x="1002" y="0"/>
                      <a:pt x="87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2546;p57">
                <a:extLst>
                  <a:ext uri="{FF2B5EF4-FFF2-40B4-BE49-F238E27FC236}">
                    <a16:creationId xmlns:a16="http://schemas.microsoft.com/office/drawing/2014/main" id="{239A7199-6757-2A66-CAD9-B3F80B501636}"/>
                  </a:ext>
                </a:extLst>
              </p:cNvPr>
              <p:cNvSpPr/>
              <p:nvPr/>
            </p:nvSpPr>
            <p:spPr>
              <a:xfrm>
                <a:off x="1323975" y="870450"/>
                <a:ext cx="109575" cy="88100"/>
              </a:xfrm>
              <a:custGeom>
                <a:avLst/>
                <a:gdLst/>
                <a:ahLst/>
                <a:cxnLst/>
                <a:rect l="l" t="t" r="r" b="b"/>
                <a:pathLst>
                  <a:path w="4383" h="3524" extrusionOk="0">
                    <a:moveTo>
                      <a:pt x="3507" y="0"/>
                    </a:moveTo>
                    <a:cubicBezTo>
                      <a:pt x="3380" y="0"/>
                      <a:pt x="3250" y="44"/>
                      <a:pt x="3132" y="149"/>
                    </a:cubicBezTo>
                    <a:cubicBezTo>
                      <a:pt x="2251" y="970"/>
                      <a:pt x="1339" y="1760"/>
                      <a:pt x="427" y="2581"/>
                    </a:cubicBezTo>
                    <a:cubicBezTo>
                      <a:pt x="1" y="2960"/>
                      <a:pt x="405" y="3523"/>
                      <a:pt x="863" y="3523"/>
                    </a:cubicBezTo>
                    <a:cubicBezTo>
                      <a:pt x="993" y="3523"/>
                      <a:pt x="1127" y="3478"/>
                      <a:pt x="1248" y="3371"/>
                    </a:cubicBezTo>
                    <a:cubicBezTo>
                      <a:pt x="2129" y="2581"/>
                      <a:pt x="3041" y="1760"/>
                      <a:pt x="3953" y="970"/>
                    </a:cubicBezTo>
                    <a:cubicBezTo>
                      <a:pt x="4382" y="588"/>
                      <a:pt x="3969" y="0"/>
                      <a:pt x="35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2547;p57">
                <a:extLst>
                  <a:ext uri="{FF2B5EF4-FFF2-40B4-BE49-F238E27FC236}">
                    <a16:creationId xmlns:a16="http://schemas.microsoft.com/office/drawing/2014/main" id="{ED2BD73E-38C9-82CE-EE39-4072509F6C54}"/>
                  </a:ext>
                </a:extLst>
              </p:cNvPr>
              <p:cNvSpPr/>
              <p:nvPr/>
            </p:nvSpPr>
            <p:spPr>
              <a:xfrm>
                <a:off x="1327800" y="1237400"/>
                <a:ext cx="31550" cy="193800"/>
              </a:xfrm>
              <a:custGeom>
                <a:avLst/>
                <a:gdLst/>
                <a:ahLst/>
                <a:cxnLst/>
                <a:rect l="l" t="t" r="r" b="b"/>
                <a:pathLst>
                  <a:path w="1262" h="7752" extrusionOk="0">
                    <a:moveTo>
                      <a:pt x="578" y="0"/>
                    </a:moveTo>
                    <a:cubicBezTo>
                      <a:pt x="289" y="0"/>
                      <a:pt x="0" y="183"/>
                      <a:pt x="0" y="547"/>
                    </a:cubicBezTo>
                    <a:cubicBezTo>
                      <a:pt x="61" y="2766"/>
                      <a:pt x="92" y="4985"/>
                      <a:pt x="122" y="7204"/>
                    </a:cubicBezTo>
                    <a:cubicBezTo>
                      <a:pt x="122" y="7569"/>
                      <a:pt x="411" y="7751"/>
                      <a:pt x="696" y="7751"/>
                    </a:cubicBezTo>
                    <a:cubicBezTo>
                      <a:pt x="981" y="7751"/>
                      <a:pt x="1262" y="7569"/>
                      <a:pt x="1247" y="7204"/>
                    </a:cubicBezTo>
                    <a:cubicBezTo>
                      <a:pt x="1216" y="4985"/>
                      <a:pt x="1186" y="2766"/>
                      <a:pt x="1155" y="547"/>
                    </a:cubicBezTo>
                    <a:cubicBezTo>
                      <a:pt x="1155" y="183"/>
                      <a:pt x="867" y="0"/>
                      <a:pt x="5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2548;p57">
                <a:extLst>
                  <a:ext uri="{FF2B5EF4-FFF2-40B4-BE49-F238E27FC236}">
                    <a16:creationId xmlns:a16="http://schemas.microsoft.com/office/drawing/2014/main" id="{AFC4EFCB-D2DB-D7C3-ECD1-D56C7DF5EDA6}"/>
                  </a:ext>
                </a:extLst>
              </p:cNvPr>
              <p:cNvSpPr/>
              <p:nvPr/>
            </p:nvSpPr>
            <p:spPr>
              <a:xfrm>
                <a:off x="1094500" y="1012850"/>
                <a:ext cx="174875" cy="242575"/>
              </a:xfrm>
              <a:custGeom>
                <a:avLst/>
                <a:gdLst/>
                <a:ahLst/>
                <a:cxnLst/>
                <a:rect l="l" t="t" r="r" b="b"/>
                <a:pathLst>
                  <a:path w="6995" h="9703" extrusionOk="0">
                    <a:moveTo>
                      <a:pt x="6182" y="0"/>
                    </a:moveTo>
                    <a:cubicBezTo>
                      <a:pt x="6008" y="0"/>
                      <a:pt x="5834" y="76"/>
                      <a:pt x="5715" y="259"/>
                    </a:cubicBezTo>
                    <a:cubicBezTo>
                      <a:pt x="3922" y="3146"/>
                      <a:pt x="2098" y="6003"/>
                      <a:pt x="275" y="8861"/>
                    </a:cubicBezTo>
                    <a:cubicBezTo>
                      <a:pt x="0" y="9303"/>
                      <a:pt x="384" y="9702"/>
                      <a:pt x="777" y="9702"/>
                    </a:cubicBezTo>
                    <a:cubicBezTo>
                      <a:pt x="951" y="9702"/>
                      <a:pt x="1126" y="9624"/>
                      <a:pt x="1247" y="9438"/>
                    </a:cubicBezTo>
                    <a:cubicBezTo>
                      <a:pt x="3071" y="6581"/>
                      <a:pt x="4895" y="3724"/>
                      <a:pt x="6718" y="836"/>
                    </a:cubicBezTo>
                    <a:cubicBezTo>
                      <a:pt x="6995" y="411"/>
                      <a:pt x="6587" y="0"/>
                      <a:pt x="61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2549;p57">
                <a:extLst>
                  <a:ext uri="{FF2B5EF4-FFF2-40B4-BE49-F238E27FC236}">
                    <a16:creationId xmlns:a16="http://schemas.microsoft.com/office/drawing/2014/main" id="{9CCF2ECE-F224-1071-BF56-55D4A7C0A816}"/>
                  </a:ext>
                </a:extLst>
              </p:cNvPr>
              <p:cNvSpPr/>
              <p:nvPr/>
            </p:nvSpPr>
            <p:spPr>
              <a:xfrm>
                <a:off x="1222800" y="1008825"/>
                <a:ext cx="135325" cy="248925"/>
              </a:xfrm>
              <a:custGeom>
                <a:avLst/>
                <a:gdLst/>
                <a:ahLst/>
                <a:cxnLst/>
                <a:rect l="l" t="t" r="r" b="b"/>
                <a:pathLst>
                  <a:path w="5413" h="9957" extrusionOk="0">
                    <a:moveTo>
                      <a:pt x="766" y="1"/>
                    </a:moveTo>
                    <a:cubicBezTo>
                      <a:pt x="399" y="1"/>
                      <a:pt x="1" y="417"/>
                      <a:pt x="188" y="876"/>
                    </a:cubicBezTo>
                    <a:cubicBezTo>
                      <a:pt x="1495" y="3824"/>
                      <a:pt x="2833" y="6772"/>
                      <a:pt x="4200" y="9660"/>
                    </a:cubicBezTo>
                    <a:cubicBezTo>
                      <a:pt x="4305" y="9870"/>
                      <a:pt x="4473" y="9957"/>
                      <a:pt x="4645" y="9957"/>
                    </a:cubicBezTo>
                    <a:cubicBezTo>
                      <a:pt x="5020" y="9957"/>
                      <a:pt x="5412" y="9541"/>
                      <a:pt x="5203" y="9082"/>
                    </a:cubicBezTo>
                    <a:cubicBezTo>
                      <a:pt x="3805" y="6195"/>
                      <a:pt x="2468" y="3246"/>
                      <a:pt x="1191" y="298"/>
                    </a:cubicBezTo>
                    <a:cubicBezTo>
                      <a:pt x="1096" y="88"/>
                      <a:pt x="934" y="1"/>
                      <a:pt x="76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2550;p57">
                <a:extLst>
                  <a:ext uri="{FF2B5EF4-FFF2-40B4-BE49-F238E27FC236}">
                    <a16:creationId xmlns:a16="http://schemas.microsoft.com/office/drawing/2014/main" id="{2A59321D-85BF-69D4-29FD-6A369878386F}"/>
                  </a:ext>
                </a:extLst>
              </p:cNvPr>
              <p:cNvSpPr/>
              <p:nvPr/>
            </p:nvSpPr>
            <p:spPr>
              <a:xfrm>
                <a:off x="627175" y="4137125"/>
                <a:ext cx="196850" cy="28150"/>
              </a:xfrm>
              <a:custGeom>
                <a:avLst/>
                <a:gdLst/>
                <a:ahLst/>
                <a:cxnLst/>
                <a:rect l="l" t="t" r="r" b="b"/>
                <a:pathLst>
                  <a:path w="7874" h="1126" extrusionOk="0">
                    <a:moveTo>
                      <a:pt x="730" y="1"/>
                    </a:moveTo>
                    <a:cubicBezTo>
                      <a:pt x="1" y="1"/>
                      <a:pt x="1" y="1125"/>
                      <a:pt x="730" y="1125"/>
                    </a:cubicBezTo>
                    <a:lnTo>
                      <a:pt x="7113" y="1125"/>
                    </a:lnTo>
                    <a:cubicBezTo>
                      <a:pt x="7873" y="1125"/>
                      <a:pt x="7873" y="1"/>
                      <a:pt x="71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2551;p57">
                <a:extLst>
                  <a:ext uri="{FF2B5EF4-FFF2-40B4-BE49-F238E27FC236}">
                    <a16:creationId xmlns:a16="http://schemas.microsoft.com/office/drawing/2014/main" id="{78E70B44-E3A4-3449-A3CE-8D94997E57CF}"/>
                  </a:ext>
                </a:extLst>
              </p:cNvPr>
              <p:cNvSpPr/>
              <p:nvPr/>
            </p:nvSpPr>
            <p:spPr>
              <a:xfrm>
                <a:off x="1722950" y="4137125"/>
                <a:ext cx="192275" cy="133000"/>
              </a:xfrm>
              <a:custGeom>
                <a:avLst/>
                <a:gdLst/>
                <a:ahLst/>
                <a:cxnLst/>
                <a:rect l="l" t="t" r="r" b="b"/>
                <a:pathLst>
                  <a:path w="7691" h="5320" extrusionOk="0">
                    <a:moveTo>
                      <a:pt x="730" y="1"/>
                    </a:moveTo>
                    <a:cubicBezTo>
                      <a:pt x="0" y="1"/>
                      <a:pt x="0" y="1125"/>
                      <a:pt x="730" y="1125"/>
                    </a:cubicBezTo>
                    <a:lnTo>
                      <a:pt x="6535" y="1125"/>
                    </a:lnTo>
                    <a:lnTo>
                      <a:pt x="6535" y="4773"/>
                    </a:lnTo>
                    <a:cubicBezTo>
                      <a:pt x="6535" y="5138"/>
                      <a:pt x="6824" y="5320"/>
                      <a:pt x="7113" y="5320"/>
                    </a:cubicBezTo>
                    <a:cubicBezTo>
                      <a:pt x="7402" y="5320"/>
                      <a:pt x="7690" y="5138"/>
                      <a:pt x="7690" y="4773"/>
                    </a:cubicBezTo>
                    <a:lnTo>
                      <a:pt x="7690" y="578"/>
                    </a:lnTo>
                    <a:cubicBezTo>
                      <a:pt x="7690" y="274"/>
                      <a:pt x="7417" y="1"/>
                      <a:pt x="71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 name="Google Shape;2552;p57">
              <a:extLst>
                <a:ext uri="{FF2B5EF4-FFF2-40B4-BE49-F238E27FC236}">
                  <a16:creationId xmlns:a16="http://schemas.microsoft.com/office/drawing/2014/main" id="{3E6FBE66-6766-67D2-D131-A662A269B3A6}"/>
                </a:ext>
              </a:extLst>
            </p:cNvPr>
            <p:cNvSpPr/>
            <p:nvPr/>
          </p:nvSpPr>
          <p:spPr>
            <a:xfrm>
              <a:off x="-690476" y="4477950"/>
              <a:ext cx="2328246" cy="399606"/>
            </a:xfrm>
            <a:custGeom>
              <a:avLst/>
              <a:gdLst/>
              <a:ahLst/>
              <a:cxnLst/>
              <a:rect l="l" t="t" r="r" b="b"/>
              <a:pathLst>
                <a:path w="42915" h="7366" extrusionOk="0">
                  <a:moveTo>
                    <a:pt x="33628" y="1"/>
                  </a:moveTo>
                  <a:cubicBezTo>
                    <a:pt x="33304" y="1"/>
                    <a:pt x="32981" y="15"/>
                    <a:pt x="32662" y="39"/>
                  </a:cubicBezTo>
                  <a:cubicBezTo>
                    <a:pt x="31365" y="144"/>
                    <a:pt x="30173" y="437"/>
                    <a:pt x="29273" y="688"/>
                  </a:cubicBezTo>
                  <a:cubicBezTo>
                    <a:pt x="28679" y="856"/>
                    <a:pt x="27275" y="914"/>
                    <a:pt x="25510" y="914"/>
                  </a:cubicBezTo>
                  <a:cubicBezTo>
                    <a:pt x="22674" y="914"/>
                    <a:pt x="18907" y="765"/>
                    <a:pt x="16070" y="688"/>
                  </a:cubicBezTo>
                  <a:cubicBezTo>
                    <a:pt x="15062" y="654"/>
                    <a:pt x="14168" y="633"/>
                    <a:pt x="13475" y="633"/>
                  </a:cubicBezTo>
                  <a:cubicBezTo>
                    <a:pt x="12872" y="633"/>
                    <a:pt x="12421" y="649"/>
                    <a:pt x="12178" y="688"/>
                  </a:cubicBezTo>
                  <a:cubicBezTo>
                    <a:pt x="10379" y="939"/>
                    <a:pt x="1361" y="3554"/>
                    <a:pt x="1361" y="3554"/>
                  </a:cubicBezTo>
                  <a:cubicBezTo>
                    <a:pt x="1361" y="3554"/>
                    <a:pt x="733" y="3889"/>
                    <a:pt x="377" y="4998"/>
                  </a:cubicBezTo>
                  <a:cubicBezTo>
                    <a:pt x="1" y="6107"/>
                    <a:pt x="7429" y="7300"/>
                    <a:pt x="10923" y="7300"/>
                  </a:cubicBezTo>
                  <a:cubicBezTo>
                    <a:pt x="13136" y="7300"/>
                    <a:pt x="19284" y="7366"/>
                    <a:pt x="24899" y="7366"/>
                  </a:cubicBezTo>
                  <a:cubicBezTo>
                    <a:pt x="25601" y="7366"/>
                    <a:pt x="26295" y="7365"/>
                    <a:pt x="26971" y="7362"/>
                  </a:cubicBezTo>
                  <a:cubicBezTo>
                    <a:pt x="29461" y="7362"/>
                    <a:pt x="31721" y="7342"/>
                    <a:pt x="33311" y="7300"/>
                  </a:cubicBezTo>
                  <a:cubicBezTo>
                    <a:pt x="36303" y="7195"/>
                    <a:pt x="38960" y="6567"/>
                    <a:pt x="40697" y="5835"/>
                  </a:cubicBezTo>
                  <a:cubicBezTo>
                    <a:pt x="42141" y="5228"/>
                    <a:pt x="42915" y="4538"/>
                    <a:pt x="42664" y="3973"/>
                  </a:cubicBezTo>
                  <a:cubicBezTo>
                    <a:pt x="42120" y="2780"/>
                    <a:pt x="40676" y="3680"/>
                    <a:pt x="38144" y="1462"/>
                  </a:cubicBezTo>
                  <a:cubicBezTo>
                    <a:pt x="36890" y="347"/>
                    <a:pt x="35244" y="1"/>
                    <a:pt x="33628" y="1"/>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0" name="Rectangle: Rounded Corners 69">
            <a:extLst>
              <a:ext uri="{FF2B5EF4-FFF2-40B4-BE49-F238E27FC236}">
                <a16:creationId xmlns:a16="http://schemas.microsoft.com/office/drawing/2014/main" id="{9BCD0815-0123-8CA9-50AC-4F40AD6A2688}"/>
              </a:ext>
            </a:extLst>
          </p:cNvPr>
          <p:cNvSpPr/>
          <p:nvPr/>
        </p:nvSpPr>
        <p:spPr>
          <a:xfrm>
            <a:off x="-1696" y="-36350"/>
            <a:ext cx="2539442" cy="569145"/>
          </a:xfrm>
          <a:prstGeom prst="roundRect">
            <a:avLst/>
          </a:prstGeom>
          <a:solidFill>
            <a:srgbClr val="FFFF00"/>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chemeClr val="accent2">
                    <a:lumMod val="75000"/>
                  </a:schemeClr>
                </a:solidFill>
              </a:rPr>
              <a:t>Cùng</a:t>
            </a:r>
            <a:r>
              <a:rPr lang="en-US" sz="2400" b="1" dirty="0">
                <a:solidFill>
                  <a:schemeClr val="accent2">
                    <a:lumMod val="75000"/>
                  </a:schemeClr>
                </a:solidFill>
              </a:rPr>
              <a:t> chia </a:t>
            </a:r>
            <a:r>
              <a:rPr lang="en-US" sz="2400" b="1" dirty="0" err="1">
                <a:solidFill>
                  <a:schemeClr val="accent2">
                    <a:lumMod val="75000"/>
                  </a:schemeClr>
                </a:solidFill>
              </a:rPr>
              <a:t>đoạn</a:t>
            </a:r>
            <a:endParaRPr lang="en-US" sz="2400" b="1" dirty="0">
              <a:solidFill>
                <a:schemeClr val="accent2">
                  <a:lumMod val="75000"/>
                </a:schemeClr>
              </a:solidFill>
            </a:endParaRPr>
          </a:p>
        </p:txBody>
      </p:sp>
      <p:grpSp>
        <p:nvGrpSpPr>
          <p:cNvPr id="72" name="Group 71">
            <a:extLst>
              <a:ext uri="{FF2B5EF4-FFF2-40B4-BE49-F238E27FC236}">
                <a16:creationId xmlns:a16="http://schemas.microsoft.com/office/drawing/2014/main" id="{7AD35639-7D3D-CB99-BABB-9FFA1DBA70B0}"/>
              </a:ext>
            </a:extLst>
          </p:cNvPr>
          <p:cNvGrpSpPr/>
          <p:nvPr/>
        </p:nvGrpSpPr>
        <p:grpSpPr>
          <a:xfrm>
            <a:off x="293971" y="704819"/>
            <a:ext cx="8497741" cy="901936"/>
            <a:chOff x="961241" y="2542078"/>
            <a:chExt cx="2203200" cy="1364606"/>
          </a:xfrm>
        </p:grpSpPr>
        <p:sp>
          <p:nvSpPr>
            <p:cNvPr id="73" name="Rectangle 72">
              <a:extLst>
                <a:ext uri="{FF2B5EF4-FFF2-40B4-BE49-F238E27FC236}">
                  <a16:creationId xmlns:a16="http://schemas.microsoft.com/office/drawing/2014/main" id="{B4AF5D4C-A7D3-4091-FE52-11F98ABCB594}"/>
                </a:ext>
              </a:extLst>
            </p:cNvPr>
            <p:cNvSpPr/>
            <p:nvPr/>
          </p:nvSpPr>
          <p:spPr>
            <a:xfrm>
              <a:off x="984720" y="2607489"/>
              <a:ext cx="2179721" cy="1299195"/>
            </a:xfrm>
            <a:prstGeom prst="rect">
              <a:avLst/>
            </a:prstGeom>
            <a:noFill/>
            <a:ln w="28575">
              <a:solidFill>
                <a:srgbClr val="FF0000"/>
              </a:solidFill>
              <a:prstDash val="lgDash"/>
            </a:ln>
          </p:spPr>
          <p:style>
            <a:lnRef idx="2">
              <a:schemeClr val="accent6"/>
            </a:lnRef>
            <a:fillRef idx="1">
              <a:schemeClr val="lt1"/>
            </a:fillRef>
            <a:effectRef idx="0">
              <a:schemeClr val="accent6"/>
            </a:effectRef>
            <a:fontRef idx="minor">
              <a:schemeClr val="dk1"/>
            </a:fontRef>
          </p:style>
          <p:txBody>
            <a:bodyPr rtlCol="0" anchor="ctr"/>
            <a:lstStyle/>
            <a:p>
              <a:pPr algn="ctr" defTabSz="1219170"/>
              <a:endParaRPr lang="en-US" sz="2400" dirty="0">
                <a:solidFill>
                  <a:srgbClr val="000000"/>
                </a:solidFill>
                <a:latin typeface="Calibri"/>
              </a:endParaRPr>
            </a:p>
          </p:txBody>
        </p:sp>
        <p:sp>
          <p:nvSpPr>
            <p:cNvPr id="74" name="Oval 73">
              <a:extLst>
                <a:ext uri="{FF2B5EF4-FFF2-40B4-BE49-F238E27FC236}">
                  <a16:creationId xmlns:a16="http://schemas.microsoft.com/office/drawing/2014/main" id="{C885D026-2051-F166-2B35-B7C7008B0EE2}"/>
                </a:ext>
              </a:extLst>
            </p:cNvPr>
            <p:cNvSpPr/>
            <p:nvPr/>
          </p:nvSpPr>
          <p:spPr>
            <a:xfrm>
              <a:off x="961241" y="2542078"/>
              <a:ext cx="88088" cy="538887"/>
            </a:xfrm>
            <a:prstGeom prst="ellipse">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defTabSz="1219170"/>
              <a:r>
                <a:rPr lang="vi-VN" sz="2400" dirty="0">
                  <a:solidFill>
                    <a:srgbClr val="000000"/>
                  </a:solidFill>
                  <a:latin typeface="Arial" panose="020B0604020202020204" pitchFamily="34" charset="0"/>
                </a:rPr>
                <a:t>1</a:t>
              </a:r>
              <a:endParaRPr lang="en-US" sz="2400" dirty="0">
                <a:solidFill>
                  <a:srgbClr val="000000"/>
                </a:solidFill>
                <a:latin typeface="Calibri"/>
              </a:endParaRPr>
            </a:p>
          </p:txBody>
        </p:sp>
      </p:grpSp>
      <p:grpSp>
        <p:nvGrpSpPr>
          <p:cNvPr id="75" name="Group 74">
            <a:extLst>
              <a:ext uri="{FF2B5EF4-FFF2-40B4-BE49-F238E27FC236}">
                <a16:creationId xmlns:a16="http://schemas.microsoft.com/office/drawing/2014/main" id="{C158180D-85E6-81A9-A525-250FC55AC70F}"/>
              </a:ext>
            </a:extLst>
          </p:cNvPr>
          <p:cNvGrpSpPr/>
          <p:nvPr/>
        </p:nvGrpSpPr>
        <p:grpSpPr>
          <a:xfrm>
            <a:off x="268472" y="1564358"/>
            <a:ext cx="8497741" cy="1981524"/>
            <a:chOff x="961241" y="2542078"/>
            <a:chExt cx="2203200" cy="1364606"/>
          </a:xfrm>
        </p:grpSpPr>
        <p:sp>
          <p:nvSpPr>
            <p:cNvPr id="76" name="Rectangle 75">
              <a:extLst>
                <a:ext uri="{FF2B5EF4-FFF2-40B4-BE49-F238E27FC236}">
                  <a16:creationId xmlns:a16="http://schemas.microsoft.com/office/drawing/2014/main" id="{DFF73889-2CB2-2557-0426-3E21B1039D52}"/>
                </a:ext>
              </a:extLst>
            </p:cNvPr>
            <p:cNvSpPr/>
            <p:nvPr/>
          </p:nvSpPr>
          <p:spPr>
            <a:xfrm>
              <a:off x="984720" y="2607489"/>
              <a:ext cx="2179721" cy="1299195"/>
            </a:xfrm>
            <a:prstGeom prst="rect">
              <a:avLst/>
            </a:prstGeom>
            <a:noFill/>
            <a:ln w="28575">
              <a:solidFill>
                <a:srgbClr val="FF0000"/>
              </a:solidFill>
              <a:prstDash val="lgDash"/>
            </a:ln>
          </p:spPr>
          <p:style>
            <a:lnRef idx="2">
              <a:schemeClr val="accent6"/>
            </a:lnRef>
            <a:fillRef idx="1">
              <a:schemeClr val="lt1"/>
            </a:fillRef>
            <a:effectRef idx="0">
              <a:schemeClr val="accent6"/>
            </a:effectRef>
            <a:fontRef idx="minor">
              <a:schemeClr val="dk1"/>
            </a:fontRef>
          </p:style>
          <p:txBody>
            <a:bodyPr rtlCol="0" anchor="ctr"/>
            <a:lstStyle/>
            <a:p>
              <a:pPr algn="ctr" defTabSz="1219170"/>
              <a:endParaRPr lang="en-US" sz="2400" dirty="0">
                <a:solidFill>
                  <a:srgbClr val="000000"/>
                </a:solidFill>
                <a:latin typeface="Calibri"/>
              </a:endParaRPr>
            </a:p>
          </p:txBody>
        </p:sp>
        <p:sp>
          <p:nvSpPr>
            <p:cNvPr id="77" name="Oval 76">
              <a:extLst>
                <a:ext uri="{FF2B5EF4-FFF2-40B4-BE49-F238E27FC236}">
                  <a16:creationId xmlns:a16="http://schemas.microsoft.com/office/drawing/2014/main" id="{1728711B-4C94-4A0A-A63F-446DE1FFE567}"/>
                </a:ext>
              </a:extLst>
            </p:cNvPr>
            <p:cNvSpPr/>
            <p:nvPr/>
          </p:nvSpPr>
          <p:spPr>
            <a:xfrm>
              <a:off x="961241" y="2542078"/>
              <a:ext cx="88088" cy="250576"/>
            </a:xfrm>
            <a:prstGeom prst="ellipse">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defTabSz="1219170"/>
              <a:r>
                <a:rPr lang="en-US" sz="2400" dirty="0">
                  <a:solidFill>
                    <a:srgbClr val="000000"/>
                  </a:solidFill>
                  <a:latin typeface="Arial" panose="020B0604020202020204" pitchFamily="34" charset="0"/>
                </a:rPr>
                <a:t>2</a:t>
              </a:r>
              <a:endParaRPr lang="en-US" sz="2400" dirty="0">
                <a:solidFill>
                  <a:srgbClr val="000000"/>
                </a:solidFill>
                <a:latin typeface="Calibri"/>
              </a:endParaRPr>
            </a:p>
          </p:txBody>
        </p:sp>
      </p:grpSp>
      <p:grpSp>
        <p:nvGrpSpPr>
          <p:cNvPr id="79" name="Group 78">
            <a:extLst>
              <a:ext uri="{FF2B5EF4-FFF2-40B4-BE49-F238E27FC236}">
                <a16:creationId xmlns:a16="http://schemas.microsoft.com/office/drawing/2014/main" id="{4A529A5E-EC53-574F-C93E-EC9CF5289E57}"/>
              </a:ext>
            </a:extLst>
          </p:cNvPr>
          <p:cNvGrpSpPr/>
          <p:nvPr/>
        </p:nvGrpSpPr>
        <p:grpSpPr>
          <a:xfrm>
            <a:off x="248773" y="3536353"/>
            <a:ext cx="8497741" cy="1145834"/>
            <a:chOff x="961241" y="2542078"/>
            <a:chExt cx="2203200" cy="1364606"/>
          </a:xfrm>
        </p:grpSpPr>
        <p:sp>
          <p:nvSpPr>
            <p:cNvPr id="80" name="Rectangle 79">
              <a:extLst>
                <a:ext uri="{FF2B5EF4-FFF2-40B4-BE49-F238E27FC236}">
                  <a16:creationId xmlns:a16="http://schemas.microsoft.com/office/drawing/2014/main" id="{D8CEFB0C-230A-4BD1-FA0F-5C80D9563DF9}"/>
                </a:ext>
              </a:extLst>
            </p:cNvPr>
            <p:cNvSpPr/>
            <p:nvPr/>
          </p:nvSpPr>
          <p:spPr>
            <a:xfrm>
              <a:off x="984720" y="2607489"/>
              <a:ext cx="2179721" cy="1299195"/>
            </a:xfrm>
            <a:prstGeom prst="rect">
              <a:avLst/>
            </a:prstGeom>
            <a:noFill/>
            <a:ln w="28575">
              <a:solidFill>
                <a:srgbClr val="FF0000"/>
              </a:solidFill>
              <a:prstDash val="lgDash"/>
            </a:ln>
          </p:spPr>
          <p:style>
            <a:lnRef idx="2">
              <a:schemeClr val="accent6"/>
            </a:lnRef>
            <a:fillRef idx="1">
              <a:schemeClr val="lt1"/>
            </a:fillRef>
            <a:effectRef idx="0">
              <a:schemeClr val="accent6"/>
            </a:effectRef>
            <a:fontRef idx="minor">
              <a:schemeClr val="dk1"/>
            </a:fontRef>
          </p:style>
          <p:txBody>
            <a:bodyPr rtlCol="0" anchor="ctr"/>
            <a:lstStyle/>
            <a:p>
              <a:pPr algn="ctr" defTabSz="1219170"/>
              <a:endParaRPr lang="en-US" sz="2400" dirty="0">
                <a:solidFill>
                  <a:srgbClr val="000000"/>
                </a:solidFill>
                <a:latin typeface="Calibri"/>
              </a:endParaRPr>
            </a:p>
          </p:txBody>
        </p:sp>
        <p:sp>
          <p:nvSpPr>
            <p:cNvPr id="81" name="Oval 80">
              <a:extLst>
                <a:ext uri="{FF2B5EF4-FFF2-40B4-BE49-F238E27FC236}">
                  <a16:creationId xmlns:a16="http://schemas.microsoft.com/office/drawing/2014/main" id="{7C36CD8B-B778-F29F-3DE5-46CE2C27F48B}"/>
                </a:ext>
              </a:extLst>
            </p:cNvPr>
            <p:cNvSpPr/>
            <p:nvPr/>
          </p:nvSpPr>
          <p:spPr>
            <a:xfrm>
              <a:off x="961241" y="2542078"/>
              <a:ext cx="96917" cy="452139"/>
            </a:xfrm>
            <a:prstGeom prst="ellipse">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defTabSz="1219170"/>
              <a:r>
                <a:rPr lang="en-US" sz="2400" dirty="0">
                  <a:solidFill>
                    <a:srgbClr val="000000"/>
                  </a:solidFill>
                  <a:latin typeface="Arial" panose="020B0604020202020204" pitchFamily="34" charset="0"/>
                </a:rPr>
                <a:t>3</a:t>
              </a:r>
              <a:endParaRPr lang="en-US" sz="2400" dirty="0">
                <a:solidFill>
                  <a:srgbClr val="000000"/>
                </a:solidFill>
                <a:latin typeface="Calibri"/>
              </a:endParaRPr>
            </a:p>
          </p:txBody>
        </p:sp>
      </p:grpSp>
    </p:spTree>
    <p:extLst>
      <p:ext uri="{BB962C8B-B14F-4D97-AF65-F5344CB8AC3E}">
        <p14:creationId xmlns:p14="http://schemas.microsoft.com/office/powerpoint/2010/main" val="3826372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1000"/>
                                        <p:tgtEl>
                                          <p:spTgt spid="72"/>
                                        </p:tgtEl>
                                      </p:cBhvr>
                                    </p:animEffect>
                                    <p:anim calcmode="lin" valueType="num">
                                      <p:cBhvr>
                                        <p:cTn id="8" dur="1000" fill="hold"/>
                                        <p:tgtEl>
                                          <p:spTgt spid="72"/>
                                        </p:tgtEl>
                                        <p:attrNameLst>
                                          <p:attrName>ppt_x</p:attrName>
                                        </p:attrNameLst>
                                      </p:cBhvr>
                                      <p:tavLst>
                                        <p:tav tm="0">
                                          <p:val>
                                            <p:strVal val="#ppt_x"/>
                                          </p:val>
                                        </p:tav>
                                        <p:tav tm="100000">
                                          <p:val>
                                            <p:strVal val="#ppt_x"/>
                                          </p:val>
                                        </p:tav>
                                      </p:tavLst>
                                    </p:anim>
                                    <p:anim calcmode="lin" valueType="num">
                                      <p:cBhvr>
                                        <p:cTn id="9" dur="1000" fill="hold"/>
                                        <p:tgtEl>
                                          <p:spTgt spid="7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5"/>
                                        </p:tgtEl>
                                        <p:attrNameLst>
                                          <p:attrName>style.visibility</p:attrName>
                                        </p:attrNameLst>
                                      </p:cBhvr>
                                      <p:to>
                                        <p:strVal val="visible"/>
                                      </p:to>
                                    </p:set>
                                    <p:animEffect transition="in" filter="fade">
                                      <p:cBhvr>
                                        <p:cTn id="14" dur="1000"/>
                                        <p:tgtEl>
                                          <p:spTgt spid="75"/>
                                        </p:tgtEl>
                                      </p:cBhvr>
                                    </p:animEffect>
                                    <p:anim calcmode="lin" valueType="num">
                                      <p:cBhvr>
                                        <p:cTn id="15" dur="1000" fill="hold"/>
                                        <p:tgtEl>
                                          <p:spTgt spid="75"/>
                                        </p:tgtEl>
                                        <p:attrNameLst>
                                          <p:attrName>ppt_x</p:attrName>
                                        </p:attrNameLst>
                                      </p:cBhvr>
                                      <p:tavLst>
                                        <p:tav tm="0">
                                          <p:val>
                                            <p:strVal val="#ppt_x"/>
                                          </p:val>
                                        </p:tav>
                                        <p:tav tm="100000">
                                          <p:val>
                                            <p:strVal val="#ppt_x"/>
                                          </p:val>
                                        </p:tav>
                                      </p:tavLst>
                                    </p:anim>
                                    <p:anim calcmode="lin" valueType="num">
                                      <p:cBhvr>
                                        <p:cTn id="16" dur="1000" fill="hold"/>
                                        <p:tgtEl>
                                          <p:spTgt spid="7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9"/>
                                        </p:tgtEl>
                                        <p:attrNameLst>
                                          <p:attrName>style.visibility</p:attrName>
                                        </p:attrNameLst>
                                      </p:cBhvr>
                                      <p:to>
                                        <p:strVal val="visible"/>
                                      </p:to>
                                    </p:set>
                                    <p:animEffect transition="in" filter="fade">
                                      <p:cBhvr>
                                        <p:cTn id="21" dur="1000"/>
                                        <p:tgtEl>
                                          <p:spTgt spid="79"/>
                                        </p:tgtEl>
                                      </p:cBhvr>
                                    </p:animEffect>
                                    <p:anim calcmode="lin" valueType="num">
                                      <p:cBhvr>
                                        <p:cTn id="22" dur="1000" fill="hold"/>
                                        <p:tgtEl>
                                          <p:spTgt spid="79"/>
                                        </p:tgtEl>
                                        <p:attrNameLst>
                                          <p:attrName>ppt_x</p:attrName>
                                        </p:attrNameLst>
                                      </p:cBhvr>
                                      <p:tavLst>
                                        <p:tav tm="0">
                                          <p:val>
                                            <p:strVal val="#ppt_x"/>
                                          </p:val>
                                        </p:tav>
                                        <p:tav tm="100000">
                                          <p:val>
                                            <p:strVal val="#ppt_x"/>
                                          </p:val>
                                        </p:tav>
                                      </p:tavLst>
                                    </p:anim>
                                    <p:anim calcmode="lin" valueType="num">
                                      <p:cBhvr>
                                        <p:cTn id="23" dur="1000" fill="hold"/>
                                        <p:tgtEl>
                                          <p:spTgt spid="7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04F3D-7E47-673D-81DB-B480B5A50C9C}"/>
              </a:ext>
            </a:extLst>
          </p:cNvPr>
          <p:cNvSpPr>
            <a:spLocks noGrp="1"/>
          </p:cNvSpPr>
          <p:nvPr>
            <p:ph type="title"/>
          </p:nvPr>
        </p:nvSpPr>
        <p:spPr/>
        <p:txBody>
          <a:bodyPr/>
          <a:lstStyle/>
          <a:p>
            <a:endParaRPr lang="en-US"/>
          </a:p>
        </p:txBody>
      </p:sp>
      <p:sp>
        <p:nvSpPr>
          <p:cNvPr id="3" name="Google Shape;1311;p39">
            <a:extLst>
              <a:ext uri="{FF2B5EF4-FFF2-40B4-BE49-F238E27FC236}">
                <a16:creationId xmlns:a16="http://schemas.microsoft.com/office/drawing/2014/main" id="{C836FF3A-2DA3-6DB2-6DBB-0203B5E6F4DA}"/>
              </a:ext>
            </a:extLst>
          </p:cNvPr>
          <p:cNvSpPr/>
          <p:nvPr/>
        </p:nvSpPr>
        <p:spPr>
          <a:xfrm>
            <a:off x="454350" y="1367064"/>
            <a:ext cx="6819550" cy="2366574"/>
          </a:xfrm>
          <a:prstGeom prst="roundRect">
            <a:avLst>
              <a:gd name="adj" fmla="val 5655"/>
            </a:avLst>
          </a:prstGeom>
          <a:solidFill>
            <a:srgbClr val="FFFFFF"/>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2"/>
              </a:solidFill>
              <a:latin typeface="Quicksand Medium"/>
              <a:ea typeface="Quicksand Medium"/>
              <a:cs typeface="Quicksand Medium"/>
              <a:sym typeface="Quicksand Medium"/>
            </a:endParaRPr>
          </a:p>
        </p:txBody>
      </p:sp>
      <p:grpSp>
        <p:nvGrpSpPr>
          <p:cNvPr id="4" name="Google Shape;1321;p39">
            <a:extLst>
              <a:ext uri="{FF2B5EF4-FFF2-40B4-BE49-F238E27FC236}">
                <a16:creationId xmlns:a16="http://schemas.microsoft.com/office/drawing/2014/main" id="{6EABA511-BA31-6CD3-5784-16CFE2A01674}"/>
              </a:ext>
            </a:extLst>
          </p:cNvPr>
          <p:cNvGrpSpPr/>
          <p:nvPr/>
        </p:nvGrpSpPr>
        <p:grpSpPr>
          <a:xfrm rot="-211998">
            <a:off x="242982" y="4421375"/>
            <a:ext cx="861709" cy="520556"/>
            <a:chOff x="4954775" y="2860675"/>
            <a:chExt cx="1235025" cy="746075"/>
          </a:xfrm>
        </p:grpSpPr>
        <p:sp>
          <p:nvSpPr>
            <p:cNvPr id="5" name="Google Shape;1322;p39">
              <a:extLst>
                <a:ext uri="{FF2B5EF4-FFF2-40B4-BE49-F238E27FC236}">
                  <a16:creationId xmlns:a16="http://schemas.microsoft.com/office/drawing/2014/main" id="{666B0D98-2551-BFE7-FEBA-B12BDBD687F3}"/>
                </a:ext>
              </a:extLst>
            </p:cNvPr>
            <p:cNvSpPr/>
            <p:nvPr/>
          </p:nvSpPr>
          <p:spPr>
            <a:xfrm>
              <a:off x="5155650" y="3332200"/>
              <a:ext cx="43425" cy="108825"/>
            </a:xfrm>
            <a:custGeom>
              <a:avLst/>
              <a:gdLst/>
              <a:ahLst/>
              <a:cxnLst/>
              <a:rect l="l" t="t" r="r" b="b"/>
              <a:pathLst>
                <a:path w="1737" h="4353" extrusionOk="0">
                  <a:moveTo>
                    <a:pt x="502" y="0"/>
                  </a:moveTo>
                  <a:lnTo>
                    <a:pt x="502" y="0"/>
                  </a:lnTo>
                  <a:cubicBezTo>
                    <a:pt x="544" y="356"/>
                    <a:pt x="502" y="753"/>
                    <a:pt x="565" y="1109"/>
                  </a:cubicBezTo>
                  <a:cubicBezTo>
                    <a:pt x="711" y="1716"/>
                    <a:pt x="1151" y="2239"/>
                    <a:pt x="1214" y="2846"/>
                  </a:cubicBezTo>
                  <a:cubicBezTo>
                    <a:pt x="1229" y="2922"/>
                    <a:pt x="1167" y="2975"/>
                    <a:pt x="1100" y="2975"/>
                  </a:cubicBezTo>
                  <a:cubicBezTo>
                    <a:pt x="1075" y="2975"/>
                    <a:pt x="1048" y="2968"/>
                    <a:pt x="1025" y="2950"/>
                  </a:cubicBezTo>
                  <a:cubicBezTo>
                    <a:pt x="439" y="2595"/>
                    <a:pt x="42" y="1297"/>
                    <a:pt x="63" y="335"/>
                  </a:cubicBezTo>
                  <a:lnTo>
                    <a:pt x="0" y="335"/>
                  </a:lnTo>
                  <a:cubicBezTo>
                    <a:pt x="0" y="879"/>
                    <a:pt x="0" y="1402"/>
                    <a:pt x="167" y="1946"/>
                  </a:cubicBezTo>
                  <a:cubicBezTo>
                    <a:pt x="439" y="2888"/>
                    <a:pt x="921" y="3662"/>
                    <a:pt x="1590" y="4352"/>
                  </a:cubicBezTo>
                  <a:cubicBezTo>
                    <a:pt x="1716" y="3432"/>
                    <a:pt x="1737" y="2553"/>
                    <a:pt x="1444" y="1611"/>
                  </a:cubicBezTo>
                  <a:cubicBezTo>
                    <a:pt x="1255" y="1025"/>
                    <a:pt x="837" y="523"/>
                    <a:pt x="502" y="0"/>
                  </a:cubicBezTo>
                  <a:close/>
                </a:path>
              </a:pathLst>
            </a:custGeom>
            <a:solidFill>
              <a:srgbClr val="EDE8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1323;p39">
              <a:extLst>
                <a:ext uri="{FF2B5EF4-FFF2-40B4-BE49-F238E27FC236}">
                  <a16:creationId xmlns:a16="http://schemas.microsoft.com/office/drawing/2014/main" id="{994F90EB-26CD-9E2C-C640-2BA55E000C5D}"/>
                </a:ext>
              </a:extLst>
            </p:cNvPr>
            <p:cNvSpPr/>
            <p:nvPr/>
          </p:nvSpPr>
          <p:spPr>
            <a:xfrm>
              <a:off x="5154075" y="3025150"/>
              <a:ext cx="655975" cy="414300"/>
            </a:xfrm>
            <a:custGeom>
              <a:avLst/>
              <a:gdLst/>
              <a:ahLst/>
              <a:cxnLst/>
              <a:rect l="l" t="t" r="r" b="b"/>
              <a:pathLst>
                <a:path w="26239" h="16572" extrusionOk="0">
                  <a:moveTo>
                    <a:pt x="23497" y="0"/>
                  </a:moveTo>
                  <a:cubicBezTo>
                    <a:pt x="23497" y="0"/>
                    <a:pt x="23497" y="21"/>
                    <a:pt x="23477" y="21"/>
                  </a:cubicBezTo>
                  <a:cubicBezTo>
                    <a:pt x="20108" y="2867"/>
                    <a:pt x="16404" y="5273"/>
                    <a:pt x="12429" y="7177"/>
                  </a:cubicBezTo>
                  <a:cubicBezTo>
                    <a:pt x="10357" y="8160"/>
                    <a:pt x="8223" y="9018"/>
                    <a:pt x="6026" y="9709"/>
                  </a:cubicBezTo>
                  <a:cubicBezTo>
                    <a:pt x="4164" y="10315"/>
                    <a:pt x="1988" y="11131"/>
                    <a:pt x="0" y="11152"/>
                  </a:cubicBezTo>
                  <a:cubicBezTo>
                    <a:pt x="21" y="11173"/>
                    <a:pt x="21" y="11215"/>
                    <a:pt x="21" y="11236"/>
                  </a:cubicBezTo>
                  <a:cubicBezTo>
                    <a:pt x="84" y="11696"/>
                    <a:pt x="63" y="12157"/>
                    <a:pt x="63" y="12617"/>
                  </a:cubicBezTo>
                  <a:lnTo>
                    <a:pt x="126" y="12617"/>
                  </a:lnTo>
                  <a:cubicBezTo>
                    <a:pt x="147" y="12303"/>
                    <a:pt x="209" y="12031"/>
                    <a:pt x="335" y="11822"/>
                  </a:cubicBezTo>
                  <a:cubicBezTo>
                    <a:pt x="293" y="11717"/>
                    <a:pt x="251" y="11634"/>
                    <a:pt x="230" y="11529"/>
                  </a:cubicBezTo>
                  <a:cubicBezTo>
                    <a:pt x="215" y="11498"/>
                    <a:pt x="233" y="11479"/>
                    <a:pt x="253" y="11479"/>
                  </a:cubicBezTo>
                  <a:cubicBezTo>
                    <a:pt x="260" y="11479"/>
                    <a:pt x="267" y="11481"/>
                    <a:pt x="272" y="11487"/>
                  </a:cubicBezTo>
                  <a:cubicBezTo>
                    <a:pt x="1172" y="11738"/>
                    <a:pt x="1716" y="12994"/>
                    <a:pt x="1988" y="13810"/>
                  </a:cubicBezTo>
                  <a:cubicBezTo>
                    <a:pt x="2260" y="14667"/>
                    <a:pt x="2386" y="15651"/>
                    <a:pt x="2197" y="16572"/>
                  </a:cubicBezTo>
                  <a:cubicBezTo>
                    <a:pt x="2804" y="16048"/>
                    <a:pt x="3536" y="15609"/>
                    <a:pt x="4185" y="15170"/>
                  </a:cubicBezTo>
                  <a:cubicBezTo>
                    <a:pt x="5189" y="14458"/>
                    <a:pt x="6194" y="13789"/>
                    <a:pt x="7219" y="13119"/>
                  </a:cubicBezTo>
                  <a:cubicBezTo>
                    <a:pt x="9228" y="11780"/>
                    <a:pt x="11320" y="10525"/>
                    <a:pt x="13475" y="9395"/>
                  </a:cubicBezTo>
                  <a:cubicBezTo>
                    <a:pt x="17492" y="7281"/>
                    <a:pt x="21740" y="5691"/>
                    <a:pt x="26238" y="5064"/>
                  </a:cubicBezTo>
                  <a:cubicBezTo>
                    <a:pt x="26050" y="3013"/>
                    <a:pt x="25025" y="1381"/>
                    <a:pt x="2349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1324;p39">
              <a:extLst>
                <a:ext uri="{FF2B5EF4-FFF2-40B4-BE49-F238E27FC236}">
                  <a16:creationId xmlns:a16="http://schemas.microsoft.com/office/drawing/2014/main" id="{D3E192D3-A1E5-6208-BC70-85E5D4AE1752}"/>
                </a:ext>
              </a:extLst>
            </p:cNvPr>
            <p:cNvSpPr/>
            <p:nvPr/>
          </p:nvSpPr>
          <p:spPr>
            <a:xfrm>
              <a:off x="6041750" y="2883275"/>
              <a:ext cx="131325" cy="141375"/>
            </a:xfrm>
            <a:custGeom>
              <a:avLst/>
              <a:gdLst/>
              <a:ahLst/>
              <a:cxnLst/>
              <a:rect l="l" t="t" r="r" b="b"/>
              <a:pathLst>
                <a:path w="5253" h="5655" extrusionOk="0">
                  <a:moveTo>
                    <a:pt x="2729" y="0"/>
                  </a:moveTo>
                  <a:cubicBezTo>
                    <a:pt x="2594" y="0"/>
                    <a:pt x="2463" y="21"/>
                    <a:pt x="2344" y="67"/>
                  </a:cubicBezTo>
                  <a:cubicBezTo>
                    <a:pt x="2135" y="151"/>
                    <a:pt x="1633" y="884"/>
                    <a:pt x="1465" y="1072"/>
                  </a:cubicBezTo>
                  <a:cubicBezTo>
                    <a:pt x="984" y="1616"/>
                    <a:pt x="503" y="2160"/>
                    <a:pt x="1" y="2683"/>
                  </a:cubicBezTo>
                  <a:cubicBezTo>
                    <a:pt x="126" y="2913"/>
                    <a:pt x="231" y="3164"/>
                    <a:pt x="356" y="3394"/>
                  </a:cubicBezTo>
                  <a:cubicBezTo>
                    <a:pt x="670" y="4001"/>
                    <a:pt x="984" y="4629"/>
                    <a:pt x="1319" y="5236"/>
                  </a:cubicBezTo>
                  <a:cubicBezTo>
                    <a:pt x="1382" y="5382"/>
                    <a:pt x="1319" y="5508"/>
                    <a:pt x="1214" y="5612"/>
                  </a:cubicBezTo>
                  <a:lnTo>
                    <a:pt x="1256" y="5654"/>
                  </a:lnTo>
                  <a:cubicBezTo>
                    <a:pt x="1800" y="5215"/>
                    <a:pt x="2700" y="5257"/>
                    <a:pt x="3369" y="5068"/>
                  </a:cubicBezTo>
                  <a:cubicBezTo>
                    <a:pt x="3955" y="4901"/>
                    <a:pt x="4520" y="4587"/>
                    <a:pt x="5106" y="4399"/>
                  </a:cubicBezTo>
                  <a:cubicBezTo>
                    <a:pt x="5252" y="2955"/>
                    <a:pt x="4834" y="1532"/>
                    <a:pt x="3830" y="465"/>
                  </a:cubicBezTo>
                  <a:cubicBezTo>
                    <a:pt x="3593" y="197"/>
                    <a:pt x="3142" y="0"/>
                    <a:pt x="27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325;p39">
              <a:extLst>
                <a:ext uri="{FF2B5EF4-FFF2-40B4-BE49-F238E27FC236}">
                  <a16:creationId xmlns:a16="http://schemas.microsoft.com/office/drawing/2014/main" id="{F25EFB7F-9E5C-D00A-F520-C878BDF007CC}"/>
                </a:ext>
              </a:extLst>
            </p:cNvPr>
            <p:cNvSpPr/>
            <p:nvPr/>
          </p:nvSpPr>
          <p:spPr>
            <a:xfrm>
              <a:off x="4974125" y="2926800"/>
              <a:ext cx="1117875" cy="656575"/>
            </a:xfrm>
            <a:custGeom>
              <a:avLst/>
              <a:gdLst/>
              <a:ahLst/>
              <a:cxnLst/>
              <a:rect l="l" t="t" r="r" b="b"/>
              <a:pathLst>
                <a:path w="44715" h="26263" extrusionOk="0">
                  <a:moveTo>
                    <a:pt x="30469" y="3236"/>
                  </a:moveTo>
                  <a:cubicBezTo>
                    <a:pt x="30589" y="3236"/>
                    <a:pt x="30694" y="3307"/>
                    <a:pt x="30758" y="3411"/>
                  </a:cubicBezTo>
                  <a:cubicBezTo>
                    <a:pt x="30811" y="3380"/>
                    <a:pt x="30868" y="3364"/>
                    <a:pt x="30926" y="3364"/>
                  </a:cubicBezTo>
                  <a:cubicBezTo>
                    <a:pt x="30983" y="3364"/>
                    <a:pt x="31041" y="3380"/>
                    <a:pt x="31093" y="3411"/>
                  </a:cubicBezTo>
                  <a:cubicBezTo>
                    <a:pt x="33081" y="4708"/>
                    <a:pt x="34148" y="7031"/>
                    <a:pt x="34273" y="9374"/>
                  </a:cubicBezTo>
                  <a:cubicBezTo>
                    <a:pt x="34290" y="9607"/>
                    <a:pt x="34108" y="9734"/>
                    <a:pt x="33917" y="9734"/>
                  </a:cubicBezTo>
                  <a:cubicBezTo>
                    <a:pt x="33868" y="9734"/>
                    <a:pt x="33818" y="9726"/>
                    <a:pt x="33771" y="9709"/>
                  </a:cubicBezTo>
                  <a:cubicBezTo>
                    <a:pt x="33729" y="9730"/>
                    <a:pt x="33708" y="9751"/>
                    <a:pt x="33667" y="9751"/>
                  </a:cubicBezTo>
                  <a:cubicBezTo>
                    <a:pt x="28938" y="10399"/>
                    <a:pt x="24502" y="12136"/>
                    <a:pt x="20338" y="14396"/>
                  </a:cubicBezTo>
                  <a:cubicBezTo>
                    <a:pt x="18351" y="15484"/>
                    <a:pt x="16405" y="16697"/>
                    <a:pt x="14501" y="17932"/>
                  </a:cubicBezTo>
                  <a:cubicBezTo>
                    <a:pt x="13601" y="18518"/>
                    <a:pt x="12722" y="19104"/>
                    <a:pt x="11822" y="19710"/>
                  </a:cubicBezTo>
                  <a:cubicBezTo>
                    <a:pt x="11006" y="20254"/>
                    <a:pt x="10190" y="20945"/>
                    <a:pt x="9270" y="21322"/>
                  </a:cubicBezTo>
                  <a:cubicBezTo>
                    <a:pt x="9217" y="21440"/>
                    <a:pt x="9106" y="21525"/>
                    <a:pt x="8979" y="21525"/>
                  </a:cubicBezTo>
                  <a:cubicBezTo>
                    <a:pt x="8904" y="21525"/>
                    <a:pt x="8824" y="21496"/>
                    <a:pt x="8747" y="21426"/>
                  </a:cubicBezTo>
                  <a:cubicBezTo>
                    <a:pt x="7261" y="20087"/>
                    <a:pt x="5629" y="16969"/>
                    <a:pt x="6947" y="15044"/>
                  </a:cubicBezTo>
                  <a:cubicBezTo>
                    <a:pt x="6947" y="15024"/>
                    <a:pt x="6947" y="15024"/>
                    <a:pt x="6968" y="15024"/>
                  </a:cubicBezTo>
                  <a:cubicBezTo>
                    <a:pt x="6884" y="14940"/>
                    <a:pt x="6905" y="14793"/>
                    <a:pt x="7052" y="14731"/>
                  </a:cubicBezTo>
                  <a:cubicBezTo>
                    <a:pt x="9060" y="13894"/>
                    <a:pt x="11362" y="13580"/>
                    <a:pt x="13433" y="12868"/>
                  </a:cubicBezTo>
                  <a:cubicBezTo>
                    <a:pt x="15400" y="12178"/>
                    <a:pt x="17325" y="11404"/>
                    <a:pt x="19187" y="10504"/>
                  </a:cubicBezTo>
                  <a:cubicBezTo>
                    <a:pt x="23163" y="8600"/>
                    <a:pt x="26866" y="6173"/>
                    <a:pt x="30235" y="3327"/>
                  </a:cubicBezTo>
                  <a:cubicBezTo>
                    <a:pt x="30315" y="3263"/>
                    <a:pt x="30395" y="3236"/>
                    <a:pt x="30469" y="3236"/>
                  </a:cubicBezTo>
                  <a:close/>
                  <a:moveTo>
                    <a:pt x="2263" y="13799"/>
                  </a:moveTo>
                  <a:cubicBezTo>
                    <a:pt x="2297" y="13799"/>
                    <a:pt x="2331" y="13809"/>
                    <a:pt x="2365" y="13831"/>
                  </a:cubicBezTo>
                  <a:cubicBezTo>
                    <a:pt x="5587" y="16258"/>
                    <a:pt x="7031" y="21050"/>
                    <a:pt x="6152" y="24879"/>
                  </a:cubicBezTo>
                  <a:cubicBezTo>
                    <a:pt x="6117" y="25020"/>
                    <a:pt x="5995" y="25083"/>
                    <a:pt x="5871" y="25083"/>
                  </a:cubicBezTo>
                  <a:cubicBezTo>
                    <a:pt x="5702" y="25083"/>
                    <a:pt x="5530" y="24967"/>
                    <a:pt x="5566" y="24774"/>
                  </a:cubicBezTo>
                  <a:cubicBezTo>
                    <a:pt x="5838" y="22891"/>
                    <a:pt x="5796" y="21029"/>
                    <a:pt x="5231" y="19187"/>
                  </a:cubicBezTo>
                  <a:cubicBezTo>
                    <a:pt x="4604" y="17179"/>
                    <a:pt x="3474" y="15693"/>
                    <a:pt x="2093" y="14145"/>
                  </a:cubicBezTo>
                  <a:cubicBezTo>
                    <a:pt x="1972" y="14007"/>
                    <a:pt x="2107" y="13799"/>
                    <a:pt x="2263" y="13799"/>
                  </a:cubicBezTo>
                  <a:close/>
                  <a:moveTo>
                    <a:pt x="42078" y="0"/>
                  </a:moveTo>
                  <a:cubicBezTo>
                    <a:pt x="42041" y="25"/>
                    <a:pt x="42004" y="35"/>
                    <a:pt x="41963" y="35"/>
                  </a:cubicBezTo>
                  <a:cubicBezTo>
                    <a:pt x="41934" y="35"/>
                    <a:pt x="41903" y="30"/>
                    <a:pt x="41869" y="21"/>
                  </a:cubicBezTo>
                  <a:cubicBezTo>
                    <a:pt x="41822" y="10"/>
                    <a:pt x="41776" y="5"/>
                    <a:pt x="41731" y="5"/>
                  </a:cubicBezTo>
                  <a:cubicBezTo>
                    <a:pt x="41520" y="5"/>
                    <a:pt x="41345" y="124"/>
                    <a:pt x="41241" y="314"/>
                  </a:cubicBezTo>
                  <a:cubicBezTo>
                    <a:pt x="41178" y="419"/>
                    <a:pt x="41136" y="523"/>
                    <a:pt x="41136" y="649"/>
                  </a:cubicBezTo>
                  <a:cubicBezTo>
                    <a:pt x="41136" y="712"/>
                    <a:pt x="41157" y="754"/>
                    <a:pt x="41157" y="816"/>
                  </a:cubicBezTo>
                  <a:cubicBezTo>
                    <a:pt x="41157" y="816"/>
                    <a:pt x="41178" y="1005"/>
                    <a:pt x="41157" y="1047"/>
                  </a:cubicBezTo>
                  <a:cubicBezTo>
                    <a:pt x="41304" y="1193"/>
                    <a:pt x="41325" y="1444"/>
                    <a:pt x="41094" y="1591"/>
                  </a:cubicBezTo>
                  <a:cubicBezTo>
                    <a:pt x="40341" y="2093"/>
                    <a:pt x="39525" y="2511"/>
                    <a:pt x="38688" y="2867"/>
                  </a:cubicBezTo>
                  <a:cubicBezTo>
                    <a:pt x="38214" y="3085"/>
                    <a:pt x="37608" y="3414"/>
                    <a:pt x="37048" y="3414"/>
                  </a:cubicBezTo>
                  <a:cubicBezTo>
                    <a:pt x="37016" y="3414"/>
                    <a:pt x="36984" y="3413"/>
                    <a:pt x="36952" y="3411"/>
                  </a:cubicBezTo>
                  <a:cubicBezTo>
                    <a:pt x="36937" y="3627"/>
                    <a:pt x="36774" y="3813"/>
                    <a:pt x="36586" y="3813"/>
                  </a:cubicBezTo>
                  <a:cubicBezTo>
                    <a:pt x="36500" y="3813"/>
                    <a:pt x="36409" y="3774"/>
                    <a:pt x="36324" y="3683"/>
                  </a:cubicBezTo>
                  <a:cubicBezTo>
                    <a:pt x="34659" y="1882"/>
                    <a:pt x="32709" y="946"/>
                    <a:pt x="30515" y="946"/>
                  </a:cubicBezTo>
                  <a:cubicBezTo>
                    <a:pt x="29676" y="946"/>
                    <a:pt x="28800" y="1083"/>
                    <a:pt x="27892" y="1360"/>
                  </a:cubicBezTo>
                  <a:cubicBezTo>
                    <a:pt x="25967" y="1946"/>
                    <a:pt x="24105" y="2762"/>
                    <a:pt x="22263" y="3578"/>
                  </a:cubicBezTo>
                  <a:cubicBezTo>
                    <a:pt x="21154" y="4080"/>
                    <a:pt x="20045" y="4562"/>
                    <a:pt x="18936" y="5043"/>
                  </a:cubicBezTo>
                  <a:cubicBezTo>
                    <a:pt x="15902" y="6340"/>
                    <a:pt x="12848" y="7617"/>
                    <a:pt x="9814" y="8893"/>
                  </a:cubicBezTo>
                  <a:cubicBezTo>
                    <a:pt x="7052" y="10044"/>
                    <a:pt x="4269" y="11487"/>
                    <a:pt x="1381" y="12345"/>
                  </a:cubicBezTo>
                  <a:cubicBezTo>
                    <a:pt x="1319" y="12366"/>
                    <a:pt x="1235" y="12387"/>
                    <a:pt x="1172" y="12408"/>
                  </a:cubicBezTo>
                  <a:cubicBezTo>
                    <a:pt x="1089" y="13538"/>
                    <a:pt x="398" y="14647"/>
                    <a:pt x="210" y="15798"/>
                  </a:cubicBezTo>
                  <a:cubicBezTo>
                    <a:pt x="1" y="17137"/>
                    <a:pt x="21" y="18497"/>
                    <a:pt x="293" y="19836"/>
                  </a:cubicBezTo>
                  <a:cubicBezTo>
                    <a:pt x="879" y="22661"/>
                    <a:pt x="2449" y="25151"/>
                    <a:pt x="5190" y="26260"/>
                  </a:cubicBezTo>
                  <a:cubicBezTo>
                    <a:pt x="5196" y="26262"/>
                    <a:pt x="5205" y="26263"/>
                    <a:pt x="5216" y="26263"/>
                  </a:cubicBezTo>
                  <a:cubicBezTo>
                    <a:pt x="5561" y="26263"/>
                    <a:pt x="8245" y="25384"/>
                    <a:pt x="9500" y="24858"/>
                  </a:cubicBezTo>
                  <a:cubicBezTo>
                    <a:pt x="11111" y="24188"/>
                    <a:pt x="12743" y="23498"/>
                    <a:pt x="14354" y="22807"/>
                  </a:cubicBezTo>
                  <a:cubicBezTo>
                    <a:pt x="17430" y="21510"/>
                    <a:pt x="20506" y="20150"/>
                    <a:pt x="23540" y="18769"/>
                  </a:cubicBezTo>
                  <a:cubicBezTo>
                    <a:pt x="26657" y="17346"/>
                    <a:pt x="29775" y="15881"/>
                    <a:pt x="32851" y="14375"/>
                  </a:cubicBezTo>
                  <a:cubicBezTo>
                    <a:pt x="34504" y="13559"/>
                    <a:pt x="36010" y="12722"/>
                    <a:pt x="36763" y="10964"/>
                  </a:cubicBezTo>
                  <a:cubicBezTo>
                    <a:pt x="37328" y="9604"/>
                    <a:pt x="37412" y="8119"/>
                    <a:pt x="37558" y="6696"/>
                  </a:cubicBezTo>
                  <a:cubicBezTo>
                    <a:pt x="37571" y="6453"/>
                    <a:pt x="37732" y="6351"/>
                    <a:pt x="37903" y="6351"/>
                  </a:cubicBezTo>
                  <a:cubicBezTo>
                    <a:pt x="38012" y="6351"/>
                    <a:pt x="38126" y="6392"/>
                    <a:pt x="38207" y="6466"/>
                  </a:cubicBezTo>
                  <a:cubicBezTo>
                    <a:pt x="38626" y="6152"/>
                    <a:pt x="39211" y="6026"/>
                    <a:pt x="39714" y="5796"/>
                  </a:cubicBezTo>
                  <a:cubicBezTo>
                    <a:pt x="40676" y="5378"/>
                    <a:pt x="41639" y="4917"/>
                    <a:pt x="42559" y="4415"/>
                  </a:cubicBezTo>
                  <a:cubicBezTo>
                    <a:pt x="42620" y="4387"/>
                    <a:pt x="42680" y="4374"/>
                    <a:pt x="42738" y="4374"/>
                  </a:cubicBezTo>
                  <a:cubicBezTo>
                    <a:pt x="43016" y="4374"/>
                    <a:pt x="43228" y="4671"/>
                    <a:pt x="43124" y="4897"/>
                  </a:cubicBezTo>
                  <a:cubicBezTo>
                    <a:pt x="43298" y="5053"/>
                    <a:pt x="43660" y="5137"/>
                    <a:pt x="43921" y="5137"/>
                  </a:cubicBezTo>
                  <a:cubicBezTo>
                    <a:pt x="43974" y="5137"/>
                    <a:pt x="44023" y="5134"/>
                    <a:pt x="44066" y="5127"/>
                  </a:cubicBezTo>
                  <a:cubicBezTo>
                    <a:pt x="44442" y="5064"/>
                    <a:pt x="44672" y="4729"/>
                    <a:pt x="44714" y="4373"/>
                  </a:cubicBezTo>
                  <a:cubicBezTo>
                    <a:pt x="44463" y="4373"/>
                    <a:pt x="44212" y="4332"/>
                    <a:pt x="43982" y="4227"/>
                  </a:cubicBezTo>
                  <a:cubicBezTo>
                    <a:pt x="43877" y="4164"/>
                    <a:pt x="43835" y="3997"/>
                    <a:pt x="43940" y="3913"/>
                  </a:cubicBezTo>
                  <a:lnTo>
                    <a:pt x="43961" y="3913"/>
                  </a:lnTo>
                  <a:lnTo>
                    <a:pt x="43919" y="3871"/>
                  </a:lnTo>
                  <a:cubicBezTo>
                    <a:pt x="43853" y="3928"/>
                    <a:pt x="43760" y="3964"/>
                    <a:pt x="43669" y="3964"/>
                  </a:cubicBezTo>
                  <a:cubicBezTo>
                    <a:pt x="43560" y="3964"/>
                    <a:pt x="43453" y="3913"/>
                    <a:pt x="43396" y="3788"/>
                  </a:cubicBezTo>
                  <a:cubicBezTo>
                    <a:pt x="43082" y="3181"/>
                    <a:pt x="42789" y="2553"/>
                    <a:pt x="42475" y="1925"/>
                  </a:cubicBezTo>
                  <a:cubicBezTo>
                    <a:pt x="42245" y="1444"/>
                    <a:pt x="41911" y="963"/>
                    <a:pt x="41911" y="398"/>
                  </a:cubicBezTo>
                  <a:cubicBezTo>
                    <a:pt x="41911" y="318"/>
                    <a:pt x="42008" y="251"/>
                    <a:pt x="42100" y="251"/>
                  </a:cubicBezTo>
                  <a:cubicBezTo>
                    <a:pt x="42129" y="251"/>
                    <a:pt x="42158" y="257"/>
                    <a:pt x="42183" y="272"/>
                  </a:cubicBezTo>
                  <a:cubicBezTo>
                    <a:pt x="42245" y="314"/>
                    <a:pt x="42308" y="377"/>
                    <a:pt x="42371" y="440"/>
                  </a:cubicBezTo>
                  <a:cubicBezTo>
                    <a:pt x="42392" y="398"/>
                    <a:pt x="42434" y="335"/>
                    <a:pt x="42475" y="293"/>
                  </a:cubicBezTo>
                  <a:cubicBezTo>
                    <a:pt x="42434" y="272"/>
                    <a:pt x="42392" y="231"/>
                    <a:pt x="42350" y="210"/>
                  </a:cubicBezTo>
                  <a:cubicBezTo>
                    <a:pt x="42245" y="147"/>
                    <a:pt x="42162" y="84"/>
                    <a:pt x="42078" y="0"/>
                  </a:cubicBezTo>
                  <a:close/>
                </a:path>
              </a:pathLst>
            </a:custGeom>
            <a:solidFill>
              <a:srgbClr val="81B4F3">
                <a:alpha val="49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326;p39">
              <a:extLst>
                <a:ext uri="{FF2B5EF4-FFF2-40B4-BE49-F238E27FC236}">
                  <a16:creationId xmlns:a16="http://schemas.microsoft.com/office/drawing/2014/main" id="{EEDF1F67-37C9-0B90-F814-F36C32996BEF}"/>
                </a:ext>
              </a:extLst>
            </p:cNvPr>
            <p:cNvSpPr/>
            <p:nvPr/>
          </p:nvSpPr>
          <p:spPr>
            <a:xfrm>
              <a:off x="5264350" y="2969225"/>
              <a:ext cx="548900" cy="201075"/>
            </a:xfrm>
            <a:custGeom>
              <a:avLst/>
              <a:gdLst/>
              <a:ahLst/>
              <a:cxnLst/>
              <a:rect l="l" t="t" r="r" b="b"/>
              <a:pathLst>
                <a:path w="21956" h="8043" extrusionOk="0">
                  <a:moveTo>
                    <a:pt x="18747" y="1"/>
                  </a:moveTo>
                  <a:cubicBezTo>
                    <a:pt x="16394" y="1"/>
                    <a:pt x="13500" y="1727"/>
                    <a:pt x="11847" y="2446"/>
                  </a:cubicBezTo>
                  <a:cubicBezTo>
                    <a:pt x="7934" y="4162"/>
                    <a:pt x="3959" y="5773"/>
                    <a:pt x="151" y="7719"/>
                  </a:cubicBezTo>
                  <a:cubicBezTo>
                    <a:pt x="0" y="7813"/>
                    <a:pt x="103" y="8042"/>
                    <a:pt x="262" y="8042"/>
                  </a:cubicBezTo>
                  <a:cubicBezTo>
                    <a:pt x="280" y="8042"/>
                    <a:pt x="299" y="8039"/>
                    <a:pt x="318" y="8033"/>
                  </a:cubicBezTo>
                  <a:cubicBezTo>
                    <a:pt x="3833" y="6798"/>
                    <a:pt x="7265" y="5271"/>
                    <a:pt x="10696" y="3827"/>
                  </a:cubicBezTo>
                  <a:cubicBezTo>
                    <a:pt x="12161" y="3200"/>
                    <a:pt x="13625" y="2572"/>
                    <a:pt x="15090" y="1965"/>
                  </a:cubicBezTo>
                  <a:cubicBezTo>
                    <a:pt x="15467" y="1819"/>
                    <a:pt x="15843" y="1693"/>
                    <a:pt x="16241" y="1609"/>
                  </a:cubicBezTo>
                  <a:cubicBezTo>
                    <a:pt x="17036" y="1395"/>
                    <a:pt x="17775" y="1306"/>
                    <a:pt x="18503" y="1306"/>
                  </a:cubicBezTo>
                  <a:cubicBezTo>
                    <a:pt x="19480" y="1306"/>
                    <a:pt x="20438" y="1465"/>
                    <a:pt x="21493" y="1693"/>
                  </a:cubicBezTo>
                  <a:cubicBezTo>
                    <a:pt x="21514" y="1697"/>
                    <a:pt x="21535" y="1699"/>
                    <a:pt x="21555" y="1699"/>
                  </a:cubicBezTo>
                  <a:cubicBezTo>
                    <a:pt x="21827" y="1699"/>
                    <a:pt x="21955" y="1326"/>
                    <a:pt x="21702" y="1170"/>
                  </a:cubicBezTo>
                  <a:cubicBezTo>
                    <a:pt x="21493" y="1044"/>
                    <a:pt x="21263" y="940"/>
                    <a:pt x="21053" y="856"/>
                  </a:cubicBezTo>
                  <a:cubicBezTo>
                    <a:pt x="21032" y="856"/>
                    <a:pt x="21032" y="835"/>
                    <a:pt x="21032" y="835"/>
                  </a:cubicBezTo>
                  <a:cubicBezTo>
                    <a:pt x="20403" y="234"/>
                    <a:pt x="19612" y="1"/>
                    <a:pt x="1874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327;p39">
              <a:extLst>
                <a:ext uri="{FF2B5EF4-FFF2-40B4-BE49-F238E27FC236}">
                  <a16:creationId xmlns:a16="http://schemas.microsoft.com/office/drawing/2014/main" id="{7A2FBCCC-173E-4F0E-03F3-A605C72CB7DA}"/>
                </a:ext>
              </a:extLst>
            </p:cNvPr>
            <p:cNvSpPr/>
            <p:nvPr/>
          </p:nvSpPr>
          <p:spPr>
            <a:xfrm>
              <a:off x="5824150" y="3011025"/>
              <a:ext cx="45000" cy="31400"/>
            </a:xfrm>
            <a:custGeom>
              <a:avLst/>
              <a:gdLst/>
              <a:ahLst/>
              <a:cxnLst/>
              <a:rect l="l" t="t" r="r" b="b"/>
              <a:pathLst>
                <a:path w="1800" h="1256" extrusionOk="0">
                  <a:moveTo>
                    <a:pt x="272" y="0"/>
                  </a:moveTo>
                  <a:cubicBezTo>
                    <a:pt x="168" y="0"/>
                    <a:pt x="84" y="63"/>
                    <a:pt x="63" y="147"/>
                  </a:cubicBezTo>
                  <a:cubicBezTo>
                    <a:pt x="0" y="439"/>
                    <a:pt x="251" y="691"/>
                    <a:pt x="461" y="858"/>
                  </a:cubicBezTo>
                  <a:cubicBezTo>
                    <a:pt x="691" y="1046"/>
                    <a:pt x="1005" y="1235"/>
                    <a:pt x="1298" y="1256"/>
                  </a:cubicBezTo>
                  <a:cubicBezTo>
                    <a:pt x="1570" y="1256"/>
                    <a:pt x="1800" y="942"/>
                    <a:pt x="1528" y="753"/>
                  </a:cubicBezTo>
                  <a:cubicBezTo>
                    <a:pt x="1319" y="607"/>
                    <a:pt x="1088" y="523"/>
                    <a:pt x="879" y="377"/>
                  </a:cubicBezTo>
                  <a:cubicBezTo>
                    <a:pt x="691" y="230"/>
                    <a:pt x="523" y="42"/>
                    <a:pt x="27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328;p39">
              <a:extLst>
                <a:ext uri="{FF2B5EF4-FFF2-40B4-BE49-F238E27FC236}">
                  <a16:creationId xmlns:a16="http://schemas.microsoft.com/office/drawing/2014/main" id="{6FB82A75-43F0-89A6-5FBC-30640BE567F1}"/>
                </a:ext>
              </a:extLst>
            </p:cNvPr>
            <p:cNvSpPr/>
            <p:nvPr/>
          </p:nvSpPr>
          <p:spPr>
            <a:xfrm>
              <a:off x="5911625" y="2986300"/>
              <a:ext cx="95300" cy="49875"/>
            </a:xfrm>
            <a:custGeom>
              <a:avLst/>
              <a:gdLst/>
              <a:ahLst/>
              <a:cxnLst/>
              <a:rect l="l" t="t" r="r" b="b"/>
              <a:pathLst>
                <a:path w="3812" h="1995" extrusionOk="0">
                  <a:moveTo>
                    <a:pt x="3518" y="0"/>
                  </a:moveTo>
                  <a:cubicBezTo>
                    <a:pt x="3502" y="0"/>
                    <a:pt x="3485" y="2"/>
                    <a:pt x="3469" y="6"/>
                  </a:cubicBezTo>
                  <a:cubicBezTo>
                    <a:pt x="2883" y="173"/>
                    <a:pt x="2360" y="612"/>
                    <a:pt x="1816" y="884"/>
                  </a:cubicBezTo>
                  <a:cubicBezTo>
                    <a:pt x="1251" y="1156"/>
                    <a:pt x="644" y="1345"/>
                    <a:pt x="121" y="1680"/>
                  </a:cubicBezTo>
                  <a:cubicBezTo>
                    <a:pt x="1" y="1760"/>
                    <a:pt x="54" y="1995"/>
                    <a:pt x="206" y="1995"/>
                  </a:cubicBezTo>
                  <a:cubicBezTo>
                    <a:pt x="213" y="1995"/>
                    <a:pt x="219" y="1994"/>
                    <a:pt x="226" y="1993"/>
                  </a:cubicBezTo>
                  <a:cubicBezTo>
                    <a:pt x="895" y="1910"/>
                    <a:pt x="1502" y="1596"/>
                    <a:pt x="2109" y="1303"/>
                  </a:cubicBezTo>
                  <a:cubicBezTo>
                    <a:pt x="2632" y="1052"/>
                    <a:pt x="3302" y="801"/>
                    <a:pt x="3678" y="340"/>
                  </a:cubicBezTo>
                  <a:cubicBezTo>
                    <a:pt x="3812" y="188"/>
                    <a:pt x="3684" y="0"/>
                    <a:pt x="351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329;p39">
              <a:extLst>
                <a:ext uri="{FF2B5EF4-FFF2-40B4-BE49-F238E27FC236}">
                  <a16:creationId xmlns:a16="http://schemas.microsoft.com/office/drawing/2014/main" id="{BF4CEFE4-B1FC-DF23-5A91-F4A116298AC9}"/>
                </a:ext>
              </a:extLst>
            </p:cNvPr>
            <p:cNvSpPr/>
            <p:nvPr/>
          </p:nvSpPr>
          <p:spPr>
            <a:xfrm>
              <a:off x="5102275" y="3054800"/>
              <a:ext cx="827550" cy="537725"/>
            </a:xfrm>
            <a:custGeom>
              <a:avLst/>
              <a:gdLst/>
              <a:ahLst/>
              <a:cxnLst/>
              <a:rect l="l" t="t" r="r" b="b"/>
              <a:pathLst>
                <a:path w="33102" h="21509" extrusionOk="0">
                  <a:moveTo>
                    <a:pt x="32039" y="1"/>
                  </a:moveTo>
                  <a:cubicBezTo>
                    <a:pt x="31910" y="1"/>
                    <a:pt x="31784" y="93"/>
                    <a:pt x="31784" y="258"/>
                  </a:cubicBezTo>
                  <a:cubicBezTo>
                    <a:pt x="31805" y="2057"/>
                    <a:pt x="31867" y="3585"/>
                    <a:pt x="31093" y="5258"/>
                  </a:cubicBezTo>
                  <a:cubicBezTo>
                    <a:pt x="30654" y="6179"/>
                    <a:pt x="30089" y="6870"/>
                    <a:pt x="29440" y="7518"/>
                  </a:cubicBezTo>
                  <a:cubicBezTo>
                    <a:pt x="27662" y="8292"/>
                    <a:pt x="25925" y="9297"/>
                    <a:pt x="24168" y="10092"/>
                  </a:cubicBezTo>
                  <a:cubicBezTo>
                    <a:pt x="21824" y="11159"/>
                    <a:pt x="19460" y="12205"/>
                    <a:pt x="17095" y="13189"/>
                  </a:cubicBezTo>
                  <a:cubicBezTo>
                    <a:pt x="14794" y="14151"/>
                    <a:pt x="12471" y="15072"/>
                    <a:pt x="10128" y="15950"/>
                  </a:cubicBezTo>
                  <a:cubicBezTo>
                    <a:pt x="8956" y="16390"/>
                    <a:pt x="7784" y="16808"/>
                    <a:pt x="6613" y="17227"/>
                  </a:cubicBezTo>
                  <a:cubicBezTo>
                    <a:pt x="5851" y="17497"/>
                    <a:pt x="4966" y="17825"/>
                    <a:pt x="4158" y="17825"/>
                  </a:cubicBezTo>
                  <a:cubicBezTo>
                    <a:pt x="3590" y="17825"/>
                    <a:pt x="3060" y="17663"/>
                    <a:pt x="2637" y="17206"/>
                  </a:cubicBezTo>
                  <a:cubicBezTo>
                    <a:pt x="2616" y="17185"/>
                    <a:pt x="2616" y="17164"/>
                    <a:pt x="2616" y="17143"/>
                  </a:cubicBezTo>
                  <a:cubicBezTo>
                    <a:pt x="2595" y="17080"/>
                    <a:pt x="2533" y="17038"/>
                    <a:pt x="2491" y="17018"/>
                  </a:cubicBezTo>
                  <a:cubicBezTo>
                    <a:pt x="2470" y="16871"/>
                    <a:pt x="2428" y="16725"/>
                    <a:pt x="2407" y="16557"/>
                  </a:cubicBezTo>
                  <a:cubicBezTo>
                    <a:pt x="2302" y="15950"/>
                    <a:pt x="2261" y="15197"/>
                    <a:pt x="1779" y="14737"/>
                  </a:cubicBezTo>
                  <a:cubicBezTo>
                    <a:pt x="1758" y="14716"/>
                    <a:pt x="1737" y="14716"/>
                    <a:pt x="1717" y="14716"/>
                  </a:cubicBezTo>
                  <a:cubicBezTo>
                    <a:pt x="1465" y="14109"/>
                    <a:pt x="1152" y="13607"/>
                    <a:pt x="775" y="13272"/>
                  </a:cubicBezTo>
                  <a:cubicBezTo>
                    <a:pt x="743" y="13245"/>
                    <a:pt x="706" y="13234"/>
                    <a:pt x="671" y="13234"/>
                  </a:cubicBezTo>
                  <a:cubicBezTo>
                    <a:pt x="568" y="13234"/>
                    <a:pt x="472" y="13331"/>
                    <a:pt x="503" y="13440"/>
                  </a:cubicBezTo>
                  <a:cubicBezTo>
                    <a:pt x="608" y="13921"/>
                    <a:pt x="796" y="14381"/>
                    <a:pt x="963" y="14842"/>
                  </a:cubicBezTo>
                  <a:cubicBezTo>
                    <a:pt x="1068" y="15741"/>
                    <a:pt x="1173" y="16641"/>
                    <a:pt x="1110" y="17562"/>
                  </a:cubicBezTo>
                  <a:cubicBezTo>
                    <a:pt x="1068" y="18440"/>
                    <a:pt x="880" y="19256"/>
                    <a:pt x="670" y="20072"/>
                  </a:cubicBezTo>
                  <a:cubicBezTo>
                    <a:pt x="398" y="20386"/>
                    <a:pt x="1" y="20784"/>
                    <a:pt x="22" y="21223"/>
                  </a:cubicBezTo>
                  <a:cubicBezTo>
                    <a:pt x="38" y="21385"/>
                    <a:pt x="166" y="21509"/>
                    <a:pt x="320" y="21509"/>
                  </a:cubicBezTo>
                  <a:cubicBezTo>
                    <a:pt x="366" y="21509"/>
                    <a:pt x="413" y="21498"/>
                    <a:pt x="461" y="21474"/>
                  </a:cubicBezTo>
                  <a:cubicBezTo>
                    <a:pt x="545" y="21432"/>
                    <a:pt x="629" y="21370"/>
                    <a:pt x="712" y="21286"/>
                  </a:cubicBezTo>
                  <a:cubicBezTo>
                    <a:pt x="749" y="21298"/>
                    <a:pt x="787" y="21305"/>
                    <a:pt x="825" y="21305"/>
                  </a:cubicBezTo>
                  <a:cubicBezTo>
                    <a:pt x="918" y="21305"/>
                    <a:pt x="1009" y="21264"/>
                    <a:pt x="1068" y="21160"/>
                  </a:cubicBezTo>
                  <a:cubicBezTo>
                    <a:pt x="1110" y="21035"/>
                    <a:pt x="1152" y="20930"/>
                    <a:pt x="1214" y="20826"/>
                  </a:cubicBezTo>
                  <a:cubicBezTo>
                    <a:pt x="1283" y="20833"/>
                    <a:pt x="1352" y="20837"/>
                    <a:pt x="1423" y="20837"/>
                  </a:cubicBezTo>
                  <a:cubicBezTo>
                    <a:pt x="2522" y="20837"/>
                    <a:pt x="3887" y="19966"/>
                    <a:pt x="4771" y="19612"/>
                  </a:cubicBezTo>
                  <a:cubicBezTo>
                    <a:pt x="6571" y="18901"/>
                    <a:pt x="8642" y="18336"/>
                    <a:pt x="10274" y="17311"/>
                  </a:cubicBezTo>
                  <a:cubicBezTo>
                    <a:pt x="10358" y="17269"/>
                    <a:pt x="10400" y="17185"/>
                    <a:pt x="10421" y="17101"/>
                  </a:cubicBezTo>
                  <a:cubicBezTo>
                    <a:pt x="10797" y="16976"/>
                    <a:pt x="11195" y="16829"/>
                    <a:pt x="11572" y="16683"/>
                  </a:cubicBezTo>
                  <a:cubicBezTo>
                    <a:pt x="14041" y="15741"/>
                    <a:pt x="16468" y="14737"/>
                    <a:pt x="18874" y="13649"/>
                  </a:cubicBezTo>
                  <a:cubicBezTo>
                    <a:pt x="21134" y="12645"/>
                    <a:pt x="23707" y="11661"/>
                    <a:pt x="25800" y="10259"/>
                  </a:cubicBezTo>
                  <a:cubicBezTo>
                    <a:pt x="26532" y="9945"/>
                    <a:pt x="27264" y="9632"/>
                    <a:pt x="27997" y="9276"/>
                  </a:cubicBezTo>
                  <a:cubicBezTo>
                    <a:pt x="28044" y="9323"/>
                    <a:pt x="28103" y="9346"/>
                    <a:pt x="28173" y="9346"/>
                  </a:cubicBezTo>
                  <a:cubicBezTo>
                    <a:pt x="28197" y="9346"/>
                    <a:pt x="28222" y="9344"/>
                    <a:pt x="28248" y="9339"/>
                  </a:cubicBezTo>
                  <a:cubicBezTo>
                    <a:pt x="28813" y="9108"/>
                    <a:pt x="29357" y="8774"/>
                    <a:pt x="29838" y="8334"/>
                  </a:cubicBezTo>
                  <a:cubicBezTo>
                    <a:pt x="30340" y="8041"/>
                    <a:pt x="30800" y="7769"/>
                    <a:pt x="31261" y="7455"/>
                  </a:cubicBezTo>
                  <a:cubicBezTo>
                    <a:pt x="31533" y="7267"/>
                    <a:pt x="31344" y="6911"/>
                    <a:pt x="31072" y="6891"/>
                  </a:cubicBezTo>
                  <a:cubicBezTo>
                    <a:pt x="31888" y="5677"/>
                    <a:pt x="32453" y="4191"/>
                    <a:pt x="32579" y="2790"/>
                  </a:cubicBezTo>
                  <a:cubicBezTo>
                    <a:pt x="33102" y="2225"/>
                    <a:pt x="32788" y="948"/>
                    <a:pt x="32432" y="404"/>
                  </a:cubicBezTo>
                  <a:cubicBezTo>
                    <a:pt x="32411" y="341"/>
                    <a:pt x="32370" y="300"/>
                    <a:pt x="32328" y="279"/>
                  </a:cubicBezTo>
                  <a:cubicBezTo>
                    <a:pt x="32307" y="237"/>
                    <a:pt x="32286" y="216"/>
                    <a:pt x="32286" y="174"/>
                  </a:cubicBezTo>
                  <a:cubicBezTo>
                    <a:pt x="32240" y="55"/>
                    <a:pt x="32139" y="1"/>
                    <a:pt x="32039" y="1"/>
                  </a:cubicBezTo>
                  <a:close/>
                </a:path>
              </a:pathLst>
            </a:custGeom>
            <a:solidFill>
              <a:srgbClr val="81B4F3">
                <a:alpha val="49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30;p39">
              <a:extLst>
                <a:ext uri="{FF2B5EF4-FFF2-40B4-BE49-F238E27FC236}">
                  <a16:creationId xmlns:a16="http://schemas.microsoft.com/office/drawing/2014/main" id="{0DBCF4D4-3978-2B10-D376-380DE241EC25}"/>
                </a:ext>
              </a:extLst>
            </p:cNvPr>
            <p:cNvSpPr/>
            <p:nvPr/>
          </p:nvSpPr>
          <p:spPr>
            <a:xfrm>
              <a:off x="5183625" y="3255650"/>
              <a:ext cx="308925" cy="179100"/>
            </a:xfrm>
            <a:custGeom>
              <a:avLst/>
              <a:gdLst/>
              <a:ahLst/>
              <a:cxnLst/>
              <a:rect l="l" t="t" r="r" b="b"/>
              <a:pathLst>
                <a:path w="12357" h="7164" extrusionOk="0">
                  <a:moveTo>
                    <a:pt x="11860" y="0"/>
                  </a:moveTo>
                  <a:cubicBezTo>
                    <a:pt x="11818" y="0"/>
                    <a:pt x="11774" y="9"/>
                    <a:pt x="11728" y="28"/>
                  </a:cubicBezTo>
                  <a:cubicBezTo>
                    <a:pt x="8359" y="1618"/>
                    <a:pt x="5074" y="3418"/>
                    <a:pt x="1768" y="5134"/>
                  </a:cubicBezTo>
                  <a:cubicBezTo>
                    <a:pt x="1413" y="4443"/>
                    <a:pt x="1036" y="3732"/>
                    <a:pt x="597" y="3083"/>
                  </a:cubicBezTo>
                  <a:cubicBezTo>
                    <a:pt x="547" y="3008"/>
                    <a:pt x="471" y="2976"/>
                    <a:pt x="392" y="2976"/>
                  </a:cubicBezTo>
                  <a:cubicBezTo>
                    <a:pt x="206" y="2976"/>
                    <a:pt x="0" y="3156"/>
                    <a:pt x="74" y="3376"/>
                  </a:cubicBezTo>
                  <a:cubicBezTo>
                    <a:pt x="367" y="4087"/>
                    <a:pt x="722" y="4778"/>
                    <a:pt x="1099" y="5468"/>
                  </a:cubicBezTo>
                  <a:cubicBezTo>
                    <a:pt x="1078" y="5531"/>
                    <a:pt x="1078" y="5594"/>
                    <a:pt x="1099" y="5678"/>
                  </a:cubicBezTo>
                  <a:cubicBezTo>
                    <a:pt x="1245" y="6012"/>
                    <a:pt x="1266" y="6347"/>
                    <a:pt x="1078" y="6682"/>
                  </a:cubicBezTo>
                  <a:cubicBezTo>
                    <a:pt x="946" y="6897"/>
                    <a:pt x="1114" y="7164"/>
                    <a:pt x="1334" y="7164"/>
                  </a:cubicBezTo>
                  <a:cubicBezTo>
                    <a:pt x="1393" y="7164"/>
                    <a:pt x="1456" y="7145"/>
                    <a:pt x="1517" y="7100"/>
                  </a:cubicBezTo>
                  <a:cubicBezTo>
                    <a:pt x="2229" y="6619"/>
                    <a:pt x="2940" y="6159"/>
                    <a:pt x="3652" y="5678"/>
                  </a:cubicBezTo>
                  <a:cubicBezTo>
                    <a:pt x="3756" y="5594"/>
                    <a:pt x="3798" y="5510"/>
                    <a:pt x="3819" y="5406"/>
                  </a:cubicBezTo>
                  <a:cubicBezTo>
                    <a:pt x="4342" y="5071"/>
                    <a:pt x="4865" y="4715"/>
                    <a:pt x="5388" y="4380"/>
                  </a:cubicBezTo>
                  <a:cubicBezTo>
                    <a:pt x="6351" y="3795"/>
                    <a:pt x="7334" y="3292"/>
                    <a:pt x="8297" y="2748"/>
                  </a:cubicBezTo>
                  <a:cubicBezTo>
                    <a:pt x="8359" y="2706"/>
                    <a:pt x="8401" y="2665"/>
                    <a:pt x="8422" y="2602"/>
                  </a:cubicBezTo>
                  <a:cubicBezTo>
                    <a:pt x="9636" y="1974"/>
                    <a:pt x="10849" y="1346"/>
                    <a:pt x="12042" y="677"/>
                  </a:cubicBezTo>
                  <a:cubicBezTo>
                    <a:pt x="12357" y="510"/>
                    <a:pt x="12180" y="0"/>
                    <a:pt x="11860" y="0"/>
                  </a:cubicBezTo>
                  <a:close/>
                </a:path>
              </a:pathLst>
            </a:custGeom>
            <a:solidFill>
              <a:srgbClr val="D8D1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331;p39">
              <a:extLst>
                <a:ext uri="{FF2B5EF4-FFF2-40B4-BE49-F238E27FC236}">
                  <a16:creationId xmlns:a16="http://schemas.microsoft.com/office/drawing/2014/main" id="{24508777-1A08-CDB7-79B2-1957D257A9BF}"/>
                </a:ext>
              </a:extLst>
            </p:cNvPr>
            <p:cNvSpPr/>
            <p:nvPr/>
          </p:nvSpPr>
          <p:spPr>
            <a:xfrm>
              <a:off x="5155125" y="3343050"/>
              <a:ext cx="39775" cy="93650"/>
            </a:xfrm>
            <a:custGeom>
              <a:avLst/>
              <a:gdLst/>
              <a:ahLst/>
              <a:cxnLst/>
              <a:rect l="l" t="t" r="r" b="b"/>
              <a:pathLst>
                <a:path w="1591" h="3746" extrusionOk="0">
                  <a:moveTo>
                    <a:pt x="651" y="1"/>
                  </a:moveTo>
                  <a:cubicBezTo>
                    <a:pt x="461" y="1"/>
                    <a:pt x="279" y="135"/>
                    <a:pt x="314" y="382"/>
                  </a:cubicBezTo>
                  <a:cubicBezTo>
                    <a:pt x="356" y="612"/>
                    <a:pt x="398" y="822"/>
                    <a:pt x="439" y="1031"/>
                  </a:cubicBezTo>
                  <a:cubicBezTo>
                    <a:pt x="425" y="1029"/>
                    <a:pt x="410" y="1028"/>
                    <a:pt x="395" y="1028"/>
                  </a:cubicBezTo>
                  <a:cubicBezTo>
                    <a:pt x="261" y="1028"/>
                    <a:pt x="124" y="1112"/>
                    <a:pt x="105" y="1282"/>
                  </a:cubicBezTo>
                  <a:cubicBezTo>
                    <a:pt x="0" y="1826"/>
                    <a:pt x="314" y="2307"/>
                    <a:pt x="711" y="2663"/>
                  </a:cubicBezTo>
                  <a:cubicBezTo>
                    <a:pt x="753" y="2893"/>
                    <a:pt x="795" y="3144"/>
                    <a:pt x="837" y="3395"/>
                  </a:cubicBezTo>
                  <a:cubicBezTo>
                    <a:pt x="872" y="3606"/>
                    <a:pt x="1092" y="3745"/>
                    <a:pt x="1278" y="3745"/>
                  </a:cubicBezTo>
                  <a:cubicBezTo>
                    <a:pt x="1423" y="3745"/>
                    <a:pt x="1548" y="3660"/>
                    <a:pt x="1548" y="3458"/>
                  </a:cubicBezTo>
                  <a:cubicBezTo>
                    <a:pt x="1569" y="2872"/>
                    <a:pt x="1569" y="2307"/>
                    <a:pt x="1590" y="1742"/>
                  </a:cubicBezTo>
                  <a:cubicBezTo>
                    <a:pt x="1590" y="1533"/>
                    <a:pt x="1444" y="1387"/>
                    <a:pt x="1276" y="1324"/>
                  </a:cubicBezTo>
                  <a:cubicBezTo>
                    <a:pt x="1235" y="1010"/>
                    <a:pt x="1151" y="675"/>
                    <a:pt x="1046" y="340"/>
                  </a:cubicBezTo>
                  <a:cubicBezTo>
                    <a:pt x="1025" y="319"/>
                    <a:pt x="1025" y="278"/>
                    <a:pt x="1004" y="257"/>
                  </a:cubicBezTo>
                  <a:cubicBezTo>
                    <a:pt x="949" y="83"/>
                    <a:pt x="798" y="1"/>
                    <a:pt x="651" y="1"/>
                  </a:cubicBezTo>
                  <a:close/>
                </a:path>
              </a:pathLst>
            </a:custGeom>
            <a:solidFill>
              <a:srgbClr val="D8D1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332;p39">
              <a:extLst>
                <a:ext uri="{FF2B5EF4-FFF2-40B4-BE49-F238E27FC236}">
                  <a16:creationId xmlns:a16="http://schemas.microsoft.com/office/drawing/2014/main" id="{FAC7ED83-C9CF-E114-2CA8-D87A40170269}"/>
                </a:ext>
              </a:extLst>
            </p:cNvPr>
            <p:cNvSpPr/>
            <p:nvPr/>
          </p:nvSpPr>
          <p:spPr>
            <a:xfrm>
              <a:off x="4954775" y="2860675"/>
              <a:ext cx="1235025" cy="746075"/>
            </a:xfrm>
            <a:custGeom>
              <a:avLst/>
              <a:gdLst/>
              <a:ahLst/>
              <a:cxnLst/>
              <a:rect l="l" t="t" r="r" b="b"/>
              <a:pathLst>
                <a:path w="49401" h="29843" extrusionOk="0">
                  <a:moveTo>
                    <a:pt x="46205" y="904"/>
                  </a:moveTo>
                  <a:cubicBezTo>
                    <a:pt x="46614" y="904"/>
                    <a:pt x="47056" y="1101"/>
                    <a:pt x="47309" y="1369"/>
                  </a:cubicBezTo>
                  <a:cubicBezTo>
                    <a:pt x="48313" y="2436"/>
                    <a:pt x="48731" y="3859"/>
                    <a:pt x="48585" y="5303"/>
                  </a:cubicBezTo>
                  <a:cubicBezTo>
                    <a:pt x="47999" y="5491"/>
                    <a:pt x="47434" y="5805"/>
                    <a:pt x="46848" y="5972"/>
                  </a:cubicBezTo>
                  <a:cubicBezTo>
                    <a:pt x="46179" y="6161"/>
                    <a:pt x="45279" y="6119"/>
                    <a:pt x="44735" y="6558"/>
                  </a:cubicBezTo>
                  <a:lnTo>
                    <a:pt x="44714" y="6558"/>
                  </a:lnTo>
                  <a:cubicBezTo>
                    <a:pt x="44609" y="6642"/>
                    <a:pt x="44651" y="6809"/>
                    <a:pt x="44756" y="6872"/>
                  </a:cubicBezTo>
                  <a:cubicBezTo>
                    <a:pt x="44986" y="6977"/>
                    <a:pt x="45216" y="7018"/>
                    <a:pt x="45488" y="7018"/>
                  </a:cubicBezTo>
                  <a:cubicBezTo>
                    <a:pt x="45446" y="7374"/>
                    <a:pt x="45216" y="7709"/>
                    <a:pt x="44840" y="7772"/>
                  </a:cubicBezTo>
                  <a:cubicBezTo>
                    <a:pt x="44797" y="7779"/>
                    <a:pt x="44748" y="7782"/>
                    <a:pt x="44695" y="7782"/>
                  </a:cubicBezTo>
                  <a:cubicBezTo>
                    <a:pt x="44434" y="7782"/>
                    <a:pt x="44072" y="7698"/>
                    <a:pt x="43898" y="7542"/>
                  </a:cubicBezTo>
                  <a:cubicBezTo>
                    <a:pt x="44002" y="7316"/>
                    <a:pt x="43790" y="7019"/>
                    <a:pt x="43512" y="7019"/>
                  </a:cubicBezTo>
                  <a:cubicBezTo>
                    <a:pt x="43454" y="7019"/>
                    <a:pt x="43394" y="7032"/>
                    <a:pt x="43333" y="7060"/>
                  </a:cubicBezTo>
                  <a:cubicBezTo>
                    <a:pt x="42392" y="7562"/>
                    <a:pt x="41450" y="8023"/>
                    <a:pt x="40488" y="8441"/>
                  </a:cubicBezTo>
                  <a:cubicBezTo>
                    <a:pt x="39985" y="8671"/>
                    <a:pt x="39400" y="8797"/>
                    <a:pt x="38981" y="9111"/>
                  </a:cubicBezTo>
                  <a:cubicBezTo>
                    <a:pt x="38900" y="9037"/>
                    <a:pt x="38786" y="8996"/>
                    <a:pt x="38676" y="8996"/>
                  </a:cubicBezTo>
                  <a:cubicBezTo>
                    <a:pt x="38503" y="8996"/>
                    <a:pt x="38337" y="9098"/>
                    <a:pt x="38311" y="9341"/>
                  </a:cubicBezTo>
                  <a:cubicBezTo>
                    <a:pt x="38186" y="10764"/>
                    <a:pt x="38102" y="12249"/>
                    <a:pt x="37537" y="13609"/>
                  </a:cubicBezTo>
                  <a:cubicBezTo>
                    <a:pt x="36784" y="15367"/>
                    <a:pt x="35278" y="16204"/>
                    <a:pt x="33625" y="17020"/>
                  </a:cubicBezTo>
                  <a:cubicBezTo>
                    <a:pt x="30549" y="18526"/>
                    <a:pt x="27431" y="19970"/>
                    <a:pt x="24314" y="21414"/>
                  </a:cubicBezTo>
                  <a:cubicBezTo>
                    <a:pt x="21280" y="22795"/>
                    <a:pt x="18204" y="24155"/>
                    <a:pt x="15128" y="25452"/>
                  </a:cubicBezTo>
                  <a:cubicBezTo>
                    <a:pt x="13517" y="26143"/>
                    <a:pt x="11885" y="26833"/>
                    <a:pt x="10274" y="27503"/>
                  </a:cubicBezTo>
                  <a:cubicBezTo>
                    <a:pt x="9019" y="28029"/>
                    <a:pt x="6335" y="28908"/>
                    <a:pt x="5990" y="28908"/>
                  </a:cubicBezTo>
                  <a:cubicBezTo>
                    <a:pt x="5979" y="28908"/>
                    <a:pt x="5970" y="28907"/>
                    <a:pt x="5964" y="28905"/>
                  </a:cubicBezTo>
                  <a:cubicBezTo>
                    <a:pt x="3223" y="27796"/>
                    <a:pt x="1653" y="25306"/>
                    <a:pt x="1067" y="22481"/>
                  </a:cubicBezTo>
                  <a:cubicBezTo>
                    <a:pt x="795" y="21142"/>
                    <a:pt x="775" y="19782"/>
                    <a:pt x="984" y="18443"/>
                  </a:cubicBezTo>
                  <a:cubicBezTo>
                    <a:pt x="1172" y="17292"/>
                    <a:pt x="1863" y="16162"/>
                    <a:pt x="1946" y="15053"/>
                  </a:cubicBezTo>
                  <a:cubicBezTo>
                    <a:pt x="2009" y="15032"/>
                    <a:pt x="2093" y="15011"/>
                    <a:pt x="2155" y="14990"/>
                  </a:cubicBezTo>
                  <a:cubicBezTo>
                    <a:pt x="5043" y="14132"/>
                    <a:pt x="7826" y="12689"/>
                    <a:pt x="10588" y="11538"/>
                  </a:cubicBezTo>
                  <a:cubicBezTo>
                    <a:pt x="13622" y="10262"/>
                    <a:pt x="16676" y="8964"/>
                    <a:pt x="19710" y="7688"/>
                  </a:cubicBezTo>
                  <a:cubicBezTo>
                    <a:pt x="20819" y="7207"/>
                    <a:pt x="21928" y="6725"/>
                    <a:pt x="23037" y="6223"/>
                  </a:cubicBezTo>
                  <a:cubicBezTo>
                    <a:pt x="24879" y="5407"/>
                    <a:pt x="26741" y="4591"/>
                    <a:pt x="28666" y="4005"/>
                  </a:cubicBezTo>
                  <a:cubicBezTo>
                    <a:pt x="29574" y="3728"/>
                    <a:pt x="30450" y="3591"/>
                    <a:pt x="31289" y="3591"/>
                  </a:cubicBezTo>
                  <a:cubicBezTo>
                    <a:pt x="33483" y="3591"/>
                    <a:pt x="35433" y="4527"/>
                    <a:pt x="37098" y="6328"/>
                  </a:cubicBezTo>
                  <a:cubicBezTo>
                    <a:pt x="37183" y="6419"/>
                    <a:pt x="37274" y="6458"/>
                    <a:pt x="37360" y="6458"/>
                  </a:cubicBezTo>
                  <a:cubicBezTo>
                    <a:pt x="37548" y="6458"/>
                    <a:pt x="37711" y="6272"/>
                    <a:pt x="37726" y="6056"/>
                  </a:cubicBezTo>
                  <a:cubicBezTo>
                    <a:pt x="37758" y="6058"/>
                    <a:pt x="37790" y="6059"/>
                    <a:pt x="37822" y="6059"/>
                  </a:cubicBezTo>
                  <a:cubicBezTo>
                    <a:pt x="38382" y="6059"/>
                    <a:pt x="38988" y="5730"/>
                    <a:pt x="39462" y="5512"/>
                  </a:cubicBezTo>
                  <a:cubicBezTo>
                    <a:pt x="40299" y="5156"/>
                    <a:pt x="41115" y="4738"/>
                    <a:pt x="41868" y="4236"/>
                  </a:cubicBezTo>
                  <a:cubicBezTo>
                    <a:pt x="42099" y="4089"/>
                    <a:pt x="42078" y="3838"/>
                    <a:pt x="41931" y="3692"/>
                  </a:cubicBezTo>
                  <a:cubicBezTo>
                    <a:pt x="41952" y="3650"/>
                    <a:pt x="41931" y="3461"/>
                    <a:pt x="41931" y="3461"/>
                  </a:cubicBezTo>
                  <a:cubicBezTo>
                    <a:pt x="41931" y="3399"/>
                    <a:pt x="41910" y="3357"/>
                    <a:pt x="41910" y="3294"/>
                  </a:cubicBezTo>
                  <a:cubicBezTo>
                    <a:pt x="41910" y="3168"/>
                    <a:pt x="41952" y="3064"/>
                    <a:pt x="42015" y="2959"/>
                  </a:cubicBezTo>
                  <a:cubicBezTo>
                    <a:pt x="42119" y="2769"/>
                    <a:pt x="42294" y="2650"/>
                    <a:pt x="42505" y="2650"/>
                  </a:cubicBezTo>
                  <a:cubicBezTo>
                    <a:pt x="42550" y="2650"/>
                    <a:pt x="42596" y="2655"/>
                    <a:pt x="42643" y="2666"/>
                  </a:cubicBezTo>
                  <a:cubicBezTo>
                    <a:pt x="42677" y="2675"/>
                    <a:pt x="42708" y="2680"/>
                    <a:pt x="42737" y="2680"/>
                  </a:cubicBezTo>
                  <a:cubicBezTo>
                    <a:pt x="42778" y="2680"/>
                    <a:pt x="42815" y="2670"/>
                    <a:pt x="42852" y="2645"/>
                  </a:cubicBezTo>
                  <a:cubicBezTo>
                    <a:pt x="42936" y="2729"/>
                    <a:pt x="43019" y="2792"/>
                    <a:pt x="43124" y="2855"/>
                  </a:cubicBezTo>
                  <a:cubicBezTo>
                    <a:pt x="43166" y="2876"/>
                    <a:pt x="43208" y="2917"/>
                    <a:pt x="43249" y="2938"/>
                  </a:cubicBezTo>
                  <a:cubicBezTo>
                    <a:pt x="43208" y="2980"/>
                    <a:pt x="43166" y="3043"/>
                    <a:pt x="43145" y="3085"/>
                  </a:cubicBezTo>
                  <a:cubicBezTo>
                    <a:pt x="43082" y="3022"/>
                    <a:pt x="43019" y="2959"/>
                    <a:pt x="42957" y="2917"/>
                  </a:cubicBezTo>
                  <a:cubicBezTo>
                    <a:pt x="42928" y="2901"/>
                    <a:pt x="42894" y="2893"/>
                    <a:pt x="42860" y="2893"/>
                  </a:cubicBezTo>
                  <a:cubicBezTo>
                    <a:pt x="42765" y="2893"/>
                    <a:pt x="42664" y="2951"/>
                    <a:pt x="42664" y="3043"/>
                  </a:cubicBezTo>
                  <a:cubicBezTo>
                    <a:pt x="42685" y="3608"/>
                    <a:pt x="43019" y="4089"/>
                    <a:pt x="43249" y="4570"/>
                  </a:cubicBezTo>
                  <a:cubicBezTo>
                    <a:pt x="43542" y="5198"/>
                    <a:pt x="43856" y="5826"/>
                    <a:pt x="44170" y="6433"/>
                  </a:cubicBezTo>
                  <a:cubicBezTo>
                    <a:pt x="44224" y="6551"/>
                    <a:pt x="44322" y="6597"/>
                    <a:pt x="44425" y="6597"/>
                  </a:cubicBezTo>
                  <a:cubicBezTo>
                    <a:pt x="44522" y="6597"/>
                    <a:pt x="44622" y="6556"/>
                    <a:pt x="44693" y="6495"/>
                  </a:cubicBezTo>
                  <a:cubicBezTo>
                    <a:pt x="44798" y="6412"/>
                    <a:pt x="44861" y="6286"/>
                    <a:pt x="44777" y="6140"/>
                  </a:cubicBezTo>
                  <a:cubicBezTo>
                    <a:pt x="44463" y="5512"/>
                    <a:pt x="44149" y="4905"/>
                    <a:pt x="43835" y="4298"/>
                  </a:cubicBezTo>
                  <a:cubicBezTo>
                    <a:pt x="43710" y="4068"/>
                    <a:pt x="43605" y="3817"/>
                    <a:pt x="43480" y="3587"/>
                  </a:cubicBezTo>
                  <a:cubicBezTo>
                    <a:pt x="43982" y="3064"/>
                    <a:pt x="44463" y="2499"/>
                    <a:pt x="44944" y="1955"/>
                  </a:cubicBezTo>
                  <a:cubicBezTo>
                    <a:pt x="45112" y="1788"/>
                    <a:pt x="45593" y="1055"/>
                    <a:pt x="45823" y="971"/>
                  </a:cubicBezTo>
                  <a:cubicBezTo>
                    <a:pt x="45942" y="925"/>
                    <a:pt x="46071" y="904"/>
                    <a:pt x="46205" y="904"/>
                  </a:cubicBezTo>
                  <a:close/>
                  <a:moveTo>
                    <a:pt x="46259" y="0"/>
                  </a:moveTo>
                  <a:cubicBezTo>
                    <a:pt x="46072" y="0"/>
                    <a:pt x="45878" y="59"/>
                    <a:pt x="45677" y="197"/>
                  </a:cubicBezTo>
                  <a:cubicBezTo>
                    <a:pt x="44944" y="720"/>
                    <a:pt x="44275" y="1578"/>
                    <a:pt x="43668" y="2394"/>
                  </a:cubicBezTo>
                  <a:cubicBezTo>
                    <a:pt x="43459" y="2248"/>
                    <a:pt x="43249" y="2101"/>
                    <a:pt x="42998" y="2101"/>
                  </a:cubicBezTo>
                  <a:lnTo>
                    <a:pt x="42977" y="2101"/>
                  </a:lnTo>
                  <a:cubicBezTo>
                    <a:pt x="42936" y="2039"/>
                    <a:pt x="42873" y="1997"/>
                    <a:pt x="42789" y="1976"/>
                  </a:cubicBezTo>
                  <a:cubicBezTo>
                    <a:pt x="42710" y="1957"/>
                    <a:pt x="42632" y="1948"/>
                    <a:pt x="42554" y="1948"/>
                  </a:cubicBezTo>
                  <a:cubicBezTo>
                    <a:pt x="42120" y="1948"/>
                    <a:pt x="41723" y="2230"/>
                    <a:pt x="41492" y="2604"/>
                  </a:cubicBezTo>
                  <a:cubicBezTo>
                    <a:pt x="41345" y="2834"/>
                    <a:pt x="41262" y="3085"/>
                    <a:pt x="41262" y="3357"/>
                  </a:cubicBezTo>
                  <a:cubicBezTo>
                    <a:pt x="41262" y="3482"/>
                    <a:pt x="41283" y="3587"/>
                    <a:pt x="41324" y="3712"/>
                  </a:cubicBezTo>
                  <a:cubicBezTo>
                    <a:pt x="40655" y="4110"/>
                    <a:pt x="39944" y="4508"/>
                    <a:pt x="39211" y="4842"/>
                  </a:cubicBezTo>
                  <a:cubicBezTo>
                    <a:pt x="38688" y="5093"/>
                    <a:pt x="37935" y="5219"/>
                    <a:pt x="37516" y="5617"/>
                  </a:cubicBezTo>
                  <a:cubicBezTo>
                    <a:pt x="36148" y="3772"/>
                    <a:pt x="33764" y="2698"/>
                    <a:pt x="31488" y="2698"/>
                  </a:cubicBezTo>
                  <a:cubicBezTo>
                    <a:pt x="31363" y="2698"/>
                    <a:pt x="31238" y="2702"/>
                    <a:pt x="31114" y="2708"/>
                  </a:cubicBezTo>
                  <a:cubicBezTo>
                    <a:pt x="28205" y="2855"/>
                    <a:pt x="25381" y="4361"/>
                    <a:pt x="22723" y="5533"/>
                  </a:cubicBezTo>
                  <a:cubicBezTo>
                    <a:pt x="22493" y="5637"/>
                    <a:pt x="22263" y="5721"/>
                    <a:pt x="22054" y="5826"/>
                  </a:cubicBezTo>
                  <a:cubicBezTo>
                    <a:pt x="18685" y="7249"/>
                    <a:pt x="15316" y="8671"/>
                    <a:pt x="11969" y="10115"/>
                  </a:cubicBezTo>
                  <a:cubicBezTo>
                    <a:pt x="10295" y="10827"/>
                    <a:pt x="8600" y="11538"/>
                    <a:pt x="6926" y="12249"/>
                  </a:cubicBezTo>
                  <a:cubicBezTo>
                    <a:pt x="5294" y="12961"/>
                    <a:pt x="3516" y="13505"/>
                    <a:pt x="1988" y="14425"/>
                  </a:cubicBezTo>
                  <a:cubicBezTo>
                    <a:pt x="1904" y="14488"/>
                    <a:pt x="1800" y="14551"/>
                    <a:pt x="1695" y="14614"/>
                  </a:cubicBezTo>
                  <a:cubicBezTo>
                    <a:pt x="942" y="15116"/>
                    <a:pt x="356" y="17543"/>
                    <a:pt x="189" y="18715"/>
                  </a:cubicBezTo>
                  <a:cubicBezTo>
                    <a:pt x="0" y="20263"/>
                    <a:pt x="105" y="21853"/>
                    <a:pt x="544" y="23360"/>
                  </a:cubicBezTo>
                  <a:cubicBezTo>
                    <a:pt x="1214" y="25787"/>
                    <a:pt x="3453" y="29030"/>
                    <a:pt x="6005" y="29804"/>
                  </a:cubicBezTo>
                  <a:cubicBezTo>
                    <a:pt x="6088" y="29830"/>
                    <a:pt x="6183" y="29843"/>
                    <a:pt x="6290" y="29843"/>
                  </a:cubicBezTo>
                  <a:cubicBezTo>
                    <a:pt x="7380" y="29843"/>
                    <a:pt x="9653" y="28578"/>
                    <a:pt x="11006" y="28026"/>
                  </a:cubicBezTo>
                  <a:cubicBezTo>
                    <a:pt x="12722" y="27335"/>
                    <a:pt x="14417" y="26645"/>
                    <a:pt x="16112" y="25912"/>
                  </a:cubicBezTo>
                  <a:cubicBezTo>
                    <a:pt x="19585" y="24448"/>
                    <a:pt x="23016" y="22920"/>
                    <a:pt x="26448" y="21351"/>
                  </a:cubicBezTo>
                  <a:cubicBezTo>
                    <a:pt x="29544" y="19928"/>
                    <a:pt x="32871" y="18631"/>
                    <a:pt x="35780" y="16832"/>
                  </a:cubicBezTo>
                  <a:cubicBezTo>
                    <a:pt x="38332" y="15241"/>
                    <a:pt x="38918" y="12500"/>
                    <a:pt x="39127" y="9697"/>
                  </a:cubicBezTo>
                  <a:cubicBezTo>
                    <a:pt x="39818" y="9676"/>
                    <a:pt x="40571" y="9194"/>
                    <a:pt x="41178" y="8943"/>
                  </a:cubicBezTo>
                  <a:cubicBezTo>
                    <a:pt x="41994" y="8567"/>
                    <a:pt x="42810" y="8190"/>
                    <a:pt x="43605" y="7772"/>
                  </a:cubicBezTo>
                  <a:cubicBezTo>
                    <a:pt x="43647" y="7876"/>
                    <a:pt x="43668" y="7981"/>
                    <a:pt x="43773" y="8065"/>
                  </a:cubicBezTo>
                  <a:cubicBezTo>
                    <a:pt x="43877" y="8169"/>
                    <a:pt x="44003" y="8253"/>
                    <a:pt x="44128" y="8316"/>
                  </a:cubicBezTo>
                  <a:cubicBezTo>
                    <a:pt x="44303" y="8381"/>
                    <a:pt x="44484" y="8413"/>
                    <a:pt x="44664" y="8413"/>
                  </a:cubicBezTo>
                  <a:cubicBezTo>
                    <a:pt x="44829" y="8413"/>
                    <a:pt x="44994" y="8387"/>
                    <a:pt x="45153" y="8337"/>
                  </a:cubicBezTo>
                  <a:cubicBezTo>
                    <a:pt x="45760" y="8127"/>
                    <a:pt x="46179" y="7521"/>
                    <a:pt x="46179" y="6893"/>
                  </a:cubicBezTo>
                  <a:cubicBezTo>
                    <a:pt x="46409" y="6851"/>
                    <a:pt x="46618" y="6767"/>
                    <a:pt x="46827" y="6725"/>
                  </a:cubicBezTo>
                  <a:cubicBezTo>
                    <a:pt x="47581" y="6516"/>
                    <a:pt x="48459" y="6286"/>
                    <a:pt x="49087" y="5784"/>
                  </a:cubicBezTo>
                  <a:cubicBezTo>
                    <a:pt x="49108" y="5763"/>
                    <a:pt x="49129" y="5763"/>
                    <a:pt x="49150" y="5721"/>
                  </a:cubicBezTo>
                  <a:lnTo>
                    <a:pt x="49171" y="5721"/>
                  </a:lnTo>
                  <a:cubicBezTo>
                    <a:pt x="49275" y="5637"/>
                    <a:pt x="49296" y="5470"/>
                    <a:pt x="49255" y="5345"/>
                  </a:cubicBezTo>
                  <a:cubicBezTo>
                    <a:pt x="49401" y="3545"/>
                    <a:pt x="48731" y="1704"/>
                    <a:pt x="47330" y="532"/>
                  </a:cubicBezTo>
                  <a:cubicBezTo>
                    <a:pt x="46994" y="238"/>
                    <a:pt x="46639" y="0"/>
                    <a:pt x="4625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333;p39">
              <a:extLst>
                <a:ext uri="{FF2B5EF4-FFF2-40B4-BE49-F238E27FC236}">
                  <a16:creationId xmlns:a16="http://schemas.microsoft.com/office/drawing/2014/main" id="{140CCE4F-2C43-8EDC-E504-35C88FAC77EA}"/>
                </a:ext>
              </a:extLst>
            </p:cNvPr>
            <p:cNvSpPr/>
            <p:nvPr/>
          </p:nvSpPr>
          <p:spPr>
            <a:xfrm>
              <a:off x="5114825" y="3007675"/>
              <a:ext cx="716575" cy="457275"/>
            </a:xfrm>
            <a:custGeom>
              <a:avLst/>
              <a:gdLst/>
              <a:ahLst/>
              <a:cxnLst/>
              <a:rect l="l" t="t" r="r" b="b"/>
              <a:pathLst>
                <a:path w="28663" h="18291" extrusionOk="0">
                  <a:moveTo>
                    <a:pt x="25067" y="699"/>
                  </a:moveTo>
                  <a:cubicBezTo>
                    <a:pt x="26595" y="2080"/>
                    <a:pt x="27620" y="3712"/>
                    <a:pt x="27808" y="5763"/>
                  </a:cubicBezTo>
                  <a:cubicBezTo>
                    <a:pt x="23310" y="6390"/>
                    <a:pt x="19062" y="7980"/>
                    <a:pt x="15045" y="10094"/>
                  </a:cubicBezTo>
                  <a:cubicBezTo>
                    <a:pt x="12890" y="11224"/>
                    <a:pt x="10818" y="12479"/>
                    <a:pt x="8789" y="13818"/>
                  </a:cubicBezTo>
                  <a:cubicBezTo>
                    <a:pt x="7764" y="14488"/>
                    <a:pt x="6759" y="15157"/>
                    <a:pt x="5755" y="15869"/>
                  </a:cubicBezTo>
                  <a:cubicBezTo>
                    <a:pt x="5106" y="16308"/>
                    <a:pt x="4374" y="16747"/>
                    <a:pt x="3767" y="17271"/>
                  </a:cubicBezTo>
                  <a:cubicBezTo>
                    <a:pt x="3956" y="16350"/>
                    <a:pt x="3830" y="15366"/>
                    <a:pt x="3558" y="14509"/>
                  </a:cubicBezTo>
                  <a:cubicBezTo>
                    <a:pt x="3286" y="13693"/>
                    <a:pt x="2742" y="12437"/>
                    <a:pt x="1842" y="12165"/>
                  </a:cubicBezTo>
                  <a:cubicBezTo>
                    <a:pt x="1821" y="12165"/>
                    <a:pt x="1779" y="12186"/>
                    <a:pt x="1800" y="12228"/>
                  </a:cubicBezTo>
                  <a:cubicBezTo>
                    <a:pt x="1821" y="12333"/>
                    <a:pt x="1863" y="12416"/>
                    <a:pt x="1905" y="12521"/>
                  </a:cubicBezTo>
                  <a:cubicBezTo>
                    <a:pt x="1779" y="12730"/>
                    <a:pt x="1717" y="13002"/>
                    <a:pt x="1696" y="13316"/>
                  </a:cubicBezTo>
                  <a:cubicBezTo>
                    <a:pt x="1654" y="14278"/>
                    <a:pt x="2072" y="15576"/>
                    <a:pt x="2658" y="15931"/>
                  </a:cubicBezTo>
                  <a:cubicBezTo>
                    <a:pt x="2680" y="15942"/>
                    <a:pt x="2704" y="15947"/>
                    <a:pt x="2728" y="15947"/>
                  </a:cubicBezTo>
                  <a:cubicBezTo>
                    <a:pt x="2797" y="15947"/>
                    <a:pt x="2862" y="15904"/>
                    <a:pt x="2847" y="15827"/>
                  </a:cubicBezTo>
                  <a:cubicBezTo>
                    <a:pt x="2763" y="15220"/>
                    <a:pt x="2344" y="14697"/>
                    <a:pt x="2198" y="14090"/>
                  </a:cubicBezTo>
                  <a:cubicBezTo>
                    <a:pt x="2135" y="13734"/>
                    <a:pt x="2177" y="13337"/>
                    <a:pt x="2135" y="12981"/>
                  </a:cubicBezTo>
                  <a:lnTo>
                    <a:pt x="2135" y="12981"/>
                  </a:lnTo>
                  <a:cubicBezTo>
                    <a:pt x="2470" y="13504"/>
                    <a:pt x="2888" y="14006"/>
                    <a:pt x="3077" y="14592"/>
                  </a:cubicBezTo>
                  <a:cubicBezTo>
                    <a:pt x="3370" y="15534"/>
                    <a:pt x="3349" y="16413"/>
                    <a:pt x="3223" y="17333"/>
                  </a:cubicBezTo>
                  <a:cubicBezTo>
                    <a:pt x="2554" y="16643"/>
                    <a:pt x="2072" y="15869"/>
                    <a:pt x="1800" y="14927"/>
                  </a:cubicBezTo>
                  <a:cubicBezTo>
                    <a:pt x="1633" y="14383"/>
                    <a:pt x="1633" y="13860"/>
                    <a:pt x="1633" y="13316"/>
                  </a:cubicBezTo>
                  <a:cubicBezTo>
                    <a:pt x="1633" y="12856"/>
                    <a:pt x="1654" y="12395"/>
                    <a:pt x="1591" y="11935"/>
                  </a:cubicBezTo>
                  <a:cubicBezTo>
                    <a:pt x="1591" y="11914"/>
                    <a:pt x="1591" y="11872"/>
                    <a:pt x="1570" y="11851"/>
                  </a:cubicBezTo>
                  <a:cubicBezTo>
                    <a:pt x="3558" y="11830"/>
                    <a:pt x="5734" y="11014"/>
                    <a:pt x="7596" y="10408"/>
                  </a:cubicBezTo>
                  <a:cubicBezTo>
                    <a:pt x="9793" y="9717"/>
                    <a:pt x="11927" y="8859"/>
                    <a:pt x="13999" y="7876"/>
                  </a:cubicBezTo>
                  <a:cubicBezTo>
                    <a:pt x="17974" y="5972"/>
                    <a:pt x="21678" y="3566"/>
                    <a:pt x="25047" y="720"/>
                  </a:cubicBezTo>
                  <a:cubicBezTo>
                    <a:pt x="25067" y="720"/>
                    <a:pt x="25067" y="699"/>
                    <a:pt x="25067" y="699"/>
                  </a:cubicBezTo>
                  <a:close/>
                  <a:moveTo>
                    <a:pt x="24841" y="1"/>
                  </a:moveTo>
                  <a:cubicBezTo>
                    <a:pt x="24767" y="1"/>
                    <a:pt x="24687" y="28"/>
                    <a:pt x="24607" y="92"/>
                  </a:cubicBezTo>
                  <a:cubicBezTo>
                    <a:pt x="21238" y="2938"/>
                    <a:pt x="17535" y="5365"/>
                    <a:pt x="13559" y="7269"/>
                  </a:cubicBezTo>
                  <a:cubicBezTo>
                    <a:pt x="11697" y="8169"/>
                    <a:pt x="9772" y="8943"/>
                    <a:pt x="7805" y="9633"/>
                  </a:cubicBezTo>
                  <a:cubicBezTo>
                    <a:pt x="5734" y="10345"/>
                    <a:pt x="3432" y="10659"/>
                    <a:pt x="1424" y="11496"/>
                  </a:cubicBezTo>
                  <a:cubicBezTo>
                    <a:pt x="1277" y="11558"/>
                    <a:pt x="1277" y="11705"/>
                    <a:pt x="1340" y="11789"/>
                  </a:cubicBezTo>
                  <a:cubicBezTo>
                    <a:pt x="1340" y="11789"/>
                    <a:pt x="1319" y="11789"/>
                    <a:pt x="1319" y="11809"/>
                  </a:cubicBezTo>
                  <a:cubicBezTo>
                    <a:pt x="1" y="13734"/>
                    <a:pt x="1633" y="16852"/>
                    <a:pt x="3119" y="18191"/>
                  </a:cubicBezTo>
                  <a:cubicBezTo>
                    <a:pt x="3196" y="18261"/>
                    <a:pt x="3276" y="18290"/>
                    <a:pt x="3351" y="18290"/>
                  </a:cubicBezTo>
                  <a:cubicBezTo>
                    <a:pt x="3478" y="18290"/>
                    <a:pt x="3589" y="18205"/>
                    <a:pt x="3642" y="18087"/>
                  </a:cubicBezTo>
                  <a:cubicBezTo>
                    <a:pt x="4562" y="17710"/>
                    <a:pt x="5378" y="17019"/>
                    <a:pt x="6194" y="16475"/>
                  </a:cubicBezTo>
                  <a:cubicBezTo>
                    <a:pt x="7094" y="15869"/>
                    <a:pt x="7973" y="15283"/>
                    <a:pt x="8873" y="14697"/>
                  </a:cubicBezTo>
                  <a:cubicBezTo>
                    <a:pt x="10777" y="13462"/>
                    <a:pt x="12723" y="12249"/>
                    <a:pt x="14710" y="11161"/>
                  </a:cubicBezTo>
                  <a:cubicBezTo>
                    <a:pt x="18874" y="8901"/>
                    <a:pt x="23310" y="7164"/>
                    <a:pt x="28039" y="6516"/>
                  </a:cubicBezTo>
                  <a:cubicBezTo>
                    <a:pt x="28080" y="6516"/>
                    <a:pt x="28101" y="6495"/>
                    <a:pt x="28143" y="6474"/>
                  </a:cubicBezTo>
                  <a:cubicBezTo>
                    <a:pt x="28190" y="6491"/>
                    <a:pt x="28240" y="6499"/>
                    <a:pt x="28289" y="6499"/>
                  </a:cubicBezTo>
                  <a:cubicBezTo>
                    <a:pt x="28480" y="6499"/>
                    <a:pt x="28662" y="6372"/>
                    <a:pt x="28645" y="6139"/>
                  </a:cubicBezTo>
                  <a:cubicBezTo>
                    <a:pt x="28520" y="3817"/>
                    <a:pt x="27453" y="1494"/>
                    <a:pt x="25465" y="176"/>
                  </a:cubicBezTo>
                  <a:cubicBezTo>
                    <a:pt x="25413" y="145"/>
                    <a:pt x="25355" y="129"/>
                    <a:pt x="25298" y="129"/>
                  </a:cubicBezTo>
                  <a:cubicBezTo>
                    <a:pt x="25240" y="129"/>
                    <a:pt x="25183" y="145"/>
                    <a:pt x="25130" y="176"/>
                  </a:cubicBezTo>
                  <a:cubicBezTo>
                    <a:pt x="25066" y="72"/>
                    <a:pt x="24961" y="1"/>
                    <a:pt x="24841" y="1"/>
                  </a:cubicBezTo>
                  <a:close/>
                </a:path>
              </a:pathLst>
            </a:custGeom>
            <a:solidFill>
              <a:srgbClr val="1B3F4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334;p39">
              <a:extLst>
                <a:ext uri="{FF2B5EF4-FFF2-40B4-BE49-F238E27FC236}">
                  <a16:creationId xmlns:a16="http://schemas.microsoft.com/office/drawing/2014/main" id="{086FD7BF-0431-85FC-5496-6A562C791D75}"/>
                </a:ext>
              </a:extLst>
            </p:cNvPr>
            <p:cNvSpPr/>
            <p:nvPr/>
          </p:nvSpPr>
          <p:spPr>
            <a:xfrm>
              <a:off x="5023425" y="3271750"/>
              <a:ext cx="126475" cy="282150"/>
            </a:xfrm>
            <a:custGeom>
              <a:avLst/>
              <a:gdLst/>
              <a:ahLst/>
              <a:cxnLst/>
              <a:rect l="l" t="t" r="r" b="b"/>
              <a:pathLst>
                <a:path w="5059" h="11286" extrusionOk="0">
                  <a:moveTo>
                    <a:pt x="291" y="1"/>
                  </a:moveTo>
                  <a:cubicBezTo>
                    <a:pt x="135" y="1"/>
                    <a:pt x="0" y="209"/>
                    <a:pt x="121" y="347"/>
                  </a:cubicBezTo>
                  <a:cubicBezTo>
                    <a:pt x="1502" y="1895"/>
                    <a:pt x="2632" y="3381"/>
                    <a:pt x="3259" y="5389"/>
                  </a:cubicBezTo>
                  <a:cubicBezTo>
                    <a:pt x="3824" y="7231"/>
                    <a:pt x="3866" y="9093"/>
                    <a:pt x="3594" y="10976"/>
                  </a:cubicBezTo>
                  <a:cubicBezTo>
                    <a:pt x="3558" y="11169"/>
                    <a:pt x="3730" y="11285"/>
                    <a:pt x="3899" y="11285"/>
                  </a:cubicBezTo>
                  <a:cubicBezTo>
                    <a:pt x="4023" y="11285"/>
                    <a:pt x="4145" y="11222"/>
                    <a:pt x="4180" y="11081"/>
                  </a:cubicBezTo>
                  <a:cubicBezTo>
                    <a:pt x="5059" y="7252"/>
                    <a:pt x="3615" y="2460"/>
                    <a:pt x="393" y="33"/>
                  </a:cubicBezTo>
                  <a:cubicBezTo>
                    <a:pt x="359" y="11"/>
                    <a:pt x="325" y="1"/>
                    <a:pt x="291" y="1"/>
                  </a:cubicBezTo>
                  <a:close/>
                </a:path>
              </a:pathLst>
            </a:custGeom>
            <a:solidFill>
              <a:srgbClr val="1B3F4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 name="TextBox 17">
            <a:extLst>
              <a:ext uri="{FF2B5EF4-FFF2-40B4-BE49-F238E27FC236}">
                <a16:creationId xmlns:a16="http://schemas.microsoft.com/office/drawing/2014/main" id="{407AA1AD-7C30-5C3B-C60F-84D6FBDCD5F7}"/>
              </a:ext>
            </a:extLst>
          </p:cNvPr>
          <p:cNvSpPr txBox="1"/>
          <p:nvPr/>
        </p:nvSpPr>
        <p:spPr>
          <a:xfrm>
            <a:off x="571569" y="1562870"/>
            <a:ext cx="6626597" cy="1938992"/>
          </a:xfrm>
          <a:prstGeom prst="rect">
            <a:avLst/>
          </a:prstGeom>
          <a:noFill/>
        </p:spPr>
        <p:txBody>
          <a:bodyPr wrap="square">
            <a:spAutoFit/>
          </a:bodyPr>
          <a:lstStyle/>
          <a:p>
            <a:pPr indent="266700" algn="just"/>
            <a:r>
              <a:rPr lang="vi-VN" sz="2400" b="0" i="0" dirty="0">
                <a:solidFill>
                  <a:srgbClr val="001A33"/>
                </a:solidFill>
                <a:effectLst/>
                <a:latin typeface="+mn-lt"/>
                <a:cs typeface="Calibri" panose="020F0502020204030204" pitchFamily="34" charset="0"/>
              </a:rPr>
              <a:t>Hải đăng hay đèn biển, là ngọn tháp được thiết kế để chiếu sáng bằng hệ thống đèn, giúp tàu thuyền định hướng đi lại giữa đại dương. Chỉ cần nhìn thấy ánh sáng hải đăng, người đi biển sẽ cảm thấy yên tâm, không lo </a:t>
            </a:r>
            <a:r>
              <a:rPr lang="en-US" sz="2400" dirty="0" err="1">
                <a:solidFill>
                  <a:srgbClr val="001A33"/>
                </a:solidFill>
                <a:latin typeface="+mn-lt"/>
                <a:cs typeface="Calibri" panose="020F0502020204030204" pitchFamily="34" charset="0"/>
              </a:rPr>
              <a:t>lạc</a:t>
            </a:r>
            <a:r>
              <a:rPr lang="en-US" sz="2400" dirty="0">
                <a:solidFill>
                  <a:srgbClr val="001A33"/>
                </a:solidFill>
                <a:latin typeface="+mn-lt"/>
                <a:cs typeface="Calibri" panose="020F0502020204030204" pitchFamily="34" charset="0"/>
              </a:rPr>
              <a:t> </a:t>
            </a:r>
            <a:r>
              <a:rPr lang="en-US" sz="2400" dirty="0" err="1">
                <a:solidFill>
                  <a:srgbClr val="001A33"/>
                </a:solidFill>
                <a:latin typeface="+mn-lt"/>
                <a:cs typeface="Calibri" panose="020F0502020204030204" pitchFamily="34" charset="0"/>
              </a:rPr>
              <a:t>đường</a:t>
            </a:r>
            <a:r>
              <a:rPr lang="vi-VN" sz="2400" b="0" i="0" dirty="0">
                <a:solidFill>
                  <a:srgbClr val="001A33"/>
                </a:solidFill>
                <a:effectLst/>
                <a:latin typeface="+mn-lt"/>
                <a:cs typeface="Calibri" panose="020F0502020204030204" pitchFamily="34" charset="0"/>
              </a:rPr>
              <a:t>. </a:t>
            </a:r>
            <a:endParaRPr lang="en-US" sz="2400" b="0" i="0" dirty="0">
              <a:solidFill>
                <a:srgbClr val="001A33"/>
              </a:solidFill>
              <a:effectLst/>
              <a:latin typeface="+mn-lt"/>
              <a:cs typeface="Calibri" panose="020F0502020204030204" pitchFamily="34" charset="0"/>
            </a:endParaRPr>
          </a:p>
        </p:txBody>
      </p:sp>
      <p:grpSp>
        <p:nvGrpSpPr>
          <p:cNvPr id="26" name="Google Shape;2715;p61">
            <a:extLst>
              <a:ext uri="{FF2B5EF4-FFF2-40B4-BE49-F238E27FC236}">
                <a16:creationId xmlns:a16="http://schemas.microsoft.com/office/drawing/2014/main" id="{9AE662A4-212E-4A74-1642-F14EAE141962}"/>
              </a:ext>
            </a:extLst>
          </p:cNvPr>
          <p:cNvGrpSpPr/>
          <p:nvPr/>
        </p:nvGrpSpPr>
        <p:grpSpPr>
          <a:xfrm>
            <a:off x="7588930" y="1077778"/>
            <a:ext cx="1024418" cy="3408759"/>
            <a:chOff x="4128125" y="3433725"/>
            <a:chExt cx="386950" cy="1287625"/>
          </a:xfrm>
        </p:grpSpPr>
        <p:sp>
          <p:nvSpPr>
            <p:cNvPr id="27" name="Google Shape;2716;p61">
              <a:extLst>
                <a:ext uri="{FF2B5EF4-FFF2-40B4-BE49-F238E27FC236}">
                  <a16:creationId xmlns:a16="http://schemas.microsoft.com/office/drawing/2014/main" id="{9C5A1B25-DD94-992A-CF4A-37BE2C401383}"/>
                </a:ext>
              </a:extLst>
            </p:cNvPr>
            <p:cNvSpPr/>
            <p:nvPr/>
          </p:nvSpPr>
          <p:spPr>
            <a:xfrm>
              <a:off x="4322425" y="3433725"/>
              <a:ext cx="19200" cy="109275"/>
            </a:xfrm>
            <a:custGeom>
              <a:avLst/>
              <a:gdLst/>
              <a:ahLst/>
              <a:cxnLst/>
              <a:rect l="l" t="t" r="r" b="b"/>
              <a:pathLst>
                <a:path w="768" h="4371" extrusionOk="0">
                  <a:moveTo>
                    <a:pt x="0" y="1"/>
                  </a:moveTo>
                  <a:lnTo>
                    <a:pt x="0" y="4371"/>
                  </a:lnTo>
                  <a:lnTo>
                    <a:pt x="768" y="4371"/>
                  </a:lnTo>
                  <a:lnTo>
                    <a:pt x="768" y="1"/>
                  </a:lnTo>
                  <a:close/>
                </a:path>
              </a:pathLst>
            </a:custGeom>
            <a:solidFill>
              <a:srgbClr val="F9EC4D"/>
            </a:solidFill>
            <a:ln w="19050" cap="flat" cmpd="sng">
              <a:solidFill>
                <a:srgbClr val="000000"/>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717;p61">
              <a:extLst>
                <a:ext uri="{FF2B5EF4-FFF2-40B4-BE49-F238E27FC236}">
                  <a16:creationId xmlns:a16="http://schemas.microsoft.com/office/drawing/2014/main" id="{5D91EFE8-764F-6B46-6C09-FD76337AC698}"/>
                </a:ext>
              </a:extLst>
            </p:cNvPr>
            <p:cNvSpPr/>
            <p:nvPr/>
          </p:nvSpPr>
          <p:spPr>
            <a:xfrm>
              <a:off x="4341600" y="3433725"/>
              <a:ext cx="62575" cy="50075"/>
            </a:xfrm>
            <a:custGeom>
              <a:avLst/>
              <a:gdLst/>
              <a:ahLst/>
              <a:cxnLst/>
              <a:rect l="l" t="t" r="r" b="b"/>
              <a:pathLst>
                <a:path w="2503" h="2003" extrusionOk="0">
                  <a:moveTo>
                    <a:pt x="1" y="1"/>
                  </a:moveTo>
                  <a:lnTo>
                    <a:pt x="1" y="2002"/>
                  </a:lnTo>
                  <a:lnTo>
                    <a:pt x="2502" y="1035"/>
                  </a:lnTo>
                  <a:lnTo>
                    <a:pt x="1" y="1"/>
                  </a:lnTo>
                  <a:close/>
                </a:path>
              </a:pathLst>
            </a:custGeom>
            <a:solidFill>
              <a:srgbClr val="FC4E80"/>
            </a:solidFill>
            <a:ln w="19050" cap="flat" cmpd="sng">
              <a:solidFill>
                <a:srgbClr val="000000"/>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718;p61">
              <a:extLst>
                <a:ext uri="{FF2B5EF4-FFF2-40B4-BE49-F238E27FC236}">
                  <a16:creationId xmlns:a16="http://schemas.microsoft.com/office/drawing/2014/main" id="{35D3DCB5-4968-3150-3B32-49E9AA3C452A}"/>
                </a:ext>
              </a:extLst>
            </p:cNvPr>
            <p:cNvSpPr/>
            <p:nvPr/>
          </p:nvSpPr>
          <p:spPr>
            <a:xfrm>
              <a:off x="4195675" y="3655550"/>
              <a:ext cx="261025" cy="131800"/>
            </a:xfrm>
            <a:custGeom>
              <a:avLst/>
              <a:gdLst/>
              <a:ahLst/>
              <a:cxnLst/>
              <a:rect l="l" t="t" r="r" b="b"/>
              <a:pathLst>
                <a:path w="10441" h="5272" extrusionOk="0">
                  <a:moveTo>
                    <a:pt x="0" y="1"/>
                  </a:moveTo>
                  <a:lnTo>
                    <a:pt x="0" y="5271"/>
                  </a:lnTo>
                  <a:lnTo>
                    <a:pt x="10441" y="5271"/>
                  </a:lnTo>
                  <a:lnTo>
                    <a:pt x="10441" y="1"/>
                  </a:lnTo>
                  <a:close/>
                </a:path>
              </a:pathLst>
            </a:custGeom>
            <a:solidFill>
              <a:schemeClr val="accent2"/>
            </a:solidFill>
            <a:ln w="19050" cap="flat" cmpd="sng">
              <a:solidFill>
                <a:srgbClr val="000000"/>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2719;p61">
              <a:extLst>
                <a:ext uri="{FF2B5EF4-FFF2-40B4-BE49-F238E27FC236}">
                  <a16:creationId xmlns:a16="http://schemas.microsoft.com/office/drawing/2014/main" id="{0C9B3C4B-697B-AE95-62D8-3B322115E30C}"/>
                </a:ext>
              </a:extLst>
            </p:cNvPr>
            <p:cNvSpPr/>
            <p:nvPr/>
          </p:nvSpPr>
          <p:spPr>
            <a:xfrm>
              <a:off x="4195675" y="3502950"/>
              <a:ext cx="261025" cy="152625"/>
            </a:xfrm>
            <a:custGeom>
              <a:avLst/>
              <a:gdLst/>
              <a:ahLst/>
              <a:cxnLst/>
              <a:rect l="l" t="t" r="r" b="b"/>
              <a:pathLst>
                <a:path w="10441" h="6105" extrusionOk="0">
                  <a:moveTo>
                    <a:pt x="5371" y="0"/>
                  </a:moveTo>
                  <a:lnTo>
                    <a:pt x="0" y="6105"/>
                  </a:lnTo>
                  <a:lnTo>
                    <a:pt x="10441" y="6105"/>
                  </a:lnTo>
                  <a:lnTo>
                    <a:pt x="5371" y="0"/>
                  </a:lnTo>
                  <a:close/>
                </a:path>
              </a:pathLst>
            </a:custGeom>
            <a:solidFill>
              <a:schemeClr val="accent2"/>
            </a:solidFill>
            <a:ln w="19050"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2720;p61">
              <a:extLst>
                <a:ext uri="{FF2B5EF4-FFF2-40B4-BE49-F238E27FC236}">
                  <a16:creationId xmlns:a16="http://schemas.microsoft.com/office/drawing/2014/main" id="{543B1968-8971-98A6-4E25-4C01E5F48038}"/>
                </a:ext>
              </a:extLst>
            </p:cNvPr>
            <p:cNvSpPr/>
            <p:nvPr/>
          </p:nvSpPr>
          <p:spPr>
            <a:xfrm>
              <a:off x="4289900" y="3672250"/>
              <a:ext cx="83425" cy="115925"/>
            </a:xfrm>
            <a:custGeom>
              <a:avLst/>
              <a:gdLst/>
              <a:ahLst/>
              <a:cxnLst/>
              <a:rect l="l" t="t" r="r" b="b"/>
              <a:pathLst>
                <a:path w="3337" h="4637" extrusionOk="0">
                  <a:moveTo>
                    <a:pt x="1668" y="0"/>
                  </a:moveTo>
                  <a:cubicBezTo>
                    <a:pt x="734" y="0"/>
                    <a:pt x="1" y="967"/>
                    <a:pt x="1" y="2135"/>
                  </a:cubicBezTo>
                  <a:lnTo>
                    <a:pt x="1" y="4637"/>
                  </a:lnTo>
                  <a:lnTo>
                    <a:pt x="3336" y="4603"/>
                  </a:lnTo>
                  <a:lnTo>
                    <a:pt x="3336" y="2135"/>
                  </a:lnTo>
                  <a:cubicBezTo>
                    <a:pt x="3336" y="967"/>
                    <a:pt x="2602" y="0"/>
                    <a:pt x="1668" y="0"/>
                  </a:cubicBezTo>
                  <a:close/>
                </a:path>
              </a:pathLst>
            </a:custGeom>
            <a:solidFill>
              <a:schemeClr val="accent3"/>
            </a:solidFill>
            <a:ln w="19050" cap="flat" cmpd="sng">
              <a:solidFill>
                <a:srgbClr val="000000"/>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2721;p61">
              <a:extLst>
                <a:ext uri="{FF2B5EF4-FFF2-40B4-BE49-F238E27FC236}">
                  <a16:creationId xmlns:a16="http://schemas.microsoft.com/office/drawing/2014/main" id="{A1EE73C7-7F29-7805-716B-3D826C42F4E3}"/>
                </a:ext>
              </a:extLst>
            </p:cNvPr>
            <p:cNvSpPr/>
            <p:nvPr/>
          </p:nvSpPr>
          <p:spPr>
            <a:xfrm>
              <a:off x="4128125" y="3753125"/>
              <a:ext cx="386950" cy="119275"/>
            </a:xfrm>
            <a:custGeom>
              <a:avLst/>
              <a:gdLst/>
              <a:ahLst/>
              <a:cxnLst/>
              <a:rect l="l" t="t" r="r" b="b"/>
              <a:pathLst>
                <a:path w="15478" h="4771" extrusionOk="0">
                  <a:moveTo>
                    <a:pt x="0" y="1"/>
                  </a:moveTo>
                  <a:lnTo>
                    <a:pt x="0" y="4771"/>
                  </a:lnTo>
                  <a:lnTo>
                    <a:pt x="15478" y="4771"/>
                  </a:lnTo>
                  <a:lnTo>
                    <a:pt x="15478" y="1"/>
                  </a:lnTo>
                  <a:close/>
                </a:path>
              </a:pathLst>
            </a:custGeom>
            <a:solidFill>
              <a:srgbClr val="FFFFFF"/>
            </a:solidFill>
            <a:ln w="19050" cap="flat" cmpd="sng">
              <a:solidFill>
                <a:srgbClr val="000000"/>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2722;p61">
              <a:extLst>
                <a:ext uri="{FF2B5EF4-FFF2-40B4-BE49-F238E27FC236}">
                  <a16:creationId xmlns:a16="http://schemas.microsoft.com/office/drawing/2014/main" id="{FFAD75FC-96F1-C503-7016-44FD31085B56}"/>
                </a:ext>
              </a:extLst>
            </p:cNvPr>
            <p:cNvSpPr/>
            <p:nvPr/>
          </p:nvSpPr>
          <p:spPr>
            <a:xfrm>
              <a:off x="4156475" y="3872375"/>
              <a:ext cx="25" cy="25"/>
            </a:xfrm>
            <a:custGeom>
              <a:avLst/>
              <a:gdLst/>
              <a:ahLst/>
              <a:cxnLst/>
              <a:rect l="l" t="t" r="r" b="b"/>
              <a:pathLst>
                <a:path w="1" h="1" extrusionOk="0">
                  <a:moveTo>
                    <a:pt x="0" y="1"/>
                  </a:moveTo>
                  <a:close/>
                </a:path>
              </a:pathLst>
            </a:custGeom>
            <a:solidFill>
              <a:srgbClr val="FFFFFF"/>
            </a:solidFill>
            <a:ln w="19050" cap="flat" cmpd="sng">
              <a:solidFill>
                <a:srgbClr val="000000"/>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2723;p61">
              <a:extLst>
                <a:ext uri="{FF2B5EF4-FFF2-40B4-BE49-F238E27FC236}">
                  <a16:creationId xmlns:a16="http://schemas.microsoft.com/office/drawing/2014/main" id="{382C4DE3-C82F-E521-EE01-D0174F0AE780}"/>
                </a:ext>
              </a:extLst>
            </p:cNvPr>
            <p:cNvSpPr/>
            <p:nvPr/>
          </p:nvSpPr>
          <p:spPr>
            <a:xfrm>
              <a:off x="4136450" y="4436950"/>
              <a:ext cx="373625" cy="140950"/>
            </a:xfrm>
            <a:custGeom>
              <a:avLst/>
              <a:gdLst/>
              <a:ahLst/>
              <a:cxnLst/>
              <a:rect l="l" t="t" r="r" b="b"/>
              <a:pathLst>
                <a:path w="14945" h="5638" extrusionOk="0">
                  <a:moveTo>
                    <a:pt x="201" y="1"/>
                  </a:moveTo>
                  <a:lnTo>
                    <a:pt x="68" y="4470"/>
                  </a:lnTo>
                  <a:lnTo>
                    <a:pt x="1" y="5638"/>
                  </a:lnTo>
                  <a:lnTo>
                    <a:pt x="14945" y="5638"/>
                  </a:lnTo>
                  <a:lnTo>
                    <a:pt x="14911" y="4470"/>
                  </a:lnTo>
                  <a:lnTo>
                    <a:pt x="14745" y="1"/>
                  </a:lnTo>
                  <a:close/>
                </a:path>
              </a:pathLst>
            </a:custGeom>
            <a:solidFill>
              <a:schemeClr val="accent2"/>
            </a:solidFill>
            <a:ln w="19050"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2724;p61">
              <a:extLst>
                <a:ext uri="{FF2B5EF4-FFF2-40B4-BE49-F238E27FC236}">
                  <a16:creationId xmlns:a16="http://schemas.microsoft.com/office/drawing/2014/main" id="{159CE428-C691-CDB8-9663-B86AE5FB19D2}"/>
                </a:ext>
              </a:extLst>
            </p:cNvPr>
            <p:cNvSpPr/>
            <p:nvPr/>
          </p:nvSpPr>
          <p:spPr>
            <a:xfrm>
              <a:off x="4131450" y="4577875"/>
              <a:ext cx="383625" cy="140975"/>
            </a:xfrm>
            <a:custGeom>
              <a:avLst/>
              <a:gdLst/>
              <a:ahLst/>
              <a:cxnLst/>
              <a:rect l="l" t="t" r="r" b="b"/>
              <a:pathLst>
                <a:path w="15345" h="5639" extrusionOk="0">
                  <a:moveTo>
                    <a:pt x="201" y="1"/>
                  </a:moveTo>
                  <a:lnTo>
                    <a:pt x="167" y="1669"/>
                  </a:lnTo>
                  <a:lnTo>
                    <a:pt x="1" y="5638"/>
                  </a:lnTo>
                  <a:lnTo>
                    <a:pt x="15345" y="5638"/>
                  </a:lnTo>
                  <a:lnTo>
                    <a:pt x="15212" y="1669"/>
                  </a:lnTo>
                  <a:lnTo>
                    <a:pt x="15145" y="1"/>
                  </a:lnTo>
                  <a:close/>
                </a:path>
              </a:pathLst>
            </a:custGeom>
            <a:solidFill>
              <a:schemeClr val="lt1"/>
            </a:solidFill>
            <a:ln w="19050" cap="flat" cmpd="sng">
              <a:solidFill>
                <a:srgbClr val="000000"/>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2725;p61">
              <a:extLst>
                <a:ext uri="{FF2B5EF4-FFF2-40B4-BE49-F238E27FC236}">
                  <a16:creationId xmlns:a16="http://schemas.microsoft.com/office/drawing/2014/main" id="{0F86C2D8-727D-884F-532F-E45220B4730F}"/>
                </a:ext>
              </a:extLst>
            </p:cNvPr>
            <p:cNvSpPr/>
            <p:nvPr/>
          </p:nvSpPr>
          <p:spPr>
            <a:xfrm>
              <a:off x="4131450" y="4718825"/>
              <a:ext cx="383625" cy="2525"/>
            </a:xfrm>
            <a:custGeom>
              <a:avLst/>
              <a:gdLst/>
              <a:ahLst/>
              <a:cxnLst/>
              <a:rect l="l" t="t" r="r" b="b"/>
              <a:pathLst>
                <a:path w="15345" h="101" extrusionOk="0">
                  <a:moveTo>
                    <a:pt x="1" y="0"/>
                  </a:moveTo>
                  <a:lnTo>
                    <a:pt x="1" y="100"/>
                  </a:lnTo>
                  <a:lnTo>
                    <a:pt x="15345" y="100"/>
                  </a:lnTo>
                  <a:lnTo>
                    <a:pt x="15345" y="0"/>
                  </a:lnTo>
                  <a:close/>
                </a:path>
              </a:pathLst>
            </a:custGeom>
            <a:solidFill>
              <a:srgbClr val="FC4E80"/>
            </a:solidFill>
            <a:ln w="19050" cap="flat" cmpd="sng">
              <a:solidFill>
                <a:srgbClr val="000000"/>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2726;p61">
              <a:extLst>
                <a:ext uri="{FF2B5EF4-FFF2-40B4-BE49-F238E27FC236}">
                  <a16:creationId xmlns:a16="http://schemas.microsoft.com/office/drawing/2014/main" id="{977D8314-E8F9-0C1C-7823-8527CAA9EEC9}"/>
                </a:ext>
              </a:extLst>
            </p:cNvPr>
            <p:cNvSpPr/>
            <p:nvPr/>
          </p:nvSpPr>
          <p:spPr>
            <a:xfrm>
              <a:off x="4141450" y="4295175"/>
              <a:ext cx="363625" cy="141800"/>
            </a:xfrm>
            <a:custGeom>
              <a:avLst/>
              <a:gdLst/>
              <a:ahLst/>
              <a:cxnLst/>
              <a:rect l="l" t="t" r="r" b="b"/>
              <a:pathLst>
                <a:path w="14545" h="5672" extrusionOk="0">
                  <a:moveTo>
                    <a:pt x="201" y="1"/>
                  </a:moveTo>
                  <a:lnTo>
                    <a:pt x="1" y="5672"/>
                  </a:lnTo>
                  <a:lnTo>
                    <a:pt x="14545" y="5672"/>
                  </a:lnTo>
                  <a:lnTo>
                    <a:pt x="14378" y="1"/>
                  </a:lnTo>
                  <a:close/>
                </a:path>
              </a:pathLst>
            </a:custGeom>
            <a:solidFill>
              <a:schemeClr val="lt1"/>
            </a:solidFill>
            <a:ln w="19050" cap="flat" cmpd="sng">
              <a:solidFill>
                <a:srgbClr val="000000"/>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2727;p61">
              <a:extLst>
                <a:ext uri="{FF2B5EF4-FFF2-40B4-BE49-F238E27FC236}">
                  <a16:creationId xmlns:a16="http://schemas.microsoft.com/office/drawing/2014/main" id="{3267EF96-E70E-27D0-8CDA-BCA9E5209D2A}"/>
                </a:ext>
              </a:extLst>
            </p:cNvPr>
            <p:cNvSpPr/>
            <p:nvPr/>
          </p:nvSpPr>
          <p:spPr>
            <a:xfrm>
              <a:off x="4156475" y="3872375"/>
              <a:ext cx="334425" cy="140975"/>
            </a:xfrm>
            <a:custGeom>
              <a:avLst/>
              <a:gdLst/>
              <a:ahLst/>
              <a:cxnLst/>
              <a:rect l="l" t="t" r="r" b="b"/>
              <a:pathLst>
                <a:path w="13377" h="5639" extrusionOk="0">
                  <a:moveTo>
                    <a:pt x="201" y="1"/>
                  </a:moveTo>
                  <a:lnTo>
                    <a:pt x="100" y="2803"/>
                  </a:lnTo>
                  <a:lnTo>
                    <a:pt x="0" y="5638"/>
                  </a:lnTo>
                  <a:lnTo>
                    <a:pt x="13377" y="5638"/>
                  </a:lnTo>
                  <a:lnTo>
                    <a:pt x="13277" y="2803"/>
                  </a:lnTo>
                  <a:lnTo>
                    <a:pt x="13176" y="1"/>
                  </a:lnTo>
                  <a:close/>
                </a:path>
              </a:pathLst>
            </a:custGeom>
            <a:solidFill>
              <a:schemeClr val="accent2"/>
            </a:solidFill>
            <a:ln w="19050"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2728;p61">
              <a:extLst>
                <a:ext uri="{FF2B5EF4-FFF2-40B4-BE49-F238E27FC236}">
                  <a16:creationId xmlns:a16="http://schemas.microsoft.com/office/drawing/2014/main" id="{A94FA14E-7DD6-7E63-EED5-E01837B3C394}"/>
                </a:ext>
              </a:extLst>
            </p:cNvPr>
            <p:cNvSpPr/>
            <p:nvPr/>
          </p:nvSpPr>
          <p:spPr>
            <a:xfrm>
              <a:off x="4151475" y="4013325"/>
              <a:ext cx="344425" cy="140950"/>
            </a:xfrm>
            <a:custGeom>
              <a:avLst/>
              <a:gdLst/>
              <a:ahLst/>
              <a:cxnLst/>
              <a:rect l="l" t="t" r="r" b="b"/>
              <a:pathLst>
                <a:path w="13777" h="5638" extrusionOk="0">
                  <a:moveTo>
                    <a:pt x="200" y="0"/>
                  </a:moveTo>
                  <a:lnTo>
                    <a:pt x="100" y="2835"/>
                  </a:lnTo>
                  <a:lnTo>
                    <a:pt x="0" y="5637"/>
                  </a:lnTo>
                  <a:lnTo>
                    <a:pt x="13777" y="5637"/>
                  </a:lnTo>
                  <a:lnTo>
                    <a:pt x="13677" y="2835"/>
                  </a:lnTo>
                  <a:lnTo>
                    <a:pt x="13577" y="0"/>
                  </a:lnTo>
                  <a:close/>
                </a:path>
              </a:pathLst>
            </a:custGeom>
            <a:solidFill>
              <a:schemeClr val="lt1"/>
            </a:solidFill>
            <a:ln w="19050" cap="flat" cmpd="sng">
              <a:solidFill>
                <a:srgbClr val="000000"/>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2729;p61">
              <a:extLst>
                <a:ext uri="{FF2B5EF4-FFF2-40B4-BE49-F238E27FC236}">
                  <a16:creationId xmlns:a16="http://schemas.microsoft.com/office/drawing/2014/main" id="{65DFBF82-7F75-550A-ED59-A9AE5E2A7AA4}"/>
                </a:ext>
              </a:extLst>
            </p:cNvPr>
            <p:cNvSpPr/>
            <p:nvPr/>
          </p:nvSpPr>
          <p:spPr>
            <a:xfrm>
              <a:off x="4146475" y="4154250"/>
              <a:ext cx="354425" cy="140950"/>
            </a:xfrm>
            <a:custGeom>
              <a:avLst/>
              <a:gdLst/>
              <a:ahLst/>
              <a:cxnLst/>
              <a:rect l="l" t="t" r="r" b="b"/>
              <a:pathLst>
                <a:path w="14177" h="5638" extrusionOk="0">
                  <a:moveTo>
                    <a:pt x="200" y="0"/>
                  </a:moveTo>
                  <a:lnTo>
                    <a:pt x="0" y="5638"/>
                  </a:lnTo>
                  <a:lnTo>
                    <a:pt x="14177" y="5638"/>
                  </a:lnTo>
                  <a:lnTo>
                    <a:pt x="13977" y="0"/>
                  </a:lnTo>
                  <a:close/>
                </a:path>
              </a:pathLst>
            </a:custGeom>
            <a:solidFill>
              <a:schemeClr val="accent2"/>
            </a:solidFill>
            <a:ln w="19050"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2730;p61">
              <a:extLst>
                <a:ext uri="{FF2B5EF4-FFF2-40B4-BE49-F238E27FC236}">
                  <a16:creationId xmlns:a16="http://schemas.microsoft.com/office/drawing/2014/main" id="{82591710-2BCF-C65D-2888-E2219ED9EC4A}"/>
                </a:ext>
              </a:extLst>
            </p:cNvPr>
            <p:cNvSpPr/>
            <p:nvPr/>
          </p:nvSpPr>
          <p:spPr>
            <a:xfrm>
              <a:off x="4163150" y="3753125"/>
              <a:ext cx="25" cy="119275"/>
            </a:xfrm>
            <a:custGeom>
              <a:avLst/>
              <a:gdLst/>
              <a:ahLst/>
              <a:cxnLst/>
              <a:rect l="l" t="t" r="r" b="b"/>
              <a:pathLst>
                <a:path w="1" h="4771" extrusionOk="0">
                  <a:moveTo>
                    <a:pt x="0" y="1"/>
                  </a:moveTo>
                  <a:lnTo>
                    <a:pt x="0" y="4771"/>
                  </a:lnTo>
                </a:path>
              </a:pathLst>
            </a:custGeom>
            <a:solidFill>
              <a:srgbClr val="FFFFFF"/>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2731;p61">
              <a:extLst>
                <a:ext uri="{FF2B5EF4-FFF2-40B4-BE49-F238E27FC236}">
                  <a16:creationId xmlns:a16="http://schemas.microsoft.com/office/drawing/2014/main" id="{8DEE4522-C1D1-ED05-D646-77A1474E2FB7}"/>
                </a:ext>
              </a:extLst>
            </p:cNvPr>
            <p:cNvSpPr/>
            <p:nvPr/>
          </p:nvSpPr>
          <p:spPr>
            <a:xfrm>
              <a:off x="4163150" y="3753125"/>
              <a:ext cx="25" cy="119275"/>
            </a:xfrm>
            <a:custGeom>
              <a:avLst/>
              <a:gdLst/>
              <a:ahLst/>
              <a:cxnLst/>
              <a:rect l="l" t="t" r="r" b="b"/>
              <a:pathLst>
                <a:path w="1" h="4771" fill="none" extrusionOk="0">
                  <a:moveTo>
                    <a:pt x="0" y="1"/>
                  </a:moveTo>
                  <a:lnTo>
                    <a:pt x="0" y="4771"/>
                  </a:lnTo>
                </a:path>
              </a:pathLst>
            </a:custGeom>
            <a:noFill/>
            <a:ln w="19050" cap="flat" cmpd="sng">
              <a:solidFill>
                <a:srgbClr val="000000"/>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2732;p61">
              <a:extLst>
                <a:ext uri="{FF2B5EF4-FFF2-40B4-BE49-F238E27FC236}">
                  <a16:creationId xmlns:a16="http://schemas.microsoft.com/office/drawing/2014/main" id="{C9955A1F-0D5E-3D20-6354-5D636B52E69B}"/>
                </a:ext>
              </a:extLst>
            </p:cNvPr>
            <p:cNvSpPr/>
            <p:nvPr/>
          </p:nvSpPr>
          <p:spPr>
            <a:xfrm>
              <a:off x="4202350" y="3753125"/>
              <a:ext cx="25" cy="119275"/>
            </a:xfrm>
            <a:custGeom>
              <a:avLst/>
              <a:gdLst/>
              <a:ahLst/>
              <a:cxnLst/>
              <a:rect l="l" t="t" r="r" b="b"/>
              <a:pathLst>
                <a:path w="1" h="4771" extrusionOk="0">
                  <a:moveTo>
                    <a:pt x="0" y="1"/>
                  </a:moveTo>
                  <a:lnTo>
                    <a:pt x="0" y="4771"/>
                  </a:lnTo>
                </a:path>
              </a:pathLst>
            </a:custGeom>
            <a:solidFill>
              <a:srgbClr val="FFFFFF"/>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2733;p61">
              <a:extLst>
                <a:ext uri="{FF2B5EF4-FFF2-40B4-BE49-F238E27FC236}">
                  <a16:creationId xmlns:a16="http://schemas.microsoft.com/office/drawing/2014/main" id="{5D34A08C-AB66-1CC8-595D-D1A9AC57C599}"/>
                </a:ext>
              </a:extLst>
            </p:cNvPr>
            <p:cNvSpPr/>
            <p:nvPr/>
          </p:nvSpPr>
          <p:spPr>
            <a:xfrm>
              <a:off x="4202350" y="3753125"/>
              <a:ext cx="25" cy="119275"/>
            </a:xfrm>
            <a:custGeom>
              <a:avLst/>
              <a:gdLst/>
              <a:ahLst/>
              <a:cxnLst/>
              <a:rect l="l" t="t" r="r" b="b"/>
              <a:pathLst>
                <a:path w="1" h="4771" fill="none" extrusionOk="0">
                  <a:moveTo>
                    <a:pt x="0" y="1"/>
                  </a:moveTo>
                  <a:lnTo>
                    <a:pt x="0" y="4771"/>
                  </a:lnTo>
                </a:path>
              </a:pathLst>
            </a:custGeom>
            <a:noFill/>
            <a:ln w="19050" cap="flat" cmpd="sng">
              <a:solidFill>
                <a:srgbClr val="000000"/>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2734;p61">
              <a:extLst>
                <a:ext uri="{FF2B5EF4-FFF2-40B4-BE49-F238E27FC236}">
                  <a16:creationId xmlns:a16="http://schemas.microsoft.com/office/drawing/2014/main" id="{6DF5426A-8AF4-DFFA-3BF9-1508B155142D}"/>
                </a:ext>
              </a:extLst>
            </p:cNvPr>
            <p:cNvSpPr/>
            <p:nvPr/>
          </p:nvSpPr>
          <p:spPr>
            <a:xfrm>
              <a:off x="4242375" y="3753125"/>
              <a:ext cx="25" cy="119275"/>
            </a:xfrm>
            <a:custGeom>
              <a:avLst/>
              <a:gdLst/>
              <a:ahLst/>
              <a:cxnLst/>
              <a:rect l="l" t="t" r="r" b="b"/>
              <a:pathLst>
                <a:path w="1" h="4771" extrusionOk="0">
                  <a:moveTo>
                    <a:pt x="0" y="1"/>
                  </a:moveTo>
                  <a:lnTo>
                    <a:pt x="0" y="4771"/>
                  </a:lnTo>
                </a:path>
              </a:pathLst>
            </a:custGeom>
            <a:solidFill>
              <a:srgbClr val="FFFFFF"/>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2735;p61">
              <a:extLst>
                <a:ext uri="{FF2B5EF4-FFF2-40B4-BE49-F238E27FC236}">
                  <a16:creationId xmlns:a16="http://schemas.microsoft.com/office/drawing/2014/main" id="{451397CA-EE70-33D9-FF80-023FBA89889E}"/>
                </a:ext>
              </a:extLst>
            </p:cNvPr>
            <p:cNvSpPr/>
            <p:nvPr/>
          </p:nvSpPr>
          <p:spPr>
            <a:xfrm>
              <a:off x="4242375" y="3753125"/>
              <a:ext cx="25" cy="119275"/>
            </a:xfrm>
            <a:custGeom>
              <a:avLst/>
              <a:gdLst/>
              <a:ahLst/>
              <a:cxnLst/>
              <a:rect l="l" t="t" r="r" b="b"/>
              <a:pathLst>
                <a:path w="1" h="4771" fill="none" extrusionOk="0">
                  <a:moveTo>
                    <a:pt x="0" y="1"/>
                  </a:moveTo>
                  <a:lnTo>
                    <a:pt x="0" y="4771"/>
                  </a:lnTo>
                </a:path>
              </a:pathLst>
            </a:custGeom>
            <a:noFill/>
            <a:ln w="19050" cap="flat" cmpd="sng">
              <a:solidFill>
                <a:srgbClr val="000000"/>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2736;p61">
              <a:extLst>
                <a:ext uri="{FF2B5EF4-FFF2-40B4-BE49-F238E27FC236}">
                  <a16:creationId xmlns:a16="http://schemas.microsoft.com/office/drawing/2014/main" id="{BCAEFF56-2349-9D6B-651A-925A055A9906}"/>
                </a:ext>
              </a:extLst>
            </p:cNvPr>
            <p:cNvSpPr/>
            <p:nvPr/>
          </p:nvSpPr>
          <p:spPr>
            <a:xfrm>
              <a:off x="4281550" y="3753125"/>
              <a:ext cx="25" cy="119275"/>
            </a:xfrm>
            <a:custGeom>
              <a:avLst/>
              <a:gdLst/>
              <a:ahLst/>
              <a:cxnLst/>
              <a:rect l="l" t="t" r="r" b="b"/>
              <a:pathLst>
                <a:path w="1" h="4771" extrusionOk="0">
                  <a:moveTo>
                    <a:pt x="1" y="1"/>
                  </a:moveTo>
                  <a:lnTo>
                    <a:pt x="1" y="4771"/>
                  </a:lnTo>
                </a:path>
              </a:pathLst>
            </a:custGeom>
            <a:solidFill>
              <a:srgbClr val="FFFFFF"/>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2737;p61">
              <a:extLst>
                <a:ext uri="{FF2B5EF4-FFF2-40B4-BE49-F238E27FC236}">
                  <a16:creationId xmlns:a16="http://schemas.microsoft.com/office/drawing/2014/main" id="{876EC941-2490-5EAD-86DB-4F465A05339D}"/>
                </a:ext>
              </a:extLst>
            </p:cNvPr>
            <p:cNvSpPr/>
            <p:nvPr/>
          </p:nvSpPr>
          <p:spPr>
            <a:xfrm>
              <a:off x="4281550" y="3753125"/>
              <a:ext cx="25" cy="119275"/>
            </a:xfrm>
            <a:custGeom>
              <a:avLst/>
              <a:gdLst/>
              <a:ahLst/>
              <a:cxnLst/>
              <a:rect l="l" t="t" r="r" b="b"/>
              <a:pathLst>
                <a:path w="1" h="4771" fill="none" extrusionOk="0">
                  <a:moveTo>
                    <a:pt x="1" y="1"/>
                  </a:moveTo>
                  <a:lnTo>
                    <a:pt x="1" y="4771"/>
                  </a:lnTo>
                </a:path>
              </a:pathLst>
            </a:custGeom>
            <a:noFill/>
            <a:ln w="19050" cap="flat" cmpd="sng">
              <a:solidFill>
                <a:srgbClr val="000000"/>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2738;p61">
              <a:extLst>
                <a:ext uri="{FF2B5EF4-FFF2-40B4-BE49-F238E27FC236}">
                  <a16:creationId xmlns:a16="http://schemas.microsoft.com/office/drawing/2014/main" id="{2BCE0A31-526B-0861-CF3E-CDE48178C2B3}"/>
                </a:ext>
              </a:extLst>
            </p:cNvPr>
            <p:cNvSpPr/>
            <p:nvPr/>
          </p:nvSpPr>
          <p:spPr>
            <a:xfrm>
              <a:off x="4321600" y="3753125"/>
              <a:ext cx="25" cy="119275"/>
            </a:xfrm>
            <a:custGeom>
              <a:avLst/>
              <a:gdLst/>
              <a:ahLst/>
              <a:cxnLst/>
              <a:rect l="l" t="t" r="r" b="b"/>
              <a:pathLst>
                <a:path w="1" h="4771" extrusionOk="0">
                  <a:moveTo>
                    <a:pt x="0" y="1"/>
                  </a:moveTo>
                  <a:lnTo>
                    <a:pt x="0" y="4771"/>
                  </a:lnTo>
                </a:path>
              </a:pathLst>
            </a:custGeom>
            <a:solidFill>
              <a:srgbClr val="FFFFFF"/>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2739;p61">
              <a:extLst>
                <a:ext uri="{FF2B5EF4-FFF2-40B4-BE49-F238E27FC236}">
                  <a16:creationId xmlns:a16="http://schemas.microsoft.com/office/drawing/2014/main" id="{AF06FB96-5504-2878-0903-21F8509468FB}"/>
                </a:ext>
              </a:extLst>
            </p:cNvPr>
            <p:cNvSpPr/>
            <p:nvPr/>
          </p:nvSpPr>
          <p:spPr>
            <a:xfrm>
              <a:off x="4321600" y="3753125"/>
              <a:ext cx="25" cy="119275"/>
            </a:xfrm>
            <a:custGeom>
              <a:avLst/>
              <a:gdLst/>
              <a:ahLst/>
              <a:cxnLst/>
              <a:rect l="l" t="t" r="r" b="b"/>
              <a:pathLst>
                <a:path w="1" h="4771" fill="none" extrusionOk="0">
                  <a:moveTo>
                    <a:pt x="0" y="1"/>
                  </a:moveTo>
                  <a:lnTo>
                    <a:pt x="0" y="4771"/>
                  </a:lnTo>
                </a:path>
              </a:pathLst>
            </a:custGeom>
            <a:noFill/>
            <a:ln w="19050" cap="flat" cmpd="sng">
              <a:solidFill>
                <a:srgbClr val="000000"/>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2740;p61">
              <a:extLst>
                <a:ext uri="{FF2B5EF4-FFF2-40B4-BE49-F238E27FC236}">
                  <a16:creationId xmlns:a16="http://schemas.microsoft.com/office/drawing/2014/main" id="{5F8795B2-AC98-A5AD-A65A-A8767D397CB8}"/>
                </a:ext>
              </a:extLst>
            </p:cNvPr>
            <p:cNvSpPr/>
            <p:nvPr/>
          </p:nvSpPr>
          <p:spPr>
            <a:xfrm>
              <a:off x="4360775" y="3753125"/>
              <a:ext cx="25" cy="119275"/>
            </a:xfrm>
            <a:custGeom>
              <a:avLst/>
              <a:gdLst/>
              <a:ahLst/>
              <a:cxnLst/>
              <a:rect l="l" t="t" r="r" b="b"/>
              <a:pathLst>
                <a:path w="1" h="4771" extrusionOk="0">
                  <a:moveTo>
                    <a:pt x="1" y="1"/>
                  </a:moveTo>
                  <a:lnTo>
                    <a:pt x="1" y="4771"/>
                  </a:lnTo>
                </a:path>
              </a:pathLst>
            </a:custGeom>
            <a:solidFill>
              <a:srgbClr val="FFFFFF"/>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2741;p61">
              <a:extLst>
                <a:ext uri="{FF2B5EF4-FFF2-40B4-BE49-F238E27FC236}">
                  <a16:creationId xmlns:a16="http://schemas.microsoft.com/office/drawing/2014/main" id="{8E04EE81-C768-D3D1-2BCB-731121763B96}"/>
                </a:ext>
              </a:extLst>
            </p:cNvPr>
            <p:cNvSpPr/>
            <p:nvPr/>
          </p:nvSpPr>
          <p:spPr>
            <a:xfrm>
              <a:off x="4360775" y="3753125"/>
              <a:ext cx="25" cy="119275"/>
            </a:xfrm>
            <a:custGeom>
              <a:avLst/>
              <a:gdLst/>
              <a:ahLst/>
              <a:cxnLst/>
              <a:rect l="l" t="t" r="r" b="b"/>
              <a:pathLst>
                <a:path w="1" h="4771" fill="none" extrusionOk="0">
                  <a:moveTo>
                    <a:pt x="1" y="1"/>
                  </a:moveTo>
                  <a:lnTo>
                    <a:pt x="1" y="4771"/>
                  </a:lnTo>
                </a:path>
              </a:pathLst>
            </a:custGeom>
            <a:noFill/>
            <a:ln w="19050" cap="flat" cmpd="sng">
              <a:solidFill>
                <a:srgbClr val="000000"/>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2742;p61">
              <a:extLst>
                <a:ext uri="{FF2B5EF4-FFF2-40B4-BE49-F238E27FC236}">
                  <a16:creationId xmlns:a16="http://schemas.microsoft.com/office/drawing/2014/main" id="{A87C3896-CAAD-F732-A78C-F5DF9561DC4D}"/>
                </a:ext>
              </a:extLst>
            </p:cNvPr>
            <p:cNvSpPr/>
            <p:nvPr/>
          </p:nvSpPr>
          <p:spPr>
            <a:xfrm>
              <a:off x="4400825" y="3753125"/>
              <a:ext cx="25" cy="119275"/>
            </a:xfrm>
            <a:custGeom>
              <a:avLst/>
              <a:gdLst/>
              <a:ahLst/>
              <a:cxnLst/>
              <a:rect l="l" t="t" r="r" b="b"/>
              <a:pathLst>
                <a:path w="1" h="4771" extrusionOk="0">
                  <a:moveTo>
                    <a:pt x="0" y="1"/>
                  </a:moveTo>
                  <a:lnTo>
                    <a:pt x="0" y="4771"/>
                  </a:lnTo>
                </a:path>
              </a:pathLst>
            </a:custGeom>
            <a:solidFill>
              <a:srgbClr val="FFFFFF"/>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2743;p61">
              <a:extLst>
                <a:ext uri="{FF2B5EF4-FFF2-40B4-BE49-F238E27FC236}">
                  <a16:creationId xmlns:a16="http://schemas.microsoft.com/office/drawing/2014/main" id="{15C5A3C7-84D6-05A5-12D0-8695AFF36CC5}"/>
                </a:ext>
              </a:extLst>
            </p:cNvPr>
            <p:cNvSpPr/>
            <p:nvPr/>
          </p:nvSpPr>
          <p:spPr>
            <a:xfrm>
              <a:off x="4400825" y="3753125"/>
              <a:ext cx="25" cy="119275"/>
            </a:xfrm>
            <a:custGeom>
              <a:avLst/>
              <a:gdLst/>
              <a:ahLst/>
              <a:cxnLst/>
              <a:rect l="l" t="t" r="r" b="b"/>
              <a:pathLst>
                <a:path w="1" h="4771" fill="none" extrusionOk="0">
                  <a:moveTo>
                    <a:pt x="0" y="1"/>
                  </a:moveTo>
                  <a:lnTo>
                    <a:pt x="0" y="4771"/>
                  </a:lnTo>
                </a:path>
              </a:pathLst>
            </a:custGeom>
            <a:noFill/>
            <a:ln w="19050" cap="flat" cmpd="sng">
              <a:solidFill>
                <a:srgbClr val="000000"/>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2744;p61">
              <a:extLst>
                <a:ext uri="{FF2B5EF4-FFF2-40B4-BE49-F238E27FC236}">
                  <a16:creationId xmlns:a16="http://schemas.microsoft.com/office/drawing/2014/main" id="{082D7F94-5EF9-9B8C-C85D-727B6E8EE5B3}"/>
                </a:ext>
              </a:extLst>
            </p:cNvPr>
            <p:cNvSpPr/>
            <p:nvPr/>
          </p:nvSpPr>
          <p:spPr>
            <a:xfrm>
              <a:off x="4440850" y="3753125"/>
              <a:ext cx="25" cy="119275"/>
            </a:xfrm>
            <a:custGeom>
              <a:avLst/>
              <a:gdLst/>
              <a:ahLst/>
              <a:cxnLst/>
              <a:rect l="l" t="t" r="r" b="b"/>
              <a:pathLst>
                <a:path w="1" h="4771" extrusionOk="0">
                  <a:moveTo>
                    <a:pt x="0" y="1"/>
                  </a:moveTo>
                  <a:lnTo>
                    <a:pt x="0" y="4771"/>
                  </a:lnTo>
                </a:path>
              </a:pathLst>
            </a:custGeom>
            <a:solidFill>
              <a:srgbClr val="FFFFFF"/>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2745;p61">
              <a:extLst>
                <a:ext uri="{FF2B5EF4-FFF2-40B4-BE49-F238E27FC236}">
                  <a16:creationId xmlns:a16="http://schemas.microsoft.com/office/drawing/2014/main" id="{F5182ECB-3570-59B9-E5C0-E49367ACD71B}"/>
                </a:ext>
              </a:extLst>
            </p:cNvPr>
            <p:cNvSpPr/>
            <p:nvPr/>
          </p:nvSpPr>
          <p:spPr>
            <a:xfrm>
              <a:off x="4440850" y="3753125"/>
              <a:ext cx="25" cy="119275"/>
            </a:xfrm>
            <a:custGeom>
              <a:avLst/>
              <a:gdLst/>
              <a:ahLst/>
              <a:cxnLst/>
              <a:rect l="l" t="t" r="r" b="b"/>
              <a:pathLst>
                <a:path w="1" h="4771" fill="none" extrusionOk="0">
                  <a:moveTo>
                    <a:pt x="0" y="1"/>
                  </a:moveTo>
                  <a:lnTo>
                    <a:pt x="0" y="4771"/>
                  </a:lnTo>
                </a:path>
              </a:pathLst>
            </a:custGeom>
            <a:noFill/>
            <a:ln w="19050" cap="flat" cmpd="sng">
              <a:solidFill>
                <a:srgbClr val="000000"/>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2746;p61">
              <a:extLst>
                <a:ext uri="{FF2B5EF4-FFF2-40B4-BE49-F238E27FC236}">
                  <a16:creationId xmlns:a16="http://schemas.microsoft.com/office/drawing/2014/main" id="{001852D1-A6B1-EC07-6AA0-7E6F74BE15D5}"/>
                </a:ext>
              </a:extLst>
            </p:cNvPr>
            <p:cNvSpPr/>
            <p:nvPr/>
          </p:nvSpPr>
          <p:spPr>
            <a:xfrm>
              <a:off x="4480025" y="3753125"/>
              <a:ext cx="25" cy="119275"/>
            </a:xfrm>
            <a:custGeom>
              <a:avLst/>
              <a:gdLst/>
              <a:ahLst/>
              <a:cxnLst/>
              <a:rect l="l" t="t" r="r" b="b"/>
              <a:pathLst>
                <a:path w="1" h="4771" extrusionOk="0">
                  <a:moveTo>
                    <a:pt x="1" y="1"/>
                  </a:moveTo>
                  <a:lnTo>
                    <a:pt x="1" y="4771"/>
                  </a:lnTo>
                </a:path>
              </a:pathLst>
            </a:custGeom>
            <a:solidFill>
              <a:srgbClr val="FFFFFF"/>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2747;p61">
              <a:extLst>
                <a:ext uri="{FF2B5EF4-FFF2-40B4-BE49-F238E27FC236}">
                  <a16:creationId xmlns:a16="http://schemas.microsoft.com/office/drawing/2014/main" id="{EB7204F9-1EFA-0850-73DD-2B3C3A44F6AD}"/>
                </a:ext>
              </a:extLst>
            </p:cNvPr>
            <p:cNvSpPr/>
            <p:nvPr/>
          </p:nvSpPr>
          <p:spPr>
            <a:xfrm>
              <a:off x="4480025" y="3753125"/>
              <a:ext cx="25" cy="119275"/>
            </a:xfrm>
            <a:custGeom>
              <a:avLst/>
              <a:gdLst/>
              <a:ahLst/>
              <a:cxnLst/>
              <a:rect l="l" t="t" r="r" b="b"/>
              <a:pathLst>
                <a:path w="1" h="4771" fill="none" extrusionOk="0">
                  <a:moveTo>
                    <a:pt x="1" y="1"/>
                  </a:moveTo>
                  <a:lnTo>
                    <a:pt x="1" y="4771"/>
                  </a:lnTo>
                </a:path>
              </a:pathLst>
            </a:custGeom>
            <a:noFill/>
            <a:ln w="19050" cap="flat" cmpd="sng">
              <a:solidFill>
                <a:srgbClr val="000000"/>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 name="Google Shape;2960;p61">
            <a:extLst>
              <a:ext uri="{FF2B5EF4-FFF2-40B4-BE49-F238E27FC236}">
                <a16:creationId xmlns:a16="http://schemas.microsoft.com/office/drawing/2014/main" id="{4741F933-B0D1-DB43-4E02-06332D4770E6}"/>
              </a:ext>
            </a:extLst>
          </p:cNvPr>
          <p:cNvSpPr/>
          <p:nvPr/>
        </p:nvSpPr>
        <p:spPr>
          <a:xfrm>
            <a:off x="6603852" y="4415137"/>
            <a:ext cx="2954561" cy="507092"/>
          </a:xfrm>
          <a:custGeom>
            <a:avLst/>
            <a:gdLst/>
            <a:ahLst/>
            <a:cxnLst/>
            <a:rect l="l" t="t" r="r" b="b"/>
            <a:pathLst>
              <a:path w="42915" h="7366" extrusionOk="0">
                <a:moveTo>
                  <a:pt x="33628" y="1"/>
                </a:moveTo>
                <a:cubicBezTo>
                  <a:pt x="33304" y="1"/>
                  <a:pt x="32981" y="15"/>
                  <a:pt x="32662" y="39"/>
                </a:cubicBezTo>
                <a:cubicBezTo>
                  <a:pt x="31365" y="144"/>
                  <a:pt x="30173" y="437"/>
                  <a:pt x="29273" y="688"/>
                </a:cubicBezTo>
                <a:cubicBezTo>
                  <a:pt x="28679" y="856"/>
                  <a:pt x="27275" y="914"/>
                  <a:pt x="25510" y="914"/>
                </a:cubicBezTo>
                <a:cubicBezTo>
                  <a:pt x="22674" y="914"/>
                  <a:pt x="18907" y="765"/>
                  <a:pt x="16070" y="688"/>
                </a:cubicBezTo>
                <a:cubicBezTo>
                  <a:pt x="15062" y="654"/>
                  <a:pt x="14168" y="633"/>
                  <a:pt x="13475" y="633"/>
                </a:cubicBezTo>
                <a:cubicBezTo>
                  <a:pt x="12872" y="633"/>
                  <a:pt x="12421" y="649"/>
                  <a:pt x="12178" y="688"/>
                </a:cubicBezTo>
                <a:cubicBezTo>
                  <a:pt x="10379" y="939"/>
                  <a:pt x="1361" y="3554"/>
                  <a:pt x="1361" y="3554"/>
                </a:cubicBezTo>
                <a:cubicBezTo>
                  <a:pt x="1361" y="3554"/>
                  <a:pt x="733" y="3889"/>
                  <a:pt x="377" y="4998"/>
                </a:cubicBezTo>
                <a:cubicBezTo>
                  <a:pt x="1" y="6107"/>
                  <a:pt x="7429" y="7300"/>
                  <a:pt x="10923" y="7300"/>
                </a:cubicBezTo>
                <a:cubicBezTo>
                  <a:pt x="13136" y="7300"/>
                  <a:pt x="19284" y="7366"/>
                  <a:pt x="24899" y="7366"/>
                </a:cubicBezTo>
                <a:cubicBezTo>
                  <a:pt x="25601" y="7366"/>
                  <a:pt x="26295" y="7365"/>
                  <a:pt x="26971" y="7362"/>
                </a:cubicBezTo>
                <a:cubicBezTo>
                  <a:pt x="29461" y="7362"/>
                  <a:pt x="31721" y="7342"/>
                  <a:pt x="33311" y="7300"/>
                </a:cubicBezTo>
                <a:cubicBezTo>
                  <a:pt x="36303" y="7195"/>
                  <a:pt x="38960" y="6567"/>
                  <a:pt x="40697" y="5835"/>
                </a:cubicBezTo>
                <a:cubicBezTo>
                  <a:pt x="42141" y="5228"/>
                  <a:pt x="42915" y="4538"/>
                  <a:pt x="42664" y="3973"/>
                </a:cubicBezTo>
                <a:cubicBezTo>
                  <a:pt x="42120" y="2780"/>
                  <a:pt x="40676" y="3680"/>
                  <a:pt x="38144" y="1462"/>
                </a:cubicBezTo>
                <a:cubicBezTo>
                  <a:pt x="36890" y="347"/>
                  <a:pt x="35244" y="1"/>
                  <a:pt x="33628" y="1"/>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0" name="Google Shape;2242;p52">
            <a:extLst>
              <a:ext uri="{FF2B5EF4-FFF2-40B4-BE49-F238E27FC236}">
                <a16:creationId xmlns:a16="http://schemas.microsoft.com/office/drawing/2014/main" id="{1BC906A4-9ED8-0318-92B1-D5DF60DE36DD}"/>
              </a:ext>
            </a:extLst>
          </p:cNvPr>
          <p:cNvGrpSpPr/>
          <p:nvPr/>
        </p:nvGrpSpPr>
        <p:grpSpPr>
          <a:xfrm flipH="1">
            <a:off x="6287247" y="175322"/>
            <a:ext cx="475759" cy="616010"/>
            <a:chOff x="1452050" y="3870650"/>
            <a:chExt cx="832275" cy="1077625"/>
          </a:xfrm>
        </p:grpSpPr>
        <p:sp>
          <p:nvSpPr>
            <p:cNvPr id="61" name="Google Shape;2243;p52">
              <a:extLst>
                <a:ext uri="{FF2B5EF4-FFF2-40B4-BE49-F238E27FC236}">
                  <a16:creationId xmlns:a16="http://schemas.microsoft.com/office/drawing/2014/main" id="{4F4B0A09-B81E-22E1-8594-14EBE223DC54}"/>
                </a:ext>
              </a:extLst>
            </p:cNvPr>
            <p:cNvSpPr/>
            <p:nvPr/>
          </p:nvSpPr>
          <p:spPr>
            <a:xfrm>
              <a:off x="1521250" y="4242750"/>
              <a:ext cx="308575" cy="243650"/>
            </a:xfrm>
            <a:custGeom>
              <a:avLst/>
              <a:gdLst/>
              <a:ahLst/>
              <a:cxnLst/>
              <a:rect l="l" t="t" r="r" b="b"/>
              <a:pathLst>
                <a:path w="12343" h="9746" extrusionOk="0">
                  <a:moveTo>
                    <a:pt x="901" y="3799"/>
                  </a:moveTo>
                  <a:cubicBezTo>
                    <a:pt x="913" y="3804"/>
                    <a:pt x="924" y="3808"/>
                    <a:pt x="935" y="3812"/>
                  </a:cubicBezTo>
                  <a:lnTo>
                    <a:pt x="935" y="3812"/>
                  </a:lnTo>
                  <a:cubicBezTo>
                    <a:pt x="935" y="3808"/>
                    <a:pt x="935" y="3803"/>
                    <a:pt x="935" y="3799"/>
                  </a:cubicBezTo>
                  <a:close/>
                  <a:moveTo>
                    <a:pt x="1803" y="1"/>
                  </a:moveTo>
                  <a:cubicBezTo>
                    <a:pt x="1685" y="1"/>
                    <a:pt x="1573" y="10"/>
                    <a:pt x="1469" y="30"/>
                  </a:cubicBezTo>
                  <a:cubicBezTo>
                    <a:pt x="835" y="163"/>
                    <a:pt x="234" y="463"/>
                    <a:pt x="68" y="1097"/>
                  </a:cubicBezTo>
                  <a:cubicBezTo>
                    <a:pt x="1" y="1331"/>
                    <a:pt x="1" y="1564"/>
                    <a:pt x="68" y="1831"/>
                  </a:cubicBezTo>
                  <a:cubicBezTo>
                    <a:pt x="341" y="2956"/>
                    <a:pt x="1063" y="3338"/>
                    <a:pt x="1847" y="3338"/>
                  </a:cubicBezTo>
                  <a:cubicBezTo>
                    <a:pt x="2690" y="3338"/>
                    <a:pt x="3603" y="2897"/>
                    <a:pt x="4104" y="2465"/>
                  </a:cubicBezTo>
                  <a:cubicBezTo>
                    <a:pt x="4136" y="2440"/>
                    <a:pt x="4169" y="2430"/>
                    <a:pt x="4198" y="2430"/>
                  </a:cubicBezTo>
                  <a:cubicBezTo>
                    <a:pt x="4288" y="2430"/>
                    <a:pt x="4346" y="2531"/>
                    <a:pt x="4271" y="2632"/>
                  </a:cubicBezTo>
                  <a:cubicBezTo>
                    <a:pt x="3508" y="3585"/>
                    <a:pt x="2626" y="3976"/>
                    <a:pt x="1820" y="3976"/>
                  </a:cubicBezTo>
                  <a:cubicBezTo>
                    <a:pt x="1510" y="3976"/>
                    <a:pt x="1212" y="3918"/>
                    <a:pt x="935" y="3812"/>
                  </a:cubicBezTo>
                  <a:lnTo>
                    <a:pt x="935" y="3812"/>
                  </a:lnTo>
                  <a:cubicBezTo>
                    <a:pt x="972" y="4862"/>
                    <a:pt x="1608" y="5228"/>
                    <a:pt x="2382" y="5228"/>
                  </a:cubicBezTo>
                  <a:cubicBezTo>
                    <a:pt x="3244" y="5228"/>
                    <a:pt x="4276" y="4773"/>
                    <a:pt x="4838" y="4299"/>
                  </a:cubicBezTo>
                  <a:cubicBezTo>
                    <a:pt x="4882" y="4262"/>
                    <a:pt x="4930" y="4247"/>
                    <a:pt x="4975" y="4247"/>
                  </a:cubicBezTo>
                  <a:cubicBezTo>
                    <a:pt x="5133" y="4247"/>
                    <a:pt x="5260" y="4437"/>
                    <a:pt x="5104" y="4566"/>
                  </a:cubicBezTo>
                  <a:cubicBezTo>
                    <a:pt x="4504" y="5300"/>
                    <a:pt x="3570" y="5834"/>
                    <a:pt x="2603" y="5901"/>
                  </a:cubicBezTo>
                  <a:cubicBezTo>
                    <a:pt x="2636" y="5934"/>
                    <a:pt x="2636" y="5967"/>
                    <a:pt x="2636" y="5967"/>
                  </a:cubicBezTo>
                  <a:cubicBezTo>
                    <a:pt x="2636" y="7007"/>
                    <a:pt x="3449" y="7514"/>
                    <a:pt x="4381" y="7514"/>
                  </a:cubicBezTo>
                  <a:cubicBezTo>
                    <a:pt x="4466" y="7514"/>
                    <a:pt x="4551" y="7510"/>
                    <a:pt x="4637" y="7502"/>
                  </a:cubicBezTo>
                  <a:cubicBezTo>
                    <a:pt x="5471" y="7402"/>
                    <a:pt x="6205" y="6935"/>
                    <a:pt x="6939" y="6534"/>
                  </a:cubicBezTo>
                  <a:cubicBezTo>
                    <a:pt x="6963" y="6526"/>
                    <a:pt x="6987" y="6523"/>
                    <a:pt x="7011" y="6523"/>
                  </a:cubicBezTo>
                  <a:cubicBezTo>
                    <a:pt x="7182" y="6523"/>
                    <a:pt x="7319" y="6717"/>
                    <a:pt x="7173" y="6835"/>
                  </a:cubicBezTo>
                  <a:cubicBezTo>
                    <a:pt x="6333" y="7494"/>
                    <a:pt x="5359" y="8127"/>
                    <a:pt x="4298" y="8127"/>
                  </a:cubicBezTo>
                  <a:cubicBezTo>
                    <a:pt x="4179" y="8127"/>
                    <a:pt x="4058" y="8119"/>
                    <a:pt x="3937" y="8102"/>
                  </a:cubicBezTo>
                  <a:lnTo>
                    <a:pt x="3937" y="8102"/>
                  </a:lnTo>
                  <a:cubicBezTo>
                    <a:pt x="4480" y="9283"/>
                    <a:pt x="5342" y="9745"/>
                    <a:pt x="6288" y="9745"/>
                  </a:cubicBezTo>
                  <a:cubicBezTo>
                    <a:pt x="8015" y="9745"/>
                    <a:pt x="10025" y="8209"/>
                    <a:pt x="10909" y="6701"/>
                  </a:cubicBezTo>
                  <a:cubicBezTo>
                    <a:pt x="12076" y="4700"/>
                    <a:pt x="12343" y="2465"/>
                    <a:pt x="12243" y="196"/>
                  </a:cubicBezTo>
                  <a:lnTo>
                    <a:pt x="12243" y="196"/>
                  </a:lnTo>
                  <a:cubicBezTo>
                    <a:pt x="10551" y="512"/>
                    <a:pt x="8844" y="691"/>
                    <a:pt x="7122" y="691"/>
                  </a:cubicBezTo>
                  <a:cubicBezTo>
                    <a:pt x="6297" y="691"/>
                    <a:pt x="5469" y="650"/>
                    <a:pt x="4637" y="563"/>
                  </a:cubicBezTo>
                  <a:cubicBezTo>
                    <a:pt x="3816" y="475"/>
                    <a:pt x="2660" y="1"/>
                    <a:pt x="180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2244;p52">
              <a:extLst>
                <a:ext uri="{FF2B5EF4-FFF2-40B4-BE49-F238E27FC236}">
                  <a16:creationId xmlns:a16="http://schemas.microsoft.com/office/drawing/2014/main" id="{5A331A0F-940F-5F61-E2C5-CE684CB88A0E}"/>
                </a:ext>
              </a:extLst>
            </p:cNvPr>
            <p:cNvSpPr/>
            <p:nvPr/>
          </p:nvSpPr>
          <p:spPr>
            <a:xfrm>
              <a:off x="1708900" y="4582050"/>
              <a:ext cx="83400" cy="330275"/>
            </a:xfrm>
            <a:custGeom>
              <a:avLst/>
              <a:gdLst/>
              <a:ahLst/>
              <a:cxnLst/>
              <a:rect l="l" t="t" r="r" b="b"/>
              <a:pathLst>
                <a:path w="3336" h="13211" extrusionOk="0">
                  <a:moveTo>
                    <a:pt x="1668" y="1"/>
                  </a:moveTo>
                  <a:lnTo>
                    <a:pt x="1668" y="1"/>
                  </a:lnTo>
                  <a:cubicBezTo>
                    <a:pt x="1334" y="34"/>
                    <a:pt x="968" y="67"/>
                    <a:pt x="601" y="67"/>
                  </a:cubicBezTo>
                  <a:lnTo>
                    <a:pt x="400" y="67"/>
                  </a:lnTo>
                  <a:cubicBezTo>
                    <a:pt x="467" y="3637"/>
                    <a:pt x="167" y="7239"/>
                    <a:pt x="0" y="10808"/>
                  </a:cubicBezTo>
                  <a:cubicBezTo>
                    <a:pt x="400" y="11342"/>
                    <a:pt x="767" y="11876"/>
                    <a:pt x="1134" y="12443"/>
                  </a:cubicBezTo>
                  <a:cubicBezTo>
                    <a:pt x="1168" y="12510"/>
                    <a:pt x="1201" y="12576"/>
                    <a:pt x="1234" y="12676"/>
                  </a:cubicBezTo>
                  <a:cubicBezTo>
                    <a:pt x="1260" y="12599"/>
                    <a:pt x="1346" y="12521"/>
                    <a:pt x="1430" y="12521"/>
                  </a:cubicBezTo>
                  <a:cubicBezTo>
                    <a:pt x="1454" y="12521"/>
                    <a:pt x="1479" y="12528"/>
                    <a:pt x="1501" y="12543"/>
                  </a:cubicBezTo>
                  <a:cubicBezTo>
                    <a:pt x="1868" y="12676"/>
                    <a:pt x="2735" y="13110"/>
                    <a:pt x="3336" y="13210"/>
                  </a:cubicBezTo>
                  <a:cubicBezTo>
                    <a:pt x="2902" y="12743"/>
                    <a:pt x="2435" y="12410"/>
                    <a:pt x="1902" y="12076"/>
                  </a:cubicBezTo>
                  <a:cubicBezTo>
                    <a:pt x="1701" y="11976"/>
                    <a:pt x="1801" y="11709"/>
                    <a:pt x="2002" y="11676"/>
                  </a:cubicBezTo>
                  <a:cubicBezTo>
                    <a:pt x="2369" y="11676"/>
                    <a:pt x="2735" y="11676"/>
                    <a:pt x="3102" y="11709"/>
                  </a:cubicBezTo>
                  <a:cubicBezTo>
                    <a:pt x="2435" y="11342"/>
                    <a:pt x="1701" y="11009"/>
                    <a:pt x="1001" y="10708"/>
                  </a:cubicBezTo>
                  <a:cubicBezTo>
                    <a:pt x="956" y="10753"/>
                    <a:pt x="890" y="10775"/>
                    <a:pt x="820" y="10775"/>
                  </a:cubicBezTo>
                  <a:cubicBezTo>
                    <a:pt x="682" y="10775"/>
                    <a:pt x="534" y="10686"/>
                    <a:pt x="534" y="10508"/>
                  </a:cubicBezTo>
                  <a:cubicBezTo>
                    <a:pt x="734" y="7039"/>
                    <a:pt x="1068" y="3470"/>
                    <a:pt x="166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2245;p52">
              <a:extLst>
                <a:ext uri="{FF2B5EF4-FFF2-40B4-BE49-F238E27FC236}">
                  <a16:creationId xmlns:a16="http://schemas.microsoft.com/office/drawing/2014/main" id="{55A3559A-4BB3-3C5C-28BD-8ACAA9BB9F86}"/>
                </a:ext>
              </a:extLst>
            </p:cNvPr>
            <p:cNvSpPr/>
            <p:nvPr/>
          </p:nvSpPr>
          <p:spPr>
            <a:xfrm>
              <a:off x="1818975" y="4562050"/>
              <a:ext cx="84250" cy="327750"/>
            </a:xfrm>
            <a:custGeom>
              <a:avLst/>
              <a:gdLst/>
              <a:ahLst/>
              <a:cxnLst/>
              <a:rect l="l" t="t" r="r" b="b"/>
              <a:pathLst>
                <a:path w="3370" h="13110" extrusionOk="0">
                  <a:moveTo>
                    <a:pt x="1001" y="0"/>
                  </a:moveTo>
                  <a:lnTo>
                    <a:pt x="1001" y="0"/>
                  </a:lnTo>
                  <a:cubicBezTo>
                    <a:pt x="701" y="100"/>
                    <a:pt x="401" y="200"/>
                    <a:pt x="67" y="300"/>
                  </a:cubicBezTo>
                  <a:cubicBezTo>
                    <a:pt x="567" y="3736"/>
                    <a:pt x="367" y="7372"/>
                    <a:pt x="0" y="10808"/>
                  </a:cubicBezTo>
                  <a:cubicBezTo>
                    <a:pt x="234" y="11075"/>
                    <a:pt x="334" y="11608"/>
                    <a:pt x="467" y="11909"/>
                  </a:cubicBezTo>
                  <a:cubicBezTo>
                    <a:pt x="567" y="12209"/>
                    <a:pt x="701" y="12509"/>
                    <a:pt x="834" y="12809"/>
                  </a:cubicBezTo>
                  <a:cubicBezTo>
                    <a:pt x="834" y="12776"/>
                    <a:pt x="801" y="12709"/>
                    <a:pt x="801" y="12676"/>
                  </a:cubicBezTo>
                  <a:cubicBezTo>
                    <a:pt x="801" y="12540"/>
                    <a:pt x="911" y="12382"/>
                    <a:pt x="1043" y="12382"/>
                  </a:cubicBezTo>
                  <a:cubicBezTo>
                    <a:pt x="1072" y="12382"/>
                    <a:pt x="1103" y="12390"/>
                    <a:pt x="1134" y="12409"/>
                  </a:cubicBezTo>
                  <a:cubicBezTo>
                    <a:pt x="1535" y="12676"/>
                    <a:pt x="1968" y="12876"/>
                    <a:pt x="2369" y="13110"/>
                  </a:cubicBezTo>
                  <a:cubicBezTo>
                    <a:pt x="2169" y="12743"/>
                    <a:pt x="1902" y="12442"/>
                    <a:pt x="1568" y="12176"/>
                  </a:cubicBezTo>
                  <a:cubicBezTo>
                    <a:pt x="1435" y="12042"/>
                    <a:pt x="1535" y="11775"/>
                    <a:pt x="1735" y="11775"/>
                  </a:cubicBezTo>
                  <a:cubicBezTo>
                    <a:pt x="2302" y="11809"/>
                    <a:pt x="2836" y="11842"/>
                    <a:pt x="3369" y="11875"/>
                  </a:cubicBezTo>
                  <a:cubicBezTo>
                    <a:pt x="2569" y="11442"/>
                    <a:pt x="1702" y="11075"/>
                    <a:pt x="834" y="10641"/>
                  </a:cubicBezTo>
                  <a:cubicBezTo>
                    <a:pt x="817" y="10645"/>
                    <a:pt x="799" y="10647"/>
                    <a:pt x="781" y="10647"/>
                  </a:cubicBezTo>
                  <a:cubicBezTo>
                    <a:pt x="660" y="10647"/>
                    <a:pt x="534" y="10553"/>
                    <a:pt x="534" y="10408"/>
                  </a:cubicBezTo>
                  <a:cubicBezTo>
                    <a:pt x="1001" y="6905"/>
                    <a:pt x="801" y="3503"/>
                    <a:pt x="100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2246;p52">
              <a:extLst>
                <a:ext uri="{FF2B5EF4-FFF2-40B4-BE49-F238E27FC236}">
                  <a16:creationId xmlns:a16="http://schemas.microsoft.com/office/drawing/2014/main" id="{C02B00AE-7326-307E-87DB-FD2B82526C51}"/>
                </a:ext>
              </a:extLst>
            </p:cNvPr>
            <p:cNvSpPr/>
            <p:nvPr/>
          </p:nvSpPr>
          <p:spPr>
            <a:xfrm>
              <a:off x="1452050" y="3870650"/>
              <a:ext cx="832275" cy="1077625"/>
            </a:xfrm>
            <a:custGeom>
              <a:avLst/>
              <a:gdLst/>
              <a:ahLst/>
              <a:cxnLst/>
              <a:rect l="l" t="t" r="r" b="b"/>
              <a:pathLst>
                <a:path w="33291" h="43105" extrusionOk="0">
                  <a:moveTo>
                    <a:pt x="26019" y="6274"/>
                  </a:moveTo>
                  <a:lnTo>
                    <a:pt x="26019" y="6274"/>
                  </a:lnTo>
                  <a:cubicBezTo>
                    <a:pt x="27620" y="6408"/>
                    <a:pt x="29221" y="6508"/>
                    <a:pt x="30822" y="6708"/>
                  </a:cubicBezTo>
                  <a:cubicBezTo>
                    <a:pt x="29288" y="6875"/>
                    <a:pt x="27720" y="7208"/>
                    <a:pt x="26219" y="7442"/>
                  </a:cubicBezTo>
                  <a:cubicBezTo>
                    <a:pt x="26186" y="7041"/>
                    <a:pt x="26119" y="6641"/>
                    <a:pt x="26019" y="6274"/>
                  </a:cubicBezTo>
                  <a:close/>
                  <a:moveTo>
                    <a:pt x="31823" y="6908"/>
                  </a:moveTo>
                  <a:cubicBezTo>
                    <a:pt x="30088" y="7809"/>
                    <a:pt x="28254" y="8376"/>
                    <a:pt x="26319" y="8809"/>
                  </a:cubicBezTo>
                  <a:cubicBezTo>
                    <a:pt x="26319" y="8509"/>
                    <a:pt x="26286" y="8242"/>
                    <a:pt x="26252" y="7942"/>
                  </a:cubicBezTo>
                  <a:lnTo>
                    <a:pt x="26352" y="7942"/>
                  </a:lnTo>
                  <a:cubicBezTo>
                    <a:pt x="28154" y="7608"/>
                    <a:pt x="30055" y="7408"/>
                    <a:pt x="31823" y="6908"/>
                  </a:cubicBezTo>
                  <a:close/>
                  <a:moveTo>
                    <a:pt x="4571" y="14885"/>
                  </a:moveTo>
                  <a:cubicBezTo>
                    <a:pt x="5428" y="14885"/>
                    <a:pt x="6584" y="15359"/>
                    <a:pt x="7405" y="15447"/>
                  </a:cubicBezTo>
                  <a:cubicBezTo>
                    <a:pt x="8237" y="15534"/>
                    <a:pt x="9065" y="15575"/>
                    <a:pt x="9890" y="15575"/>
                  </a:cubicBezTo>
                  <a:cubicBezTo>
                    <a:pt x="11612" y="15575"/>
                    <a:pt x="13319" y="15396"/>
                    <a:pt x="15011" y="15080"/>
                  </a:cubicBezTo>
                  <a:lnTo>
                    <a:pt x="15011" y="15080"/>
                  </a:lnTo>
                  <a:cubicBezTo>
                    <a:pt x="15111" y="17349"/>
                    <a:pt x="14844" y="19584"/>
                    <a:pt x="13677" y="21585"/>
                  </a:cubicBezTo>
                  <a:cubicBezTo>
                    <a:pt x="12793" y="23093"/>
                    <a:pt x="10783" y="24629"/>
                    <a:pt x="9056" y="24629"/>
                  </a:cubicBezTo>
                  <a:cubicBezTo>
                    <a:pt x="8110" y="24629"/>
                    <a:pt x="7248" y="24167"/>
                    <a:pt x="6705" y="22986"/>
                  </a:cubicBezTo>
                  <a:lnTo>
                    <a:pt x="6705" y="22986"/>
                  </a:lnTo>
                  <a:cubicBezTo>
                    <a:pt x="6826" y="23003"/>
                    <a:pt x="6947" y="23011"/>
                    <a:pt x="7066" y="23011"/>
                  </a:cubicBezTo>
                  <a:cubicBezTo>
                    <a:pt x="8127" y="23011"/>
                    <a:pt x="9101" y="22378"/>
                    <a:pt x="9941" y="21719"/>
                  </a:cubicBezTo>
                  <a:cubicBezTo>
                    <a:pt x="10087" y="21601"/>
                    <a:pt x="9950" y="21407"/>
                    <a:pt x="9779" y="21407"/>
                  </a:cubicBezTo>
                  <a:cubicBezTo>
                    <a:pt x="9755" y="21407"/>
                    <a:pt x="9731" y="21410"/>
                    <a:pt x="9707" y="21418"/>
                  </a:cubicBezTo>
                  <a:cubicBezTo>
                    <a:pt x="8973" y="21819"/>
                    <a:pt x="8239" y="22286"/>
                    <a:pt x="7405" y="22386"/>
                  </a:cubicBezTo>
                  <a:cubicBezTo>
                    <a:pt x="7319" y="22394"/>
                    <a:pt x="7234" y="22398"/>
                    <a:pt x="7149" y="22398"/>
                  </a:cubicBezTo>
                  <a:cubicBezTo>
                    <a:pt x="6217" y="22398"/>
                    <a:pt x="5404" y="21891"/>
                    <a:pt x="5404" y="20851"/>
                  </a:cubicBezTo>
                  <a:cubicBezTo>
                    <a:pt x="5404" y="20851"/>
                    <a:pt x="5404" y="20818"/>
                    <a:pt x="5371" y="20785"/>
                  </a:cubicBezTo>
                  <a:cubicBezTo>
                    <a:pt x="6338" y="20718"/>
                    <a:pt x="7272" y="20184"/>
                    <a:pt x="7872" y="19450"/>
                  </a:cubicBezTo>
                  <a:cubicBezTo>
                    <a:pt x="8028" y="19321"/>
                    <a:pt x="7901" y="19131"/>
                    <a:pt x="7743" y="19131"/>
                  </a:cubicBezTo>
                  <a:cubicBezTo>
                    <a:pt x="7698" y="19131"/>
                    <a:pt x="7650" y="19146"/>
                    <a:pt x="7606" y="19183"/>
                  </a:cubicBezTo>
                  <a:cubicBezTo>
                    <a:pt x="7044" y="19657"/>
                    <a:pt x="6012" y="20112"/>
                    <a:pt x="5150" y="20112"/>
                  </a:cubicBezTo>
                  <a:cubicBezTo>
                    <a:pt x="4376" y="20112"/>
                    <a:pt x="3740" y="19746"/>
                    <a:pt x="3703" y="18696"/>
                  </a:cubicBezTo>
                  <a:lnTo>
                    <a:pt x="3703" y="18696"/>
                  </a:lnTo>
                  <a:cubicBezTo>
                    <a:pt x="3980" y="18802"/>
                    <a:pt x="4278" y="18860"/>
                    <a:pt x="4588" y="18860"/>
                  </a:cubicBezTo>
                  <a:cubicBezTo>
                    <a:pt x="5394" y="18860"/>
                    <a:pt x="6276" y="18469"/>
                    <a:pt x="7039" y="17516"/>
                  </a:cubicBezTo>
                  <a:cubicBezTo>
                    <a:pt x="7114" y="17415"/>
                    <a:pt x="7056" y="17314"/>
                    <a:pt x="6966" y="17314"/>
                  </a:cubicBezTo>
                  <a:cubicBezTo>
                    <a:pt x="6937" y="17314"/>
                    <a:pt x="6904" y="17324"/>
                    <a:pt x="6872" y="17349"/>
                  </a:cubicBezTo>
                  <a:cubicBezTo>
                    <a:pt x="6371" y="17781"/>
                    <a:pt x="5458" y="18222"/>
                    <a:pt x="4615" y="18222"/>
                  </a:cubicBezTo>
                  <a:cubicBezTo>
                    <a:pt x="3831" y="18222"/>
                    <a:pt x="3109" y="17840"/>
                    <a:pt x="2836" y="16715"/>
                  </a:cubicBezTo>
                  <a:cubicBezTo>
                    <a:pt x="2769" y="16448"/>
                    <a:pt x="2769" y="16215"/>
                    <a:pt x="2836" y="15981"/>
                  </a:cubicBezTo>
                  <a:cubicBezTo>
                    <a:pt x="3002" y="15347"/>
                    <a:pt x="3603" y="15047"/>
                    <a:pt x="4237" y="14914"/>
                  </a:cubicBezTo>
                  <a:cubicBezTo>
                    <a:pt x="4341" y="14894"/>
                    <a:pt x="4453" y="14885"/>
                    <a:pt x="4571" y="14885"/>
                  </a:cubicBezTo>
                  <a:close/>
                  <a:moveTo>
                    <a:pt x="19814" y="840"/>
                  </a:moveTo>
                  <a:cubicBezTo>
                    <a:pt x="21895" y="840"/>
                    <a:pt x="23458" y="2309"/>
                    <a:pt x="24384" y="4273"/>
                  </a:cubicBezTo>
                  <a:cubicBezTo>
                    <a:pt x="25785" y="7275"/>
                    <a:pt x="25752" y="10611"/>
                    <a:pt x="25151" y="13813"/>
                  </a:cubicBezTo>
                  <a:cubicBezTo>
                    <a:pt x="24017" y="19851"/>
                    <a:pt x="20515" y="25955"/>
                    <a:pt x="14110" y="27356"/>
                  </a:cubicBezTo>
                  <a:cubicBezTo>
                    <a:pt x="12960" y="27614"/>
                    <a:pt x="11767" y="27772"/>
                    <a:pt x="10590" y="27772"/>
                  </a:cubicBezTo>
                  <a:cubicBezTo>
                    <a:pt x="8117" y="27772"/>
                    <a:pt x="5711" y="27076"/>
                    <a:pt x="3903" y="25154"/>
                  </a:cubicBezTo>
                  <a:cubicBezTo>
                    <a:pt x="1435" y="22552"/>
                    <a:pt x="901" y="18950"/>
                    <a:pt x="1134" y="15514"/>
                  </a:cubicBezTo>
                  <a:lnTo>
                    <a:pt x="1134" y="15514"/>
                  </a:lnTo>
                  <a:cubicBezTo>
                    <a:pt x="1334" y="15614"/>
                    <a:pt x="1535" y="15714"/>
                    <a:pt x="1735" y="15814"/>
                  </a:cubicBezTo>
                  <a:cubicBezTo>
                    <a:pt x="1902" y="15914"/>
                    <a:pt x="2102" y="16048"/>
                    <a:pt x="2302" y="16148"/>
                  </a:cubicBezTo>
                  <a:cubicBezTo>
                    <a:pt x="2135" y="17082"/>
                    <a:pt x="2535" y="17916"/>
                    <a:pt x="3202" y="18416"/>
                  </a:cubicBezTo>
                  <a:cubicBezTo>
                    <a:pt x="3136" y="18450"/>
                    <a:pt x="3069" y="18516"/>
                    <a:pt x="3069" y="18616"/>
                  </a:cubicBezTo>
                  <a:cubicBezTo>
                    <a:pt x="2836" y="19684"/>
                    <a:pt x="3703" y="20584"/>
                    <a:pt x="4737" y="20785"/>
                  </a:cubicBezTo>
                  <a:lnTo>
                    <a:pt x="4804" y="20785"/>
                  </a:lnTo>
                  <a:cubicBezTo>
                    <a:pt x="4804" y="20818"/>
                    <a:pt x="4804" y="20818"/>
                    <a:pt x="4804" y="20851"/>
                  </a:cubicBezTo>
                  <a:cubicBezTo>
                    <a:pt x="4704" y="21752"/>
                    <a:pt x="5271" y="22486"/>
                    <a:pt x="6038" y="22819"/>
                  </a:cubicBezTo>
                  <a:cubicBezTo>
                    <a:pt x="6508" y="24466"/>
                    <a:pt x="7911" y="25191"/>
                    <a:pt x="9402" y="25191"/>
                  </a:cubicBezTo>
                  <a:cubicBezTo>
                    <a:pt x="10448" y="25191"/>
                    <a:pt x="11536" y="24834"/>
                    <a:pt x="12376" y="24187"/>
                  </a:cubicBezTo>
                  <a:cubicBezTo>
                    <a:pt x="15111" y="22052"/>
                    <a:pt x="16212" y="17983"/>
                    <a:pt x="15311" y="14714"/>
                  </a:cubicBezTo>
                  <a:cubicBezTo>
                    <a:pt x="15311" y="14638"/>
                    <a:pt x="15255" y="14601"/>
                    <a:pt x="15184" y="14601"/>
                  </a:cubicBezTo>
                  <a:cubicBezTo>
                    <a:pt x="15161" y="14601"/>
                    <a:pt x="15136" y="14605"/>
                    <a:pt x="15111" y="14613"/>
                  </a:cubicBezTo>
                  <a:cubicBezTo>
                    <a:pt x="15078" y="14580"/>
                    <a:pt x="15011" y="14580"/>
                    <a:pt x="14978" y="14580"/>
                  </a:cubicBezTo>
                  <a:cubicBezTo>
                    <a:pt x="14410" y="14680"/>
                    <a:pt x="13877" y="14780"/>
                    <a:pt x="13343" y="14847"/>
                  </a:cubicBezTo>
                  <a:cubicBezTo>
                    <a:pt x="15211" y="13413"/>
                    <a:pt x="14978" y="10010"/>
                    <a:pt x="14844" y="7608"/>
                  </a:cubicBezTo>
                  <a:cubicBezTo>
                    <a:pt x="14711" y="4673"/>
                    <a:pt x="15411" y="1804"/>
                    <a:pt x="18580" y="1004"/>
                  </a:cubicBezTo>
                  <a:cubicBezTo>
                    <a:pt x="19009" y="892"/>
                    <a:pt x="19421" y="840"/>
                    <a:pt x="19814" y="840"/>
                  </a:cubicBezTo>
                  <a:close/>
                  <a:moveTo>
                    <a:pt x="15678" y="27656"/>
                  </a:moveTo>
                  <a:lnTo>
                    <a:pt x="15678" y="27656"/>
                  </a:lnTo>
                  <a:cubicBezTo>
                    <a:pt x="15478" y="31159"/>
                    <a:pt x="15678" y="34561"/>
                    <a:pt x="15211" y="38064"/>
                  </a:cubicBezTo>
                  <a:cubicBezTo>
                    <a:pt x="15211" y="38209"/>
                    <a:pt x="15337" y="38303"/>
                    <a:pt x="15458" y="38303"/>
                  </a:cubicBezTo>
                  <a:cubicBezTo>
                    <a:pt x="15476" y="38303"/>
                    <a:pt x="15494" y="38301"/>
                    <a:pt x="15511" y="38297"/>
                  </a:cubicBezTo>
                  <a:cubicBezTo>
                    <a:pt x="16379" y="38731"/>
                    <a:pt x="17246" y="39098"/>
                    <a:pt x="18046" y="39531"/>
                  </a:cubicBezTo>
                  <a:cubicBezTo>
                    <a:pt x="17513" y="39498"/>
                    <a:pt x="16979" y="39465"/>
                    <a:pt x="16412" y="39431"/>
                  </a:cubicBezTo>
                  <a:cubicBezTo>
                    <a:pt x="16212" y="39431"/>
                    <a:pt x="16112" y="39698"/>
                    <a:pt x="16245" y="39832"/>
                  </a:cubicBezTo>
                  <a:cubicBezTo>
                    <a:pt x="16579" y="40098"/>
                    <a:pt x="16846" y="40399"/>
                    <a:pt x="17046" y="40766"/>
                  </a:cubicBezTo>
                  <a:cubicBezTo>
                    <a:pt x="16645" y="40532"/>
                    <a:pt x="16212" y="40332"/>
                    <a:pt x="15811" y="40065"/>
                  </a:cubicBezTo>
                  <a:cubicBezTo>
                    <a:pt x="15780" y="40046"/>
                    <a:pt x="15749" y="40038"/>
                    <a:pt x="15720" y="40038"/>
                  </a:cubicBezTo>
                  <a:cubicBezTo>
                    <a:pt x="15588" y="40038"/>
                    <a:pt x="15478" y="40196"/>
                    <a:pt x="15478" y="40332"/>
                  </a:cubicBezTo>
                  <a:cubicBezTo>
                    <a:pt x="15478" y="40365"/>
                    <a:pt x="15511" y="40432"/>
                    <a:pt x="15511" y="40465"/>
                  </a:cubicBezTo>
                  <a:cubicBezTo>
                    <a:pt x="15378" y="40165"/>
                    <a:pt x="15244" y="39865"/>
                    <a:pt x="15144" y="39565"/>
                  </a:cubicBezTo>
                  <a:cubicBezTo>
                    <a:pt x="15011" y="39264"/>
                    <a:pt x="14911" y="38731"/>
                    <a:pt x="14677" y="38464"/>
                  </a:cubicBezTo>
                  <a:cubicBezTo>
                    <a:pt x="15044" y="35028"/>
                    <a:pt x="15244" y="31392"/>
                    <a:pt x="14744" y="27956"/>
                  </a:cubicBezTo>
                  <a:cubicBezTo>
                    <a:pt x="15078" y="27856"/>
                    <a:pt x="15378" y="27756"/>
                    <a:pt x="15678" y="27656"/>
                  </a:cubicBezTo>
                  <a:close/>
                  <a:moveTo>
                    <a:pt x="11942" y="28457"/>
                  </a:moveTo>
                  <a:cubicBezTo>
                    <a:pt x="11342" y="31926"/>
                    <a:pt x="11008" y="35495"/>
                    <a:pt x="10808" y="38964"/>
                  </a:cubicBezTo>
                  <a:cubicBezTo>
                    <a:pt x="10808" y="39142"/>
                    <a:pt x="10956" y="39231"/>
                    <a:pt x="11094" y="39231"/>
                  </a:cubicBezTo>
                  <a:cubicBezTo>
                    <a:pt x="11164" y="39231"/>
                    <a:pt x="11230" y="39209"/>
                    <a:pt x="11275" y="39164"/>
                  </a:cubicBezTo>
                  <a:cubicBezTo>
                    <a:pt x="11975" y="39465"/>
                    <a:pt x="12709" y="39798"/>
                    <a:pt x="13376" y="40165"/>
                  </a:cubicBezTo>
                  <a:cubicBezTo>
                    <a:pt x="13009" y="40132"/>
                    <a:pt x="12643" y="40132"/>
                    <a:pt x="12276" y="40132"/>
                  </a:cubicBezTo>
                  <a:cubicBezTo>
                    <a:pt x="12075" y="40165"/>
                    <a:pt x="11975" y="40432"/>
                    <a:pt x="12176" y="40532"/>
                  </a:cubicBezTo>
                  <a:cubicBezTo>
                    <a:pt x="12709" y="40866"/>
                    <a:pt x="13176" y="41199"/>
                    <a:pt x="13610" y="41666"/>
                  </a:cubicBezTo>
                  <a:cubicBezTo>
                    <a:pt x="13009" y="41566"/>
                    <a:pt x="12142" y="41132"/>
                    <a:pt x="11775" y="40999"/>
                  </a:cubicBezTo>
                  <a:cubicBezTo>
                    <a:pt x="11753" y="40984"/>
                    <a:pt x="11728" y="40977"/>
                    <a:pt x="11704" y="40977"/>
                  </a:cubicBezTo>
                  <a:cubicBezTo>
                    <a:pt x="11620" y="40977"/>
                    <a:pt x="11534" y="41055"/>
                    <a:pt x="11508" y="41132"/>
                  </a:cubicBezTo>
                  <a:cubicBezTo>
                    <a:pt x="11475" y="41032"/>
                    <a:pt x="11442" y="40966"/>
                    <a:pt x="11408" y="40899"/>
                  </a:cubicBezTo>
                  <a:cubicBezTo>
                    <a:pt x="11041" y="40332"/>
                    <a:pt x="10674" y="39798"/>
                    <a:pt x="10274" y="39264"/>
                  </a:cubicBezTo>
                  <a:cubicBezTo>
                    <a:pt x="10441" y="35695"/>
                    <a:pt x="10741" y="32093"/>
                    <a:pt x="10674" y="28523"/>
                  </a:cubicBezTo>
                  <a:lnTo>
                    <a:pt x="10875" y="28523"/>
                  </a:lnTo>
                  <a:cubicBezTo>
                    <a:pt x="11242" y="28523"/>
                    <a:pt x="11608" y="28490"/>
                    <a:pt x="11942" y="28457"/>
                  </a:cubicBezTo>
                  <a:close/>
                  <a:moveTo>
                    <a:pt x="19815" y="1"/>
                  </a:moveTo>
                  <a:cubicBezTo>
                    <a:pt x="17954" y="1"/>
                    <a:pt x="16154" y="1002"/>
                    <a:pt x="15111" y="2605"/>
                  </a:cubicBezTo>
                  <a:cubicBezTo>
                    <a:pt x="12909" y="6007"/>
                    <a:pt x="16612" y="14247"/>
                    <a:pt x="11175" y="15047"/>
                  </a:cubicBezTo>
                  <a:cubicBezTo>
                    <a:pt x="10713" y="15071"/>
                    <a:pt x="10253" y="15083"/>
                    <a:pt x="9795" y="15083"/>
                  </a:cubicBezTo>
                  <a:cubicBezTo>
                    <a:pt x="7672" y="15083"/>
                    <a:pt x="5582" y="14823"/>
                    <a:pt x="3469" y="14247"/>
                  </a:cubicBezTo>
                  <a:cubicBezTo>
                    <a:pt x="3403" y="14247"/>
                    <a:pt x="3303" y="14247"/>
                    <a:pt x="3269" y="14313"/>
                  </a:cubicBezTo>
                  <a:cubicBezTo>
                    <a:pt x="2902" y="14714"/>
                    <a:pt x="2635" y="15114"/>
                    <a:pt x="2502" y="15514"/>
                  </a:cubicBezTo>
                  <a:cubicBezTo>
                    <a:pt x="2335" y="15414"/>
                    <a:pt x="2168" y="15347"/>
                    <a:pt x="2002" y="15281"/>
                  </a:cubicBezTo>
                  <a:cubicBezTo>
                    <a:pt x="1701" y="15147"/>
                    <a:pt x="1435" y="15047"/>
                    <a:pt x="1134" y="15014"/>
                  </a:cubicBezTo>
                  <a:lnTo>
                    <a:pt x="1101" y="15014"/>
                  </a:lnTo>
                  <a:cubicBezTo>
                    <a:pt x="1038" y="14939"/>
                    <a:pt x="943" y="14901"/>
                    <a:pt x="846" y="14901"/>
                  </a:cubicBezTo>
                  <a:cubicBezTo>
                    <a:pt x="686" y="14901"/>
                    <a:pt x="521" y="15005"/>
                    <a:pt x="501" y="15214"/>
                  </a:cubicBezTo>
                  <a:cubicBezTo>
                    <a:pt x="0" y="21919"/>
                    <a:pt x="3102" y="28390"/>
                    <a:pt x="10408" y="28523"/>
                  </a:cubicBezTo>
                  <a:cubicBezTo>
                    <a:pt x="9974" y="32093"/>
                    <a:pt x="9907" y="35695"/>
                    <a:pt x="9740" y="39264"/>
                  </a:cubicBezTo>
                  <a:cubicBezTo>
                    <a:pt x="9740" y="39365"/>
                    <a:pt x="9774" y="39431"/>
                    <a:pt x="9807" y="39465"/>
                  </a:cubicBezTo>
                  <a:cubicBezTo>
                    <a:pt x="9807" y="39498"/>
                    <a:pt x="9841" y="39498"/>
                    <a:pt x="9841" y="39531"/>
                  </a:cubicBezTo>
                  <a:cubicBezTo>
                    <a:pt x="10408" y="40265"/>
                    <a:pt x="10908" y="41032"/>
                    <a:pt x="11342" y="41833"/>
                  </a:cubicBezTo>
                  <a:cubicBezTo>
                    <a:pt x="11608" y="42267"/>
                    <a:pt x="11775" y="42967"/>
                    <a:pt x="12376" y="43101"/>
                  </a:cubicBezTo>
                  <a:cubicBezTo>
                    <a:pt x="12393" y="43103"/>
                    <a:pt x="12410" y="43105"/>
                    <a:pt x="12426" y="43105"/>
                  </a:cubicBezTo>
                  <a:cubicBezTo>
                    <a:pt x="12592" y="43105"/>
                    <a:pt x="12676" y="42953"/>
                    <a:pt x="12676" y="42800"/>
                  </a:cubicBezTo>
                  <a:cubicBezTo>
                    <a:pt x="12609" y="42367"/>
                    <a:pt x="12476" y="42033"/>
                    <a:pt x="12276" y="41666"/>
                  </a:cubicBezTo>
                  <a:lnTo>
                    <a:pt x="12276" y="41666"/>
                  </a:lnTo>
                  <a:cubicBezTo>
                    <a:pt x="12774" y="41876"/>
                    <a:pt x="13335" y="42128"/>
                    <a:pt x="13795" y="42128"/>
                  </a:cubicBezTo>
                  <a:cubicBezTo>
                    <a:pt x="13920" y="42128"/>
                    <a:pt x="14037" y="42109"/>
                    <a:pt x="14144" y="42066"/>
                  </a:cubicBezTo>
                  <a:cubicBezTo>
                    <a:pt x="14277" y="42000"/>
                    <a:pt x="14344" y="41833"/>
                    <a:pt x="14244" y="41700"/>
                  </a:cubicBezTo>
                  <a:cubicBezTo>
                    <a:pt x="13877" y="41266"/>
                    <a:pt x="13476" y="40932"/>
                    <a:pt x="13043" y="40599"/>
                  </a:cubicBezTo>
                  <a:lnTo>
                    <a:pt x="13043" y="40599"/>
                  </a:lnTo>
                  <a:cubicBezTo>
                    <a:pt x="13543" y="40632"/>
                    <a:pt x="14010" y="40699"/>
                    <a:pt x="14477" y="40766"/>
                  </a:cubicBezTo>
                  <a:cubicBezTo>
                    <a:pt x="14494" y="40768"/>
                    <a:pt x="14511" y="40769"/>
                    <a:pt x="14528" y="40769"/>
                  </a:cubicBezTo>
                  <a:cubicBezTo>
                    <a:pt x="14734" y="40769"/>
                    <a:pt x="14870" y="40584"/>
                    <a:pt x="14777" y="40399"/>
                  </a:cubicBezTo>
                  <a:cubicBezTo>
                    <a:pt x="14777" y="40365"/>
                    <a:pt x="14711" y="40332"/>
                    <a:pt x="14677" y="40299"/>
                  </a:cubicBezTo>
                  <a:cubicBezTo>
                    <a:pt x="13677" y="39665"/>
                    <a:pt x="12542" y="39098"/>
                    <a:pt x="11342" y="38864"/>
                  </a:cubicBezTo>
                  <a:cubicBezTo>
                    <a:pt x="11842" y="35428"/>
                    <a:pt x="12176" y="31926"/>
                    <a:pt x="12242" y="28457"/>
                  </a:cubicBezTo>
                  <a:cubicBezTo>
                    <a:pt x="12976" y="28357"/>
                    <a:pt x="13710" y="28223"/>
                    <a:pt x="14410" y="28056"/>
                  </a:cubicBezTo>
                  <a:lnTo>
                    <a:pt x="14410" y="28056"/>
                  </a:lnTo>
                  <a:cubicBezTo>
                    <a:pt x="14210" y="31559"/>
                    <a:pt x="14277" y="35061"/>
                    <a:pt x="14010" y="38564"/>
                  </a:cubicBezTo>
                  <a:cubicBezTo>
                    <a:pt x="14010" y="38777"/>
                    <a:pt x="14138" y="38884"/>
                    <a:pt x="14292" y="38884"/>
                  </a:cubicBezTo>
                  <a:cubicBezTo>
                    <a:pt x="14330" y="38884"/>
                    <a:pt x="14370" y="38878"/>
                    <a:pt x="14410" y="38864"/>
                  </a:cubicBezTo>
                  <a:cubicBezTo>
                    <a:pt x="14611" y="39164"/>
                    <a:pt x="14844" y="39998"/>
                    <a:pt x="14978" y="40365"/>
                  </a:cubicBezTo>
                  <a:cubicBezTo>
                    <a:pt x="15011" y="40432"/>
                    <a:pt x="15011" y="40465"/>
                    <a:pt x="15011" y="40499"/>
                  </a:cubicBezTo>
                  <a:cubicBezTo>
                    <a:pt x="15278" y="41099"/>
                    <a:pt x="15511" y="41666"/>
                    <a:pt x="15778" y="42267"/>
                  </a:cubicBezTo>
                  <a:cubicBezTo>
                    <a:pt x="15819" y="42376"/>
                    <a:pt x="15905" y="42424"/>
                    <a:pt x="15989" y="42424"/>
                  </a:cubicBezTo>
                  <a:cubicBezTo>
                    <a:pt x="16111" y="42424"/>
                    <a:pt x="16231" y="42324"/>
                    <a:pt x="16212" y="42167"/>
                  </a:cubicBezTo>
                  <a:cubicBezTo>
                    <a:pt x="16112" y="41666"/>
                    <a:pt x="16045" y="41166"/>
                    <a:pt x="15978" y="40699"/>
                  </a:cubicBezTo>
                  <a:lnTo>
                    <a:pt x="15978" y="40699"/>
                  </a:lnTo>
                  <a:cubicBezTo>
                    <a:pt x="16479" y="40966"/>
                    <a:pt x="16946" y="41233"/>
                    <a:pt x="17413" y="41466"/>
                  </a:cubicBezTo>
                  <a:cubicBezTo>
                    <a:pt x="17452" y="41489"/>
                    <a:pt x="17494" y="41500"/>
                    <a:pt x="17536" y="41500"/>
                  </a:cubicBezTo>
                  <a:cubicBezTo>
                    <a:pt x="17672" y="41500"/>
                    <a:pt x="17797" y="41386"/>
                    <a:pt x="17746" y="41233"/>
                  </a:cubicBezTo>
                  <a:cubicBezTo>
                    <a:pt x="17579" y="40732"/>
                    <a:pt x="17313" y="40332"/>
                    <a:pt x="17012" y="39932"/>
                  </a:cubicBezTo>
                  <a:lnTo>
                    <a:pt x="17012" y="39932"/>
                  </a:lnTo>
                  <a:cubicBezTo>
                    <a:pt x="17713" y="39998"/>
                    <a:pt x="18447" y="40065"/>
                    <a:pt x="19147" y="40132"/>
                  </a:cubicBezTo>
                  <a:cubicBezTo>
                    <a:pt x="19159" y="40133"/>
                    <a:pt x="19171" y="40134"/>
                    <a:pt x="19182" y="40134"/>
                  </a:cubicBezTo>
                  <a:cubicBezTo>
                    <a:pt x="19450" y="40134"/>
                    <a:pt x="19473" y="39760"/>
                    <a:pt x="19281" y="39631"/>
                  </a:cubicBezTo>
                  <a:cubicBezTo>
                    <a:pt x="18247" y="38931"/>
                    <a:pt x="16979" y="38230"/>
                    <a:pt x="15711" y="38030"/>
                  </a:cubicBezTo>
                  <a:cubicBezTo>
                    <a:pt x="16278" y="34594"/>
                    <a:pt x="16345" y="30992"/>
                    <a:pt x="15945" y="27556"/>
                  </a:cubicBezTo>
                  <a:cubicBezTo>
                    <a:pt x="20348" y="25822"/>
                    <a:pt x="23450" y="21985"/>
                    <a:pt x="25085" y="17182"/>
                  </a:cubicBezTo>
                  <a:cubicBezTo>
                    <a:pt x="25785" y="15080"/>
                    <a:pt x="26386" y="12078"/>
                    <a:pt x="26319" y="9143"/>
                  </a:cubicBezTo>
                  <a:cubicBezTo>
                    <a:pt x="28721" y="9009"/>
                    <a:pt x="31022" y="8142"/>
                    <a:pt x="33090" y="6908"/>
                  </a:cubicBezTo>
                  <a:cubicBezTo>
                    <a:pt x="33291" y="6775"/>
                    <a:pt x="33291" y="6374"/>
                    <a:pt x="33024" y="6341"/>
                  </a:cubicBezTo>
                  <a:cubicBezTo>
                    <a:pt x="31028" y="6052"/>
                    <a:pt x="28958" y="5788"/>
                    <a:pt x="26921" y="5788"/>
                  </a:cubicBezTo>
                  <a:cubicBezTo>
                    <a:pt x="26608" y="5788"/>
                    <a:pt x="26296" y="5794"/>
                    <a:pt x="25985" y="5807"/>
                  </a:cubicBezTo>
                  <a:lnTo>
                    <a:pt x="25952" y="5807"/>
                  </a:lnTo>
                  <a:cubicBezTo>
                    <a:pt x="25352" y="3305"/>
                    <a:pt x="24051" y="1204"/>
                    <a:pt x="21549" y="303"/>
                  </a:cubicBezTo>
                  <a:cubicBezTo>
                    <a:pt x="20979" y="97"/>
                    <a:pt x="20394" y="1"/>
                    <a:pt x="19815" y="1"/>
                  </a:cubicBezTo>
                  <a:close/>
                </a:path>
              </a:pathLst>
            </a:custGeom>
            <a:solidFill>
              <a:srgbClr val="2222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2247;p52">
              <a:extLst>
                <a:ext uri="{FF2B5EF4-FFF2-40B4-BE49-F238E27FC236}">
                  <a16:creationId xmlns:a16="http://schemas.microsoft.com/office/drawing/2014/main" id="{B787F52B-A235-2239-9B64-CDE77487857C}"/>
                </a:ext>
              </a:extLst>
            </p:cNvPr>
            <p:cNvSpPr/>
            <p:nvPr/>
          </p:nvSpPr>
          <p:spPr>
            <a:xfrm>
              <a:off x="1474550" y="3891650"/>
              <a:ext cx="622150" cy="673300"/>
            </a:xfrm>
            <a:custGeom>
              <a:avLst/>
              <a:gdLst/>
              <a:ahLst/>
              <a:cxnLst/>
              <a:rect l="l" t="t" r="r" b="b"/>
              <a:pathLst>
                <a:path w="24886" h="26932" extrusionOk="0">
                  <a:moveTo>
                    <a:pt x="21909" y="3603"/>
                  </a:moveTo>
                  <a:cubicBezTo>
                    <a:pt x="22044" y="3603"/>
                    <a:pt x="22179" y="3661"/>
                    <a:pt x="22283" y="3800"/>
                  </a:cubicBezTo>
                  <a:cubicBezTo>
                    <a:pt x="22684" y="4267"/>
                    <a:pt x="22984" y="5201"/>
                    <a:pt x="22484" y="5701"/>
                  </a:cubicBezTo>
                  <a:cubicBezTo>
                    <a:pt x="22484" y="5701"/>
                    <a:pt x="22484" y="5701"/>
                    <a:pt x="22484" y="5734"/>
                  </a:cubicBezTo>
                  <a:cubicBezTo>
                    <a:pt x="22450" y="5734"/>
                    <a:pt x="22450" y="5768"/>
                    <a:pt x="22417" y="5768"/>
                  </a:cubicBezTo>
                  <a:lnTo>
                    <a:pt x="22383" y="5801"/>
                  </a:lnTo>
                  <a:cubicBezTo>
                    <a:pt x="22383" y="5801"/>
                    <a:pt x="22350" y="5834"/>
                    <a:pt x="22317" y="5834"/>
                  </a:cubicBezTo>
                  <a:cubicBezTo>
                    <a:pt x="22274" y="5853"/>
                    <a:pt x="22231" y="5861"/>
                    <a:pt x="22188" y="5861"/>
                  </a:cubicBezTo>
                  <a:cubicBezTo>
                    <a:pt x="21992" y="5861"/>
                    <a:pt x="21798" y="5692"/>
                    <a:pt x="21716" y="5501"/>
                  </a:cubicBezTo>
                  <a:cubicBezTo>
                    <a:pt x="21650" y="5301"/>
                    <a:pt x="21750" y="5134"/>
                    <a:pt x="21716" y="4934"/>
                  </a:cubicBezTo>
                  <a:cubicBezTo>
                    <a:pt x="21716" y="4767"/>
                    <a:pt x="21616" y="4600"/>
                    <a:pt x="21516" y="4467"/>
                  </a:cubicBezTo>
                  <a:cubicBezTo>
                    <a:pt x="21146" y="4072"/>
                    <a:pt x="21525" y="3603"/>
                    <a:pt x="21909" y="3603"/>
                  </a:cubicBezTo>
                  <a:close/>
                  <a:moveTo>
                    <a:pt x="18914" y="0"/>
                  </a:moveTo>
                  <a:cubicBezTo>
                    <a:pt x="18521" y="0"/>
                    <a:pt x="18109" y="52"/>
                    <a:pt x="17680" y="164"/>
                  </a:cubicBezTo>
                  <a:cubicBezTo>
                    <a:pt x="14511" y="964"/>
                    <a:pt x="13811" y="3833"/>
                    <a:pt x="13944" y="6768"/>
                  </a:cubicBezTo>
                  <a:cubicBezTo>
                    <a:pt x="14078" y="9170"/>
                    <a:pt x="14311" y="12573"/>
                    <a:pt x="12443" y="14007"/>
                  </a:cubicBezTo>
                  <a:cubicBezTo>
                    <a:pt x="12977" y="13940"/>
                    <a:pt x="13510" y="13840"/>
                    <a:pt x="14078" y="13740"/>
                  </a:cubicBezTo>
                  <a:cubicBezTo>
                    <a:pt x="14111" y="13740"/>
                    <a:pt x="14178" y="13740"/>
                    <a:pt x="14211" y="13773"/>
                  </a:cubicBezTo>
                  <a:cubicBezTo>
                    <a:pt x="14236" y="13765"/>
                    <a:pt x="14261" y="13761"/>
                    <a:pt x="14284" y="13761"/>
                  </a:cubicBezTo>
                  <a:cubicBezTo>
                    <a:pt x="14355" y="13761"/>
                    <a:pt x="14411" y="13798"/>
                    <a:pt x="14411" y="13874"/>
                  </a:cubicBezTo>
                  <a:cubicBezTo>
                    <a:pt x="15312" y="17143"/>
                    <a:pt x="14211" y="21212"/>
                    <a:pt x="11476" y="23347"/>
                  </a:cubicBezTo>
                  <a:cubicBezTo>
                    <a:pt x="10636" y="23994"/>
                    <a:pt x="9548" y="24351"/>
                    <a:pt x="8502" y="24351"/>
                  </a:cubicBezTo>
                  <a:cubicBezTo>
                    <a:pt x="7011" y="24351"/>
                    <a:pt x="5608" y="23626"/>
                    <a:pt x="5138" y="21979"/>
                  </a:cubicBezTo>
                  <a:cubicBezTo>
                    <a:pt x="4371" y="21646"/>
                    <a:pt x="3804" y="20912"/>
                    <a:pt x="3904" y="20011"/>
                  </a:cubicBezTo>
                  <a:cubicBezTo>
                    <a:pt x="3904" y="19978"/>
                    <a:pt x="3904" y="19978"/>
                    <a:pt x="3904" y="19945"/>
                  </a:cubicBezTo>
                  <a:lnTo>
                    <a:pt x="3837" y="19945"/>
                  </a:lnTo>
                  <a:cubicBezTo>
                    <a:pt x="2803" y="19744"/>
                    <a:pt x="1936" y="18844"/>
                    <a:pt x="2169" y="17776"/>
                  </a:cubicBezTo>
                  <a:cubicBezTo>
                    <a:pt x="2169" y="17676"/>
                    <a:pt x="2236" y="17610"/>
                    <a:pt x="2302" y="17576"/>
                  </a:cubicBezTo>
                  <a:cubicBezTo>
                    <a:pt x="1635" y="17076"/>
                    <a:pt x="1235" y="16242"/>
                    <a:pt x="1402" y="15308"/>
                  </a:cubicBezTo>
                  <a:cubicBezTo>
                    <a:pt x="1202" y="15208"/>
                    <a:pt x="1002" y="15074"/>
                    <a:pt x="835" y="14974"/>
                  </a:cubicBezTo>
                  <a:cubicBezTo>
                    <a:pt x="635" y="14874"/>
                    <a:pt x="434" y="14774"/>
                    <a:pt x="234" y="14674"/>
                  </a:cubicBezTo>
                  <a:lnTo>
                    <a:pt x="234" y="14674"/>
                  </a:lnTo>
                  <a:cubicBezTo>
                    <a:pt x="1" y="18110"/>
                    <a:pt x="535" y="21712"/>
                    <a:pt x="3003" y="24314"/>
                  </a:cubicBezTo>
                  <a:cubicBezTo>
                    <a:pt x="4811" y="26236"/>
                    <a:pt x="7217" y="26932"/>
                    <a:pt x="9690" y="26932"/>
                  </a:cubicBezTo>
                  <a:cubicBezTo>
                    <a:pt x="10867" y="26932"/>
                    <a:pt x="12060" y="26774"/>
                    <a:pt x="13210" y="26516"/>
                  </a:cubicBezTo>
                  <a:cubicBezTo>
                    <a:pt x="19615" y="25115"/>
                    <a:pt x="23117" y="19011"/>
                    <a:pt x="24251" y="12973"/>
                  </a:cubicBezTo>
                  <a:cubicBezTo>
                    <a:pt x="24852" y="9771"/>
                    <a:pt x="24885" y="6435"/>
                    <a:pt x="23484" y="3433"/>
                  </a:cubicBezTo>
                  <a:cubicBezTo>
                    <a:pt x="22558" y="1469"/>
                    <a:pt x="20995" y="0"/>
                    <a:pt x="189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2248;p52">
              <a:extLst>
                <a:ext uri="{FF2B5EF4-FFF2-40B4-BE49-F238E27FC236}">
                  <a16:creationId xmlns:a16="http://schemas.microsoft.com/office/drawing/2014/main" id="{CB8369DB-D24C-A1E1-24F4-1FB37C52F3D1}"/>
                </a:ext>
              </a:extLst>
            </p:cNvPr>
            <p:cNvSpPr/>
            <p:nvPr/>
          </p:nvSpPr>
          <p:spPr>
            <a:xfrm>
              <a:off x="2003175" y="3981725"/>
              <a:ext cx="45975" cy="56450"/>
            </a:xfrm>
            <a:custGeom>
              <a:avLst/>
              <a:gdLst/>
              <a:ahLst/>
              <a:cxnLst/>
              <a:rect l="l" t="t" r="r" b="b"/>
              <a:pathLst>
                <a:path w="1839" h="2258" extrusionOk="0">
                  <a:moveTo>
                    <a:pt x="764" y="0"/>
                  </a:moveTo>
                  <a:cubicBezTo>
                    <a:pt x="380" y="0"/>
                    <a:pt x="1" y="469"/>
                    <a:pt x="371" y="864"/>
                  </a:cubicBezTo>
                  <a:cubicBezTo>
                    <a:pt x="471" y="997"/>
                    <a:pt x="571" y="1131"/>
                    <a:pt x="571" y="1331"/>
                  </a:cubicBezTo>
                  <a:cubicBezTo>
                    <a:pt x="605" y="1531"/>
                    <a:pt x="505" y="1698"/>
                    <a:pt x="571" y="1898"/>
                  </a:cubicBezTo>
                  <a:cubicBezTo>
                    <a:pt x="653" y="2089"/>
                    <a:pt x="847" y="2258"/>
                    <a:pt x="1043" y="2258"/>
                  </a:cubicBezTo>
                  <a:cubicBezTo>
                    <a:pt x="1086" y="2258"/>
                    <a:pt x="1129" y="2250"/>
                    <a:pt x="1172" y="2231"/>
                  </a:cubicBezTo>
                  <a:cubicBezTo>
                    <a:pt x="1205" y="2231"/>
                    <a:pt x="1238" y="2198"/>
                    <a:pt x="1238" y="2198"/>
                  </a:cubicBezTo>
                  <a:lnTo>
                    <a:pt x="1272" y="2165"/>
                  </a:lnTo>
                  <a:cubicBezTo>
                    <a:pt x="1305" y="2165"/>
                    <a:pt x="1305" y="2131"/>
                    <a:pt x="1339" y="2098"/>
                  </a:cubicBezTo>
                  <a:cubicBezTo>
                    <a:pt x="1839" y="1598"/>
                    <a:pt x="1572" y="664"/>
                    <a:pt x="1138" y="197"/>
                  </a:cubicBezTo>
                  <a:cubicBezTo>
                    <a:pt x="1034" y="58"/>
                    <a:pt x="899" y="0"/>
                    <a:pt x="764" y="0"/>
                  </a:cubicBezTo>
                  <a:close/>
                </a:path>
              </a:pathLst>
            </a:custGeom>
            <a:solidFill>
              <a:srgbClr val="2222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2249;p52">
              <a:extLst>
                <a:ext uri="{FF2B5EF4-FFF2-40B4-BE49-F238E27FC236}">
                  <a16:creationId xmlns:a16="http://schemas.microsoft.com/office/drawing/2014/main" id="{B480D110-43E8-63A3-C8B0-74D805657EC0}"/>
                </a:ext>
              </a:extLst>
            </p:cNvPr>
            <p:cNvSpPr/>
            <p:nvPr/>
          </p:nvSpPr>
          <p:spPr>
            <a:xfrm>
              <a:off x="2102500" y="4027500"/>
              <a:ext cx="120125" cy="29200"/>
            </a:xfrm>
            <a:custGeom>
              <a:avLst/>
              <a:gdLst/>
              <a:ahLst/>
              <a:cxnLst/>
              <a:rect l="l" t="t" r="r" b="b"/>
              <a:pathLst>
                <a:path w="4805" h="1168" extrusionOk="0">
                  <a:moveTo>
                    <a:pt x="1" y="0"/>
                  </a:moveTo>
                  <a:cubicBezTo>
                    <a:pt x="101" y="367"/>
                    <a:pt x="168" y="767"/>
                    <a:pt x="201" y="1168"/>
                  </a:cubicBezTo>
                  <a:cubicBezTo>
                    <a:pt x="1702" y="934"/>
                    <a:pt x="3270" y="601"/>
                    <a:pt x="4804" y="434"/>
                  </a:cubicBezTo>
                  <a:cubicBezTo>
                    <a:pt x="3203" y="234"/>
                    <a:pt x="1602" y="134"/>
                    <a:pt x="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2250;p52">
              <a:extLst>
                <a:ext uri="{FF2B5EF4-FFF2-40B4-BE49-F238E27FC236}">
                  <a16:creationId xmlns:a16="http://schemas.microsoft.com/office/drawing/2014/main" id="{3DD91ABA-70DB-0C12-E985-F3B0D2BF9CB8}"/>
                </a:ext>
              </a:extLst>
            </p:cNvPr>
            <p:cNvSpPr/>
            <p:nvPr/>
          </p:nvSpPr>
          <p:spPr>
            <a:xfrm>
              <a:off x="2108350" y="4043325"/>
              <a:ext cx="139275" cy="47575"/>
            </a:xfrm>
            <a:custGeom>
              <a:avLst/>
              <a:gdLst/>
              <a:ahLst/>
              <a:cxnLst/>
              <a:rect l="l" t="t" r="r" b="b"/>
              <a:pathLst>
                <a:path w="5571" h="1903" extrusionOk="0">
                  <a:moveTo>
                    <a:pt x="5571" y="1"/>
                  </a:moveTo>
                  <a:lnTo>
                    <a:pt x="5571" y="1"/>
                  </a:lnTo>
                  <a:cubicBezTo>
                    <a:pt x="3803" y="501"/>
                    <a:pt x="1902" y="701"/>
                    <a:pt x="100" y="1035"/>
                  </a:cubicBezTo>
                  <a:lnTo>
                    <a:pt x="0" y="1035"/>
                  </a:lnTo>
                  <a:cubicBezTo>
                    <a:pt x="34" y="1335"/>
                    <a:pt x="67" y="1602"/>
                    <a:pt x="67" y="1902"/>
                  </a:cubicBezTo>
                  <a:cubicBezTo>
                    <a:pt x="2002" y="1469"/>
                    <a:pt x="3836" y="902"/>
                    <a:pt x="557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9" name="Rectangle: Rounded Corners 68">
            <a:extLst>
              <a:ext uri="{FF2B5EF4-FFF2-40B4-BE49-F238E27FC236}">
                <a16:creationId xmlns:a16="http://schemas.microsoft.com/office/drawing/2014/main" id="{112D99CB-8377-D498-AE29-5B01369D065D}"/>
              </a:ext>
            </a:extLst>
          </p:cNvPr>
          <p:cNvSpPr/>
          <p:nvPr/>
        </p:nvSpPr>
        <p:spPr>
          <a:xfrm>
            <a:off x="0" y="8389"/>
            <a:ext cx="3929974" cy="597500"/>
          </a:xfrm>
          <a:prstGeom prst="roundRect">
            <a:avLst/>
          </a:prstGeom>
          <a:solidFill>
            <a:srgbClr val="FFFF00"/>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err="1">
                <a:solidFill>
                  <a:schemeClr val="accent2">
                    <a:lumMod val="75000"/>
                  </a:schemeClr>
                </a:solidFill>
              </a:rPr>
              <a:t>Luyện</a:t>
            </a:r>
            <a:r>
              <a:rPr lang="en-US" sz="2200" b="1" dirty="0">
                <a:solidFill>
                  <a:schemeClr val="accent2">
                    <a:lumMod val="75000"/>
                  </a:schemeClr>
                </a:solidFill>
              </a:rPr>
              <a:t> </a:t>
            </a:r>
            <a:r>
              <a:rPr lang="en-US" sz="2200" b="1" dirty="0" err="1">
                <a:solidFill>
                  <a:schemeClr val="accent2">
                    <a:lumMod val="75000"/>
                  </a:schemeClr>
                </a:solidFill>
              </a:rPr>
              <a:t>đọc</a:t>
            </a:r>
            <a:r>
              <a:rPr lang="en-US" sz="2200" b="1" dirty="0">
                <a:solidFill>
                  <a:schemeClr val="accent2">
                    <a:lumMod val="75000"/>
                  </a:schemeClr>
                </a:solidFill>
              </a:rPr>
              <a:t> </a:t>
            </a:r>
            <a:r>
              <a:rPr lang="en-US" sz="2200" b="1" dirty="0" err="1">
                <a:solidFill>
                  <a:schemeClr val="accent2">
                    <a:lumMod val="75000"/>
                  </a:schemeClr>
                </a:solidFill>
              </a:rPr>
              <a:t>nối</a:t>
            </a:r>
            <a:r>
              <a:rPr lang="en-US" sz="2200" b="1" dirty="0">
                <a:solidFill>
                  <a:schemeClr val="accent2">
                    <a:lumMod val="75000"/>
                  </a:schemeClr>
                </a:solidFill>
              </a:rPr>
              <a:t> </a:t>
            </a:r>
            <a:r>
              <a:rPr lang="en-US" sz="2200" b="1" dirty="0" err="1">
                <a:solidFill>
                  <a:schemeClr val="accent2">
                    <a:lumMod val="75000"/>
                  </a:schemeClr>
                </a:solidFill>
              </a:rPr>
              <a:t>tiếp</a:t>
            </a:r>
            <a:r>
              <a:rPr lang="en-US" sz="2200" b="1" dirty="0">
                <a:solidFill>
                  <a:schemeClr val="accent2">
                    <a:lumMod val="75000"/>
                  </a:schemeClr>
                </a:solidFill>
              </a:rPr>
              <a:t> </a:t>
            </a:r>
            <a:r>
              <a:rPr lang="en-US" sz="2200" b="1" dirty="0" err="1">
                <a:solidFill>
                  <a:schemeClr val="accent2">
                    <a:lumMod val="75000"/>
                  </a:schemeClr>
                </a:solidFill>
              </a:rPr>
              <a:t>đoạn</a:t>
            </a:r>
            <a:endParaRPr lang="en-US" sz="2200" b="1" dirty="0">
              <a:solidFill>
                <a:schemeClr val="accent2">
                  <a:lumMod val="75000"/>
                </a:schemeClr>
              </a:solidFill>
            </a:endParaRPr>
          </a:p>
        </p:txBody>
      </p:sp>
      <p:sp>
        <p:nvSpPr>
          <p:cNvPr id="70" name="Teardrop 69">
            <a:extLst>
              <a:ext uri="{FF2B5EF4-FFF2-40B4-BE49-F238E27FC236}">
                <a16:creationId xmlns:a16="http://schemas.microsoft.com/office/drawing/2014/main" id="{A215A9A6-486F-DF79-71C0-AF8DD7542697}"/>
              </a:ext>
            </a:extLst>
          </p:cNvPr>
          <p:cNvSpPr/>
          <p:nvPr/>
        </p:nvSpPr>
        <p:spPr>
          <a:xfrm>
            <a:off x="395591" y="1370692"/>
            <a:ext cx="476756" cy="416802"/>
          </a:xfrm>
          <a:prstGeom prst="teardrop">
            <a:avLst/>
          </a:prstGeom>
          <a:solidFill>
            <a:srgbClr val="F7943D"/>
          </a:solidFill>
          <a:ln w="12700" cap="flat" cmpd="sng" algn="ctr">
            <a:solidFill>
              <a:srgbClr val="F7943D"/>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0000"/>
                </a:solidFill>
                <a:effectLst/>
                <a:uLnTx/>
                <a:uFillTx/>
                <a:latin typeface="Arial"/>
                <a:ea typeface="+mn-ea"/>
                <a:cs typeface="Arial"/>
                <a:sym typeface="Arial"/>
              </a:rPr>
              <a:t>1</a:t>
            </a:r>
          </a:p>
        </p:txBody>
      </p:sp>
    </p:spTree>
    <p:extLst>
      <p:ext uri="{BB962C8B-B14F-4D97-AF65-F5344CB8AC3E}">
        <p14:creationId xmlns:p14="http://schemas.microsoft.com/office/powerpoint/2010/main" val="2802092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70"/>
                                        </p:tgtEl>
                                        <p:attrNameLst>
                                          <p:attrName>style.visibility</p:attrName>
                                        </p:attrNameLst>
                                      </p:cBhvr>
                                      <p:to>
                                        <p:strVal val="visible"/>
                                      </p:to>
                                    </p:set>
                                    <p:anim calcmode="lin" valueType="num">
                                      <p:cBhvr>
                                        <p:cTn id="7" dur="500" fill="hold"/>
                                        <p:tgtEl>
                                          <p:spTgt spid="70"/>
                                        </p:tgtEl>
                                        <p:attrNameLst>
                                          <p:attrName>ppt_w</p:attrName>
                                        </p:attrNameLst>
                                      </p:cBhvr>
                                      <p:tavLst>
                                        <p:tav tm="0">
                                          <p:val>
                                            <p:fltVal val="0"/>
                                          </p:val>
                                        </p:tav>
                                        <p:tav tm="100000">
                                          <p:val>
                                            <p:strVal val="#ppt_w"/>
                                          </p:val>
                                        </p:tav>
                                      </p:tavLst>
                                    </p:anim>
                                    <p:anim calcmode="lin" valueType="num">
                                      <p:cBhvr>
                                        <p:cTn id="8" dur="500" fill="hold"/>
                                        <p:tgtEl>
                                          <p:spTgt spid="70"/>
                                        </p:tgtEl>
                                        <p:attrNameLst>
                                          <p:attrName>ppt_h</p:attrName>
                                        </p:attrNameLst>
                                      </p:cBhvr>
                                      <p:tavLst>
                                        <p:tav tm="0">
                                          <p:val>
                                            <p:fltVal val="0"/>
                                          </p:val>
                                        </p:tav>
                                        <p:tav tm="100000">
                                          <p:val>
                                            <p:strVal val="#ppt_h"/>
                                          </p:val>
                                        </p:tav>
                                      </p:tavLst>
                                    </p:anim>
                                    <p:animEffect transition="in" filter="fade">
                                      <p:cBhvr>
                                        <p:cTn id="9" dur="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Rounded Corners 26">
            <a:extLst>
              <a:ext uri="{FF2B5EF4-FFF2-40B4-BE49-F238E27FC236}">
                <a16:creationId xmlns:a16="http://schemas.microsoft.com/office/drawing/2014/main" id="{A1BADDF0-D7E9-616D-A0BF-41DE0E83BA32}"/>
              </a:ext>
            </a:extLst>
          </p:cNvPr>
          <p:cNvSpPr/>
          <p:nvPr/>
        </p:nvSpPr>
        <p:spPr>
          <a:xfrm>
            <a:off x="-515109" y="-86220"/>
            <a:ext cx="10294109" cy="531593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E3EC6729-A2F8-925B-1EA7-656B53325225}"/>
              </a:ext>
            </a:extLst>
          </p:cNvPr>
          <p:cNvPicPr>
            <a:picLocks noChangeAspect="1"/>
          </p:cNvPicPr>
          <p:nvPr/>
        </p:nvPicPr>
        <p:blipFill>
          <a:blip r:embed="rId2">
            <a:clrChange>
              <a:clrFrom>
                <a:srgbClr val="F3FFD5"/>
              </a:clrFrom>
              <a:clrTo>
                <a:srgbClr val="F3FFD5">
                  <a:alpha val="0"/>
                </a:srgbClr>
              </a:clrTo>
            </a:clrChange>
            <a:extLst>
              <a:ext uri="{BEBA8EAE-BF5A-486C-A8C5-ECC9F3942E4B}">
                <a14:imgProps xmlns:a14="http://schemas.microsoft.com/office/drawing/2010/main">
                  <a14:imgLayer r:embed="rId3">
                    <a14:imgEffect>
                      <a14:backgroundRemoval t="9375" b="88542" l="2326" r="98837"/>
                    </a14:imgEffect>
                  </a14:imgLayer>
                </a14:imgProps>
              </a:ext>
            </a:extLst>
          </a:blip>
          <a:stretch>
            <a:fillRect/>
          </a:stretch>
        </p:blipFill>
        <p:spPr>
          <a:xfrm>
            <a:off x="2066451" y="-1384656"/>
            <a:ext cx="667016" cy="744576"/>
          </a:xfrm>
          <a:prstGeom prst="rect">
            <a:avLst/>
          </a:prstGeom>
        </p:spPr>
      </p:pic>
      <p:sp>
        <p:nvSpPr>
          <p:cNvPr id="7" name="Rounded Rectangle 31">
            <a:extLst>
              <a:ext uri="{FF2B5EF4-FFF2-40B4-BE49-F238E27FC236}">
                <a16:creationId xmlns:a16="http://schemas.microsoft.com/office/drawing/2014/main" id="{D385BD6B-E428-5720-8D79-8481436625FE}"/>
              </a:ext>
            </a:extLst>
          </p:cNvPr>
          <p:cNvSpPr/>
          <p:nvPr/>
        </p:nvSpPr>
        <p:spPr>
          <a:xfrm>
            <a:off x="1724035" y="1258293"/>
            <a:ext cx="2434295" cy="393272"/>
          </a:xfrm>
          <a:prstGeom prst="roundRect">
            <a:avLst>
              <a:gd name="adj" fmla="val 50000"/>
            </a:avLst>
          </a:prstGeom>
          <a:solidFill>
            <a:srgbClr val="C1EFFF"/>
          </a:solidFill>
          <a:ln w="12700" cap="flat" cmpd="sng" algn="ctr">
            <a:solidFill>
              <a:srgbClr val="00B0F0"/>
            </a:solidFill>
            <a:prstDash val="solid"/>
            <a:miter lim="800000"/>
          </a:ln>
          <a:effectLst/>
        </p:spPr>
        <p:txBody>
          <a:bodyPr rtlCol="0" anchor="ctr"/>
          <a:lstStyle/>
          <a:p>
            <a:pPr algn="ctr">
              <a:buClr>
                <a:srgbClr val="000000"/>
              </a:buClr>
              <a:buFont typeface="Arial"/>
              <a:buNone/>
              <a:defRPr/>
            </a:pPr>
            <a:endParaRPr lang="en-US" sz="2400" kern="0">
              <a:solidFill>
                <a:prstClr val="white"/>
              </a:solidFill>
              <a:latin typeface="Calibri" panose="020F0502020204030204" pitchFamily="34" charset="0"/>
              <a:cs typeface="Calibri" panose="020F0502020204030204" pitchFamily="34" charset="0"/>
              <a:sym typeface="Arial"/>
            </a:endParaRPr>
          </a:p>
        </p:txBody>
      </p:sp>
      <p:sp>
        <p:nvSpPr>
          <p:cNvPr id="8" name="Rectangle 7">
            <a:extLst>
              <a:ext uri="{FF2B5EF4-FFF2-40B4-BE49-F238E27FC236}">
                <a16:creationId xmlns:a16="http://schemas.microsoft.com/office/drawing/2014/main" id="{0606FFCD-938C-9F64-3E27-4A0582AE6847}"/>
              </a:ext>
            </a:extLst>
          </p:cNvPr>
          <p:cNvSpPr/>
          <p:nvPr/>
        </p:nvSpPr>
        <p:spPr>
          <a:xfrm>
            <a:off x="3395135" y="367233"/>
            <a:ext cx="3086101" cy="584775"/>
          </a:xfrm>
          <a:prstGeom prst="rect">
            <a:avLst/>
          </a:prstGeom>
        </p:spPr>
        <p:txBody>
          <a:bodyPr wrap="none">
            <a:spAutoFit/>
          </a:bodyPr>
          <a:lstStyle/>
          <a:p>
            <a:pPr algn="ctr">
              <a:buClr>
                <a:srgbClr val="000000"/>
              </a:buClr>
              <a:buFont typeface="Arial"/>
              <a:buNone/>
              <a:defRPr/>
            </a:pPr>
            <a:r>
              <a:rPr lang="en-US" altLang="zh-CN" sz="3200" b="1" dirty="0" err="1">
                <a:solidFill>
                  <a:srgbClr val="FF1531"/>
                </a:solidFill>
                <a:latin typeface="Calibri" panose="020F0502020204030204" pitchFamily="34" charset="0"/>
                <a:ea typeface="宋体" panose="02010600030101010101" pitchFamily="2" charset="-122"/>
                <a:cs typeface="Calibri" panose="020F0502020204030204" pitchFamily="34" charset="0"/>
                <a:sym typeface="Arial"/>
              </a:rPr>
              <a:t>Tiêu</a:t>
            </a:r>
            <a:r>
              <a:rPr lang="zh-CN" altLang="en-US" sz="3200" b="1" dirty="0">
                <a:solidFill>
                  <a:srgbClr val="FF1531"/>
                </a:solidFill>
                <a:latin typeface="Calibri" panose="020F0502020204030204" pitchFamily="34" charset="0"/>
                <a:ea typeface="宋体" panose="02010600030101010101" pitchFamily="2" charset="-122"/>
                <a:cs typeface="Calibri" panose="020F0502020204030204" pitchFamily="34" charset="0"/>
                <a:sym typeface="Arial"/>
              </a:rPr>
              <a:t> </a:t>
            </a:r>
            <a:r>
              <a:rPr lang="en-US" altLang="zh-CN" sz="3200" b="1" dirty="0" err="1">
                <a:solidFill>
                  <a:srgbClr val="FF1531"/>
                </a:solidFill>
                <a:latin typeface="Calibri" panose="020F0502020204030204" pitchFamily="34" charset="0"/>
                <a:ea typeface="宋体" panose="02010600030101010101" pitchFamily="2" charset="-122"/>
                <a:cs typeface="Calibri" panose="020F0502020204030204" pitchFamily="34" charset="0"/>
                <a:sym typeface="Arial"/>
              </a:rPr>
              <a:t>chí</a:t>
            </a:r>
            <a:r>
              <a:rPr lang="zh-CN" altLang="en-US" sz="3200" b="1" dirty="0">
                <a:solidFill>
                  <a:srgbClr val="FF1531"/>
                </a:solidFill>
                <a:latin typeface="Calibri" panose="020F0502020204030204" pitchFamily="34" charset="0"/>
                <a:ea typeface="宋体" panose="02010600030101010101" pitchFamily="2" charset="-122"/>
                <a:cs typeface="Calibri" panose="020F0502020204030204" pitchFamily="34" charset="0"/>
                <a:sym typeface="Arial"/>
              </a:rPr>
              <a:t> </a:t>
            </a:r>
            <a:r>
              <a:rPr lang="en-US" altLang="zh-CN" sz="3200" b="1" dirty="0" err="1">
                <a:solidFill>
                  <a:srgbClr val="FF1531"/>
                </a:solidFill>
                <a:latin typeface="Calibri" panose="020F0502020204030204" pitchFamily="34" charset="0"/>
                <a:ea typeface="宋体" panose="02010600030101010101" pitchFamily="2" charset="-122"/>
                <a:cs typeface="Calibri" panose="020F0502020204030204" pitchFamily="34" charset="0"/>
                <a:sym typeface="Arial"/>
              </a:rPr>
              <a:t>nhận</a:t>
            </a:r>
            <a:r>
              <a:rPr lang="en-US" altLang="zh-CN" sz="3200" b="1" dirty="0">
                <a:solidFill>
                  <a:srgbClr val="FF1531"/>
                </a:solidFill>
                <a:latin typeface="Calibri" panose="020F0502020204030204" pitchFamily="34" charset="0"/>
                <a:ea typeface="宋体" panose="02010600030101010101" pitchFamily="2" charset="-122"/>
                <a:cs typeface="Calibri" panose="020F0502020204030204" pitchFamily="34" charset="0"/>
                <a:sym typeface="Arial"/>
              </a:rPr>
              <a:t> </a:t>
            </a:r>
            <a:r>
              <a:rPr lang="en-US" altLang="zh-CN" sz="3200" b="1" dirty="0" err="1">
                <a:solidFill>
                  <a:srgbClr val="FF1531"/>
                </a:solidFill>
                <a:latin typeface="Calibri" panose="020F0502020204030204" pitchFamily="34" charset="0"/>
                <a:ea typeface="宋体" panose="02010600030101010101" pitchFamily="2" charset="-122"/>
                <a:cs typeface="Calibri" panose="020F0502020204030204" pitchFamily="34" charset="0"/>
                <a:sym typeface="Arial"/>
              </a:rPr>
              <a:t>xét</a:t>
            </a:r>
            <a:endParaRPr lang="zh-CN" altLang="en-US" sz="3200" b="1" dirty="0">
              <a:solidFill>
                <a:srgbClr val="FF1531"/>
              </a:solidFill>
              <a:latin typeface="Calibri" panose="020F0502020204030204" pitchFamily="34" charset="0"/>
              <a:ea typeface="宋体" panose="02010600030101010101" pitchFamily="2" charset="-122"/>
              <a:cs typeface="Calibri" panose="020F0502020204030204" pitchFamily="34" charset="0"/>
              <a:sym typeface="Arial"/>
            </a:endParaRPr>
          </a:p>
        </p:txBody>
      </p:sp>
      <p:sp>
        <p:nvSpPr>
          <p:cNvPr id="9" name="Rectangle 8">
            <a:extLst>
              <a:ext uri="{FF2B5EF4-FFF2-40B4-BE49-F238E27FC236}">
                <a16:creationId xmlns:a16="http://schemas.microsoft.com/office/drawing/2014/main" id="{907DF546-6618-A7AC-77FE-FD8CA9091149}"/>
              </a:ext>
            </a:extLst>
          </p:cNvPr>
          <p:cNvSpPr/>
          <p:nvPr/>
        </p:nvSpPr>
        <p:spPr>
          <a:xfrm>
            <a:off x="2315336" y="1252044"/>
            <a:ext cx="1375698" cy="461665"/>
          </a:xfrm>
          <a:prstGeom prst="rect">
            <a:avLst/>
          </a:prstGeom>
        </p:spPr>
        <p:txBody>
          <a:bodyPr wrap="none">
            <a:spAutoFit/>
          </a:bodyPr>
          <a:lstStyle/>
          <a:p>
            <a:pPr>
              <a:buClr>
                <a:srgbClr val="000000"/>
              </a:buClr>
              <a:buFont typeface="Arial"/>
              <a:buNone/>
              <a:defRPr/>
            </a:pPr>
            <a:r>
              <a:rPr lang="en-US" altLang="zh-CN" sz="2400" dirty="0" err="1">
                <a:solidFill>
                  <a:srgbClr val="000000"/>
                </a:solidFill>
                <a:latin typeface="Calibri" panose="020F0502020204030204" pitchFamily="34" charset="0"/>
                <a:ea typeface="宋体" panose="02010600030101010101" pitchFamily="2" charset="-122"/>
                <a:cs typeface="Calibri" panose="020F0502020204030204" pitchFamily="34" charset="0"/>
                <a:sym typeface="Arial"/>
              </a:rPr>
              <a:t>Đọc</a:t>
            </a:r>
            <a:r>
              <a:rPr lang="zh-CN" altLang="en-US" sz="2400" dirty="0">
                <a:solidFill>
                  <a:srgbClr val="000000"/>
                </a:solidFill>
                <a:latin typeface="Calibri" panose="020F0502020204030204" pitchFamily="34" charset="0"/>
                <a:ea typeface="宋体" panose="02010600030101010101" pitchFamily="2" charset="-122"/>
                <a:cs typeface="Calibri" panose="020F0502020204030204" pitchFamily="34" charset="0"/>
                <a:sym typeface="Arial"/>
              </a:rPr>
              <a:t> </a:t>
            </a:r>
            <a:r>
              <a:rPr lang="en-US" altLang="zh-CN" sz="2400" dirty="0" err="1">
                <a:solidFill>
                  <a:srgbClr val="000000"/>
                </a:solidFill>
                <a:latin typeface="Calibri" panose="020F0502020204030204" pitchFamily="34" charset="0"/>
                <a:ea typeface="宋体" panose="02010600030101010101" pitchFamily="2" charset="-122"/>
                <a:cs typeface="Calibri" panose="020F0502020204030204" pitchFamily="34" charset="0"/>
                <a:sym typeface="Arial"/>
              </a:rPr>
              <a:t>đúng</a:t>
            </a:r>
            <a:endParaRPr lang="zh-CN" altLang="en-US" sz="2400" dirty="0">
              <a:solidFill>
                <a:srgbClr val="000000"/>
              </a:solidFill>
              <a:latin typeface="Calibri" panose="020F0502020204030204" pitchFamily="34" charset="0"/>
              <a:ea typeface="宋体" panose="02010600030101010101" pitchFamily="2" charset="-122"/>
              <a:cs typeface="Calibri" panose="020F0502020204030204" pitchFamily="34" charset="0"/>
              <a:sym typeface="Arial"/>
            </a:endParaRPr>
          </a:p>
        </p:txBody>
      </p:sp>
      <p:sp>
        <p:nvSpPr>
          <p:cNvPr id="10" name="Oval 9">
            <a:extLst>
              <a:ext uri="{FF2B5EF4-FFF2-40B4-BE49-F238E27FC236}">
                <a16:creationId xmlns:a16="http://schemas.microsoft.com/office/drawing/2014/main" id="{CCF0F605-5246-2F73-F815-A64226249769}"/>
              </a:ext>
            </a:extLst>
          </p:cNvPr>
          <p:cNvSpPr/>
          <p:nvPr/>
        </p:nvSpPr>
        <p:spPr>
          <a:xfrm>
            <a:off x="1733306" y="1252044"/>
            <a:ext cx="432000" cy="432000"/>
          </a:xfrm>
          <a:prstGeom prst="ellipse">
            <a:avLst/>
          </a:prstGeom>
          <a:solidFill>
            <a:srgbClr val="93E3FF"/>
          </a:solidFill>
          <a:ln w="12700" cap="flat" cmpd="sng" algn="ctr">
            <a:solidFill>
              <a:srgbClr val="00B0F0"/>
            </a:solidFill>
            <a:prstDash val="solid"/>
            <a:miter lim="800000"/>
          </a:ln>
          <a:effectLst/>
        </p:spPr>
        <p:txBody>
          <a:bodyPr rtlCol="0" anchor="ctr"/>
          <a:lstStyle/>
          <a:p>
            <a:pPr algn="ctr">
              <a:buClr>
                <a:srgbClr val="000000"/>
              </a:buClr>
              <a:buFont typeface="Arial"/>
              <a:buNone/>
              <a:defRPr/>
            </a:pPr>
            <a:r>
              <a:rPr lang="en-US" sz="2400" b="1" kern="0" dirty="0">
                <a:solidFill>
                  <a:srgbClr val="0070C0"/>
                </a:solidFill>
                <a:latin typeface="Calibri" panose="020F0502020204030204" pitchFamily="34" charset="0"/>
                <a:ea typeface="inpin heiti" charset="-122"/>
                <a:cs typeface="Calibri" panose="020F0502020204030204" pitchFamily="34" charset="0"/>
                <a:sym typeface="Arial"/>
              </a:rPr>
              <a:t>1</a:t>
            </a:r>
            <a:endParaRPr lang="en-US" sz="2400" kern="0" dirty="0">
              <a:solidFill>
                <a:prstClr val="white"/>
              </a:solidFill>
              <a:latin typeface="Calibri" panose="020F0502020204030204" pitchFamily="34" charset="0"/>
              <a:cs typeface="Calibri" panose="020F0502020204030204" pitchFamily="34" charset="0"/>
              <a:sym typeface="Arial"/>
            </a:endParaRPr>
          </a:p>
        </p:txBody>
      </p:sp>
      <p:grpSp>
        <p:nvGrpSpPr>
          <p:cNvPr id="11" name="Group 10">
            <a:extLst>
              <a:ext uri="{FF2B5EF4-FFF2-40B4-BE49-F238E27FC236}">
                <a16:creationId xmlns:a16="http://schemas.microsoft.com/office/drawing/2014/main" id="{5EA40C6F-06D3-0FD2-43A4-F2AC5710180E}"/>
              </a:ext>
            </a:extLst>
          </p:cNvPr>
          <p:cNvGrpSpPr/>
          <p:nvPr/>
        </p:nvGrpSpPr>
        <p:grpSpPr>
          <a:xfrm>
            <a:off x="1733306" y="1901025"/>
            <a:ext cx="2434295" cy="461665"/>
            <a:chOff x="1717199" y="4363552"/>
            <a:chExt cx="3645680" cy="607107"/>
          </a:xfrm>
        </p:grpSpPr>
        <p:sp>
          <p:nvSpPr>
            <p:cNvPr id="12" name="Rounded Rectangle 36">
              <a:extLst>
                <a:ext uri="{FF2B5EF4-FFF2-40B4-BE49-F238E27FC236}">
                  <a16:creationId xmlns:a16="http://schemas.microsoft.com/office/drawing/2014/main" id="{8DB4693A-FA7E-BBD0-B824-05E1A2F8A087}"/>
                </a:ext>
              </a:extLst>
            </p:cNvPr>
            <p:cNvSpPr/>
            <p:nvPr/>
          </p:nvSpPr>
          <p:spPr>
            <a:xfrm>
              <a:off x="1717199" y="4407610"/>
              <a:ext cx="3645680" cy="563049"/>
            </a:xfrm>
            <a:prstGeom prst="roundRect">
              <a:avLst>
                <a:gd name="adj" fmla="val 50000"/>
              </a:avLst>
            </a:prstGeom>
            <a:solidFill>
              <a:srgbClr val="FFF09D"/>
            </a:solidFill>
            <a:ln w="12700" cap="flat" cmpd="sng" algn="ctr">
              <a:solidFill>
                <a:srgbClr val="FFC000">
                  <a:lumMod val="75000"/>
                </a:srgbClr>
              </a:solidFill>
              <a:prstDash val="solid"/>
              <a:miter lim="800000"/>
            </a:ln>
            <a:effectLst/>
          </p:spPr>
          <p:txBody>
            <a:bodyPr rtlCol="0" anchor="ctr"/>
            <a:lstStyle/>
            <a:p>
              <a:pPr algn="ctr">
                <a:buClr>
                  <a:srgbClr val="000000"/>
                </a:buClr>
                <a:buFont typeface="Arial"/>
                <a:buNone/>
                <a:defRPr/>
              </a:pPr>
              <a:endParaRPr lang="en-US" sz="2400" kern="0">
                <a:solidFill>
                  <a:prstClr val="white"/>
                </a:solidFill>
                <a:latin typeface="Calibri" panose="020F0502020204030204" pitchFamily="34" charset="0"/>
                <a:cs typeface="Calibri" panose="020F0502020204030204" pitchFamily="34" charset="0"/>
                <a:sym typeface="Arial"/>
              </a:endParaRPr>
            </a:p>
          </p:txBody>
        </p:sp>
        <p:sp>
          <p:nvSpPr>
            <p:cNvPr id="13" name="Rectangle 12">
              <a:extLst>
                <a:ext uri="{FF2B5EF4-FFF2-40B4-BE49-F238E27FC236}">
                  <a16:creationId xmlns:a16="http://schemas.microsoft.com/office/drawing/2014/main" id="{8D20A0E1-C045-2273-7932-3B7986D71CFA}"/>
                </a:ext>
              </a:extLst>
            </p:cNvPr>
            <p:cNvSpPr/>
            <p:nvPr/>
          </p:nvSpPr>
          <p:spPr>
            <a:xfrm>
              <a:off x="2451265" y="4363552"/>
              <a:ext cx="1417376" cy="483850"/>
            </a:xfrm>
            <a:prstGeom prst="rect">
              <a:avLst/>
            </a:prstGeom>
          </p:spPr>
          <p:txBody>
            <a:bodyPr wrap="none">
              <a:spAutoFit/>
            </a:bodyPr>
            <a:lstStyle/>
            <a:p>
              <a:pPr>
                <a:lnSpc>
                  <a:spcPct val="112000"/>
                </a:lnSpc>
                <a:buFont typeface="Arial"/>
                <a:buNone/>
                <a:defRPr/>
              </a:pPr>
              <a:r>
                <a:rPr lang="en-US" altLang="zh-CN" sz="2400" kern="0" dirty="0" err="1">
                  <a:solidFill>
                    <a:srgbClr val="000000"/>
                  </a:solidFill>
                  <a:latin typeface="Calibri" panose="020F0502020204030204" pitchFamily="34" charset="0"/>
                  <a:ea typeface="宋体" panose="02010600030101010101" pitchFamily="2" charset="-122"/>
                  <a:cs typeface="Calibri" panose="020F0502020204030204" pitchFamily="34" charset="0"/>
                  <a:sym typeface="Arial"/>
                </a:rPr>
                <a:t>Đọc</a:t>
              </a:r>
              <a:r>
                <a:rPr lang="zh-CN" altLang="en-US" sz="2400" kern="0" dirty="0">
                  <a:solidFill>
                    <a:srgbClr val="000000"/>
                  </a:solidFill>
                  <a:latin typeface="Calibri" panose="020F0502020204030204" pitchFamily="34" charset="0"/>
                  <a:ea typeface="宋体" panose="02010600030101010101" pitchFamily="2" charset="-122"/>
                  <a:cs typeface="Calibri" panose="020F0502020204030204" pitchFamily="34" charset="0"/>
                  <a:sym typeface="Arial"/>
                </a:rPr>
                <a:t> </a:t>
              </a:r>
              <a:r>
                <a:rPr lang="en-US" altLang="zh-CN" sz="2400" kern="0" dirty="0">
                  <a:solidFill>
                    <a:srgbClr val="000000"/>
                  </a:solidFill>
                  <a:latin typeface="Calibri" panose="020F0502020204030204" pitchFamily="34" charset="0"/>
                  <a:ea typeface="宋体" panose="02010600030101010101" pitchFamily="2" charset="-122"/>
                  <a:cs typeface="Calibri" panose="020F0502020204030204" pitchFamily="34" charset="0"/>
                  <a:sym typeface="Arial"/>
                </a:rPr>
                <a:t>to, </a:t>
              </a:r>
              <a:r>
                <a:rPr lang="en-US" altLang="zh-CN" sz="2400" kern="0" dirty="0" err="1">
                  <a:solidFill>
                    <a:srgbClr val="000000"/>
                  </a:solidFill>
                  <a:latin typeface="Calibri" panose="020F0502020204030204" pitchFamily="34" charset="0"/>
                  <a:ea typeface="宋体" panose="02010600030101010101" pitchFamily="2" charset="-122"/>
                  <a:cs typeface="Calibri" panose="020F0502020204030204" pitchFamily="34" charset="0"/>
                  <a:sym typeface="Arial"/>
                </a:rPr>
                <a:t>rõ</a:t>
              </a:r>
              <a:endParaRPr lang="zh-CN" altLang="en-US" sz="2400" kern="0" dirty="0">
                <a:solidFill>
                  <a:srgbClr val="000000"/>
                </a:solidFill>
                <a:latin typeface="Calibri" panose="020F0502020204030204" pitchFamily="34" charset="0"/>
                <a:ea typeface="宋体" panose="02010600030101010101" pitchFamily="2" charset="-122"/>
                <a:cs typeface="Calibri" panose="020F0502020204030204" pitchFamily="34" charset="0"/>
                <a:sym typeface="Arial"/>
              </a:endParaRPr>
            </a:p>
          </p:txBody>
        </p:sp>
        <p:sp>
          <p:nvSpPr>
            <p:cNvPr id="14" name="Oval 13">
              <a:extLst>
                <a:ext uri="{FF2B5EF4-FFF2-40B4-BE49-F238E27FC236}">
                  <a16:creationId xmlns:a16="http://schemas.microsoft.com/office/drawing/2014/main" id="{1B83FF9E-9961-E840-0B16-1907D95FF8CD}"/>
                </a:ext>
              </a:extLst>
            </p:cNvPr>
            <p:cNvSpPr/>
            <p:nvPr/>
          </p:nvSpPr>
          <p:spPr>
            <a:xfrm>
              <a:off x="1749233" y="4416161"/>
              <a:ext cx="627203" cy="510631"/>
            </a:xfrm>
            <a:prstGeom prst="ellipse">
              <a:avLst/>
            </a:prstGeom>
            <a:solidFill>
              <a:srgbClr val="FFE443"/>
            </a:solidFill>
            <a:ln w="12700" cap="flat" cmpd="sng" algn="ctr">
              <a:solidFill>
                <a:srgbClr val="FFC000">
                  <a:lumMod val="75000"/>
                </a:srgbClr>
              </a:solidFill>
              <a:prstDash val="solid"/>
              <a:miter lim="800000"/>
            </a:ln>
            <a:effectLst/>
          </p:spPr>
          <p:txBody>
            <a:bodyPr rtlCol="0" anchor="ctr"/>
            <a:lstStyle/>
            <a:p>
              <a:pPr algn="ctr">
                <a:buClr>
                  <a:srgbClr val="000000"/>
                </a:buClr>
                <a:buFont typeface="Arial"/>
                <a:buNone/>
                <a:defRPr/>
              </a:pPr>
              <a:r>
                <a:rPr lang="en-US" sz="2400" kern="0" dirty="0">
                  <a:solidFill>
                    <a:prstClr val="black"/>
                  </a:solidFill>
                  <a:latin typeface="Calibri" panose="020F0502020204030204" pitchFamily="34" charset="0"/>
                  <a:ea typeface="inpin heiti" charset="-122"/>
                  <a:cs typeface="Calibri" panose="020F0502020204030204" pitchFamily="34" charset="0"/>
                  <a:sym typeface="Arial"/>
                </a:rPr>
                <a:t>2</a:t>
              </a:r>
              <a:endParaRPr lang="en-US" sz="2400" kern="0" dirty="0">
                <a:solidFill>
                  <a:prstClr val="black"/>
                </a:solidFill>
                <a:latin typeface="Calibri" panose="020F0502020204030204" pitchFamily="34" charset="0"/>
                <a:cs typeface="Calibri" panose="020F0502020204030204" pitchFamily="34" charset="0"/>
                <a:sym typeface="Arial"/>
              </a:endParaRPr>
            </a:p>
          </p:txBody>
        </p:sp>
      </p:grpSp>
      <p:grpSp>
        <p:nvGrpSpPr>
          <p:cNvPr id="15" name="Group 14">
            <a:extLst>
              <a:ext uri="{FF2B5EF4-FFF2-40B4-BE49-F238E27FC236}">
                <a16:creationId xmlns:a16="http://schemas.microsoft.com/office/drawing/2014/main" id="{60FDF6CA-C0AC-C40D-7CB8-B8D0DE8A5938}"/>
              </a:ext>
            </a:extLst>
          </p:cNvPr>
          <p:cNvGrpSpPr/>
          <p:nvPr/>
        </p:nvGrpSpPr>
        <p:grpSpPr>
          <a:xfrm>
            <a:off x="1733306" y="2683574"/>
            <a:ext cx="3086101" cy="497354"/>
            <a:chOff x="1717199" y="5199333"/>
            <a:chExt cx="5119273" cy="591785"/>
          </a:xfrm>
        </p:grpSpPr>
        <p:sp>
          <p:nvSpPr>
            <p:cNvPr id="16" name="Rounded Rectangle 40">
              <a:extLst>
                <a:ext uri="{FF2B5EF4-FFF2-40B4-BE49-F238E27FC236}">
                  <a16:creationId xmlns:a16="http://schemas.microsoft.com/office/drawing/2014/main" id="{8BC309BD-2356-4FF9-4DA7-B72542BFDC71}"/>
                </a:ext>
              </a:extLst>
            </p:cNvPr>
            <p:cNvSpPr/>
            <p:nvPr/>
          </p:nvSpPr>
          <p:spPr>
            <a:xfrm>
              <a:off x="1717199" y="5206535"/>
              <a:ext cx="5119273" cy="584583"/>
            </a:xfrm>
            <a:prstGeom prst="roundRect">
              <a:avLst>
                <a:gd name="adj" fmla="val 50000"/>
              </a:avLst>
            </a:prstGeom>
            <a:solidFill>
              <a:srgbClr val="FFD1C5"/>
            </a:solidFill>
            <a:ln w="12700" cap="flat" cmpd="sng" algn="ctr">
              <a:solidFill>
                <a:srgbClr val="FF5A2D"/>
              </a:solidFill>
              <a:prstDash val="solid"/>
              <a:miter lim="800000"/>
            </a:ln>
            <a:effectLst/>
          </p:spPr>
          <p:txBody>
            <a:bodyPr rtlCol="0" anchor="ctr"/>
            <a:lstStyle/>
            <a:p>
              <a:pPr algn="ctr">
                <a:buClr>
                  <a:srgbClr val="000000"/>
                </a:buClr>
                <a:buFont typeface="Arial"/>
                <a:buNone/>
                <a:defRPr/>
              </a:pPr>
              <a:endParaRPr lang="en-US" sz="2400" kern="0">
                <a:solidFill>
                  <a:prstClr val="white"/>
                </a:solidFill>
                <a:latin typeface="Calibri" panose="020F0502020204030204" pitchFamily="34" charset="0"/>
                <a:cs typeface="Calibri" panose="020F0502020204030204" pitchFamily="34" charset="0"/>
                <a:sym typeface="Arial"/>
              </a:endParaRPr>
            </a:p>
          </p:txBody>
        </p:sp>
        <p:sp>
          <p:nvSpPr>
            <p:cNvPr id="17" name="Rectangle 16">
              <a:extLst>
                <a:ext uri="{FF2B5EF4-FFF2-40B4-BE49-F238E27FC236}">
                  <a16:creationId xmlns:a16="http://schemas.microsoft.com/office/drawing/2014/main" id="{F25D3FFC-5D2C-E8F2-1D86-546921B28C30}"/>
                </a:ext>
              </a:extLst>
            </p:cNvPr>
            <p:cNvSpPr/>
            <p:nvPr/>
          </p:nvSpPr>
          <p:spPr>
            <a:xfrm>
              <a:off x="2451265" y="5199333"/>
              <a:ext cx="2614817" cy="483850"/>
            </a:xfrm>
            <a:prstGeom prst="rect">
              <a:avLst/>
            </a:prstGeom>
          </p:spPr>
          <p:txBody>
            <a:bodyPr wrap="none">
              <a:spAutoFit/>
            </a:bodyPr>
            <a:lstStyle/>
            <a:p>
              <a:pPr>
                <a:lnSpc>
                  <a:spcPct val="112000"/>
                </a:lnSpc>
                <a:buFont typeface="Arial"/>
                <a:buNone/>
                <a:defRPr/>
              </a:pPr>
              <a:r>
                <a:rPr lang="en-US" altLang="zh-CN" sz="2400" kern="0" dirty="0" err="1">
                  <a:solidFill>
                    <a:srgbClr val="000000"/>
                  </a:solidFill>
                  <a:latin typeface="Calibri" panose="020F0502020204030204" pitchFamily="34" charset="0"/>
                  <a:ea typeface="宋体" panose="02010600030101010101" pitchFamily="2" charset="-122"/>
                  <a:cs typeface="Calibri" panose="020F0502020204030204" pitchFamily="34" charset="0"/>
                  <a:sym typeface="Arial"/>
                </a:rPr>
                <a:t>Ngắt</a:t>
              </a:r>
              <a:r>
                <a:rPr lang="zh-CN" altLang="en-US" sz="2400" kern="0" dirty="0">
                  <a:solidFill>
                    <a:srgbClr val="000000"/>
                  </a:solidFill>
                  <a:latin typeface="Calibri" panose="020F0502020204030204" pitchFamily="34" charset="0"/>
                  <a:ea typeface="宋体" panose="02010600030101010101" pitchFamily="2" charset="-122"/>
                  <a:cs typeface="Calibri" panose="020F0502020204030204" pitchFamily="34" charset="0"/>
                  <a:sym typeface="Arial"/>
                </a:rPr>
                <a:t> </a:t>
              </a:r>
              <a:r>
                <a:rPr lang="en-US" altLang="zh-CN" sz="2400" kern="0" dirty="0" err="1">
                  <a:solidFill>
                    <a:srgbClr val="000000"/>
                  </a:solidFill>
                  <a:latin typeface="Calibri" panose="020F0502020204030204" pitchFamily="34" charset="0"/>
                  <a:ea typeface="宋体" panose="02010600030101010101" pitchFamily="2" charset="-122"/>
                  <a:cs typeface="Calibri" panose="020F0502020204030204" pitchFamily="34" charset="0"/>
                  <a:sym typeface="Arial"/>
                </a:rPr>
                <a:t>nghỉ</a:t>
              </a:r>
              <a:r>
                <a:rPr lang="zh-CN" altLang="en-US" sz="2400" kern="0" dirty="0">
                  <a:solidFill>
                    <a:srgbClr val="000000"/>
                  </a:solidFill>
                  <a:latin typeface="Calibri" panose="020F0502020204030204" pitchFamily="34" charset="0"/>
                  <a:ea typeface="宋体" panose="02010600030101010101" pitchFamily="2" charset="-122"/>
                  <a:cs typeface="Calibri" panose="020F0502020204030204" pitchFamily="34" charset="0"/>
                  <a:sym typeface="Arial"/>
                </a:rPr>
                <a:t> </a:t>
              </a:r>
              <a:r>
                <a:rPr lang="en-US" altLang="zh-CN" sz="2400" kern="0" dirty="0" err="1">
                  <a:solidFill>
                    <a:srgbClr val="000000"/>
                  </a:solidFill>
                  <a:latin typeface="Calibri" panose="020F0502020204030204" pitchFamily="34" charset="0"/>
                  <a:ea typeface="宋体" panose="02010600030101010101" pitchFamily="2" charset="-122"/>
                  <a:cs typeface="Calibri" panose="020F0502020204030204" pitchFamily="34" charset="0"/>
                  <a:sym typeface="Arial"/>
                </a:rPr>
                <a:t>đúng</a:t>
              </a:r>
              <a:r>
                <a:rPr lang="zh-CN" altLang="en-US" sz="2400" kern="0" dirty="0">
                  <a:solidFill>
                    <a:srgbClr val="000000"/>
                  </a:solidFill>
                  <a:latin typeface="Calibri" panose="020F0502020204030204" pitchFamily="34" charset="0"/>
                  <a:ea typeface="宋体" panose="02010600030101010101" pitchFamily="2" charset="-122"/>
                  <a:cs typeface="Calibri" panose="020F0502020204030204" pitchFamily="34" charset="0"/>
                  <a:sym typeface="Arial"/>
                </a:rPr>
                <a:t> </a:t>
              </a:r>
              <a:r>
                <a:rPr lang="en-US" altLang="zh-CN" sz="2400" kern="0" dirty="0" err="1">
                  <a:solidFill>
                    <a:srgbClr val="000000"/>
                  </a:solidFill>
                  <a:latin typeface="Calibri" panose="020F0502020204030204" pitchFamily="34" charset="0"/>
                  <a:ea typeface="宋体" panose="02010600030101010101" pitchFamily="2" charset="-122"/>
                  <a:cs typeface="Calibri" panose="020F0502020204030204" pitchFamily="34" charset="0"/>
                  <a:sym typeface="Arial"/>
                </a:rPr>
                <a:t>chỗ</a:t>
              </a:r>
              <a:endParaRPr lang="zh-CN" altLang="en-US" sz="2400" kern="0" dirty="0">
                <a:solidFill>
                  <a:srgbClr val="000000"/>
                </a:solidFill>
                <a:latin typeface="Calibri" panose="020F0502020204030204" pitchFamily="34" charset="0"/>
                <a:ea typeface="宋体" panose="02010600030101010101" pitchFamily="2" charset="-122"/>
                <a:cs typeface="Calibri" panose="020F0502020204030204" pitchFamily="34" charset="0"/>
                <a:sym typeface="Arial"/>
              </a:endParaRPr>
            </a:p>
          </p:txBody>
        </p:sp>
        <p:sp>
          <p:nvSpPr>
            <p:cNvPr id="18" name="Oval 17">
              <a:extLst>
                <a:ext uri="{FF2B5EF4-FFF2-40B4-BE49-F238E27FC236}">
                  <a16:creationId xmlns:a16="http://schemas.microsoft.com/office/drawing/2014/main" id="{3F925AF9-A744-8431-6D76-1FE56CE87A40}"/>
                </a:ext>
              </a:extLst>
            </p:cNvPr>
            <p:cNvSpPr/>
            <p:nvPr/>
          </p:nvSpPr>
          <p:spPr>
            <a:xfrm>
              <a:off x="1717199" y="5253301"/>
              <a:ext cx="730187" cy="483850"/>
            </a:xfrm>
            <a:prstGeom prst="ellipse">
              <a:avLst/>
            </a:prstGeom>
            <a:solidFill>
              <a:srgbClr val="FFB7A3"/>
            </a:solidFill>
            <a:ln w="12700" cap="flat" cmpd="sng" algn="ctr">
              <a:solidFill>
                <a:srgbClr val="FF5A2D"/>
              </a:solidFill>
              <a:prstDash val="solid"/>
              <a:miter lim="800000"/>
            </a:ln>
            <a:effectLst/>
          </p:spPr>
          <p:txBody>
            <a:bodyPr rtlCol="0" anchor="ctr"/>
            <a:lstStyle/>
            <a:p>
              <a:pPr algn="ctr">
                <a:buClr>
                  <a:srgbClr val="000000"/>
                </a:buClr>
                <a:buFont typeface="Arial"/>
                <a:buNone/>
                <a:defRPr/>
              </a:pPr>
              <a:r>
                <a:rPr lang="en-US" sz="2400" kern="0" dirty="0">
                  <a:solidFill>
                    <a:prstClr val="black"/>
                  </a:solidFill>
                  <a:latin typeface="Calibri" panose="020F0502020204030204" pitchFamily="34" charset="0"/>
                  <a:ea typeface="inpin heiti" charset="-122"/>
                  <a:cs typeface="Calibri" panose="020F0502020204030204" pitchFamily="34" charset="0"/>
                  <a:sym typeface="Arial"/>
                </a:rPr>
                <a:t>3</a:t>
              </a:r>
              <a:endParaRPr lang="en-US" sz="2400" kern="0" dirty="0">
                <a:solidFill>
                  <a:prstClr val="black"/>
                </a:solidFill>
                <a:latin typeface="Calibri" panose="020F0502020204030204" pitchFamily="34" charset="0"/>
                <a:cs typeface="Calibri" panose="020F0502020204030204" pitchFamily="34" charset="0"/>
                <a:sym typeface="Arial"/>
              </a:endParaRPr>
            </a:p>
          </p:txBody>
        </p:sp>
      </p:grpSp>
      <p:pic>
        <p:nvPicPr>
          <p:cNvPr id="19" name="Picture 2" descr="Star Cartoon Images, Stock Photos &amp;amp; Vectors | Shutterstock">
            <a:extLst>
              <a:ext uri="{FF2B5EF4-FFF2-40B4-BE49-F238E27FC236}">
                <a16:creationId xmlns:a16="http://schemas.microsoft.com/office/drawing/2014/main" id="{75416F4D-3DBE-5B42-31FC-52FF326735C0}"/>
              </a:ext>
            </a:extLst>
          </p:cNvPr>
          <p:cNvPicPr>
            <a:picLocks noChangeAspect="1" noChangeArrowheads="1"/>
          </p:cNvPicPr>
          <p:nvPr/>
        </p:nvPicPr>
        <p:blipFill rotWithShape="1">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t="13599" b="24686"/>
          <a:stretch/>
        </p:blipFill>
        <p:spPr bwMode="auto">
          <a:xfrm>
            <a:off x="4462631" y="1138934"/>
            <a:ext cx="1841154" cy="525002"/>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2" descr="Star Cartoon Images, Stock Photos &amp;amp; Vectors | Shutterstock">
            <a:extLst>
              <a:ext uri="{FF2B5EF4-FFF2-40B4-BE49-F238E27FC236}">
                <a16:creationId xmlns:a16="http://schemas.microsoft.com/office/drawing/2014/main" id="{008D6B1D-3A1F-F7CF-3910-751A3EE381B1}"/>
              </a:ext>
            </a:extLst>
          </p:cNvPr>
          <p:cNvPicPr>
            <a:picLocks noChangeAspect="1" noChangeArrowheads="1"/>
          </p:cNvPicPr>
          <p:nvPr/>
        </p:nvPicPr>
        <p:blipFill rotWithShape="1">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t="13599" b="24686"/>
          <a:stretch/>
        </p:blipFill>
        <p:spPr bwMode="auto">
          <a:xfrm>
            <a:off x="4346465" y="1850862"/>
            <a:ext cx="1841154" cy="525002"/>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Star Cartoon Images, Stock Photos &amp;amp; Vectors | Shutterstock">
            <a:extLst>
              <a:ext uri="{FF2B5EF4-FFF2-40B4-BE49-F238E27FC236}">
                <a16:creationId xmlns:a16="http://schemas.microsoft.com/office/drawing/2014/main" id="{843977D7-744E-E1F6-13E7-1D211762BF54}"/>
              </a:ext>
            </a:extLst>
          </p:cNvPr>
          <p:cNvPicPr>
            <a:picLocks noChangeAspect="1" noChangeArrowheads="1"/>
          </p:cNvPicPr>
          <p:nvPr/>
        </p:nvPicPr>
        <p:blipFill rotWithShape="1">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t="13599" b="24686"/>
          <a:stretch/>
        </p:blipFill>
        <p:spPr bwMode="auto">
          <a:xfrm>
            <a:off x="5034478" y="2663128"/>
            <a:ext cx="1841154" cy="525002"/>
          </a:xfrm>
          <a:prstGeom prst="rect">
            <a:avLst/>
          </a:prstGeom>
          <a:noFill/>
          <a:extLst>
            <a:ext uri="{909E8E84-426E-40DD-AFC4-6F175D3DCCD1}">
              <a14:hiddenFill xmlns:a14="http://schemas.microsoft.com/office/drawing/2010/main">
                <a:solidFill>
                  <a:srgbClr val="FFFFFF"/>
                </a:solidFill>
              </a14:hiddenFill>
            </a:ext>
          </a:extLst>
        </p:spPr>
      </p:pic>
      <p:grpSp>
        <p:nvGrpSpPr>
          <p:cNvPr id="22" name="Group 21">
            <a:extLst>
              <a:ext uri="{FF2B5EF4-FFF2-40B4-BE49-F238E27FC236}">
                <a16:creationId xmlns:a16="http://schemas.microsoft.com/office/drawing/2014/main" id="{224264E3-0294-D466-782F-6074F3E201D4}"/>
              </a:ext>
            </a:extLst>
          </p:cNvPr>
          <p:cNvGrpSpPr/>
          <p:nvPr/>
        </p:nvGrpSpPr>
        <p:grpSpPr>
          <a:xfrm>
            <a:off x="1670166" y="3367856"/>
            <a:ext cx="4875044" cy="526627"/>
            <a:chOff x="1763656" y="5199333"/>
            <a:chExt cx="8158237" cy="602393"/>
          </a:xfrm>
        </p:grpSpPr>
        <p:sp>
          <p:nvSpPr>
            <p:cNvPr id="23" name="Rounded Rectangle 47">
              <a:extLst>
                <a:ext uri="{FF2B5EF4-FFF2-40B4-BE49-F238E27FC236}">
                  <a16:creationId xmlns:a16="http://schemas.microsoft.com/office/drawing/2014/main" id="{AA912810-E2AA-3BB7-A2F2-43451E7E11EB}"/>
                </a:ext>
              </a:extLst>
            </p:cNvPr>
            <p:cNvSpPr/>
            <p:nvPr/>
          </p:nvSpPr>
          <p:spPr>
            <a:xfrm>
              <a:off x="1824258" y="5217143"/>
              <a:ext cx="8097635" cy="584583"/>
            </a:xfrm>
            <a:prstGeom prst="roundRect">
              <a:avLst>
                <a:gd name="adj" fmla="val 50000"/>
              </a:avLst>
            </a:prstGeom>
            <a:solidFill>
              <a:srgbClr val="70AD47">
                <a:lumMod val="40000"/>
                <a:lumOff val="60000"/>
              </a:srgbClr>
            </a:solidFill>
            <a:ln w="12700" cap="flat" cmpd="sng" algn="ctr">
              <a:solidFill>
                <a:srgbClr val="00B050"/>
              </a:solidFill>
              <a:prstDash val="solid"/>
              <a:miter lim="800000"/>
            </a:ln>
            <a:effectLst/>
          </p:spPr>
          <p:txBody>
            <a:bodyPr rtlCol="0" anchor="ctr"/>
            <a:lstStyle/>
            <a:p>
              <a:pPr algn="ctr">
                <a:buClr>
                  <a:srgbClr val="000000"/>
                </a:buClr>
                <a:buFont typeface="Arial"/>
                <a:buNone/>
                <a:defRPr/>
              </a:pPr>
              <a:endParaRPr lang="en-US" sz="2400" kern="0">
                <a:solidFill>
                  <a:prstClr val="white"/>
                </a:solidFill>
                <a:latin typeface="Calibri" panose="020F0502020204030204" pitchFamily="34" charset="0"/>
                <a:cs typeface="Calibri" panose="020F0502020204030204" pitchFamily="34" charset="0"/>
                <a:sym typeface="Arial"/>
              </a:endParaRPr>
            </a:p>
          </p:txBody>
        </p:sp>
        <p:sp>
          <p:nvSpPr>
            <p:cNvPr id="24" name="Rectangle 23">
              <a:extLst>
                <a:ext uri="{FF2B5EF4-FFF2-40B4-BE49-F238E27FC236}">
                  <a16:creationId xmlns:a16="http://schemas.microsoft.com/office/drawing/2014/main" id="{4D355E32-9A89-FDAB-4FD1-AB606AECDE7C}"/>
                </a:ext>
              </a:extLst>
            </p:cNvPr>
            <p:cNvSpPr/>
            <p:nvPr/>
          </p:nvSpPr>
          <p:spPr>
            <a:xfrm>
              <a:off x="2414689" y="5199333"/>
              <a:ext cx="4382930" cy="483850"/>
            </a:xfrm>
            <a:prstGeom prst="rect">
              <a:avLst/>
            </a:prstGeom>
          </p:spPr>
          <p:txBody>
            <a:bodyPr wrap="none">
              <a:spAutoFit/>
            </a:bodyPr>
            <a:lstStyle/>
            <a:p>
              <a:pPr>
                <a:lnSpc>
                  <a:spcPct val="112000"/>
                </a:lnSpc>
                <a:buFont typeface="Arial"/>
                <a:buNone/>
                <a:defRPr/>
              </a:pPr>
              <a:r>
                <a:rPr lang="en-US" altLang="zh-CN" sz="2400" kern="0" dirty="0" err="1">
                  <a:solidFill>
                    <a:srgbClr val="000000"/>
                  </a:solidFill>
                  <a:latin typeface="Calibri" panose="020F0502020204030204" pitchFamily="34" charset="0"/>
                  <a:ea typeface="宋体" panose="02010600030101010101" pitchFamily="2" charset="-122"/>
                  <a:cs typeface="Calibri" panose="020F0502020204030204" pitchFamily="34" charset="0"/>
                  <a:sym typeface="Arial"/>
                </a:rPr>
                <a:t>Giọng</a:t>
              </a:r>
              <a:r>
                <a:rPr lang="zh-CN" altLang="en-US" sz="2400" kern="0" dirty="0">
                  <a:solidFill>
                    <a:srgbClr val="000000"/>
                  </a:solidFill>
                  <a:latin typeface="Calibri" panose="020F0502020204030204" pitchFamily="34" charset="0"/>
                  <a:ea typeface="宋体" panose="02010600030101010101" pitchFamily="2" charset="-122"/>
                  <a:cs typeface="Calibri" panose="020F0502020204030204" pitchFamily="34" charset="0"/>
                  <a:sym typeface="Arial"/>
                </a:rPr>
                <a:t> </a:t>
              </a:r>
              <a:r>
                <a:rPr lang="en-US" altLang="zh-CN" sz="2400" kern="0" dirty="0" err="1">
                  <a:solidFill>
                    <a:srgbClr val="000000"/>
                  </a:solidFill>
                  <a:latin typeface="Calibri" panose="020F0502020204030204" pitchFamily="34" charset="0"/>
                  <a:ea typeface="宋体" panose="02010600030101010101" pitchFamily="2" charset="-122"/>
                  <a:cs typeface="Calibri" panose="020F0502020204030204" pitchFamily="34" charset="0"/>
                  <a:sym typeface="Arial"/>
                </a:rPr>
                <a:t>đọc</a:t>
              </a:r>
              <a:r>
                <a:rPr lang="zh-CN" altLang="en-US" sz="2400" kern="0" dirty="0">
                  <a:solidFill>
                    <a:srgbClr val="000000"/>
                  </a:solidFill>
                  <a:latin typeface="Calibri" panose="020F0502020204030204" pitchFamily="34" charset="0"/>
                  <a:ea typeface="宋体" panose="02010600030101010101" pitchFamily="2" charset="-122"/>
                  <a:cs typeface="Calibri" panose="020F0502020204030204" pitchFamily="34" charset="0"/>
                  <a:sym typeface="Arial"/>
                </a:rPr>
                <a:t> </a:t>
              </a:r>
              <a:r>
                <a:rPr lang="en-US" altLang="zh-CN" sz="2400" kern="0" dirty="0" err="1">
                  <a:solidFill>
                    <a:srgbClr val="000000"/>
                  </a:solidFill>
                  <a:latin typeface="Calibri" panose="020F0502020204030204" pitchFamily="34" charset="0"/>
                  <a:ea typeface="宋体" panose="02010600030101010101" pitchFamily="2" charset="-122"/>
                  <a:cs typeface="Calibri" panose="020F0502020204030204" pitchFamily="34" charset="0"/>
                  <a:sym typeface="Arial"/>
                </a:rPr>
                <a:t>và</a:t>
              </a:r>
              <a:r>
                <a:rPr lang="zh-CN" altLang="en-US" sz="2400" kern="0" dirty="0">
                  <a:solidFill>
                    <a:srgbClr val="000000"/>
                  </a:solidFill>
                  <a:latin typeface="Calibri" panose="020F0502020204030204" pitchFamily="34" charset="0"/>
                  <a:ea typeface="宋体" panose="02010600030101010101" pitchFamily="2" charset="-122"/>
                  <a:cs typeface="Calibri" panose="020F0502020204030204" pitchFamily="34" charset="0"/>
                  <a:sym typeface="Arial"/>
                </a:rPr>
                <a:t> </a:t>
              </a:r>
              <a:r>
                <a:rPr lang="en-US" altLang="zh-CN" sz="2400" kern="0" dirty="0" err="1">
                  <a:solidFill>
                    <a:srgbClr val="000000"/>
                  </a:solidFill>
                  <a:latin typeface="Calibri" panose="020F0502020204030204" pitchFamily="34" charset="0"/>
                  <a:ea typeface="宋体" panose="02010600030101010101" pitchFamily="2" charset="-122"/>
                  <a:cs typeface="Calibri" panose="020F0502020204030204" pitchFamily="34" charset="0"/>
                  <a:sym typeface="Arial"/>
                </a:rPr>
                <a:t>nhấn</a:t>
              </a:r>
              <a:r>
                <a:rPr lang="zh-CN" altLang="en-US" sz="2400" kern="0" dirty="0">
                  <a:solidFill>
                    <a:srgbClr val="000000"/>
                  </a:solidFill>
                  <a:latin typeface="Calibri" panose="020F0502020204030204" pitchFamily="34" charset="0"/>
                  <a:ea typeface="宋体" panose="02010600030101010101" pitchFamily="2" charset="-122"/>
                  <a:cs typeface="Calibri" panose="020F0502020204030204" pitchFamily="34" charset="0"/>
                  <a:sym typeface="Arial"/>
                </a:rPr>
                <a:t> </a:t>
              </a:r>
              <a:r>
                <a:rPr lang="en-US" altLang="zh-CN" sz="2400" kern="0" dirty="0" err="1">
                  <a:solidFill>
                    <a:srgbClr val="000000"/>
                  </a:solidFill>
                  <a:latin typeface="Calibri" panose="020F0502020204030204" pitchFamily="34" charset="0"/>
                  <a:ea typeface="宋体" panose="02010600030101010101" pitchFamily="2" charset="-122"/>
                  <a:cs typeface="Calibri" panose="020F0502020204030204" pitchFamily="34" charset="0"/>
                  <a:sym typeface="Arial"/>
                </a:rPr>
                <a:t>giọng</a:t>
              </a:r>
              <a:r>
                <a:rPr lang="zh-CN" altLang="en-US" sz="2400" kern="0" dirty="0">
                  <a:solidFill>
                    <a:srgbClr val="000000"/>
                  </a:solidFill>
                  <a:latin typeface="Calibri" panose="020F0502020204030204" pitchFamily="34" charset="0"/>
                  <a:ea typeface="宋体" panose="02010600030101010101" pitchFamily="2" charset="-122"/>
                  <a:cs typeface="Calibri" panose="020F0502020204030204" pitchFamily="34" charset="0"/>
                  <a:sym typeface="Arial"/>
                </a:rPr>
                <a:t> </a:t>
              </a:r>
              <a:r>
                <a:rPr lang="en-US" altLang="zh-CN" sz="2400" kern="0" dirty="0" err="1">
                  <a:solidFill>
                    <a:srgbClr val="000000"/>
                  </a:solidFill>
                  <a:latin typeface="Calibri" panose="020F0502020204030204" pitchFamily="34" charset="0"/>
                  <a:ea typeface="宋体" panose="02010600030101010101" pitchFamily="2" charset="-122"/>
                  <a:cs typeface="Calibri" panose="020F0502020204030204" pitchFamily="34" charset="0"/>
                  <a:sym typeface="Arial"/>
                </a:rPr>
                <a:t>phù</a:t>
              </a:r>
              <a:r>
                <a:rPr lang="zh-CN" altLang="en-US" sz="2400" kern="0" dirty="0">
                  <a:solidFill>
                    <a:srgbClr val="000000"/>
                  </a:solidFill>
                  <a:latin typeface="Calibri" panose="020F0502020204030204" pitchFamily="34" charset="0"/>
                  <a:ea typeface="宋体" panose="02010600030101010101" pitchFamily="2" charset="-122"/>
                  <a:cs typeface="Calibri" panose="020F0502020204030204" pitchFamily="34" charset="0"/>
                  <a:sym typeface="Arial"/>
                </a:rPr>
                <a:t> </a:t>
              </a:r>
              <a:r>
                <a:rPr lang="en-US" altLang="zh-CN" sz="2400" kern="0" dirty="0" err="1">
                  <a:solidFill>
                    <a:srgbClr val="000000"/>
                  </a:solidFill>
                  <a:latin typeface="Calibri" panose="020F0502020204030204" pitchFamily="34" charset="0"/>
                  <a:ea typeface="宋体" panose="02010600030101010101" pitchFamily="2" charset="-122"/>
                  <a:cs typeface="Calibri" panose="020F0502020204030204" pitchFamily="34" charset="0"/>
                  <a:sym typeface="Arial"/>
                </a:rPr>
                <a:t>hợp</a:t>
              </a:r>
              <a:endParaRPr lang="zh-CN" altLang="en-US" sz="2400" kern="0" dirty="0">
                <a:solidFill>
                  <a:srgbClr val="000000"/>
                </a:solidFill>
                <a:latin typeface="Calibri" panose="020F0502020204030204" pitchFamily="34" charset="0"/>
                <a:ea typeface="宋体" panose="02010600030101010101" pitchFamily="2" charset="-122"/>
                <a:cs typeface="Calibri" panose="020F0502020204030204" pitchFamily="34" charset="0"/>
                <a:sym typeface="Arial"/>
              </a:endParaRPr>
            </a:p>
          </p:txBody>
        </p:sp>
        <p:sp>
          <p:nvSpPr>
            <p:cNvPr id="25" name="Oval 24">
              <a:extLst>
                <a:ext uri="{FF2B5EF4-FFF2-40B4-BE49-F238E27FC236}">
                  <a16:creationId xmlns:a16="http://schemas.microsoft.com/office/drawing/2014/main" id="{F5D4196A-A845-E27D-C54C-DF9E34AFB614}"/>
                </a:ext>
              </a:extLst>
            </p:cNvPr>
            <p:cNvSpPr/>
            <p:nvPr/>
          </p:nvSpPr>
          <p:spPr>
            <a:xfrm>
              <a:off x="1763656" y="5240525"/>
              <a:ext cx="745993" cy="537817"/>
            </a:xfrm>
            <a:prstGeom prst="ellipse">
              <a:avLst/>
            </a:prstGeom>
            <a:solidFill>
              <a:srgbClr val="70AD47">
                <a:lumMod val="60000"/>
                <a:lumOff val="40000"/>
              </a:srgbClr>
            </a:solidFill>
            <a:ln w="12700" cap="flat" cmpd="sng" algn="ctr">
              <a:solidFill>
                <a:srgbClr val="00B050"/>
              </a:solidFill>
              <a:prstDash val="solid"/>
              <a:miter lim="800000"/>
            </a:ln>
            <a:effectLst/>
          </p:spPr>
          <p:txBody>
            <a:bodyPr rtlCol="0" anchor="ctr"/>
            <a:lstStyle/>
            <a:p>
              <a:pPr algn="ctr">
                <a:buClr>
                  <a:srgbClr val="000000"/>
                </a:buClr>
                <a:buFont typeface="Arial"/>
                <a:buNone/>
                <a:defRPr/>
              </a:pPr>
              <a:r>
                <a:rPr lang="en-US" sz="2400" kern="0" dirty="0">
                  <a:solidFill>
                    <a:prstClr val="black"/>
                  </a:solidFill>
                  <a:latin typeface="Calibri" panose="020F0502020204030204" pitchFamily="34" charset="0"/>
                  <a:ea typeface="inpin heiti" charset="-122"/>
                  <a:cs typeface="Calibri" panose="020F0502020204030204" pitchFamily="34" charset="0"/>
                  <a:sym typeface="Arial"/>
                </a:rPr>
                <a:t>4</a:t>
              </a:r>
              <a:endParaRPr lang="en-US" sz="2400" kern="0" dirty="0">
                <a:solidFill>
                  <a:prstClr val="black"/>
                </a:solidFill>
                <a:latin typeface="Calibri" panose="020F0502020204030204" pitchFamily="34" charset="0"/>
                <a:cs typeface="Calibri" panose="020F0502020204030204" pitchFamily="34" charset="0"/>
                <a:sym typeface="Arial"/>
              </a:endParaRPr>
            </a:p>
          </p:txBody>
        </p:sp>
      </p:grpSp>
      <p:pic>
        <p:nvPicPr>
          <p:cNvPr id="26" name="Picture 2" descr="Star Cartoon Images, Stock Photos &amp;amp; Vectors | Shutterstock">
            <a:extLst>
              <a:ext uri="{FF2B5EF4-FFF2-40B4-BE49-F238E27FC236}">
                <a16:creationId xmlns:a16="http://schemas.microsoft.com/office/drawing/2014/main" id="{01F28F7F-0620-889A-8B19-917BF7096FB3}"/>
              </a:ext>
            </a:extLst>
          </p:cNvPr>
          <p:cNvPicPr>
            <a:picLocks noChangeAspect="1" noChangeArrowheads="1"/>
          </p:cNvPicPr>
          <p:nvPr/>
        </p:nvPicPr>
        <p:blipFill rotWithShape="1">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t="13599" b="24686"/>
          <a:stretch/>
        </p:blipFill>
        <p:spPr bwMode="auto">
          <a:xfrm>
            <a:off x="6510219" y="3514441"/>
            <a:ext cx="1841154" cy="5250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5762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40"/>
        <p:cNvGrpSpPr/>
        <p:nvPr/>
      </p:nvGrpSpPr>
      <p:grpSpPr>
        <a:xfrm>
          <a:off x="0" y="0"/>
          <a:ext cx="0" cy="0"/>
          <a:chOff x="0" y="0"/>
          <a:chExt cx="0" cy="0"/>
        </a:xfrm>
      </p:grpSpPr>
      <p:grpSp>
        <p:nvGrpSpPr>
          <p:cNvPr id="1069" name="Google Shape;1069;p37"/>
          <p:cNvGrpSpPr/>
          <p:nvPr/>
        </p:nvGrpSpPr>
        <p:grpSpPr>
          <a:xfrm>
            <a:off x="-886400" y="4501462"/>
            <a:ext cx="10912878" cy="641940"/>
            <a:chOff x="-886393" y="3821028"/>
            <a:chExt cx="10912878" cy="1445486"/>
          </a:xfrm>
        </p:grpSpPr>
        <p:sp>
          <p:nvSpPr>
            <p:cNvPr id="1070" name="Google Shape;1070;p37"/>
            <p:cNvSpPr/>
            <p:nvPr/>
          </p:nvSpPr>
          <p:spPr>
            <a:xfrm>
              <a:off x="-335768" y="3821028"/>
              <a:ext cx="10128887" cy="1432562"/>
            </a:xfrm>
            <a:custGeom>
              <a:avLst/>
              <a:gdLst/>
              <a:ahLst/>
              <a:cxnLst/>
              <a:rect l="l" t="t" r="r" b="b"/>
              <a:pathLst>
                <a:path w="320433" h="60293" extrusionOk="0">
                  <a:moveTo>
                    <a:pt x="155198" y="0"/>
                  </a:moveTo>
                  <a:cubicBezTo>
                    <a:pt x="125730" y="0"/>
                    <a:pt x="113277" y="1846"/>
                    <a:pt x="63854" y="1846"/>
                  </a:cubicBezTo>
                  <a:cubicBezTo>
                    <a:pt x="14431" y="1846"/>
                    <a:pt x="8740" y="48"/>
                    <a:pt x="8740" y="48"/>
                  </a:cubicBezTo>
                  <a:cubicBezTo>
                    <a:pt x="8740" y="48"/>
                    <a:pt x="786" y="25206"/>
                    <a:pt x="393" y="25730"/>
                  </a:cubicBezTo>
                  <a:cubicBezTo>
                    <a:pt x="0" y="26254"/>
                    <a:pt x="47375" y="52352"/>
                    <a:pt x="56531" y="57305"/>
                  </a:cubicBezTo>
                  <a:cubicBezTo>
                    <a:pt x="60924" y="59676"/>
                    <a:pt x="99867" y="60292"/>
                    <a:pt x="139560" y="60292"/>
                  </a:cubicBezTo>
                  <a:cubicBezTo>
                    <a:pt x="182600" y="60292"/>
                    <a:pt x="226522" y="59567"/>
                    <a:pt x="228231" y="59567"/>
                  </a:cubicBezTo>
                  <a:cubicBezTo>
                    <a:pt x="231529" y="59567"/>
                    <a:pt x="319028" y="24111"/>
                    <a:pt x="319028" y="24111"/>
                  </a:cubicBezTo>
                  <a:cubicBezTo>
                    <a:pt x="319028" y="24111"/>
                    <a:pt x="320432" y="790"/>
                    <a:pt x="311046" y="790"/>
                  </a:cubicBezTo>
                  <a:cubicBezTo>
                    <a:pt x="310847" y="790"/>
                    <a:pt x="310642" y="800"/>
                    <a:pt x="310432" y="822"/>
                  </a:cubicBezTo>
                  <a:cubicBezTo>
                    <a:pt x="300359" y="1846"/>
                    <a:pt x="239590" y="3501"/>
                    <a:pt x="227136" y="3501"/>
                  </a:cubicBezTo>
                  <a:cubicBezTo>
                    <a:pt x="214694" y="3501"/>
                    <a:pt x="184666" y="0"/>
                    <a:pt x="15519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37"/>
            <p:cNvSpPr/>
            <p:nvPr/>
          </p:nvSpPr>
          <p:spPr>
            <a:xfrm>
              <a:off x="-260143" y="4050510"/>
              <a:ext cx="10228648" cy="1215984"/>
            </a:xfrm>
            <a:custGeom>
              <a:avLst/>
              <a:gdLst/>
              <a:ahLst/>
              <a:cxnLst/>
              <a:rect l="l" t="t" r="r" b="b"/>
              <a:pathLst>
                <a:path w="323589" h="51329" extrusionOk="0">
                  <a:moveTo>
                    <a:pt x="288811" y="0"/>
                  </a:moveTo>
                  <a:cubicBezTo>
                    <a:pt x="260628" y="0"/>
                    <a:pt x="228767" y="6382"/>
                    <a:pt x="202407" y="6382"/>
                  </a:cubicBezTo>
                  <a:cubicBezTo>
                    <a:pt x="176058" y="6382"/>
                    <a:pt x="157377" y="1763"/>
                    <a:pt x="127362" y="1763"/>
                  </a:cubicBezTo>
                  <a:cubicBezTo>
                    <a:pt x="97346" y="1763"/>
                    <a:pt x="91845" y="3084"/>
                    <a:pt x="61461" y="3501"/>
                  </a:cubicBezTo>
                  <a:cubicBezTo>
                    <a:pt x="59827" y="3523"/>
                    <a:pt x="58192" y="3534"/>
                    <a:pt x="56559" y="3534"/>
                  </a:cubicBezTo>
                  <a:cubicBezTo>
                    <a:pt x="27824" y="3534"/>
                    <a:pt x="1" y="250"/>
                    <a:pt x="1" y="250"/>
                  </a:cubicBezTo>
                  <a:lnTo>
                    <a:pt x="1" y="250"/>
                  </a:lnTo>
                  <a:cubicBezTo>
                    <a:pt x="1" y="250"/>
                    <a:pt x="2525" y="40601"/>
                    <a:pt x="4346" y="41839"/>
                  </a:cubicBezTo>
                  <a:cubicBezTo>
                    <a:pt x="6180" y="43077"/>
                    <a:pt x="207538" y="51328"/>
                    <a:pt x="211563" y="51328"/>
                  </a:cubicBezTo>
                  <a:cubicBezTo>
                    <a:pt x="215587" y="51328"/>
                    <a:pt x="319588" y="36326"/>
                    <a:pt x="319588" y="36326"/>
                  </a:cubicBezTo>
                  <a:lnTo>
                    <a:pt x="323589" y="0"/>
                  </a:lnTo>
                  <a:close/>
                </a:path>
              </a:pathLst>
            </a:custGeom>
            <a:solidFill>
              <a:srgbClr val="81B4F3">
                <a:alpha val="49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37"/>
            <p:cNvSpPr/>
            <p:nvPr/>
          </p:nvSpPr>
          <p:spPr>
            <a:xfrm>
              <a:off x="-260118" y="4301578"/>
              <a:ext cx="10055133" cy="923219"/>
            </a:xfrm>
            <a:custGeom>
              <a:avLst/>
              <a:gdLst/>
              <a:ahLst/>
              <a:cxnLst/>
              <a:rect l="l" t="t" r="r" b="b"/>
              <a:pathLst>
                <a:path w="312611" h="62264" extrusionOk="0">
                  <a:moveTo>
                    <a:pt x="271975" y="0"/>
                  </a:moveTo>
                  <a:cubicBezTo>
                    <a:pt x="254770" y="0"/>
                    <a:pt x="185940" y="6596"/>
                    <a:pt x="158485" y="6596"/>
                  </a:cubicBezTo>
                  <a:cubicBezTo>
                    <a:pt x="131029" y="6596"/>
                    <a:pt x="65497" y="1441"/>
                    <a:pt x="48649" y="1441"/>
                  </a:cubicBezTo>
                  <a:cubicBezTo>
                    <a:pt x="31814" y="1441"/>
                    <a:pt x="0" y="4382"/>
                    <a:pt x="0" y="4382"/>
                  </a:cubicBezTo>
                  <a:cubicBezTo>
                    <a:pt x="0" y="4382"/>
                    <a:pt x="12407" y="54829"/>
                    <a:pt x="14609" y="56067"/>
                  </a:cubicBezTo>
                  <a:cubicBezTo>
                    <a:pt x="16758" y="57281"/>
                    <a:pt x="193592" y="62264"/>
                    <a:pt x="202799" y="62264"/>
                  </a:cubicBezTo>
                  <a:cubicBezTo>
                    <a:pt x="202980" y="62264"/>
                    <a:pt x="203096" y="62262"/>
                    <a:pt x="203145" y="62258"/>
                  </a:cubicBezTo>
                  <a:cubicBezTo>
                    <a:pt x="205705" y="62044"/>
                    <a:pt x="312611" y="25146"/>
                    <a:pt x="312611" y="25146"/>
                  </a:cubicBezTo>
                  <a:lnTo>
                    <a:pt x="312611" y="3298"/>
                  </a:lnTo>
                  <a:cubicBezTo>
                    <a:pt x="312611" y="3298"/>
                    <a:pt x="289179" y="0"/>
                    <a:pt x="27197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37"/>
            <p:cNvSpPr/>
            <p:nvPr/>
          </p:nvSpPr>
          <p:spPr>
            <a:xfrm>
              <a:off x="-886393" y="4580401"/>
              <a:ext cx="10912878" cy="644285"/>
            </a:xfrm>
            <a:custGeom>
              <a:avLst/>
              <a:gdLst/>
              <a:ahLst/>
              <a:cxnLst/>
              <a:rect l="l" t="t" r="r" b="b"/>
              <a:pathLst>
                <a:path w="345235" h="52984" extrusionOk="0">
                  <a:moveTo>
                    <a:pt x="21968" y="0"/>
                  </a:moveTo>
                  <a:lnTo>
                    <a:pt x="1" y="29278"/>
                  </a:lnTo>
                  <a:lnTo>
                    <a:pt x="125576" y="52983"/>
                  </a:lnTo>
                  <a:lnTo>
                    <a:pt x="345234" y="46792"/>
                  </a:lnTo>
                  <a:lnTo>
                    <a:pt x="334614" y="1858"/>
                  </a:lnTo>
                  <a:cubicBezTo>
                    <a:pt x="334614" y="1858"/>
                    <a:pt x="261402" y="5584"/>
                    <a:pt x="246758" y="5584"/>
                  </a:cubicBezTo>
                  <a:cubicBezTo>
                    <a:pt x="232113" y="5584"/>
                    <a:pt x="196228" y="2798"/>
                    <a:pt x="169510" y="2798"/>
                  </a:cubicBezTo>
                  <a:cubicBezTo>
                    <a:pt x="142780" y="2798"/>
                    <a:pt x="87869" y="5156"/>
                    <a:pt x="66997" y="5573"/>
                  </a:cubicBezTo>
                  <a:cubicBezTo>
                    <a:pt x="66313" y="5586"/>
                    <a:pt x="65626" y="5592"/>
                    <a:pt x="64937" y="5592"/>
                  </a:cubicBezTo>
                  <a:cubicBezTo>
                    <a:pt x="44569" y="5592"/>
                    <a:pt x="21968" y="0"/>
                    <a:pt x="21968" y="0"/>
                  </a:cubicBezTo>
                  <a:close/>
                </a:path>
              </a:pathLst>
            </a:custGeom>
            <a:solidFill>
              <a:srgbClr val="1A237E">
                <a:alpha val="45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37"/>
            <p:cNvSpPr/>
            <p:nvPr/>
          </p:nvSpPr>
          <p:spPr>
            <a:xfrm>
              <a:off x="-260143" y="4751995"/>
              <a:ext cx="9870101" cy="514519"/>
            </a:xfrm>
            <a:custGeom>
              <a:avLst/>
              <a:gdLst/>
              <a:ahLst/>
              <a:cxnLst/>
              <a:rect l="l" t="t" r="r" b="b"/>
              <a:pathLst>
                <a:path w="310088" h="74487" extrusionOk="0">
                  <a:moveTo>
                    <a:pt x="240900" y="1"/>
                  </a:moveTo>
                  <a:cubicBezTo>
                    <a:pt x="217826" y="1"/>
                    <a:pt x="156687" y="2346"/>
                    <a:pt x="136553" y="3370"/>
                  </a:cubicBezTo>
                  <a:cubicBezTo>
                    <a:pt x="133422" y="3531"/>
                    <a:pt x="130095" y="3603"/>
                    <a:pt x="126582" y="3603"/>
                  </a:cubicBezTo>
                  <a:cubicBezTo>
                    <a:pt x="107516" y="3603"/>
                    <a:pt x="82986" y="1503"/>
                    <a:pt x="54543" y="286"/>
                  </a:cubicBezTo>
                  <a:cubicBezTo>
                    <a:pt x="49919" y="89"/>
                    <a:pt x="45536" y="3"/>
                    <a:pt x="41415" y="3"/>
                  </a:cubicBezTo>
                  <a:cubicBezTo>
                    <a:pt x="15533" y="3"/>
                    <a:pt x="1" y="3370"/>
                    <a:pt x="1" y="3370"/>
                  </a:cubicBezTo>
                  <a:lnTo>
                    <a:pt x="4394" y="69343"/>
                  </a:lnTo>
                  <a:cubicBezTo>
                    <a:pt x="4394" y="69343"/>
                    <a:pt x="34779" y="74486"/>
                    <a:pt x="35874" y="74486"/>
                  </a:cubicBezTo>
                  <a:cubicBezTo>
                    <a:pt x="36970" y="74486"/>
                    <a:pt x="310087" y="70367"/>
                    <a:pt x="310087" y="70367"/>
                  </a:cubicBezTo>
                  <a:lnTo>
                    <a:pt x="307896" y="2751"/>
                  </a:lnTo>
                  <a:cubicBezTo>
                    <a:pt x="307896" y="2751"/>
                    <a:pt x="263962" y="1"/>
                    <a:pt x="240900" y="1"/>
                  </a:cubicBezTo>
                  <a:close/>
                </a:path>
              </a:pathLst>
            </a:custGeom>
            <a:solidFill>
              <a:srgbClr val="81B4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2" name="Google Shape;1042;p37"/>
          <p:cNvSpPr/>
          <p:nvPr/>
        </p:nvSpPr>
        <p:spPr>
          <a:xfrm>
            <a:off x="506701" y="756819"/>
            <a:ext cx="7555981" cy="719072"/>
          </a:xfrm>
          <a:prstGeom prst="roundRect">
            <a:avLst>
              <a:gd name="adj" fmla="val 5655"/>
            </a:avLst>
          </a:prstGeom>
          <a:solidFill>
            <a:srgbClr val="FFFFFF"/>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2"/>
              </a:solidFill>
              <a:latin typeface="Quicksand Medium"/>
              <a:ea typeface="Quicksand Medium"/>
              <a:cs typeface="Quicksand Medium"/>
              <a:sym typeface="Quicksand Medium"/>
            </a:endParaRPr>
          </a:p>
        </p:txBody>
      </p:sp>
      <p:sp>
        <p:nvSpPr>
          <p:cNvPr id="1044" name="Google Shape;1044;p37"/>
          <p:cNvSpPr/>
          <p:nvPr/>
        </p:nvSpPr>
        <p:spPr>
          <a:xfrm>
            <a:off x="405445" y="1526340"/>
            <a:ext cx="1851372" cy="373351"/>
          </a:xfrm>
          <a:prstGeom prst="roundRect">
            <a:avLst>
              <a:gd name="adj" fmla="val 50000"/>
            </a:avLst>
          </a:prstGeom>
          <a:solidFill>
            <a:srgbClr val="81B4F3">
              <a:alpha val="49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1600" b="1" dirty="0">
                <a:solidFill>
                  <a:schemeClr val="lt2"/>
                </a:solidFill>
                <a:latin typeface="Calibri" panose="020F0502020204030204" pitchFamily="34" charset="0"/>
                <a:ea typeface="Quicksand Medium"/>
                <a:cs typeface="Calibri" panose="020F0502020204030204" pitchFamily="34" charset="0"/>
                <a:sym typeface="Quicksand Medium"/>
              </a:rPr>
              <a:t>Đọc thầm đoạn 1 </a:t>
            </a:r>
            <a:endParaRPr sz="1600" b="1" dirty="0">
              <a:solidFill>
                <a:schemeClr val="lt2"/>
              </a:solidFill>
              <a:latin typeface="Calibri" panose="020F0502020204030204" pitchFamily="34" charset="0"/>
              <a:ea typeface="Quicksand Medium"/>
              <a:cs typeface="Calibri" panose="020F0502020204030204" pitchFamily="34" charset="0"/>
              <a:sym typeface="Quicksand Medium"/>
            </a:endParaRPr>
          </a:p>
        </p:txBody>
      </p:sp>
      <p:grpSp>
        <p:nvGrpSpPr>
          <p:cNvPr id="1062" name="Google Shape;1062;p37"/>
          <p:cNvGrpSpPr/>
          <p:nvPr/>
        </p:nvGrpSpPr>
        <p:grpSpPr>
          <a:xfrm>
            <a:off x="462810" y="1937147"/>
            <a:ext cx="4981380" cy="1463564"/>
            <a:chOff x="6122321" y="2973369"/>
            <a:chExt cx="2117479" cy="1599322"/>
          </a:xfrm>
        </p:grpSpPr>
        <p:sp>
          <p:nvSpPr>
            <p:cNvPr id="1063" name="Google Shape;1063;p37"/>
            <p:cNvSpPr/>
            <p:nvPr/>
          </p:nvSpPr>
          <p:spPr>
            <a:xfrm>
              <a:off x="6122321" y="2973369"/>
              <a:ext cx="2117468" cy="1599322"/>
            </a:xfrm>
            <a:custGeom>
              <a:avLst/>
              <a:gdLst/>
              <a:ahLst/>
              <a:cxnLst/>
              <a:rect l="l" t="t" r="r" b="b"/>
              <a:pathLst>
                <a:path w="40214" h="40336" extrusionOk="0">
                  <a:moveTo>
                    <a:pt x="39667" y="1"/>
                  </a:moveTo>
                  <a:lnTo>
                    <a:pt x="0" y="670"/>
                  </a:lnTo>
                  <a:lnTo>
                    <a:pt x="699" y="40336"/>
                  </a:lnTo>
                  <a:lnTo>
                    <a:pt x="34560" y="39758"/>
                  </a:lnTo>
                  <a:cubicBezTo>
                    <a:pt x="35594" y="37388"/>
                    <a:pt x="34925" y="34227"/>
                    <a:pt x="34925" y="34226"/>
                  </a:cubicBezTo>
                  <a:lnTo>
                    <a:pt x="34925" y="34226"/>
                  </a:lnTo>
                  <a:cubicBezTo>
                    <a:pt x="35458" y="34548"/>
                    <a:pt x="36031" y="34674"/>
                    <a:pt x="36601" y="34674"/>
                  </a:cubicBezTo>
                  <a:cubicBezTo>
                    <a:pt x="38078" y="34674"/>
                    <a:pt x="39534" y="33827"/>
                    <a:pt x="40214" y="33345"/>
                  </a:cubicBezTo>
                  <a:lnTo>
                    <a:pt x="39667" y="1"/>
                  </a:ln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37"/>
            <p:cNvSpPr/>
            <p:nvPr/>
          </p:nvSpPr>
          <p:spPr>
            <a:xfrm>
              <a:off x="7940456" y="4296636"/>
              <a:ext cx="299344" cy="253126"/>
            </a:xfrm>
            <a:custGeom>
              <a:avLst/>
              <a:gdLst/>
              <a:ahLst/>
              <a:cxnLst/>
              <a:rect l="l" t="t" r="r" b="b"/>
              <a:pathLst>
                <a:path w="5685" h="6384" extrusionOk="0">
                  <a:moveTo>
                    <a:pt x="5685" y="0"/>
                  </a:moveTo>
                  <a:lnTo>
                    <a:pt x="5685" y="0"/>
                  </a:lnTo>
                  <a:cubicBezTo>
                    <a:pt x="5056" y="413"/>
                    <a:pt x="3817" y="927"/>
                    <a:pt x="2495" y="927"/>
                  </a:cubicBezTo>
                  <a:cubicBezTo>
                    <a:pt x="1771" y="927"/>
                    <a:pt x="1023" y="773"/>
                    <a:pt x="335" y="365"/>
                  </a:cubicBezTo>
                  <a:lnTo>
                    <a:pt x="335" y="365"/>
                  </a:lnTo>
                  <a:cubicBezTo>
                    <a:pt x="335" y="365"/>
                    <a:pt x="1034" y="4013"/>
                    <a:pt x="1" y="6383"/>
                  </a:cubicBezTo>
                  <a:lnTo>
                    <a:pt x="31" y="6353"/>
                  </a:lnTo>
                  <a:lnTo>
                    <a:pt x="5685" y="0"/>
                  </a:ln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68" name="Google Shape;1068;p37"/>
          <p:cNvSpPr txBox="1"/>
          <p:nvPr/>
        </p:nvSpPr>
        <p:spPr>
          <a:xfrm>
            <a:off x="539797" y="2047338"/>
            <a:ext cx="4735683" cy="839779"/>
          </a:xfrm>
          <a:prstGeom prst="rect">
            <a:avLst/>
          </a:prstGeom>
          <a:noFill/>
          <a:ln>
            <a:noFill/>
          </a:ln>
        </p:spPr>
        <p:txBody>
          <a:bodyPr spcFirstLastPara="1" wrap="square" lIns="91425" tIns="91425" rIns="0" bIns="91425" anchor="t" anchorCtr="0">
            <a:noAutofit/>
          </a:bodyPr>
          <a:lstStyle/>
          <a:p>
            <a:pPr marL="0" lvl="0" indent="0" algn="l" rtl="0">
              <a:spcBef>
                <a:spcPts val="0"/>
              </a:spcBef>
              <a:spcAft>
                <a:spcPts val="0"/>
              </a:spcAft>
              <a:buNone/>
            </a:pPr>
            <a:r>
              <a:rPr lang="en-US" sz="2400" dirty="0" err="1">
                <a:effectLst/>
                <a:latin typeface="Calibri" panose="020F0502020204030204" pitchFamily="34" charset="0"/>
                <a:ea typeface="Calibri" panose="020F0502020204030204" pitchFamily="34" charset="0"/>
                <a:cs typeface="Calibri" panose="020F0502020204030204" pitchFamily="34" charset="0"/>
              </a:rPr>
              <a:t>Hải</a:t>
            </a:r>
            <a:r>
              <a:rPr lang="en-US" sz="2400" dirty="0">
                <a:effectLst/>
                <a:latin typeface="Calibri" panose="020F0502020204030204" pitchFamily="34" charset="0"/>
                <a:ea typeface="Calibri" panose="020F0502020204030204" pitchFamily="34" charset="0"/>
                <a:cs typeface="Calibri" panose="020F0502020204030204" pitchFamily="34" charset="0"/>
              </a:rPr>
              <a:t> </a:t>
            </a:r>
            <a:r>
              <a:rPr lang="en-US" sz="2400" dirty="0" err="1">
                <a:effectLst/>
                <a:latin typeface="Calibri" panose="020F0502020204030204" pitchFamily="34" charset="0"/>
                <a:ea typeface="Calibri" panose="020F0502020204030204" pitchFamily="34" charset="0"/>
                <a:cs typeface="Calibri" panose="020F0502020204030204" pitchFamily="34" charset="0"/>
              </a:rPr>
              <a:t>đăng</a:t>
            </a:r>
            <a:r>
              <a:rPr lang="en-US" sz="2400" dirty="0">
                <a:effectLst/>
                <a:latin typeface="Calibri" panose="020F0502020204030204" pitchFamily="34" charset="0"/>
                <a:ea typeface="Calibri" panose="020F0502020204030204" pitchFamily="34" charset="0"/>
                <a:cs typeface="Calibri" panose="020F0502020204030204" pitchFamily="34" charset="0"/>
              </a:rPr>
              <a:t> </a:t>
            </a:r>
            <a:r>
              <a:rPr lang="en-US" sz="24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chiếu</a:t>
            </a: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24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sáng</a:t>
            </a: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24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bằng</a:t>
            </a: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24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hệ</a:t>
            </a: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24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thống</a:t>
            </a: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24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đèn</a:t>
            </a: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24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giúp</a:t>
            </a: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24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tàu</a:t>
            </a: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24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thuyền</a:t>
            </a: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24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định</a:t>
            </a: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24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hướng</a:t>
            </a: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24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đi</a:t>
            </a: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24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lại</a:t>
            </a: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24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giữa</a:t>
            </a: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24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đại</a:t>
            </a: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24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dương</a:t>
            </a: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endParaRPr sz="1600" dirty="0">
              <a:solidFill>
                <a:schemeClr val="lt2"/>
              </a:solidFill>
              <a:latin typeface="Calibri" panose="020F0502020204030204" pitchFamily="34" charset="0"/>
              <a:ea typeface="Quicksand Medium"/>
              <a:cs typeface="Calibri" panose="020F0502020204030204" pitchFamily="34" charset="0"/>
              <a:sym typeface="Quicksand Medium"/>
            </a:endParaRPr>
          </a:p>
        </p:txBody>
      </p:sp>
      <p:grpSp>
        <p:nvGrpSpPr>
          <p:cNvPr id="1075" name="Google Shape;1075;p37"/>
          <p:cNvGrpSpPr/>
          <p:nvPr/>
        </p:nvGrpSpPr>
        <p:grpSpPr>
          <a:xfrm>
            <a:off x="8159000" y="-82375"/>
            <a:ext cx="914832" cy="1817443"/>
            <a:chOff x="8113825" y="-35350"/>
            <a:chExt cx="914832" cy="1817443"/>
          </a:xfrm>
        </p:grpSpPr>
        <p:grpSp>
          <p:nvGrpSpPr>
            <p:cNvPr id="1076" name="Google Shape;1076;p37"/>
            <p:cNvGrpSpPr/>
            <p:nvPr/>
          </p:nvGrpSpPr>
          <p:grpSpPr>
            <a:xfrm rot="403275">
              <a:off x="8195079" y="310322"/>
              <a:ext cx="752324" cy="1432669"/>
              <a:chOff x="1670275" y="2499950"/>
              <a:chExt cx="801925" cy="1527125"/>
            </a:xfrm>
          </p:grpSpPr>
          <p:sp>
            <p:nvSpPr>
              <p:cNvPr id="1077" name="Google Shape;1077;p37"/>
              <p:cNvSpPr/>
              <p:nvPr/>
            </p:nvSpPr>
            <p:spPr>
              <a:xfrm>
                <a:off x="1670275" y="2499950"/>
                <a:ext cx="801925" cy="1527125"/>
              </a:xfrm>
              <a:custGeom>
                <a:avLst/>
                <a:gdLst/>
                <a:ahLst/>
                <a:cxnLst/>
                <a:rect l="l" t="t" r="r" b="b"/>
                <a:pathLst>
                  <a:path w="32077" h="61085" extrusionOk="0">
                    <a:moveTo>
                      <a:pt x="16593" y="2365"/>
                    </a:moveTo>
                    <a:cubicBezTo>
                      <a:pt x="16698" y="2365"/>
                      <a:pt x="17326" y="2909"/>
                      <a:pt x="17326" y="2909"/>
                    </a:cubicBezTo>
                    <a:cubicBezTo>
                      <a:pt x="17577" y="3118"/>
                      <a:pt x="17828" y="3390"/>
                      <a:pt x="17995" y="3662"/>
                    </a:cubicBezTo>
                    <a:cubicBezTo>
                      <a:pt x="18477" y="4478"/>
                      <a:pt x="18351" y="5880"/>
                      <a:pt x="17305" y="6215"/>
                    </a:cubicBezTo>
                    <a:cubicBezTo>
                      <a:pt x="17267" y="6211"/>
                      <a:pt x="17227" y="6209"/>
                      <a:pt x="17186" y="6209"/>
                    </a:cubicBezTo>
                    <a:cubicBezTo>
                      <a:pt x="17020" y="6209"/>
                      <a:pt x="16836" y="6236"/>
                      <a:pt x="16719" y="6236"/>
                    </a:cubicBezTo>
                    <a:lnTo>
                      <a:pt x="15924" y="6236"/>
                    </a:lnTo>
                    <a:cubicBezTo>
                      <a:pt x="14940" y="5985"/>
                      <a:pt x="14710" y="4667"/>
                      <a:pt x="15066" y="3893"/>
                    </a:cubicBezTo>
                    <a:cubicBezTo>
                      <a:pt x="15254" y="3495"/>
                      <a:pt x="15505" y="3181"/>
                      <a:pt x="15840" y="2909"/>
                    </a:cubicBezTo>
                    <a:cubicBezTo>
                      <a:pt x="15966" y="2804"/>
                      <a:pt x="16405" y="2365"/>
                      <a:pt x="16593" y="2365"/>
                    </a:cubicBezTo>
                    <a:close/>
                    <a:moveTo>
                      <a:pt x="16656" y="524"/>
                    </a:moveTo>
                    <a:cubicBezTo>
                      <a:pt x="17033" y="524"/>
                      <a:pt x="17974" y="1424"/>
                      <a:pt x="18205" y="1633"/>
                    </a:cubicBezTo>
                    <a:cubicBezTo>
                      <a:pt x="18581" y="1968"/>
                      <a:pt x="18937" y="2365"/>
                      <a:pt x="19188" y="2804"/>
                    </a:cubicBezTo>
                    <a:cubicBezTo>
                      <a:pt x="20067" y="4290"/>
                      <a:pt x="19795" y="6885"/>
                      <a:pt x="17807" y="7387"/>
                    </a:cubicBezTo>
                    <a:cubicBezTo>
                      <a:pt x="17786" y="7178"/>
                      <a:pt x="17744" y="6968"/>
                      <a:pt x="17723" y="6759"/>
                    </a:cubicBezTo>
                    <a:cubicBezTo>
                      <a:pt x="17723" y="6696"/>
                      <a:pt x="17702" y="6654"/>
                      <a:pt x="17702" y="6613"/>
                    </a:cubicBezTo>
                    <a:cubicBezTo>
                      <a:pt x="18518" y="6194"/>
                      <a:pt x="18958" y="5106"/>
                      <a:pt x="18769" y="4227"/>
                    </a:cubicBezTo>
                    <a:cubicBezTo>
                      <a:pt x="18644" y="3600"/>
                      <a:pt x="18267" y="3056"/>
                      <a:pt x="17807" y="2637"/>
                    </a:cubicBezTo>
                    <a:cubicBezTo>
                      <a:pt x="17514" y="2365"/>
                      <a:pt x="16991" y="1842"/>
                      <a:pt x="16593" y="1842"/>
                    </a:cubicBezTo>
                    <a:cubicBezTo>
                      <a:pt x="16196" y="1842"/>
                      <a:pt x="15736" y="2302"/>
                      <a:pt x="15464" y="2532"/>
                    </a:cubicBezTo>
                    <a:cubicBezTo>
                      <a:pt x="14982" y="2951"/>
                      <a:pt x="14585" y="3474"/>
                      <a:pt x="14438" y="4102"/>
                    </a:cubicBezTo>
                    <a:cubicBezTo>
                      <a:pt x="14187" y="5043"/>
                      <a:pt x="14627" y="6257"/>
                      <a:pt x="15568" y="6654"/>
                    </a:cubicBezTo>
                    <a:cubicBezTo>
                      <a:pt x="15547" y="6906"/>
                      <a:pt x="15505" y="7136"/>
                      <a:pt x="15464" y="7366"/>
                    </a:cubicBezTo>
                    <a:cubicBezTo>
                      <a:pt x="13518" y="6843"/>
                      <a:pt x="13246" y="4269"/>
                      <a:pt x="14124" y="2804"/>
                    </a:cubicBezTo>
                    <a:cubicBezTo>
                      <a:pt x="14375" y="2365"/>
                      <a:pt x="14731" y="1968"/>
                      <a:pt x="15108" y="1633"/>
                    </a:cubicBezTo>
                    <a:cubicBezTo>
                      <a:pt x="15338" y="1424"/>
                      <a:pt x="16280" y="524"/>
                      <a:pt x="16656" y="524"/>
                    </a:cubicBezTo>
                    <a:close/>
                    <a:moveTo>
                      <a:pt x="17200" y="6738"/>
                    </a:moveTo>
                    <a:cubicBezTo>
                      <a:pt x="17179" y="6885"/>
                      <a:pt x="17242" y="7115"/>
                      <a:pt x="17263" y="7240"/>
                    </a:cubicBezTo>
                    <a:cubicBezTo>
                      <a:pt x="17347" y="8056"/>
                      <a:pt x="17430" y="8872"/>
                      <a:pt x="17535" y="9667"/>
                    </a:cubicBezTo>
                    <a:cubicBezTo>
                      <a:pt x="17076" y="9627"/>
                      <a:pt x="16616" y="9604"/>
                      <a:pt x="16157" y="9604"/>
                    </a:cubicBezTo>
                    <a:cubicBezTo>
                      <a:pt x="15905" y="9604"/>
                      <a:pt x="15653" y="9611"/>
                      <a:pt x="15401" y="9626"/>
                    </a:cubicBezTo>
                    <a:cubicBezTo>
                      <a:pt x="15589" y="8663"/>
                      <a:pt x="15987" y="7722"/>
                      <a:pt x="16070" y="6780"/>
                    </a:cubicBezTo>
                    <a:cubicBezTo>
                      <a:pt x="16275" y="6792"/>
                      <a:pt x="16513" y="6818"/>
                      <a:pt x="16727" y="6818"/>
                    </a:cubicBezTo>
                    <a:cubicBezTo>
                      <a:pt x="16886" y="6818"/>
                      <a:pt x="17030" y="6804"/>
                      <a:pt x="17137" y="6759"/>
                    </a:cubicBezTo>
                    <a:cubicBezTo>
                      <a:pt x="17158" y="6759"/>
                      <a:pt x="17179" y="6738"/>
                      <a:pt x="17200" y="6738"/>
                    </a:cubicBezTo>
                    <a:close/>
                    <a:moveTo>
                      <a:pt x="15772" y="10117"/>
                    </a:moveTo>
                    <a:cubicBezTo>
                      <a:pt x="17309" y="10117"/>
                      <a:pt x="18846" y="10388"/>
                      <a:pt x="20192" y="10860"/>
                    </a:cubicBezTo>
                    <a:cubicBezTo>
                      <a:pt x="22996" y="11843"/>
                      <a:pt x="24126" y="13999"/>
                      <a:pt x="24649" y="16802"/>
                    </a:cubicBezTo>
                    <a:cubicBezTo>
                      <a:pt x="24691" y="16991"/>
                      <a:pt x="24733" y="17200"/>
                      <a:pt x="24754" y="17409"/>
                    </a:cubicBezTo>
                    <a:cubicBezTo>
                      <a:pt x="22201" y="16468"/>
                      <a:pt x="19146" y="16426"/>
                      <a:pt x="16489" y="16363"/>
                    </a:cubicBezTo>
                    <a:cubicBezTo>
                      <a:pt x="16045" y="16351"/>
                      <a:pt x="15602" y="16345"/>
                      <a:pt x="15159" y="16345"/>
                    </a:cubicBezTo>
                    <a:cubicBezTo>
                      <a:pt x="12548" y="16345"/>
                      <a:pt x="9939" y="16552"/>
                      <a:pt x="7345" y="16928"/>
                    </a:cubicBezTo>
                    <a:cubicBezTo>
                      <a:pt x="7701" y="15024"/>
                      <a:pt x="8224" y="13099"/>
                      <a:pt x="9856" y="11885"/>
                    </a:cubicBezTo>
                    <a:cubicBezTo>
                      <a:pt x="11488" y="10643"/>
                      <a:pt x="13631" y="10117"/>
                      <a:pt x="15772" y="10117"/>
                    </a:cubicBezTo>
                    <a:close/>
                    <a:moveTo>
                      <a:pt x="15149" y="16868"/>
                    </a:moveTo>
                    <a:cubicBezTo>
                      <a:pt x="15595" y="16868"/>
                      <a:pt x="16042" y="16874"/>
                      <a:pt x="16489" y="16886"/>
                    </a:cubicBezTo>
                    <a:cubicBezTo>
                      <a:pt x="19209" y="16949"/>
                      <a:pt x="22306" y="16991"/>
                      <a:pt x="24858" y="17995"/>
                    </a:cubicBezTo>
                    <a:cubicBezTo>
                      <a:pt x="25047" y="19062"/>
                      <a:pt x="25235" y="20150"/>
                      <a:pt x="25402" y="21217"/>
                    </a:cubicBezTo>
                    <a:cubicBezTo>
                      <a:pt x="22515" y="20276"/>
                      <a:pt x="19481" y="20234"/>
                      <a:pt x="16447" y="20234"/>
                    </a:cubicBezTo>
                    <a:cubicBezTo>
                      <a:pt x="13204" y="20255"/>
                      <a:pt x="9982" y="20276"/>
                      <a:pt x="6738" y="20610"/>
                    </a:cubicBezTo>
                    <a:cubicBezTo>
                      <a:pt x="6843" y="19941"/>
                      <a:pt x="6948" y="19271"/>
                      <a:pt x="7073" y="18623"/>
                    </a:cubicBezTo>
                    <a:cubicBezTo>
                      <a:pt x="7136" y="18246"/>
                      <a:pt x="7199" y="17869"/>
                      <a:pt x="7261" y="17472"/>
                    </a:cubicBezTo>
                    <a:cubicBezTo>
                      <a:pt x="9875" y="17078"/>
                      <a:pt x="12505" y="16868"/>
                      <a:pt x="15149" y="16868"/>
                    </a:cubicBezTo>
                    <a:close/>
                    <a:moveTo>
                      <a:pt x="17303" y="20772"/>
                    </a:moveTo>
                    <a:cubicBezTo>
                      <a:pt x="20049" y="20772"/>
                      <a:pt x="22779" y="20881"/>
                      <a:pt x="25402" y="21761"/>
                    </a:cubicBezTo>
                    <a:cubicBezTo>
                      <a:pt x="25444" y="21782"/>
                      <a:pt x="25465" y="21782"/>
                      <a:pt x="25507" y="21782"/>
                    </a:cubicBezTo>
                    <a:cubicBezTo>
                      <a:pt x="25653" y="22703"/>
                      <a:pt x="25800" y="23623"/>
                      <a:pt x="25946" y="24523"/>
                    </a:cubicBezTo>
                    <a:cubicBezTo>
                      <a:pt x="26135" y="25674"/>
                      <a:pt x="26344" y="26783"/>
                      <a:pt x="26658" y="27871"/>
                    </a:cubicBezTo>
                    <a:cubicBezTo>
                      <a:pt x="23083" y="27233"/>
                      <a:pt x="19470" y="26913"/>
                      <a:pt x="15856" y="26913"/>
                    </a:cubicBezTo>
                    <a:cubicBezTo>
                      <a:pt x="12361" y="26913"/>
                      <a:pt x="8865" y="27212"/>
                      <a:pt x="5399" y="27808"/>
                    </a:cubicBezTo>
                    <a:cubicBezTo>
                      <a:pt x="5546" y="27369"/>
                      <a:pt x="5650" y="26908"/>
                      <a:pt x="5755" y="26427"/>
                    </a:cubicBezTo>
                    <a:cubicBezTo>
                      <a:pt x="6111" y="24691"/>
                      <a:pt x="6383" y="22912"/>
                      <a:pt x="6655" y="21134"/>
                    </a:cubicBezTo>
                    <a:cubicBezTo>
                      <a:pt x="9751" y="20820"/>
                      <a:pt x="12848" y="20778"/>
                      <a:pt x="15945" y="20778"/>
                    </a:cubicBezTo>
                    <a:cubicBezTo>
                      <a:pt x="16397" y="20775"/>
                      <a:pt x="16850" y="20772"/>
                      <a:pt x="17303" y="20772"/>
                    </a:cubicBezTo>
                    <a:close/>
                    <a:moveTo>
                      <a:pt x="15920" y="27421"/>
                    </a:moveTo>
                    <a:cubicBezTo>
                      <a:pt x="19553" y="27421"/>
                      <a:pt x="23187" y="27751"/>
                      <a:pt x="26783" y="28415"/>
                    </a:cubicBezTo>
                    <a:lnTo>
                      <a:pt x="26846" y="28415"/>
                    </a:lnTo>
                    <a:cubicBezTo>
                      <a:pt x="27202" y="29461"/>
                      <a:pt x="27683" y="30445"/>
                      <a:pt x="28415" y="31386"/>
                    </a:cubicBezTo>
                    <a:cubicBezTo>
                      <a:pt x="28938" y="32035"/>
                      <a:pt x="29671" y="32558"/>
                      <a:pt x="30298" y="33165"/>
                    </a:cubicBezTo>
                    <a:cubicBezTo>
                      <a:pt x="27181" y="32139"/>
                      <a:pt x="23540" y="32077"/>
                      <a:pt x="20381" y="31930"/>
                    </a:cubicBezTo>
                    <a:cubicBezTo>
                      <a:pt x="18589" y="31839"/>
                      <a:pt x="16780" y="31778"/>
                      <a:pt x="14971" y="31778"/>
                    </a:cubicBezTo>
                    <a:cubicBezTo>
                      <a:pt x="11814" y="31778"/>
                      <a:pt x="8652" y="31963"/>
                      <a:pt x="5567" y="32495"/>
                    </a:cubicBezTo>
                    <a:cubicBezTo>
                      <a:pt x="4144" y="32746"/>
                      <a:pt x="2595" y="33039"/>
                      <a:pt x="1298" y="33688"/>
                    </a:cubicBezTo>
                    <a:cubicBezTo>
                      <a:pt x="1800" y="33081"/>
                      <a:pt x="2533" y="32600"/>
                      <a:pt x="3077" y="32014"/>
                    </a:cubicBezTo>
                    <a:cubicBezTo>
                      <a:pt x="4060" y="30926"/>
                      <a:pt x="4751" y="29712"/>
                      <a:pt x="5232" y="28373"/>
                    </a:cubicBezTo>
                    <a:cubicBezTo>
                      <a:pt x="8771" y="27740"/>
                      <a:pt x="12345" y="27421"/>
                      <a:pt x="15920" y="27421"/>
                    </a:cubicBezTo>
                    <a:close/>
                    <a:moveTo>
                      <a:pt x="15206" y="32325"/>
                    </a:moveTo>
                    <a:cubicBezTo>
                      <a:pt x="15446" y="32325"/>
                      <a:pt x="15685" y="32326"/>
                      <a:pt x="15924" y="32328"/>
                    </a:cubicBezTo>
                    <a:cubicBezTo>
                      <a:pt x="18937" y="32328"/>
                      <a:pt x="21929" y="32474"/>
                      <a:pt x="24900" y="32809"/>
                    </a:cubicBezTo>
                    <a:cubicBezTo>
                      <a:pt x="26888" y="33018"/>
                      <a:pt x="29085" y="33206"/>
                      <a:pt x="30947" y="33960"/>
                    </a:cubicBezTo>
                    <a:cubicBezTo>
                      <a:pt x="30989" y="34002"/>
                      <a:pt x="31010" y="34064"/>
                      <a:pt x="31052" y="34106"/>
                    </a:cubicBezTo>
                    <a:cubicBezTo>
                      <a:pt x="31617" y="35131"/>
                      <a:pt x="31240" y="36387"/>
                      <a:pt x="31282" y="37538"/>
                    </a:cubicBezTo>
                    <a:cubicBezTo>
                      <a:pt x="27244" y="36178"/>
                      <a:pt x="22661" y="35885"/>
                      <a:pt x="18456" y="35675"/>
                    </a:cubicBezTo>
                    <a:cubicBezTo>
                      <a:pt x="17253" y="35611"/>
                      <a:pt x="16038" y="35576"/>
                      <a:pt x="14817" y="35576"/>
                    </a:cubicBezTo>
                    <a:cubicBezTo>
                      <a:pt x="10067" y="35576"/>
                      <a:pt x="5232" y="36110"/>
                      <a:pt x="754" y="37559"/>
                    </a:cubicBezTo>
                    <a:cubicBezTo>
                      <a:pt x="796" y="36764"/>
                      <a:pt x="650" y="35989"/>
                      <a:pt x="671" y="35194"/>
                    </a:cubicBezTo>
                    <a:cubicBezTo>
                      <a:pt x="671" y="34985"/>
                      <a:pt x="712" y="34797"/>
                      <a:pt x="775" y="34608"/>
                    </a:cubicBezTo>
                    <a:cubicBezTo>
                      <a:pt x="2449" y="33458"/>
                      <a:pt x="4751" y="33123"/>
                      <a:pt x="6717" y="32851"/>
                    </a:cubicBezTo>
                    <a:cubicBezTo>
                      <a:pt x="9533" y="32446"/>
                      <a:pt x="12385" y="32325"/>
                      <a:pt x="15206" y="32325"/>
                    </a:cubicBezTo>
                    <a:close/>
                    <a:moveTo>
                      <a:pt x="14668" y="36094"/>
                    </a:moveTo>
                    <a:cubicBezTo>
                      <a:pt x="15924" y="36094"/>
                      <a:pt x="17158" y="36136"/>
                      <a:pt x="18372" y="36178"/>
                    </a:cubicBezTo>
                    <a:cubicBezTo>
                      <a:pt x="18393" y="37119"/>
                      <a:pt x="18288" y="38061"/>
                      <a:pt x="17409" y="38375"/>
                    </a:cubicBezTo>
                    <a:cubicBezTo>
                      <a:pt x="17368" y="38291"/>
                      <a:pt x="17284" y="38207"/>
                      <a:pt x="17179" y="38207"/>
                    </a:cubicBezTo>
                    <a:lnTo>
                      <a:pt x="15652" y="38207"/>
                    </a:lnTo>
                    <a:cubicBezTo>
                      <a:pt x="15589" y="38207"/>
                      <a:pt x="15547" y="38228"/>
                      <a:pt x="15505" y="38249"/>
                    </a:cubicBezTo>
                    <a:cubicBezTo>
                      <a:pt x="15338" y="38165"/>
                      <a:pt x="15171" y="38082"/>
                      <a:pt x="15045" y="37956"/>
                    </a:cubicBezTo>
                    <a:cubicBezTo>
                      <a:pt x="14564" y="37517"/>
                      <a:pt x="14668" y="36722"/>
                      <a:pt x="14668" y="36094"/>
                    </a:cubicBezTo>
                    <a:close/>
                    <a:moveTo>
                      <a:pt x="15715" y="38709"/>
                    </a:moveTo>
                    <a:cubicBezTo>
                      <a:pt x="15715" y="38717"/>
                      <a:pt x="15712" y="38721"/>
                      <a:pt x="15709" y="38725"/>
                    </a:cubicBezTo>
                    <a:lnTo>
                      <a:pt x="15709" y="38725"/>
                    </a:lnTo>
                    <a:cubicBezTo>
                      <a:pt x="15715" y="38718"/>
                      <a:pt x="15715" y="38710"/>
                      <a:pt x="15715" y="38709"/>
                    </a:cubicBezTo>
                    <a:close/>
                    <a:moveTo>
                      <a:pt x="12995" y="36136"/>
                    </a:moveTo>
                    <a:cubicBezTo>
                      <a:pt x="12995" y="37182"/>
                      <a:pt x="12827" y="38270"/>
                      <a:pt x="13413" y="39149"/>
                    </a:cubicBezTo>
                    <a:cubicBezTo>
                      <a:pt x="9375" y="39023"/>
                      <a:pt x="5169" y="39107"/>
                      <a:pt x="1298" y="37935"/>
                    </a:cubicBezTo>
                    <a:cubicBezTo>
                      <a:pt x="5044" y="36764"/>
                      <a:pt x="9040" y="36240"/>
                      <a:pt x="12995" y="36136"/>
                    </a:cubicBezTo>
                    <a:close/>
                    <a:moveTo>
                      <a:pt x="20046" y="36282"/>
                    </a:moveTo>
                    <a:lnTo>
                      <a:pt x="20046" y="36282"/>
                    </a:lnTo>
                    <a:cubicBezTo>
                      <a:pt x="23666" y="36492"/>
                      <a:pt x="27453" y="36847"/>
                      <a:pt x="30884" y="37956"/>
                    </a:cubicBezTo>
                    <a:cubicBezTo>
                      <a:pt x="29085" y="38709"/>
                      <a:pt x="27076" y="38793"/>
                      <a:pt x="25130" y="38960"/>
                    </a:cubicBezTo>
                    <a:cubicBezTo>
                      <a:pt x="23268" y="39128"/>
                      <a:pt x="21385" y="39212"/>
                      <a:pt x="19502" y="39232"/>
                    </a:cubicBezTo>
                    <a:cubicBezTo>
                      <a:pt x="19962" y="38437"/>
                      <a:pt x="20088" y="37370"/>
                      <a:pt x="20046" y="36282"/>
                    </a:cubicBezTo>
                    <a:close/>
                    <a:moveTo>
                      <a:pt x="14145" y="36094"/>
                    </a:moveTo>
                    <a:cubicBezTo>
                      <a:pt x="14166" y="36910"/>
                      <a:pt x="14020" y="37726"/>
                      <a:pt x="14668" y="38312"/>
                    </a:cubicBezTo>
                    <a:cubicBezTo>
                      <a:pt x="14878" y="38521"/>
                      <a:pt x="15129" y="38668"/>
                      <a:pt x="15401" y="38772"/>
                    </a:cubicBezTo>
                    <a:cubicBezTo>
                      <a:pt x="15422" y="39149"/>
                      <a:pt x="15443" y="39505"/>
                      <a:pt x="15443" y="39881"/>
                    </a:cubicBezTo>
                    <a:cubicBezTo>
                      <a:pt x="14940" y="39735"/>
                      <a:pt x="14480" y="39505"/>
                      <a:pt x="14103" y="39170"/>
                    </a:cubicBezTo>
                    <a:cubicBezTo>
                      <a:pt x="13329" y="38437"/>
                      <a:pt x="13518" y="37140"/>
                      <a:pt x="13518" y="36115"/>
                    </a:cubicBezTo>
                    <a:cubicBezTo>
                      <a:pt x="13727" y="36115"/>
                      <a:pt x="13936" y="36094"/>
                      <a:pt x="14145" y="36094"/>
                    </a:cubicBezTo>
                    <a:close/>
                    <a:moveTo>
                      <a:pt x="16899" y="38693"/>
                    </a:moveTo>
                    <a:cubicBezTo>
                      <a:pt x="16989" y="38693"/>
                      <a:pt x="17068" y="38702"/>
                      <a:pt x="17116" y="38730"/>
                    </a:cubicBezTo>
                    <a:cubicBezTo>
                      <a:pt x="17054" y="38730"/>
                      <a:pt x="16949" y="39044"/>
                      <a:pt x="16865" y="39442"/>
                    </a:cubicBezTo>
                    <a:cubicBezTo>
                      <a:pt x="16572" y="39630"/>
                      <a:pt x="16259" y="39818"/>
                      <a:pt x="15924" y="39881"/>
                    </a:cubicBezTo>
                    <a:cubicBezTo>
                      <a:pt x="15903" y="39379"/>
                      <a:pt x="15840" y="38709"/>
                      <a:pt x="15715" y="38709"/>
                    </a:cubicBezTo>
                    <a:cubicBezTo>
                      <a:pt x="15751" y="38699"/>
                      <a:pt x="15806" y="38695"/>
                      <a:pt x="15870" y="38695"/>
                    </a:cubicBezTo>
                    <a:cubicBezTo>
                      <a:pt x="16060" y="38695"/>
                      <a:pt x="16327" y="38730"/>
                      <a:pt x="16405" y="38730"/>
                    </a:cubicBezTo>
                    <a:cubicBezTo>
                      <a:pt x="16503" y="38730"/>
                      <a:pt x="16721" y="38693"/>
                      <a:pt x="16899" y="38693"/>
                    </a:cubicBezTo>
                    <a:close/>
                    <a:moveTo>
                      <a:pt x="18895" y="36219"/>
                    </a:moveTo>
                    <a:cubicBezTo>
                      <a:pt x="19104" y="36219"/>
                      <a:pt x="19313" y="36240"/>
                      <a:pt x="19523" y="36240"/>
                    </a:cubicBezTo>
                    <a:cubicBezTo>
                      <a:pt x="19585" y="38019"/>
                      <a:pt x="19334" y="39818"/>
                      <a:pt x="17242" y="40028"/>
                    </a:cubicBezTo>
                    <a:cubicBezTo>
                      <a:pt x="17305" y="39672"/>
                      <a:pt x="17368" y="39316"/>
                      <a:pt x="17388" y="38940"/>
                    </a:cubicBezTo>
                    <a:cubicBezTo>
                      <a:pt x="18623" y="38626"/>
                      <a:pt x="18916" y="37475"/>
                      <a:pt x="18895" y="36219"/>
                    </a:cubicBezTo>
                    <a:close/>
                    <a:moveTo>
                      <a:pt x="16761" y="39797"/>
                    </a:moveTo>
                    <a:lnTo>
                      <a:pt x="16761" y="39797"/>
                    </a:lnTo>
                    <a:cubicBezTo>
                      <a:pt x="16656" y="40258"/>
                      <a:pt x="16572" y="40739"/>
                      <a:pt x="16531" y="40865"/>
                    </a:cubicBezTo>
                    <a:cubicBezTo>
                      <a:pt x="16489" y="41011"/>
                      <a:pt x="16447" y="41137"/>
                      <a:pt x="16405" y="41283"/>
                    </a:cubicBezTo>
                    <a:cubicBezTo>
                      <a:pt x="16175" y="41450"/>
                      <a:pt x="15924" y="41555"/>
                      <a:pt x="15652" y="41639"/>
                    </a:cubicBezTo>
                    <a:cubicBezTo>
                      <a:pt x="15798" y="41262"/>
                      <a:pt x="15903" y="40865"/>
                      <a:pt x="15945" y="40467"/>
                    </a:cubicBezTo>
                    <a:cubicBezTo>
                      <a:pt x="15945" y="40425"/>
                      <a:pt x="15945" y="40300"/>
                      <a:pt x="15945" y="40153"/>
                    </a:cubicBezTo>
                    <a:cubicBezTo>
                      <a:pt x="16238" y="40090"/>
                      <a:pt x="16510" y="39965"/>
                      <a:pt x="16761" y="39797"/>
                    </a:cubicBezTo>
                    <a:close/>
                    <a:moveTo>
                      <a:pt x="16259" y="41681"/>
                    </a:moveTo>
                    <a:lnTo>
                      <a:pt x="16259" y="41681"/>
                    </a:lnTo>
                    <a:cubicBezTo>
                      <a:pt x="16091" y="42057"/>
                      <a:pt x="15924" y="42455"/>
                      <a:pt x="15756" y="42831"/>
                    </a:cubicBezTo>
                    <a:cubicBezTo>
                      <a:pt x="15526" y="42915"/>
                      <a:pt x="15317" y="42957"/>
                      <a:pt x="15066" y="42957"/>
                    </a:cubicBezTo>
                    <a:cubicBezTo>
                      <a:pt x="15233" y="42622"/>
                      <a:pt x="15401" y="42287"/>
                      <a:pt x="15526" y="41932"/>
                    </a:cubicBezTo>
                    <a:cubicBezTo>
                      <a:pt x="15777" y="41869"/>
                      <a:pt x="16028" y="41785"/>
                      <a:pt x="16259" y="41681"/>
                    </a:cubicBezTo>
                    <a:close/>
                    <a:moveTo>
                      <a:pt x="15610" y="43145"/>
                    </a:moveTo>
                    <a:cubicBezTo>
                      <a:pt x="15422" y="43543"/>
                      <a:pt x="15254" y="43919"/>
                      <a:pt x="15108" y="44317"/>
                    </a:cubicBezTo>
                    <a:cubicBezTo>
                      <a:pt x="15087" y="44359"/>
                      <a:pt x="15066" y="44401"/>
                      <a:pt x="15045" y="44463"/>
                    </a:cubicBezTo>
                    <a:cubicBezTo>
                      <a:pt x="14836" y="44568"/>
                      <a:pt x="14606" y="44610"/>
                      <a:pt x="14355" y="44631"/>
                    </a:cubicBezTo>
                    <a:cubicBezTo>
                      <a:pt x="14543" y="44170"/>
                      <a:pt x="14731" y="43710"/>
                      <a:pt x="14940" y="43250"/>
                    </a:cubicBezTo>
                    <a:cubicBezTo>
                      <a:pt x="14940" y="43250"/>
                      <a:pt x="14940" y="43229"/>
                      <a:pt x="14961" y="43229"/>
                    </a:cubicBezTo>
                    <a:cubicBezTo>
                      <a:pt x="15171" y="43229"/>
                      <a:pt x="15401" y="43208"/>
                      <a:pt x="15610" y="43145"/>
                    </a:cubicBezTo>
                    <a:close/>
                    <a:moveTo>
                      <a:pt x="14919" y="44777"/>
                    </a:moveTo>
                    <a:lnTo>
                      <a:pt x="14919" y="44777"/>
                    </a:lnTo>
                    <a:cubicBezTo>
                      <a:pt x="14794" y="45175"/>
                      <a:pt x="14647" y="45572"/>
                      <a:pt x="14543" y="45949"/>
                    </a:cubicBezTo>
                    <a:cubicBezTo>
                      <a:pt x="14417" y="46033"/>
                      <a:pt x="14250" y="46075"/>
                      <a:pt x="14124" y="46116"/>
                    </a:cubicBezTo>
                    <a:cubicBezTo>
                      <a:pt x="14041" y="46158"/>
                      <a:pt x="13936" y="46179"/>
                      <a:pt x="13831" y="46200"/>
                    </a:cubicBezTo>
                    <a:cubicBezTo>
                      <a:pt x="13957" y="45761"/>
                      <a:pt x="14103" y="45321"/>
                      <a:pt x="14271" y="44903"/>
                    </a:cubicBezTo>
                    <a:cubicBezTo>
                      <a:pt x="14501" y="44903"/>
                      <a:pt x="14710" y="44861"/>
                      <a:pt x="14919" y="44777"/>
                    </a:cubicBezTo>
                    <a:close/>
                    <a:moveTo>
                      <a:pt x="14459" y="46284"/>
                    </a:moveTo>
                    <a:cubicBezTo>
                      <a:pt x="14334" y="46765"/>
                      <a:pt x="14229" y="47225"/>
                      <a:pt x="14145" y="47727"/>
                    </a:cubicBezTo>
                    <a:cubicBezTo>
                      <a:pt x="13936" y="47874"/>
                      <a:pt x="13685" y="47999"/>
                      <a:pt x="13434" y="48041"/>
                    </a:cubicBezTo>
                    <a:cubicBezTo>
                      <a:pt x="13518" y="47518"/>
                      <a:pt x="13622" y="47016"/>
                      <a:pt x="13748" y="46493"/>
                    </a:cubicBezTo>
                    <a:cubicBezTo>
                      <a:pt x="13978" y="46451"/>
                      <a:pt x="14208" y="46388"/>
                      <a:pt x="14417" y="46305"/>
                    </a:cubicBezTo>
                    <a:cubicBezTo>
                      <a:pt x="14438" y="46284"/>
                      <a:pt x="14438" y="46284"/>
                      <a:pt x="14459" y="46284"/>
                    </a:cubicBezTo>
                    <a:close/>
                    <a:moveTo>
                      <a:pt x="14083" y="48062"/>
                    </a:moveTo>
                    <a:cubicBezTo>
                      <a:pt x="13999" y="48606"/>
                      <a:pt x="13957" y="49129"/>
                      <a:pt x="13936" y="49673"/>
                    </a:cubicBezTo>
                    <a:cubicBezTo>
                      <a:pt x="13769" y="49883"/>
                      <a:pt x="13539" y="50050"/>
                      <a:pt x="13287" y="50134"/>
                    </a:cubicBezTo>
                    <a:cubicBezTo>
                      <a:pt x="13267" y="49527"/>
                      <a:pt x="13308" y="48920"/>
                      <a:pt x="13392" y="48313"/>
                    </a:cubicBezTo>
                    <a:cubicBezTo>
                      <a:pt x="13643" y="48271"/>
                      <a:pt x="13873" y="48188"/>
                      <a:pt x="14083" y="48062"/>
                    </a:cubicBezTo>
                    <a:close/>
                    <a:moveTo>
                      <a:pt x="13957" y="50029"/>
                    </a:moveTo>
                    <a:cubicBezTo>
                      <a:pt x="13957" y="50217"/>
                      <a:pt x="13957" y="50385"/>
                      <a:pt x="13957" y="50552"/>
                    </a:cubicBezTo>
                    <a:cubicBezTo>
                      <a:pt x="13978" y="50929"/>
                      <a:pt x="14020" y="51284"/>
                      <a:pt x="14083" y="51640"/>
                    </a:cubicBezTo>
                    <a:cubicBezTo>
                      <a:pt x="13936" y="51870"/>
                      <a:pt x="13769" y="52059"/>
                      <a:pt x="13559" y="52205"/>
                    </a:cubicBezTo>
                    <a:cubicBezTo>
                      <a:pt x="13434" y="51661"/>
                      <a:pt x="13329" y="51117"/>
                      <a:pt x="13308" y="50552"/>
                    </a:cubicBezTo>
                    <a:cubicBezTo>
                      <a:pt x="13308" y="50510"/>
                      <a:pt x="13308" y="50468"/>
                      <a:pt x="13287" y="50427"/>
                    </a:cubicBezTo>
                    <a:cubicBezTo>
                      <a:pt x="13539" y="50322"/>
                      <a:pt x="13769" y="50196"/>
                      <a:pt x="13957" y="50029"/>
                    </a:cubicBezTo>
                    <a:close/>
                    <a:moveTo>
                      <a:pt x="14145" y="51996"/>
                    </a:moveTo>
                    <a:cubicBezTo>
                      <a:pt x="14271" y="52561"/>
                      <a:pt x="14438" y="53126"/>
                      <a:pt x="14647" y="53670"/>
                    </a:cubicBezTo>
                    <a:cubicBezTo>
                      <a:pt x="14543" y="53858"/>
                      <a:pt x="14396" y="54025"/>
                      <a:pt x="14229" y="54172"/>
                    </a:cubicBezTo>
                    <a:cubicBezTo>
                      <a:pt x="13978" y="53628"/>
                      <a:pt x="13769" y="53063"/>
                      <a:pt x="13622" y="52477"/>
                    </a:cubicBezTo>
                    <a:cubicBezTo>
                      <a:pt x="13831" y="52352"/>
                      <a:pt x="13999" y="52184"/>
                      <a:pt x="14145" y="51996"/>
                    </a:cubicBezTo>
                    <a:close/>
                    <a:moveTo>
                      <a:pt x="14752" y="53963"/>
                    </a:moveTo>
                    <a:cubicBezTo>
                      <a:pt x="14919" y="54381"/>
                      <a:pt x="15129" y="54800"/>
                      <a:pt x="15338" y="55197"/>
                    </a:cubicBezTo>
                    <a:cubicBezTo>
                      <a:pt x="15338" y="55197"/>
                      <a:pt x="15338" y="55218"/>
                      <a:pt x="15338" y="55239"/>
                    </a:cubicBezTo>
                    <a:cubicBezTo>
                      <a:pt x="15317" y="55448"/>
                      <a:pt x="15233" y="55637"/>
                      <a:pt x="15108" y="55804"/>
                    </a:cubicBezTo>
                    <a:cubicBezTo>
                      <a:pt x="14836" y="55365"/>
                      <a:pt x="14564" y="54883"/>
                      <a:pt x="14334" y="54423"/>
                    </a:cubicBezTo>
                    <a:cubicBezTo>
                      <a:pt x="14501" y="54277"/>
                      <a:pt x="14647" y="54130"/>
                      <a:pt x="14752" y="53963"/>
                    </a:cubicBezTo>
                    <a:close/>
                    <a:moveTo>
                      <a:pt x="15526" y="55532"/>
                    </a:moveTo>
                    <a:cubicBezTo>
                      <a:pt x="15882" y="56118"/>
                      <a:pt x="16259" y="56662"/>
                      <a:pt x="16677" y="57206"/>
                    </a:cubicBezTo>
                    <a:cubicBezTo>
                      <a:pt x="16635" y="57331"/>
                      <a:pt x="16531" y="57457"/>
                      <a:pt x="16447" y="57562"/>
                    </a:cubicBezTo>
                    <a:cubicBezTo>
                      <a:pt x="16384" y="57520"/>
                      <a:pt x="16342" y="57457"/>
                      <a:pt x="16300" y="57415"/>
                    </a:cubicBezTo>
                    <a:cubicBezTo>
                      <a:pt x="15924" y="56976"/>
                      <a:pt x="15589" y="56515"/>
                      <a:pt x="15275" y="56034"/>
                    </a:cubicBezTo>
                    <a:cubicBezTo>
                      <a:pt x="15401" y="55888"/>
                      <a:pt x="15484" y="55720"/>
                      <a:pt x="15526" y="55532"/>
                    </a:cubicBezTo>
                    <a:close/>
                    <a:moveTo>
                      <a:pt x="16865" y="57436"/>
                    </a:moveTo>
                    <a:cubicBezTo>
                      <a:pt x="17242" y="57917"/>
                      <a:pt x="17660" y="58357"/>
                      <a:pt x="18079" y="58796"/>
                    </a:cubicBezTo>
                    <a:cubicBezTo>
                      <a:pt x="18058" y="58922"/>
                      <a:pt x="18016" y="59026"/>
                      <a:pt x="17953" y="59131"/>
                    </a:cubicBezTo>
                    <a:cubicBezTo>
                      <a:pt x="17493" y="58691"/>
                      <a:pt x="17033" y="58231"/>
                      <a:pt x="16614" y="57771"/>
                    </a:cubicBezTo>
                    <a:cubicBezTo>
                      <a:pt x="16698" y="57666"/>
                      <a:pt x="16782" y="57541"/>
                      <a:pt x="16865" y="57436"/>
                    </a:cubicBezTo>
                    <a:close/>
                    <a:moveTo>
                      <a:pt x="18288" y="59005"/>
                    </a:moveTo>
                    <a:cubicBezTo>
                      <a:pt x="18811" y="59528"/>
                      <a:pt x="19355" y="60031"/>
                      <a:pt x="19899" y="60491"/>
                    </a:cubicBezTo>
                    <a:cubicBezTo>
                      <a:pt x="19585" y="60449"/>
                      <a:pt x="19334" y="60344"/>
                      <a:pt x="18937" y="60010"/>
                    </a:cubicBezTo>
                    <a:cubicBezTo>
                      <a:pt x="18665" y="59779"/>
                      <a:pt x="18414" y="59549"/>
                      <a:pt x="18142" y="59298"/>
                    </a:cubicBezTo>
                    <a:cubicBezTo>
                      <a:pt x="18205" y="59215"/>
                      <a:pt x="18246" y="59110"/>
                      <a:pt x="18288" y="59005"/>
                    </a:cubicBezTo>
                    <a:close/>
                    <a:moveTo>
                      <a:pt x="16656" y="1"/>
                    </a:moveTo>
                    <a:cubicBezTo>
                      <a:pt x="16070" y="1"/>
                      <a:pt x="15338" y="754"/>
                      <a:pt x="14899" y="1131"/>
                    </a:cubicBezTo>
                    <a:cubicBezTo>
                      <a:pt x="14145" y="1779"/>
                      <a:pt x="13518" y="2574"/>
                      <a:pt x="13246" y="3537"/>
                    </a:cubicBezTo>
                    <a:cubicBezTo>
                      <a:pt x="12743" y="5169"/>
                      <a:pt x="13559" y="7408"/>
                      <a:pt x="15338" y="7889"/>
                    </a:cubicBezTo>
                    <a:cubicBezTo>
                      <a:pt x="15171" y="8475"/>
                      <a:pt x="14982" y="9061"/>
                      <a:pt x="14878" y="9667"/>
                    </a:cubicBezTo>
                    <a:cubicBezTo>
                      <a:pt x="13790" y="9772"/>
                      <a:pt x="12723" y="10002"/>
                      <a:pt x="11697" y="10337"/>
                    </a:cubicBezTo>
                    <a:cubicBezTo>
                      <a:pt x="9772" y="11007"/>
                      <a:pt x="8287" y="12262"/>
                      <a:pt x="7513" y="14187"/>
                    </a:cubicBezTo>
                    <a:cubicBezTo>
                      <a:pt x="6550" y="16677"/>
                      <a:pt x="6383" y="19564"/>
                      <a:pt x="5943" y="22180"/>
                    </a:cubicBezTo>
                    <a:cubicBezTo>
                      <a:pt x="5399" y="25444"/>
                      <a:pt x="5127" y="28875"/>
                      <a:pt x="2847" y="31491"/>
                    </a:cubicBezTo>
                    <a:cubicBezTo>
                      <a:pt x="2093" y="32328"/>
                      <a:pt x="817" y="32976"/>
                      <a:pt x="357" y="34023"/>
                    </a:cubicBezTo>
                    <a:cubicBezTo>
                      <a:pt x="315" y="34127"/>
                      <a:pt x="273" y="34232"/>
                      <a:pt x="252" y="34357"/>
                    </a:cubicBezTo>
                    <a:cubicBezTo>
                      <a:pt x="189" y="34420"/>
                      <a:pt x="168" y="34525"/>
                      <a:pt x="189" y="34608"/>
                    </a:cubicBezTo>
                    <a:cubicBezTo>
                      <a:pt x="1" y="35655"/>
                      <a:pt x="378" y="36805"/>
                      <a:pt x="189" y="37852"/>
                    </a:cubicBezTo>
                    <a:cubicBezTo>
                      <a:pt x="168" y="37998"/>
                      <a:pt x="252" y="38165"/>
                      <a:pt x="399" y="38186"/>
                    </a:cubicBezTo>
                    <a:cubicBezTo>
                      <a:pt x="4625" y="39672"/>
                      <a:pt x="9291" y="39525"/>
                      <a:pt x="13706" y="39672"/>
                    </a:cubicBezTo>
                    <a:cubicBezTo>
                      <a:pt x="13769" y="39672"/>
                      <a:pt x="13811" y="39651"/>
                      <a:pt x="13852" y="39630"/>
                    </a:cubicBezTo>
                    <a:cubicBezTo>
                      <a:pt x="14292" y="40007"/>
                      <a:pt x="14836" y="40258"/>
                      <a:pt x="15422" y="40404"/>
                    </a:cubicBezTo>
                    <a:cubicBezTo>
                      <a:pt x="15401" y="40572"/>
                      <a:pt x="15380" y="40718"/>
                      <a:pt x="15359" y="40865"/>
                    </a:cubicBezTo>
                    <a:cubicBezTo>
                      <a:pt x="15171" y="41681"/>
                      <a:pt x="14731" y="42434"/>
                      <a:pt x="14396" y="43208"/>
                    </a:cubicBezTo>
                    <a:cubicBezTo>
                      <a:pt x="13915" y="44254"/>
                      <a:pt x="13497" y="45342"/>
                      <a:pt x="13225" y="46472"/>
                    </a:cubicBezTo>
                    <a:cubicBezTo>
                      <a:pt x="12660" y="48669"/>
                      <a:pt x="12576" y="51012"/>
                      <a:pt x="13287" y="53189"/>
                    </a:cubicBezTo>
                    <a:cubicBezTo>
                      <a:pt x="13957" y="55260"/>
                      <a:pt x="15212" y="57080"/>
                      <a:pt x="16719" y="58650"/>
                    </a:cubicBezTo>
                    <a:cubicBezTo>
                      <a:pt x="17388" y="59340"/>
                      <a:pt x="18414" y="60637"/>
                      <a:pt x="19334" y="61014"/>
                    </a:cubicBezTo>
                    <a:cubicBezTo>
                      <a:pt x="19473" y="61068"/>
                      <a:pt x="19635" y="61085"/>
                      <a:pt x="19803" y="61085"/>
                    </a:cubicBezTo>
                    <a:cubicBezTo>
                      <a:pt x="20092" y="61085"/>
                      <a:pt x="20401" y="61035"/>
                      <a:pt x="20653" y="61035"/>
                    </a:cubicBezTo>
                    <a:cubicBezTo>
                      <a:pt x="20757" y="61035"/>
                      <a:pt x="20841" y="60993"/>
                      <a:pt x="20862" y="60909"/>
                    </a:cubicBezTo>
                    <a:cubicBezTo>
                      <a:pt x="20945" y="60826"/>
                      <a:pt x="20966" y="60700"/>
                      <a:pt x="20841" y="60596"/>
                    </a:cubicBezTo>
                    <a:cubicBezTo>
                      <a:pt x="17577" y="57959"/>
                      <a:pt x="14543" y="54528"/>
                      <a:pt x="14459" y="50092"/>
                    </a:cubicBezTo>
                    <a:cubicBezTo>
                      <a:pt x="14417" y="47874"/>
                      <a:pt x="15045" y="45698"/>
                      <a:pt x="15924" y="43668"/>
                    </a:cubicBezTo>
                    <a:cubicBezTo>
                      <a:pt x="16384" y="42622"/>
                      <a:pt x="16824" y="41618"/>
                      <a:pt x="17116" y="40551"/>
                    </a:cubicBezTo>
                    <a:cubicBezTo>
                      <a:pt x="18016" y="40509"/>
                      <a:pt x="18665" y="40216"/>
                      <a:pt x="19104" y="39756"/>
                    </a:cubicBezTo>
                    <a:cubicBezTo>
                      <a:pt x="21448" y="39735"/>
                      <a:pt x="23791" y="39630"/>
                      <a:pt x="26135" y="39379"/>
                    </a:cubicBezTo>
                    <a:cubicBezTo>
                      <a:pt x="28039" y="39191"/>
                      <a:pt x="29901" y="39065"/>
                      <a:pt x="31637" y="38186"/>
                    </a:cubicBezTo>
                    <a:cubicBezTo>
                      <a:pt x="31700" y="38165"/>
                      <a:pt x="31742" y="38144"/>
                      <a:pt x="31784" y="38103"/>
                    </a:cubicBezTo>
                    <a:cubicBezTo>
                      <a:pt x="31847" y="38040"/>
                      <a:pt x="31868" y="37956"/>
                      <a:pt x="31847" y="37872"/>
                    </a:cubicBezTo>
                    <a:cubicBezTo>
                      <a:pt x="31826" y="37872"/>
                      <a:pt x="31847" y="37872"/>
                      <a:pt x="31847" y="37852"/>
                    </a:cubicBezTo>
                    <a:cubicBezTo>
                      <a:pt x="31637" y="36701"/>
                      <a:pt x="32077" y="35529"/>
                      <a:pt x="31784" y="34399"/>
                    </a:cubicBezTo>
                    <a:cubicBezTo>
                      <a:pt x="31721" y="34148"/>
                      <a:pt x="31637" y="33939"/>
                      <a:pt x="31512" y="33751"/>
                    </a:cubicBezTo>
                    <a:cubicBezTo>
                      <a:pt x="31512" y="33688"/>
                      <a:pt x="31470" y="33604"/>
                      <a:pt x="31365" y="33562"/>
                    </a:cubicBezTo>
                    <a:cubicBezTo>
                      <a:pt x="30968" y="33060"/>
                      <a:pt x="30403" y="32683"/>
                      <a:pt x="29922" y="32244"/>
                    </a:cubicBezTo>
                    <a:cubicBezTo>
                      <a:pt x="27620" y="30110"/>
                      <a:pt x="26951" y="27369"/>
                      <a:pt x="26448" y="24398"/>
                    </a:cubicBezTo>
                    <a:cubicBezTo>
                      <a:pt x="25988" y="21615"/>
                      <a:pt x="25611" y="18790"/>
                      <a:pt x="25026" y="16028"/>
                    </a:cubicBezTo>
                    <a:cubicBezTo>
                      <a:pt x="24565" y="13873"/>
                      <a:pt x="23645" y="11990"/>
                      <a:pt x="21657" y="10923"/>
                    </a:cubicBezTo>
                    <a:cubicBezTo>
                      <a:pt x="20548" y="10316"/>
                      <a:pt x="19313" y="9939"/>
                      <a:pt x="18058" y="9751"/>
                    </a:cubicBezTo>
                    <a:cubicBezTo>
                      <a:pt x="17995" y="9123"/>
                      <a:pt x="17932" y="8517"/>
                      <a:pt x="17870" y="7910"/>
                    </a:cubicBezTo>
                    <a:lnTo>
                      <a:pt x="17912" y="7910"/>
                    </a:lnTo>
                    <a:cubicBezTo>
                      <a:pt x="19648" y="7491"/>
                      <a:pt x="20527" y="5336"/>
                      <a:pt x="20129" y="3725"/>
                    </a:cubicBezTo>
                    <a:cubicBezTo>
                      <a:pt x="19899" y="2763"/>
                      <a:pt x="19293" y="1926"/>
                      <a:pt x="18560" y="1256"/>
                    </a:cubicBezTo>
                    <a:cubicBezTo>
                      <a:pt x="18100" y="838"/>
                      <a:pt x="17305" y="1"/>
                      <a:pt x="1665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37"/>
              <p:cNvSpPr/>
              <p:nvPr/>
            </p:nvSpPr>
            <p:spPr>
              <a:xfrm>
                <a:off x="1686500" y="3308075"/>
                <a:ext cx="774200" cy="130850"/>
              </a:xfrm>
              <a:custGeom>
                <a:avLst/>
                <a:gdLst/>
                <a:ahLst/>
                <a:cxnLst/>
                <a:rect l="l" t="t" r="r" b="b"/>
                <a:pathLst>
                  <a:path w="30968" h="5234" extrusionOk="0">
                    <a:moveTo>
                      <a:pt x="14557" y="0"/>
                    </a:moveTo>
                    <a:cubicBezTo>
                      <a:pt x="11736" y="0"/>
                      <a:pt x="8884" y="121"/>
                      <a:pt x="6068" y="526"/>
                    </a:cubicBezTo>
                    <a:cubicBezTo>
                      <a:pt x="4102" y="798"/>
                      <a:pt x="1800" y="1133"/>
                      <a:pt x="126" y="2283"/>
                    </a:cubicBezTo>
                    <a:cubicBezTo>
                      <a:pt x="63" y="2472"/>
                      <a:pt x="22" y="2660"/>
                      <a:pt x="22" y="2869"/>
                    </a:cubicBezTo>
                    <a:cubicBezTo>
                      <a:pt x="1" y="3664"/>
                      <a:pt x="147" y="4439"/>
                      <a:pt x="105" y="5234"/>
                    </a:cubicBezTo>
                    <a:cubicBezTo>
                      <a:pt x="4583" y="3785"/>
                      <a:pt x="9418" y="3251"/>
                      <a:pt x="14168" y="3251"/>
                    </a:cubicBezTo>
                    <a:cubicBezTo>
                      <a:pt x="15389" y="3251"/>
                      <a:pt x="16604" y="3286"/>
                      <a:pt x="17807" y="3350"/>
                    </a:cubicBezTo>
                    <a:cubicBezTo>
                      <a:pt x="22012" y="3560"/>
                      <a:pt x="26595" y="3853"/>
                      <a:pt x="30633" y="5213"/>
                    </a:cubicBezTo>
                    <a:cubicBezTo>
                      <a:pt x="30591" y="4062"/>
                      <a:pt x="30968" y="2806"/>
                      <a:pt x="30403" y="1781"/>
                    </a:cubicBezTo>
                    <a:cubicBezTo>
                      <a:pt x="30361" y="1739"/>
                      <a:pt x="30340" y="1677"/>
                      <a:pt x="30298" y="1635"/>
                    </a:cubicBezTo>
                    <a:cubicBezTo>
                      <a:pt x="28436" y="881"/>
                      <a:pt x="26239" y="693"/>
                      <a:pt x="24251" y="484"/>
                    </a:cubicBezTo>
                    <a:cubicBezTo>
                      <a:pt x="21280" y="149"/>
                      <a:pt x="18288" y="3"/>
                      <a:pt x="15275" y="3"/>
                    </a:cubicBezTo>
                    <a:cubicBezTo>
                      <a:pt x="15036" y="1"/>
                      <a:pt x="14797" y="0"/>
                      <a:pt x="1455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37"/>
              <p:cNvSpPr/>
              <p:nvPr/>
            </p:nvSpPr>
            <p:spPr>
              <a:xfrm>
                <a:off x="1702725" y="3185475"/>
                <a:ext cx="725025" cy="156675"/>
              </a:xfrm>
              <a:custGeom>
                <a:avLst/>
                <a:gdLst/>
                <a:ahLst/>
                <a:cxnLst/>
                <a:rect l="l" t="t" r="r" b="b"/>
                <a:pathLst>
                  <a:path w="29001" h="6267" extrusionOk="0">
                    <a:moveTo>
                      <a:pt x="14622" y="0"/>
                    </a:moveTo>
                    <a:cubicBezTo>
                      <a:pt x="11047" y="0"/>
                      <a:pt x="7473" y="319"/>
                      <a:pt x="3934" y="952"/>
                    </a:cubicBezTo>
                    <a:cubicBezTo>
                      <a:pt x="3453" y="2291"/>
                      <a:pt x="2762" y="3505"/>
                      <a:pt x="1779" y="4593"/>
                    </a:cubicBezTo>
                    <a:cubicBezTo>
                      <a:pt x="1235" y="5179"/>
                      <a:pt x="502" y="5660"/>
                      <a:pt x="0" y="6267"/>
                    </a:cubicBezTo>
                    <a:cubicBezTo>
                      <a:pt x="1297" y="5618"/>
                      <a:pt x="2846" y="5325"/>
                      <a:pt x="4269" y="5074"/>
                    </a:cubicBezTo>
                    <a:cubicBezTo>
                      <a:pt x="7354" y="4542"/>
                      <a:pt x="10516" y="4357"/>
                      <a:pt x="13673" y="4357"/>
                    </a:cubicBezTo>
                    <a:cubicBezTo>
                      <a:pt x="15482" y="4357"/>
                      <a:pt x="17291" y="4418"/>
                      <a:pt x="19083" y="4509"/>
                    </a:cubicBezTo>
                    <a:cubicBezTo>
                      <a:pt x="22242" y="4656"/>
                      <a:pt x="25883" y="4718"/>
                      <a:pt x="29000" y="5744"/>
                    </a:cubicBezTo>
                    <a:cubicBezTo>
                      <a:pt x="28373" y="5137"/>
                      <a:pt x="27640" y="4614"/>
                      <a:pt x="27117" y="3965"/>
                    </a:cubicBezTo>
                    <a:cubicBezTo>
                      <a:pt x="26385" y="3024"/>
                      <a:pt x="25904" y="2040"/>
                      <a:pt x="25548" y="994"/>
                    </a:cubicBezTo>
                    <a:lnTo>
                      <a:pt x="25485" y="994"/>
                    </a:lnTo>
                    <a:cubicBezTo>
                      <a:pt x="21889" y="330"/>
                      <a:pt x="18255" y="0"/>
                      <a:pt x="1462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37"/>
              <p:cNvSpPr/>
              <p:nvPr/>
            </p:nvSpPr>
            <p:spPr>
              <a:xfrm>
                <a:off x="2157800" y="3407000"/>
                <a:ext cx="284600" cy="73775"/>
              </a:xfrm>
              <a:custGeom>
                <a:avLst/>
                <a:gdLst/>
                <a:ahLst/>
                <a:cxnLst/>
                <a:rect l="l" t="t" r="r" b="b"/>
                <a:pathLst>
                  <a:path w="11384" h="2951" extrusionOk="0">
                    <a:moveTo>
                      <a:pt x="545" y="0"/>
                    </a:moveTo>
                    <a:lnTo>
                      <a:pt x="545" y="0"/>
                    </a:lnTo>
                    <a:cubicBezTo>
                      <a:pt x="587" y="1088"/>
                      <a:pt x="461" y="2155"/>
                      <a:pt x="1" y="2950"/>
                    </a:cubicBezTo>
                    <a:cubicBezTo>
                      <a:pt x="1884" y="2930"/>
                      <a:pt x="3767" y="2846"/>
                      <a:pt x="5629" y="2678"/>
                    </a:cubicBezTo>
                    <a:cubicBezTo>
                      <a:pt x="7575" y="2511"/>
                      <a:pt x="9584" y="2427"/>
                      <a:pt x="11383" y="1674"/>
                    </a:cubicBezTo>
                    <a:cubicBezTo>
                      <a:pt x="7952" y="565"/>
                      <a:pt x="4165" y="210"/>
                      <a:pt x="54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37"/>
              <p:cNvSpPr/>
              <p:nvPr/>
            </p:nvSpPr>
            <p:spPr>
              <a:xfrm>
                <a:off x="1805250" y="3019225"/>
                <a:ext cx="531475" cy="177500"/>
              </a:xfrm>
              <a:custGeom>
                <a:avLst/>
                <a:gdLst/>
                <a:ahLst/>
                <a:cxnLst/>
                <a:rect l="l" t="t" r="r" b="b"/>
                <a:pathLst>
                  <a:path w="21259" h="7100" extrusionOk="0">
                    <a:moveTo>
                      <a:pt x="11904" y="1"/>
                    </a:moveTo>
                    <a:cubicBezTo>
                      <a:pt x="11451" y="1"/>
                      <a:pt x="10998" y="4"/>
                      <a:pt x="10546" y="7"/>
                    </a:cubicBezTo>
                    <a:cubicBezTo>
                      <a:pt x="7449" y="7"/>
                      <a:pt x="4352" y="49"/>
                      <a:pt x="1256" y="363"/>
                    </a:cubicBezTo>
                    <a:cubicBezTo>
                      <a:pt x="984" y="2141"/>
                      <a:pt x="712" y="3920"/>
                      <a:pt x="356" y="5656"/>
                    </a:cubicBezTo>
                    <a:cubicBezTo>
                      <a:pt x="251" y="6137"/>
                      <a:pt x="147" y="6598"/>
                      <a:pt x="0" y="7037"/>
                    </a:cubicBezTo>
                    <a:cubicBezTo>
                      <a:pt x="3466" y="6441"/>
                      <a:pt x="6962" y="6142"/>
                      <a:pt x="10457" y="6142"/>
                    </a:cubicBezTo>
                    <a:cubicBezTo>
                      <a:pt x="14071" y="6142"/>
                      <a:pt x="17684" y="6462"/>
                      <a:pt x="21259" y="7100"/>
                    </a:cubicBezTo>
                    <a:cubicBezTo>
                      <a:pt x="20945" y="6012"/>
                      <a:pt x="20736" y="4903"/>
                      <a:pt x="20547" y="3752"/>
                    </a:cubicBezTo>
                    <a:cubicBezTo>
                      <a:pt x="20401" y="2852"/>
                      <a:pt x="20254" y="1932"/>
                      <a:pt x="20108" y="1011"/>
                    </a:cubicBezTo>
                    <a:cubicBezTo>
                      <a:pt x="20066" y="1011"/>
                      <a:pt x="20045" y="1011"/>
                      <a:pt x="20003" y="990"/>
                    </a:cubicBezTo>
                    <a:cubicBezTo>
                      <a:pt x="17380" y="110"/>
                      <a:pt x="14650" y="1"/>
                      <a:pt x="1190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37"/>
              <p:cNvSpPr/>
              <p:nvPr/>
            </p:nvSpPr>
            <p:spPr>
              <a:xfrm>
                <a:off x="1838725" y="2921650"/>
                <a:ext cx="466625" cy="108750"/>
              </a:xfrm>
              <a:custGeom>
                <a:avLst/>
                <a:gdLst/>
                <a:ahLst/>
                <a:cxnLst/>
                <a:rect l="l" t="t" r="r" b="b"/>
                <a:pathLst>
                  <a:path w="18665" h="4350" extrusionOk="0">
                    <a:moveTo>
                      <a:pt x="8411" y="0"/>
                    </a:moveTo>
                    <a:cubicBezTo>
                      <a:pt x="5767" y="0"/>
                      <a:pt x="3137" y="210"/>
                      <a:pt x="523" y="604"/>
                    </a:cubicBezTo>
                    <a:cubicBezTo>
                      <a:pt x="461" y="1001"/>
                      <a:pt x="398" y="1378"/>
                      <a:pt x="335" y="1755"/>
                    </a:cubicBezTo>
                    <a:cubicBezTo>
                      <a:pt x="210" y="2403"/>
                      <a:pt x="105" y="3073"/>
                      <a:pt x="0" y="3742"/>
                    </a:cubicBezTo>
                    <a:cubicBezTo>
                      <a:pt x="3244" y="3408"/>
                      <a:pt x="6466" y="3387"/>
                      <a:pt x="9709" y="3366"/>
                    </a:cubicBezTo>
                    <a:cubicBezTo>
                      <a:pt x="12743" y="3366"/>
                      <a:pt x="15777" y="3408"/>
                      <a:pt x="18664" y="4349"/>
                    </a:cubicBezTo>
                    <a:cubicBezTo>
                      <a:pt x="18497" y="3282"/>
                      <a:pt x="18309" y="2194"/>
                      <a:pt x="18120" y="1127"/>
                    </a:cubicBezTo>
                    <a:cubicBezTo>
                      <a:pt x="15568" y="123"/>
                      <a:pt x="12471" y="81"/>
                      <a:pt x="9751" y="18"/>
                    </a:cubicBezTo>
                    <a:cubicBezTo>
                      <a:pt x="9304" y="6"/>
                      <a:pt x="8857" y="0"/>
                      <a:pt x="841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37"/>
              <p:cNvSpPr/>
              <p:nvPr/>
            </p:nvSpPr>
            <p:spPr>
              <a:xfrm>
                <a:off x="1853900" y="2752850"/>
                <a:ext cx="435225" cy="182350"/>
              </a:xfrm>
              <a:custGeom>
                <a:avLst/>
                <a:gdLst/>
                <a:ahLst/>
                <a:cxnLst/>
                <a:rect l="l" t="t" r="r" b="b"/>
                <a:pathLst>
                  <a:path w="17409" h="7294" extrusionOk="0">
                    <a:moveTo>
                      <a:pt x="8427" y="1"/>
                    </a:moveTo>
                    <a:cubicBezTo>
                      <a:pt x="6286" y="1"/>
                      <a:pt x="4143" y="527"/>
                      <a:pt x="2511" y="1769"/>
                    </a:cubicBezTo>
                    <a:cubicBezTo>
                      <a:pt x="879" y="2983"/>
                      <a:pt x="356" y="4908"/>
                      <a:pt x="0" y="6812"/>
                    </a:cubicBezTo>
                    <a:cubicBezTo>
                      <a:pt x="2594" y="6436"/>
                      <a:pt x="5203" y="6229"/>
                      <a:pt x="7814" y="6229"/>
                    </a:cubicBezTo>
                    <a:cubicBezTo>
                      <a:pt x="8257" y="6229"/>
                      <a:pt x="8700" y="6235"/>
                      <a:pt x="9144" y="6247"/>
                    </a:cubicBezTo>
                    <a:cubicBezTo>
                      <a:pt x="11801" y="6310"/>
                      <a:pt x="14856" y="6352"/>
                      <a:pt x="17409" y="7293"/>
                    </a:cubicBezTo>
                    <a:cubicBezTo>
                      <a:pt x="17388" y="7084"/>
                      <a:pt x="17346" y="6875"/>
                      <a:pt x="17304" y="6686"/>
                    </a:cubicBezTo>
                    <a:cubicBezTo>
                      <a:pt x="16781" y="3883"/>
                      <a:pt x="15651" y="1727"/>
                      <a:pt x="12847" y="744"/>
                    </a:cubicBezTo>
                    <a:cubicBezTo>
                      <a:pt x="11501" y="272"/>
                      <a:pt x="9964" y="1"/>
                      <a:pt x="84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37"/>
              <p:cNvSpPr/>
              <p:nvPr/>
            </p:nvSpPr>
            <p:spPr>
              <a:xfrm>
                <a:off x="2101325" y="3405425"/>
                <a:ext cx="58600" cy="95225"/>
              </a:xfrm>
              <a:custGeom>
                <a:avLst/>
                <a:gdLst/>
                <a:ahLst/>
                <a:cxnLst/>
                <a:rect l="l" t="t" r="r" b="b"/>
                <a:pathLst>
                  <a:path w="2344" h="3809" extrusionOk="0">
                    <a:moveTo>
                      <a:pt x="1653" y="0"/>
                    </a:moveTo>
                    <a:cubicBezTo>
                      <a:pt x="1674" y="1256"/>
                      <a:pt x="1381" y="2407"/>
                      <a:pt x="146" y="2721"/>
                    </a:cubicBezTo>
                    <a:cubicBezTo>
                      <a:pt x="126" y="3097"/>
                      <a:pt x="63" y="3453"/>
                      <a:pt x="0" y="3809"/>
                    </a:cubicBezTo>
                    <a:cubicBezTo>
                      <a:pt x="2092" y="3599"/>
                      <a:pt x="2343" y="1800"/>
                      <a:pt x="2281" y="21"/>
                    </a:cubicBezTo>
                    <a:cubicBezTo>
                      <a:pt x="2071" y="21"/>
                      <a:pt x="1862" y="0"/>
                      <a:pt x="1653" y="0"/>
                    </a:cubicBezTo>
                    <a:close/>
                  </a:path>
                </a:pathLst>
              </a:custGeom>
              <a:solidFill>
                <a:srgbClr val="FFEB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37"/>
              <p:cNvSpPr/>
              <p:nvPr/>
            </p:nvSpPr>
            <p:spPr>
              <a:xfrm>
                <a:off x="2001400" y="2513025"/>
                <a:ext cx="170550" cy="171600"/>
              </a:xfrm>
              <a:custGeom>
                <a:avLst/>
                <a:gdLst/>
                <a:ahLst/>
                <a:cxnLst/>
                <a:rect l="l" t="t" r="r" b="b"/>
                <a:pathLst>
                  <a:path w="6822" h="6864" extrusionOk="0">
                    <a:moveTo>
                      <a:pt x="3411" y="1"/>
                    </a:moveTo>
                    <a:cubicBezTo>
                      <a:pt x="3035" y="1"/>
                      <a:pt x="2093" y="901"/>
                      <a:pt x="1863" y="1110"/>
                    </a:cubicBezTo>
                    <a:cubicBezTo>
                      <a:pt x="1486" y="1445"/>
                      <a:pt x="1130" y="1842"/>
                      <a:pt x="879" y="2281"/>
                    </a:cubicBezTo>
                    <a:cubicBezTo>
                      <a:pt x="1" y="3746"/>
                      <a:pt x="273" y="6320"/>
                      <a:pt x="2219" y="6843"/>
                    </a:cubicBezTo>
                    <a:cubicBezTo>
                      <a:pt x="2260" y="6613"/>
                      <a:pt x="2302" y="6383"/>
                      <a:pt x="2323" y="6131"/>
                    </a:cubicBezTo>
                    <a:cubicBezTo>
                      <a:pt x="1382" y="5734"/>
                      <a:pt x="942" y="4520"/>
                      <a:pt x="1193" y="3579"/>
                    </a:cubicBezTo>
                    <a:cubicBezTo>
                      <a:pt x="1340" y="2951"/>
                      <a:pt x="1737" y="2428"/>
                      <a:pt x="2219" y="2009"/>
                    </a:cubicBezTo>
                    <a:cubicBezTo>
                      <a:pt x="2491" y="1779"/>
                      <a:pt x="2951" y="1319"/>
                      <a:pt x="3348" y="1319"/>
                    </a:cubicBezTo>
                    <a:cubicBezTo>
                      <a:pt x="3746" y="1319"/>
                      <a:pt x="4269" y="1842"/>
                      <a:pt x="4562" y="2114"/>
                    </a:cubicBezTo>
                    <a:cubicBezTo>
                      <a:pt x="5022" y="2533"/>
                      <a:pt x="5399" y="3077"/>
                      <a:pt x="5524" y="3704"/>
                    </a:cubicBezTo>
                    <a:cubicBezTo>
                      <a:pt x="5713" y="4583"/>
                      <a:pt x="5273" y="5671"/>
                      <a:pt x="4457" y="6090"/>
                    </a:cubicBezTo>
                    <a:cubicBezTo>
                      <a:pt x="4457" y="6131"/>
                      <a:pt x="4478" y="6173"/>
                      <a:pt x="4478" y="6236"/>
                    </a:cubicBezTo>
                    <a:cubicBezTo>
                      <a:pt x="4499" y="6445"/>
                      <a:pt x="4541" y="6655"/>
                      <a:pt x="4562" y="6864"/>
                    </a:cubicBezTo>
                    <a:cubicBezTo>
                      <a:pt x="6550" y="6362"/>
                      <a:pt x="6822" y="3767"/>
                      <a:pt x="5943" y="2281"/>
                    </a:cubicBezTo>
                    <a:cubicBezTo>
                      <a:pt x="5692" y="1842"/>
                      <a:pt x="5336" y="1445"/>
                      <a:pt x="4960" y="1110"/>
                    </a:cubicBezTo>
                    <a:cubicBezTo>
                      <a:pt x="4729" y="901"/>
                      <a:pt x="3788" y="1"/>
                      <a:pt x="34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37"/>
              <p:cNvSpPr/>
              <p:nvPr/>
            </p:nvSpPr>
            <p:spPr>
              <a:xfrm>
                <a:off x="2123800" y="3975075"/>
                <a:ext cx="43975" cy="37150"/>
              </a:xfrm>
              <a:custGeom>
                <a:avLst/>
                <a:gdLst/>
                <a:ahLst/>
                <a:cxnLst/>
                <a:rect l="l" t="t" r="r" b="b"/>
                <a:pathLst>
                  <a:path w="1759" h="1486" extrusionOk="0">
                    <a:moveTo>
                      <a:pt x="147" y="0"/>
                    </a:moveTo>
                    <a:cubicBezTo>
                      <a:pt x="105" y="105"/>
                      <a:pt x="64" y="210"/>
                      <a:pt x="1" y="293"/>
                    </a:cubicBezTo>
                    <a:cubicBezTo>
                      <a:pt x="273" y="544"/>
                      <a:pt x="524" y="774"/>
                      <a:pt x="796" y="1005"/>
                    </a:cubicBezTo>
                    <a:cubicBezTo>
                      <a:pt x="1193" y="1339"/>
                      <a:pt x="1444" y="1444"/>
                      <a:pt x="1758" y="1486"/>
                    </a:cubicBezTo>
                    <a:cubicBezTo>
                      <a:pt x="1214" y="1026"/>
                      <a:pt x="670" y="523"/>
                      <a:pt x="147" y="0"/>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37"/>
              <p:cNvSpPr/>
              <p:nvPr/>
            </p:nvSpPr>
            <p:spPr>
              <a:xfrm>
                <a:off x="2034350" y="3402275"/>
                <a:ext cx="95750" cy="57050"/>
              </a:xfrm>
              <a:custGeom>
                <a:avLst/>
                <a:gdLst/>
                <a:ahLst/>
                <a:cxnLst/>
                <a:rect l="l" t="t" r="r" b="b"/>
                <a:pathLst>
                  <a:path w="3830" h="2282" extrusionOk="0">
                    <a:moveTo>
                      <a:pt x="105" y="1"/>
                    </a:moveTo>
                    <a:cubicBezTo>
                      <a:pt x="105" y="629"/>
                      <a:pt x="1" y="1424"/>
                      <a:pt x="482" y="1863"/>
                    </a:cubicBezTo>
                    <a:cubicBezTo>
                      <a:pt x="608" y="1989"/>
                      <a:pt x="775" y="2072"/>
                      <a:pt x="942" y="2156"/>
                    </a:cubicBezTo>
                    <a:cubicBezTo>
                      <a:pt x="984" y="2135"/>
                      <a:pt x="1026" y="2114"/>
                      <a:pt x="1089" y="2114"/>
                    </a:cubicBezTo>
                    <a:lnTo>
                      <a:pt x="2616" y="2114"/>
                    </a:lnTo>
                    <a:cubicBezTo>
                      <a:pt x="2721" y="2114"/>
                      <a:pt x="2805" y="2198"/>
                      <a:pt x="2846" y="2282"/>
                    </a:cubicBezTo>
                    <a:cubicBezTo>
                      <a:pt x="3725" y="1968"/>
                      <a:pt x="3830" y="1026"/>
                      <a:pt x="3809" y="85"/>
                    </a:cubicBezTo>
                    <a:cubicBezTo>
                      <a:pt x="2595" y="43"/>
                      <a:pt x="1361" y="1"/>
                      <a:pt x="1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37"/>
              <p:cNvSpPr/>
              <p:nvPr/>
            </p:nvSpPr>
            <p:spPr>
              <a:xfrm>
                <a:off x="2085625" y="3935850"/>
                <a:ext cx="36625" cy="42375"/>
              </a:xfrm>
              <a:custGeom>
                <a:avLst/>
                <a:gdLst/>
                <a:ahLst/>
                <a:cxnLst/>
                <a:rect l="l" t="t" r="r" b="b"/>
                <a:pathLst>
                  <a:path w="1465" h="1695" extrusionOk="0">
                    <a:moveTo>
                      <a:pt x="251" y="0"/>
                    </a:moveTo>
                    <a:cubicBezTo>
                      <a:pt x="168" y="105"/>
                      <a:pt x="84" y="230"/>
                      <a:pt x="0" y="335"/>
                    </a:cubicBezTo>
                    <a:cubicBezTo>
                      <a:pt x="419" y="795"/>
                      <a:pt x="879" y="1255"/>
                      <a:pt x="1339" y="1695"/>
                    </a:cubicBezTo>
                    <a:cubicBezTo>
                      <a:pt x="1402" y="1590"/>
                      <a:pt x="1444" y="1486"/>
                      <a:pt x="1465" y="1360"/>
                    </a:cubicBezTo>
                    <a:cubicBezTo>
                      <a:pt x="1046" y="921"/>
                      <a:pt x="628" y="481"/>
                      <a:pt x="251" y="0"/>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37"/>
              <p:cNvSpPr/>
              <p:nvPr/>
            </p:nvSpPr>
            <p:spPr>
              <a:xfrm>
                <a:off x="2055275" y="2668400"/>
                <a:ext cx="53375" cy="73250"/>
              </a:xfrm>
              <a:custGeom>
                <a:avLst/>
                <a:gdLst/>
                <a:ahLst/>
                <a:cxnLst/>
                <a:rect l="l" t="t" r="r" b="b"/>
                <a:pathLst>
                  <a:path w="2135" h="2930" extrusionOk="0">
                    <a:moveTo>
                      <a:pt x="1800" y="0"/>
                    </a:moveTo>
                    <a:cubicBezTo>
                      <a:pt x="1779" y="0"/>
                      <a:pt x="1758" y="21"/>
                      <a:pt x="1737" y="21"/>
                    </a:cubicBezTo>
                    <a:cubicBezTo>
                      <a:pt x="1630" y="66"/>
                      <a:pt x="1486" y="80"/>
                      <a:pt x="1327" y="80"/>
                    </a:cubicBezTo>
                    <a:cubicBezTo>
                      <a:pt x="1113" y="80"/>
                      <a:pt x="875" y="54"/>
                      <a:pt x="670" y="42"/>
                    </a:cubicBezTo>
                    <a:cubicBezTo>
                      <a:pt x="587" y="984"/>
                      <a:pt x="189" y="1925"/>
                      <a:pt x="1" y="2888"/>
                    </a:cubicBezTo>
                    <a:cubicBezTo>
                      <a:pt x="253" y="2873"/>
                      <a:pt x="505" y="2866"/>
                      <a:pt x="757" y="2866"/>
                    </a:cubicBezTo>
                    <a:cubicBezTo>
                      <a:pt x="1216" y="2866"/>
                      <a:pt x="1676" y="2889"/>
                      <a:pt x="2135" y="2929"/>
                    </a:cubicBezTo>
                    <a:cubicBezTo>
                      <a:pt x="2030" y="2134"/>
                      <a:pt x="1947" y="1318"/>
                      <a:pt x="1863" y="502"/>
                    </a:cubicBezTo>
                    <a:cubicBezTo>
                      <a:pt x="1842" y="377"/>
                      <a:pt x="1779" y="147"/>
                      <a:pt x="18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37"/>
              <p:cNvSpPr/>
              <p:nvPr/>
            </p:nvSpPr>
            <p:spPr>
              <a:xfrm>
                <a:off x="2063125" y="3467275"/>
                <a:ext cx="35075" cy="29725"/>
              </a:xfrm>
              <a:custGeom>
                <a:avLst/>
                <a:gdLst/>
                <a:ahLst/>
                <a:cxnLst/>
                <a:rect l="l" t="t" r="r" b="b"/>
                <a:pathLst>
                  <a:path w="1403" h="1189" extrusionOk="0">
                    <a:moveTo>
                      <a:pt x="1185" y="0"/>
                    </a:moveTo>
                    <a:cubicBezTo>
                      <a:pt x="1007" y="0"/>
                      <a:pt x="789" y="37"/>
                      <a:pt x="691" y="37"/>
                    </a:cubicBezTo>
                    <a:cubicBezTo>
                      <a:pt x="613" y="37"/>
                      <a:pt x="346" y="2"/>
                      <a:pt x="156" y="2"/>
                    </a:cubicBezTo>
                    <a:cubicBezTo>
                      <a:pt x="92" y="2"/>
                      <a:pt x="37" y="6"/>
                      <a:pt x="1" y="16"/>
                    </a:cubicBezTo>
                    <a:cubicBezTo>
                      <a:pt x="126" y="16"/>
                      <a:pt x="189" y="686"/>
                      <a:pt x="210" y="1188"/>
                    </a:cubicBezTo>
                    <a:cubicBezTo>
                      <a:pt x="545" y="1125"/>
                      <a:pt x="858" y="937"/>
                      <a:pt x="1151" y="749"/>
                    </a:cubicBezTo>
                    <a:cubicBezTo>
                      <a:pt x="1235" y="351"/>
                      <a:pt x="1340" y="37"/>
                      <a:pt x="1402" y="37"/>
                    </a:cubicBezTo>
                    <a:cubicBezTo>
                      <a:pt x="1354" y="9"/>
                      <a:pt x="1275" y="0"/>
                      <a:pt x="1185" y="0"/>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37"/>
              <p:cNvSpPr/>
              <p:nvPr/>
            </p:nvSpPr>
            <p:spPr>
              <a:xfrm>
                <a:off x="2061550" y="3494875"/>
                <a:ext cx="27750" cy="46050"/>
              </a:xfrm>
              <a:custGeom>
                <a:avLst/>
                <a:gdLst/>
                <a:ahLst/>
                <a:cxnLst/>
                <a:rect l="l" t="t" r="r" b="b"/>
                <a:pathLst>
                  <a:path w="1110" h="1842" extrusionOk="0">
                    <a:moveTo>
                      <a:pt x="1110" y="0"/>
                    </a:moveTo>
                    <a:cubicBezTo>
                      <a:pt x="859" y="168"/>
                      <a:pt x="587" y="293"/>
                      <a:pt x="294" y="356"/>
                    </a:cubicBezTo>
                    <a:cubicBezTo>
                      <a:pt x="294" y="503"/>
                      <a:pt x="294" y="628"/>
                      <a:pt x="294" y="670"/>
                    </a:cubicBezTo>
                    <a:cubicBezTo>
                      <a:pt x="252" y="1068"/>
                      <a:pt x="147" y="1465"/>
                      <a:pt x="1" y="1842"/>
                    </a:cubicBezTo>
                    <a:cubicBezTo>
                      <a:pt x="273" y="1758"/>
                      <a:pt x="524" y="1653"/>
                      <a:pt x="754" y="1486"/>
                    </a:cubicBezTo>
                    <a:cubicBezTo>
                      <a:pt x="796" y="1340"/>
                      <a:pt x="838" y="1214"/>
                      <a:pt x="880" y="1068"/>
                    </a:cubicBezTo>
                    <a:cubicBezTo>
                      <a:pt x="921" y="942"/>
                      <a:pt x="1005" y="461"/>
                      <a:pt x="1110" y="0"/>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37"/>
              <p:cNvSpPr/>
              <p:nvPr/>
            </p:nvSpPr>
            <p:spPr>
              <a:xfrm>
                <a:off x="2052150" y="3888225"/>
                <a:ext cx="35075" cy="50775"/>
              </a:xfrm>
              <a:custGeom>
                <a:avLst/>
                <a:gdLst/>
                <a:ahLst/>
                <a:cxnLst/>
                <a:rect l="l" t="t" r="r" b="b"/>
                <a:pathLst>
                  <a:path w="1403" h="2031" extrusionOk="0">
                    <a:moveTo>
                      <a:pt x="251" y="1"/>
                    </a:moveTo>
                    <a:cubicBezTo>
                      <a:pt x="209" y="189"/>
                      <a:pt x="126" y="357"/>
                      <a:pt x="0" y="503"/>
                    </a:cubicBezTo>
                    <a:cubicBezTo>
                      <a:pt x="314" y="984"/>
                      <a:pt x="649" y="1445"/>
                      <a:pt x="1025" y="1884"/>
                    </a:cubicBezTo>
                    <a:cubicBezTo>
                      <a:pt x="1067" y="1926"/>
                      <a:pt x="1109" y="1989"/>
                      <a:pt x="1172" y="2031"/>
                    </a:cubicBezTo>
                    <a:cubicBezTo>
                      <a:pt x="1256" y="1926"/>
                      <a:pt x="1360" y="1800"/>
                      <a:pt x="1402" y="1675"/>
                    </a:cubicBezTo>
                    <a:cubicBezTo>
                      <a:pt x="984" y="1131"/>
                      <a:pt x="607" y="587"/>
                      <a:pt x="251" y="1"/>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37"/>
              <p:cNvSpPr/>
              <p:nvPr/>
            </p:nvSpPr>
            <p:spPr>
              <a:xfrm>
                <a:off x="2046900" y="3541950"/>
                <a:ext cx="29850" cy="31925"/>
              </a:xfrm>
              <a:custGeom>
                <a:avLst/>
                <a:gdLst/>
                <a:ahLst/>
                <a:cxnLst/>
                <a:rect l="l" t="t" r="r" b="b"/>
                <a:pathLst>
                  <a:path w="1194" h="1277" extrusionOk="0">
                    <a:moveTo>
                      <a:pt x="1194" y="1"/>
                    </a:moveTo>
                    <a:lnTo>
                      <a:pt x="1194" y="1"/>
                    </a:lnTo>
                    <a:cubicBezTo>
                      <a:pt x="963" y="105"/>
                      <a:pt x="712" y="189"/>
                      <a:pt x="461" y="252"/>
                    </a:cubicBezTo>
                    <a:cubicBezTo>
                      <a:pt x="336" y="607"/>
                      <a:pt x="168" y="942"/>
                      <a:pt x="1" y="1277"/>
                    </a:cubicBezTo>
                    <a:cubicBezTo>
                      <a:pt x="252" y="1277"/>
                      <a:pt x="461" y="1235"/>
                      <a:pt x="691" y="1151"/>
                    </a:cubicBezTo>
                    <a:cubicBezTo>
                      <a:pt x="859" y="775"/>
                      <a:pt x="1026" y="377"/>
                      <a:pt x="1194" y="1"/>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37"/>
              <p:cNvSpPr/>
              <p:nvPr/>
            </p:nvSpPr>
            <p:spPr>
              <a:xfrm>
                <a:off x="2062600" y="3467675"/>
                <a:ext cx="550" cy="550"/>
              </a:xfrm>
              <a:custGeom>
                <a:avLst/>
                <a:gdLst/>
                <a:ahLst/>
                <a:cxnLst/>
                <a:rect l="l" t="t" r="r" b="b"/>
                <a:pathLst>
                  <a:path w="22" h="22" extrusionOk="0">
                    <a:moveTo>
                      <a:pt x="22" y="0"/>
                    </a:moveTo>
                    <a:cubicBezTo>
                      <a:pt x="22" y="1"/>
                      <a:pt x="22" y="9"/>
                      <a:pt x="16" y="16"/>
                    </a:cubicBezTo>
                    <a:lnTo>
                      <a:pt x="16" y="16"/>
                    </a:lnTo>
                    <a:cubicBezTo>
                      <a:pt x="19" y="12"/>
                      <a:pt x="22" y="8"/>
                      <a:pt x="22" y="0"/>
                    </a:cubicBezTo>
                    <a:close/>
                    <a:moveTo>
                      <a:pt x="16" y="16"/>
                    </a:moveTo>
                    <a:lnTo>
                      <a:pt x="16" y="16"/>
                    </a:lnTo>
                    <a:cubicBezTo>
                      <a:pt x="10" y="21"/>
                      <a:pt x="1" y="21"/>
                      <a:pt x="1" y="21"/>
                    </a:cubicBezTo>
                    <a:cubicBezTo>
                      <a:pt x="8" y="21"/>
                      <a:pt x="13" y="19"/>
                      <a:pt x="16" y="16"/>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37"/>
              <p:cNvSpPr/>
              <p:nvPr/>
            </p:nvSpPr>
            <p:spPr>
              <a:xfrm>
                <a:off x="2003500" y="3402275"/>
                <a:ext cx="52850" cy="94725"/>
              </a:xfrm>
              <a:custGeom>
                <a:avLst/>
                <a:gdLst/>
                <a:ahLst/>
                <a:cxnLst/>
                <a:rect l="l" t="t" r="r" b="b"/>
                <a:pathLst>
                  <a:path w="2114" h="3789" extrusionOk="0">
                    <a:moveTo>
                      <a:pt x="816" y="1"/>
                    </a:moveTo>
                    <a:cubicBezTo>
                      <a:pt x="607" y="1"/>
                      <a:pt x="398" y="22"/>
                      <a:pt x="189" y="22"/>
                    </a:cubicBezTo>
                    <a:cubicBezTo>
                      <a:pt x="189" y="1047"/>
                      <a:pt x="0" y="2344"/>
                      <a:pt x="774" y="3077"/>
                    </a:cubicBezTo>
                    <a:cubicBezTo>
                      <a:pt x="1151" y="3412"/>
                      <a:pt x="1611" y="3642"/>
                      <a:pt x="2114" y="3788"/>
                    </a:cubicBezTo>
                    <a:cubicBezTo>
                      <a:pt x="2114" y="3412"/>
                      <a:pt x="2093" y="3056"/>
                      <a:pt x="2072" y="2679"/>
                    </a:cubicBezTo>
                    <a:cubicBezTo>
                      <a:pt x="1800" y="2575"/>
                      <a:pt x="1549" y="2428"/>
                      <a:pt x="1339" y="2219"/>
                    </a:cubicBezTo>
                    <a:cubicBezTo>
                      <a:pt x="691" y="1633"/>
                      <a:pt x="837" y="817"/>
                      <a:pt x="816" y="1"/>
                    </a:cubicBezTo>
                    <a:close/>
                  </a:path>
                </a:pathLst>
              </a:custGeom>
              <a:solidFill>
                <a:srgbClr val="FFEB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37"/>
              <p:cNvSpPr/>
              <p:nvPr/>
            </p:nvSpPr>
            <p:spPr>
              <a:xfrm>
                <a:off x="2028600" y="3849000"/>
                <a:ext cx="25125" cy="46050"/>
              </a:xfrm>
              <a:custGeom>
                <a:avLst/>
                <a:gdLst/>
                <a:ahLst/>
                <a:cxnLst/>
                <a:rect l="l" t="t" r="r" b="b"/>
                <a:pathLst>
                  <a:path w="1005" h="1842" extrusionOk="0">
                    <a:moveTo>
                      <a:pt x="419" y="1"/>
                    </a:moveTo>
                    <a:cubicBezTo>
                      <a:pt x="314" y="168"/>
                      <a:pt x="168" y="315"/>
                      <a:pt x="1" y="461"/>
                    </a:cubicBezTo>
                    <a:cubicBezTo>
                      <a:pt x="231" y="921"/>
                      <a:pt x="503" y="1403"/>
                      <a:pt x="775" y="1842"/>
                    </a:cubicBezTo>
                    <a:cubicBezTo>
                      <a:pt x="900" y="1675"/>
                      <a:pt x="984" y="1486"/>
                      <a:pt x="1005" y="1277"/>
                    </a:cubicBezTo>
                    <a:cubicBezTo>
                      <a:pt x="1005" y="1256"/>
                      <a:pt x="1005" y="1235"/>
                      <a:pt x="1005" y="1235"/>
                    </a:cubicBezTo>
                    <a:cubicBezTo>
                      <a:pt x="796" y="838"/>
                      <a:pt x="586" y="419"/>
                      <a:pt x="419" y="1"/>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37"/>
              <p:cNvSpPr/>
              <p:nvPr/>
            </p:nvSpPr>
            <p:spPr>
              <a:xfrm>
                <a:off x="2029125" y="3578575"/>
                <a:ext cx="31400" cy="37150"/>
              </a:xfrm>
              <a:custGeom>
                <a:avLst/>
                <a:gdLst/>
                <a:ahLst/>
                <a:cxnLst/>
                <a:rect l="l" t="t" r="r" b="b"/>
                <a:pathLst>
                  <a:path w="1256" h="1486" extrusionOk="0">
                    <a:moveTo>
                      <a:pt x="1256" y="0"/>
                    </a:moveTo>
                    <a:cubicBezTo>
                      <a:pt x="1047" y="63"/>
                      <a:pt x="817" y="84"/>
                      <a:pt x="607" y="84"/>
                    </a:cubicBezTo>
                    <a:cubicBezTo>
                      <a:pt x="586" y="84"/>
                      <a:pt x="586" y="105"/>
                      <a:pt x="586" y="105"/>
                    </a:cubicBezTo>
                    <a:cubicBezTo>
                      <a:pt x="377" y="565"/>
                      <a:pt x="189" y="1025"/>
                      <a:pt x="1" y="1486"/>
                    </a:cubicBezTo>
                    <a:cubicBezTo>
                      <a:pt x="252" y="1465"/>
                      <a:pt x="482" y="1423"/>
                      <a:pt x="691" y="1318"/>
                    </a:cubicBezTo>
                    <a:cubicBezTo>
                      <a:pt x="712" y="1256"/>
                      <a:pt x="733" y="1214"/>
                      <a:pt x="754" y="1172"/>
                    </a:cubicBezTo>
                    <a:cubicBezTo>
                      <a:pt x="900" y="774"/>
                      <a:pt x="1068" y="398"/>
                      <a:pt x="1256" y="0"/>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37"/>
              <p:cNvSpPr/>
              <p:nvPr/>
            </p:nvSpPr>
            <p:spPr>
              <a:xfrm>
                <a:off x="2016050" y="3619375"/>
                <a:ext cx="27225" cy="35600"/>
              </a:xfrm>
              <a:custGeom>
                <a:avLst/>
                <a:gdLst/>
                <a:ahLst/>
                <a:cxnLst/>
                <a:rect l="l" t="t" r="r" b="b"/>
                <a:pathLst>
                  <a:path w="1089" h="1424" extrusionOk="0">
                    <a:moveTo>
                      <a:pt x="1088" y="0"/>
                    </a:moveTo>
                    <a:lnTo>
                      <a:pt x="1088" y="0"/>
                    </a:lnTo>
                    <a:cubicBezTo>
                      <a:pt x="879" y="84"/>
                      <a:pt x="670" y="126"/>
                      <a:pt x="440" y="126"/>
                    </a:cubicBezTo>
                    <a:cubicBezTo>
                      <a:pt x="272" y="544"/>
                      <a:pt x="126" y="984"/>
                      <a:pt x="0" y="1423"/>
                    </a:cubicBezTo>
                    <a:cubicBezTo>
                      <a:pt x="105" y="1402"/>
                      <a:pt x="210" y="1381"/>
                      <a:pt x="293" y="1339"/>
                    </a:cubicBezTo>
                    <a:cubicBezTo>
                      <a:pt x="419" y="1298"/>
                      <a:pt x="586" y="1256"/>
                      <a:pt x="712" y="1172"/>
                    </a:cubicBezTo>
                    <a:cubicBezTo>
                      <a:pt x="816" y="795"/>
                      <a:pt x="963" y="398"/>
                      <a:pt x="1088" y="0"/>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37"/>
              <p:cNvSpPr/>
              <p:nvPr/>
            </p:nvSpPr>
            <p:spPr>
              <a:xfrm>
                <a:off x="2006100" y="3657025"/>
                <a:ext cx="25675" cy="43975"/>
              </a:xfrm>
              <a:custGeom>
                <a:avLst/>
                <a:gdLst/>
                <a:ahLst/>
                <a:cxnLst/>
                <a:rect l="l" t="t" r="r" b="b"/>
                <a:pathLst>
                  <a:path w="1027" h="1759" extrusionOk="0">
                    <a:moveTo>
                      <a:pt x="1026" y="1"/>
                    </a:moveTo>
                    <a:cubicBezTo>
                      <a:pt x="1005" y="1"/>
                      <a:pt x="1005" y="1"/>
                      <a:pt x="984" y="22"/>
                    </a:cubicBezTo>
                    <a:cubicBezTo>
                      <a:pt x="775" y="105"/>
                      <a:pt x="545" y="168"/>
                      <a:pt x="315" y="210"/>
                    </a:cubicBezTo>
                    <a:cubicBezTo>
                      <a:pt x="189" y="733"/>
                      <a:pt x="85" y="1235"/>
                      <a:pt x="1" y="1758"/>
                    </a:cubicBezTo>
                    <a:cubicBezTo>
                      <a:pt x="252" y="1716"/>
                      <a:pt x="503" y="1591"/>
                      <a:pt x="712" y="1444"/>
                    </a:cubicBezTo>
                    <a:cubicBezTo>
                      <a:pt x="796" y="942"/>
                      <a:pt x="901" y="482"/>
                      <a:pt x="1026" y="1"/>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37"/>
              <p:cNvSpPr/>
              <p:nvPr/>
            </p:nvSpPr>
            <p:spPr>
              <a:xfrm>
                <a:off x="2010825" y="3799825"/>
                <a:ext cx="25650" cy="54425"/>
              </a:xfrm>
              <a:custGeom>
                <a:avLst/>
                <a:gdLst/>
                <a:ahLst/>
                <a:cxnLst/>
                <a:rect l="l" t="t" r="r" b="b"/>
                <a:pathLst>
                  <a:path w="1026" h="2177" extrusionOk="0">
                    <a:moveTo>
                      <a:pt x="523" y="1"/>
                    </a:moveTo>
                    <a:cubicBezTo>
                      <a:pt x="377" y="189"/>
                      <a:pt x="209" y="357"/>
                      <a:pt x="0" y="482"/>
                    </a:cubicBezTo>
                    <a:cubicBezTo>
                      <a:pt x="147" y="1068"/>
                      <a:pt x="356" y="1633"/>
                      <a:pt x="607" y="2177"/>
                    </a:cubicBezTo>
                    <a:cubicBezTo>
                      <a:pt x="774" y="2030"/>
                      <a:pt x="921" y="1863"/>
                      <a:pt x="1025" y="1675"/>
                    </a:cubicBezTo>
                    <a:cubicBezTo>
                      <a:pt x="816" y="1131"/>
                      <a:pt x="649" y="566"/>
                      <a:pt x="523" y="1"/>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37"/>
              <p:cNvSpPr/>
              <p:nvPr/>
            </p:nvSpPr>
            <p:spPr>
              <a:xfrm>
                <a:off x="2002450" y="3750675"/>
                <a:ext cx="19900" cy="54425"/>
              </a:xfrm>
              <a:custGeom>
                <a:avLst/>
                <a:gdLst/>
                <a:ahLst/>
                <a:cxnLst/>
                <a:rect l="l" t="t" r="r" b="b"/>
                <a:pathLst>
                  <a:path w="796" h="2177" extrusionOk="0">
                    <a:moveTo>
                      <a:pt x="670" y="0"/>
                    </a:moveTo>
                    <a:cubicBezTo>
                      <a:pt x="482" y="167"/>
                      <a:pt x="252" y="293"/>
                      <a:pt x="0" y="398"/>
                    </a:cubicBezTo>
                    <a:cubicBezTo>
                      <a:pt x="21" y="439"/>
                      <a:pt x="21" y="481"/>
                      <a:pt x="21" y="523"/>
                    </a:cubicBezTo>
                    <a:cubicBezTo>
                      <a:pt x="42" y="1088"/>
                      <a:pt x="147" y="1632"/>
                      <a:pt x="272" y="2176"/>
                    </a:cubicBezTo>
                    <a:cubicBezTo>
                      <a:pt x="482" y="2030"/>
                      <a:pt x="649" y="1841"/>
                      <a:pt x="796" y="1611"/>
                    </a:cubicBezTo>
                    <a:cubicBezTo>
                      <a:pt x="733" y="1255"/>
                      <a:pt x="691" y="900"/>
                      <a:pt x="670" y="523"/>
                    </a:cubicBezTo>
                    <a:cubicBezTo>
                      <a:pt x="670" y="356"/>
                      <a:pt x="670" y="188"/>
                      <a:pt x="670" y="0"/>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37"/>
              <p:cNvSpPr/>
              <p:nvPr/>
            </p:nvSpPr>
            <p:spPr>
              <a:xfrm>
                <a:off x="2001925" y="3701500"/>
                <a:ext cx="20425" cy="51800"/>
              </a:xfrm>
              <a:custGeom>
                <a:avLst/>
                <a:gdLst/>
                <a:ahLst/>
                <a:cxnLst/>
                <a:rect l="l" t="t" r="r" b="b"/>
                <a:pathLst>
                  <a:path w="817" h="2072" extrusionOk="0">
                    <a:moveTo>
                      <a:pt x="817" y="0"/>
                    </a:moveTo>
                    <a:lnTo>
                      <a:pt x="817" y="0"/>
                    </a:lnTo>
                    <a:cubicBezTo>
                      <a:pt x="607" y="126"/>
                      <a:pt x="377" y="209"/>
                      <a:pt x="126" y="251"/>
                    </a:cubicBezTo>
                    <a:cubicBezTo>
                      <a:pt x="42" y="858"/>
                      <a:pt x="1" y="1465"/>
                      <a:pt x="21" y="2072"/>
                    </a:cubicBezTo>
                    <a:cubicBezTo>
                      <a:pt x="273" y="1988"/>
                      <a:pt x="503" y="1821"/>
                      <a:pt x="670" y="1611"/>
                    </a:cubicBezTo>
                    <a:cubicBezTo>
                      <a:pt x="691" y="1067"/>
                      <a:pt x="733" y="544"/>
                      <a:pt x="817" y="0"/>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37"/>
              <p:cNvSpPr/>
              <p:nvPr/>
            </p:nvSpPr>
            <p:spPr>
              <a:xfrm>
                <a:off x="1702725" y="3403325"/>
                <a:ext cx="302875" cy="75350"/>
              </a:xfrm>
              <a:custGeom>
                <a:avLst/>
                <a:gdLst/>
                <a:ahLst/>
                <a:cxnLst/>
                <a:rect l="l" t="t" r="r" b="b"/>
                <a:pathLst>
                  <a:path w="12115" h="3014" extrusionOk="0">
                    <a:moveTo>
                      <a:pt x="11697" y="1"/>
                    </a:moveTo>
                    <a:lnTo>
                      <a:pt x="11697" y="1"/>
                    </a:lnTo>
                    <a:cubicBezTo>
                      <a:pt x="7742" y="105"/>
                      <a:pt x="3746" y="629"/>
                      <a:pt x="0" y="1800"/>
                    </a:cubicBezTo>
                    <a:cubicBezTo>
                      <a:pt x="3871" y="2972"/>
                      <a:pt x="8077" y="2888"/>
                      <a:pt x="12115" y="3014"/>
                    </a:cubicBezTo>
                    <a:cubicBezTo>
                      <a:pt x="11529" y="2135"/>
                      <a:pt x="11697" y="1047"/>
                      <a:pt x="116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04" name="Google Shape;1104;p37"/>
            <p:cNvSpPr/>
            <p:nvPr/>
          </p:nvSpPr>
          <p:spPr>
            <a:xfrm>
              <a:off x="8660476" y="-35350"/>
              <a:ext cx="153450" cy="359600"/>
            </a:xfrm>
            <a:custGeom>
              <a:avLst/>
              <a:gdLst/>
              <a:ahLst/>
              <a:cxnLst/>
              <a:rect l="l" t="t" r="r" b="b"/>
              <a:pathLst>
                <a:path w="6138" h="14384" extrusionOk="0">
                  <a:moveTo>
                    <a:pt x="1040" y="0"/>
                  </a:moveTo>
                  <a:cubicBezTo>
                    <a:pt x="581" y="1835"/>
                    <a:pt x="-656" y="4174"/>
                    <a:pt x="526" y="5651"/>
                  </a:cubicBezTo>
                  <a:cubicBezTo>
                    <a:pt x="1795" y="7236"/>
                    <a:pt x="4876" y="6736"/>
                    <a:pt x="5920" y="8477"/>
                  </a:cubicBezTo>
                  <a:cubicBezTo>
                    <a:pt x="7321" y="10814"/>
                    <a:pt x="269" y="11659"/>
                    <a:pt x="269" y="14384"/>
                  </a:cubicBezTo>
                </a:path>
              </a:pathLst>
            </a:custGeom>
            <a:noFill/>
            <a:ln w="19050" cap="flat" cmpd="sng">
              <a:solidFill>
                <a:schemeClr val="dk1"/>
              </a:solidFill>
              <a:prstDash val="solid"/>
              <a:round/>
              <a:headEnd type="none" w="med" len="med"/>
              <a:tailEnd type="none" w="med" len="med"/>
            </a:ln>
          </p:spPr>
          <p:txBody>
            <a:bodyPr/>
            <a:lstStyle/>
            <a:p>
              <a:endParaRPr lang="vi-VN"/>
            </a:p>
          </p:txBody>
        </p:sp>
      </p:grpSp>
      <p:grpSp>
        <p:nvGrpSpPr>
          <p:cNvPr id="1105" name="Google Shape;1105;p37"/>
          <p:cNvGrpSpPr/>
          <p:nvPr/>
        </p:nvGrpSpPr>
        <p:grpSpPr>
          <a:xfrm flipH="1">
            <a:off x="132708" y="4544164"/>
            <a:ext cx="539350" cy="495738"/>
            <a:chOff x="3071650" y="4016350"/>
            <a:chExt cx="786225" cy="722650"/>
          </a:xfrm>
        </p:grpSpPr>
        <p:sp>
          <p:nvSpPr>
            <p:cNvPr id="1106" name="Google Shape;1106;p37"/>
            <p:cNvSpPr/>
            <p:nvPr/>
          </p:nvSpPr>
          <p:spPr>
            <a:xfrm>
              <a:off x="3146450" y="4039400"/>
              <a:ext cx="675850" cy="676175"/>
            </a:xfrm>
            <a:custGeom>
              <a:avLst/>
              <a:gdLst/>
              <a:ahLst/>
              <a:cxnLst/>
              <a:rect l="l" t="t" r="r" b="b"/>
              <a:pathLst>
                <a:path w="27034" h="27047" extrusionOk="0">
                  <a:moveTo>
                    <a:pt x="20659" y="1"/>
                  </a:moveTo>
                  <a:cubicBezTo>
                    <a:pt x="20177" y="1"/>
                    <a:pt x="19632" y="188"/>
                    <a:pt x="19187" y="503"/>
                  </a:cubicBezTo>
                  <a:cubicBezTo>
                    <a:pt x="18288" y="1152"/>
                    <a:pt x="17451" y="1947"/>
                    <a:pt x="16677" y="2763"/>
                  </a:cubicBezTo>
                  <a:cubicBezTo>
                    <a:pt x="16195" y="3244"/>
                    <a:pt x="15735" y="3746"/>
                    <a:pt x="15275" y="4227"/>
                  </a:cubicBezTo>
                  <a:cubicBezTo>
                    <a:pt x="14768" y="4793"/>
                    <a:pt x="13007" y="7665"/>
                    <a:pt x="12025" y="7665"/>
                  </a:cubicBezTo>
                  <a:cubicBezTo>
                    <a:pt x="11953" y="7665"/>
                    <a:pt x="11885" y="7650"/>
                    <a:pt x="11822" y="7617"/>
                  </a:cubicBezTo>
                  <a:cubicBezTo>
                    <a:pt x="10299" y="6807"/>
                    <a:pt x="8615" y="6566"/>
                    <a:pt x="6919" y="6566"/>
                  </a:cubicBezTo>
                  <a:cubicBezTo>
                    <a:pt x="6775" y="6566"/>
                    <a:pt x="6631" y="6568"/>
                    <a:pt x="6487" y="6571"/>
                  </a:cubicBezTo>
                  <a:cubicBezTo>
                    <a:pt x="5608" y="6592"/>
                    <a:pt x="4750" y="6676"/>
                    <a:pt x="3892" y="6759"/>
                  </a:cubicBezTo>
                  <a:cubicBezTo>
                    <a:pt x="3474" y="6801"/>
                    <a:pt x="3013" y="6843"/>
                    <a:pt x="2595" y="6927"/>
                  </a:cubicBezTo>
                  <a:cubicBezTo>
                    <a:pt x="2365" y="6989"/>
                    <a:pt x="2114" y="7052"/>
                    <a:pt x="1863" y="7115"/>
                  </a:cubicBezTo>
                  <a:cubicBezTo>
                    <a:pt x="1277" y="7261"/>
                    <a:pt x="0" y="8601"/>
                    <a:pt x="1570" y="9521"/>
                  </a:cubicBezTo>
                  <a:cubicBezTo>
                    <a:pt x="1779" y="9668"/>
                    <a:pt x="1967" y="9835"/>
                    <a:pt x="2156" y="10002"/>
                  </a:cubicBezTo>
                  <a:cubicBezTo>
                    <a:pt x="2469" y="10274"/>
                    <a:pt x="2804" y="10525"/>
                    <a:pt x="3118" y="10798"/>
                  </a:cubicBezTo>
                  <a:cubicBezTo>
                    <a:pt x="3892" y="11446"/>
                    <a:pt x="4687" y="12074"/>
                    <a:pt x="5441" y="12722"/>
                  </a:cubicBezTo>
                  <a:cubicBezTo>
                    <a:pt x="6152" y="13329"/>
                    <a:pt x="7073" y="13915"/>
                    <a:pt x="6926" y="14836"/>
                  </a:cubicBezTo>
                  <a:cubicBezTo>
                    <a:pt x="6884" y="14961"/>
                    <a:pt x="6842" y="15087"/>
                    <a:pt x="6780" y="15212"/>
                  </a:cubicBezTo>
                  <a:cubicBezTo>
                    <a:pt x="6257" y="16321"/>
                    <a:pt x="5064" y="17681"/>
                    <a:pt x="4227" y="18602"/>
                  </a:cubicBezTo>
                  <a:cubicBezTo>
                    <a:pt x="3725" y="19188"/>
                    <a:pt x="3181" y="19732"/>
                    <a:pt x="2616" y="20234"/>
                  </a:cubicBezTo>
                  <a:cubicBezTo>
                    <a:pt x="2302" y="20527"/>
                    <a:pt x="1988" y="20799"/>
                    <a:pt x="1695" y="21092"/>
                  </a:cubicBezTo>
                  <a:cubicBezTo>
                    <a:pt x="1528" y="21259"/>
                    <a:pt x="1381" y="21448"/>
                    <a:pt x="1214" y="21636"/>
                  </a:cubicBezTo>
                  <a:cubicBezTo>
                    <a:pt x="198" y="23201"/>
                    <a:pt x="1591" y="23897"/>
                    <a:pt x="2227" y="23897"/>
                  </a:cubicBezTo>
                  <a:cubicBezTo>
                    <a:pt x="2246" y="23897"/>
                    <a:pt x="2264" y="23897"/>
                    <a:pt x="2281" y="23896"/>
                  </a:cubicBezTo>
                  <a:cubicBezTo>
                    <a:pt x="2337" y="23899"/>
                    <a:pt x="2393" y="23901"/>
                    <a:pt x="2448" y="23901"/>
                  </a:cubicBezTo>
                  <a:cubicBezTo>
                    <a:pt x="2727" y="23901"/>
                    <a:pt x="3003" y="23857"/>
                    <a:pt x="3264" y="23770"/>
                  </a:cubicBezTo>
                  <a:cubicBezTo>
                    <a:pt x="3767" y="23666"/>
                    <a:pt x="4227" y="23477"/>
                    <a:pt x="4687" y="23289"/>
                  </a:cubicBezTo>
                  <a:cubicBezTo>
                    <a:pt x="5608" y="22954"/>
                    <a:pt x="6487" y="22577"/>
                    <a:pt x="7386" y="22201"/>
                  </a:cubicBezTo>
                  <a:cubicBezTo>
                    <a:pt x="9018" y="21469"/>
                    <a:pt x="10609" y="20673"/>
                    <a:pt x="12178" y="19837"/>
                  </a:cubicBezTo>
                  <a:cubicBezTo>
                    <a:pt x="12238" y="19809"/>
                    <a:pt x="12294" y="19796"/>
                    <a:pt x="12345" y="19796"/>
                  </a:cubicBezTo>
                  <a:cubicBezTo>
                    <a:pt x="12526" y="19796"/>
                    <a:pt x="12648" y="19950"/>
                    <a:pt x="12680" y="20129"/>
                  </a:cubicBezTo>
                  <a:cubicBezTo>
                    <a:pt x="12785" y="20297"/>
                    <a:pt x="12910" y="20485"/>
                    <a:pt x="13015" y="20653"/>
                  </a:cubicBezTo>
                  <a:cubicBezTo>
                    <a:pt x="14500" y="22933"/>
                    <a:pt x="16216" y="24879"/>
                    <a:pt x="18622" y="26281"/>
                  </a:cubicBezTo>
                  <a:cubicBezTo>
                    <a:pt x="19154" y="26589"/>
                    <a:pt x="19789" y="27047"/>
                    <a:pt x="20395" y="27047"/>
                  </a:cubicBezTo>
                  <a:cubicBezTo>
                    <a:pt x="20696" y="27047"/>
                    <a:pt x="20989" y="26935"/>
                    <a:pt x="21259" y="26637"/>
                  </a:cubicBezTo>
                  <a:cubicBezTo>
                    <a:pt x="21677" y="26155"/>
                    <a:pt x="21552" y="24607"/>
                    <a:pt x="21510" y="24000"/>
                  </a:cubicBezTo>
                  <a:cubicBezTo>
                    <a:pt x="21384" y="22201"/>
                    <a:pt x="20715" y="20464"/>
                    <a:pt x="20066" y="18769"/>
                  </a:cubicBezTo>
                  <a:cubicBezTo>
                    <a:pt x="19913" y="18368"/>
                    <a:pt x="20402" y="18259"/>
                    <a:pt x="21025" y="18259"/>
                  </a:cubicBezTo>
                  <a:cubicBezTo>
                    <a:pt x="21767" y="18259"/>
                    <a:pt x="22702" y="18414"/>
                    <a:pt x="22975" y="18414"/>
                  </a:cubicBezTo>
                  <a:cubicBezTo>
                    <a:pt x="23050" y="18415"/>
                    <a:pt x="23125" y="18416"/>
                    <a:pt x="23201" y="18416"/>
                  </a:cubicBezTo>
                  <a:cubicBezTo>
                    <a:pt x="24022" y="18416"/>
                    <a:pt x="24827" y="18312"/>
                    <a:pt x="25632" y="18121"/>
                  </a:cubicBezTo>
                  <a:cubicBezTo>
                    <a:pt x="26448" y="17932"/>
                    <a:pt x="26824" y="17598"/>
                    <a:pt x="26908" y="17158"/>
                  </a:cubicBezTo>
                  <a:cubicBezTo>
                    <a:pt x="27034" y="16551"/>
                    <a:pt x="26636" y="15798"/>
                    <a:pt x="26134" y="15087"/>
                  </a:cubicBezTo>
                  <a:cubicBezTo>
                    <a:pt x="25339" y="13978"/>
                    <a:pt x="24314" y="13078"/>
                    <a:pt x="23330" y="12137"/>
                  </a:cubicBezTo>
                  <a:cubicBezTo>
                    <a:pt x="22054" y="10902"/>
                    <a:pt x="19397" y="10212"/>
                    <a:pt x="19585" y="9563"/>
                  </a:cubicBezTo>
                  <a:cubicBezTo>
                    <a:pt x="20087" y="7805"/>
                    <a:pt x="20589" y="6048"/>
                    <a:pt x="21112" y="4311"/>
                  </a:cubicBezTo>
                  <a:cubicBezTo>
                    <a:pt x="21363" y="3432"/>
                    <a:pt x="21698" y="2554"/>
                    <a:pt x="21845" y="1654"/>
                  </a:cubicBezTo>
                  <a:cubicBezTo>
                    <a:pt x="22037" y="473"/>
                    <a:pt x="21426" y="1"/>
                    <a:pt x="2065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37"/>
            <p:cNvSpPr/>
            <p:nvPr/>
          </p:nvSpPr>
          <p:spPr>
            <a:xfrm>
              <a:off x="3486800" y="4065225"/>
              <a:ext cx="170700" cy="171800"/>
            </a:xfrm>
            <a:custGeom>
              <a:avLst/>
              <a:gdLst/>
              <a:ahLst/>
              <a:cxnLst/>
              <a:rect l="l" t="t" r="r" b="b"/>
              <a:pathLst>
                <a:path w="6828" h="6872" extrusionOk="0">
                  <a:moveTo>
                    <a:pt x="6388" y="1"/>
                  </a:moveTo>
                  <a:cubicBezTo>
                    <a:pt x="6360" y="1"/>
                    <a:pt x="6333" y="5"/>
                    <a:pt x="6306" y="14"/>
                  </a:cubicBezTo>
                  <a:cubicBezTo>
                    <a:pt x="3690" y="1018"/>
                    <a:pt x="1284" y="4031"/>
                    <a:pt x="91" y="6479"/>
                  </a:cubicBezTo>
                  <a:cubicBezTo>
                    <a:pt x="1" y="6676"/>
                    <a:pt x="193" y="6872"/>
                    <a:pt x="378" y="6872"/>
                  </a:cubicBezTo>
                  <a:cubicBezTo>
                    <a:pt x="450" y="6872"/>
                    <a:pt x="520" y="6842"/>
                    <a:pt x="573" y="6772"/>
                  </a:cubicBezTo>
                  <a:cubicBezTo>
                    <a:pt x="1410" y="5559"/>
                    <a:pt x="2267" y="4366"/>
                    <a:pt x="3293" y="3299"/>
                  </a:cubicBezTo>
                  <a:cubicBezTo>
                    <a:pt x="4318" y="2232"/>
                    <a:pt x="5594" y="1479"/>
                    <a:pt x="6640" y="453"/>
                  </a:cubicBezTo>
                  <a:cubicBezTo>
                    <a:pt x="6827" y="285"/>
                    <a:pt x="6614" y="1"/>
                    <a:pt x="638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37"/>
            <p:cNvSpPr/>
            <p:nvPr/>
          </p:nvSpPr>
          <p:spPr>
            <a:xfrm>
              <a:off x="3188450" y="4217225"/>
              <a:ext cx="231300" cy="35175"/>
            </a:xfrm>
            <a:custGeom>
              <a:avLst/>
              <a:gdLst/>
              <a:ahLst/>
              <a:cxnLst/>
              <a:rect l="l" t="t" r="r" b="b"/>
              <a:pathLst>
                <a:path w="9252" h="1407" extrusionOk="0">
                  <a:moveTo>
                    <a:pt x="4721" y="1"/>
                  </a:moveTo>
                  <a:cubicBezTo>
                    <a:pt x="3044" y="1"/>
                    <a:pt x="1360" y="346"/>
                    <a:pt x="162" y="1048"/>
                  </a:cubicBezTo>
                  <a:cubicBezTo>
                    <a:pt x="0" y="1149"/>
                    <a:pt x="14" y="1405"/>
                    <a:pt x="221" y="1405"/>
                  </a:cubicBezTo>
                  <a:cubicBezTo>
                    <a:pt x="229" y="1405"/>
                    <a:pt x="237" y="1405"/>
                    <a:pt x="245" y="1404"/>
                  </a:cubicBezTo>
                  <a:cubicBezTo>
                    <a:pt x="1737" y="1220"/>
                    <a:pt x="3110" y="796"/>
                    <a:pt x="4635" y="796"/>
                  </a:cubicBezTo>
                  <a:cubicBezTo>
                    <a:pt x="4671" y="796"/>
                    <a:pt x="4708" y="797"/>
                    <a:pt x="4744" y="797"/>
                  </a:cubicBezTo>
                  <a:cubicBezTo>
                    <a:pt x="6167" y="818"/>
                    <a:pt x="7485" y="1195"/>
                    <a:pt x="8887" y="1404"/>
                  </a:cubicBezTo>
                  <a:cubicBezTo>
                    <a:pt x="8901" y="1406"/>
                    <a:pt x="8914" y="1407"/>
                    <a:pt x="8927" y="1407"/>
                  </a:cubicBezTo>
                  <a:cubicBezTo>
                    <a:pt x="9187" y="1407"/>
                    <a:pt x="9252" y="1021"/>
                    <a:pt x="9012" y="902"/>
                  </a:cubicBezTo>
                  <a:cubicBezTo>
                    <a:pt x="7858" y="304"/>
                    <a:pt x="6293" y="1"/>
                    <a:pt x="472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37"/>
            <p:cNvSpPr/>
            <p:nvPr/>
          </p:nvSpPr>
          <p:spPr>
            <a:xfrm>
              <a:off x="3196350" y="4450800"/>
              <a:ext cx="136200" cy="161550"/>
            </a:xfrm>
            <a:custGeom>
              <a:avLst/>
              <a:gdLst/>
              <a:ahLst/>
              <a:cxnLst/>
              <a:rect l="l" t="t" r="r" b="b"/>
              <a:pathLst>
                <a:path w="5448" h="6462" extrusionOk="0">
                  <a:moveTo>
                    <a:pt x="5132" y="1"/>
                  </a:moveTo>
                  <a:cubicBezTo>
                    <a:pt x="5090" y="1"/>
                    <a:pt x="5049" y="11"/>
                    <a:pt x="5014" y="33"/>
                  </a:cubicBezTo>
                  <a:cubicBezTo>
                    <a:pt x="3926" y="702"/>
                    <a:pt x="3047" y="1895"/>
                    <a:pt x="2252" y="2878"/>
                  </a:cubicBezTo>
                  <a:cubicBezTo>
                    <a:pt x="1457" y="3883"/>
                    <a:pt x="578" y="4971"/>
                    <a:pt x="76" y="6163"/>
                  </a:cubicBezTo>
                  <a:cubicBezTo>
                    <a:pt x="1" y="6329"/>
                    <a:pt x="130" y="6461"/>
                    <a:pt x="264" y="6461"/>
                  </a:cubicBezTo>
                  <a:cubicBezTo>
                    <a:pt x="316" y="6461"/>
                    <a:pt x="369" y="6441"/>
                    <a:pt x="411" y="6394"/>
                  </a:cubicBezTo>
                  <a:cubicBezTo>
                    <a:pt x="1310" y="5368"/>
                    <a:pt x="2022" y="4176"/>
                    <a:pt x="2901" y="3129"/>
                  </a:cubicBezTo>
                  <a:cubicBezTo>
                    <a:pt x="3675" y="2167"/>
                    <a:pt x="4679" y="1330"/>
                    <a:pt x="5349" y="305"/>
                  </a:cubicBezTo>
                  <a:cubicBezTo>
                    <a:pt x="5448" y="140"/>
                    <a:pt x="5286" y="1"/>
                    <a:pt x="513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37"/>
            <p:cNvSpPr/>
            <p:nvPr/>
          </p:nvSpPr>
          <p:spPr>
            <a:xfrm>
              <a:off x="3174225" y="4477500"/>
              <a:ext cx="431200" cy="228250"/>
            </a:xfrm>
            <a:custGeom>
              <a:avLst/>
              <a:gdLst/>
              <a:ahLst/>
              <a:cxnLst/>
              <a:rect l="l" t="t" r="r" b="b"/>
              <a:pathLst>
                <a:path w="17248" h="9130" extrusionOk="0">
                  <a:moveTo>
                    <a:pt x="11695" y="1120"/>
                  </a:moveTo>
                  <a:lnTo>
                    <a:pt x="11695" y="1120"/>
                  </a:lnTo>
                  <a:cubicBezTo>
                    <a:pt x="12071" y="2354"/>
                    <a:pt x="12657" y="3568"/>
                    <a:pt x="13264" y="4698"/>
                  </a:cubicBezTo>
                  <a:cubicBezTo>
                    <a:pt x="12553" y="3756"/>
                    <a:pt x="12113" y="2313"/>
                    <a:pt x="11716" y="1413"/>
                  </a:cubicBezTo>
                  <a:cubicBezTo>
                    <a:pt x="11716" y="1308"/>
                    <a:pt x="11695" y="1224"/>
                    <a:pt x="11695" y="1120"/>
                  </a:cubicBezTo>
                  <a:close/>
                  <a:moveTo>
                    <a:pt x="11243" y="0"/>
                  </a:moveTo>
                  <a:cubicBezTo>
                    <a:pt x="11155" y="0"/>
                    <a:pt x="11065" y="34"/>
                    <a:pt x="10983" y="116"/>
                  </a:cubicBezTo>
                  <a:cubicBezTo>
                    <a:pt x="9477" y="1476"/>
                    <a:pt x="7845" y="2710"/>
                    <a:pt x="6108" y="3735"/>
                  </a:cubicBezTo>
                  <a:cubicBezTo>
                    <a:pt x="5334" y="4196"/>
                    <a:pt x="4560" y="4614"/>
                    <a:pt x="3765" y="5012"/>
                  </a:cubicBezTo>
                  <a:cubicBezTo>
                    <a:pt x="3026" y="5364"/>
                    <a:pt x="1978" y="6053"/>
                    <a:pt x="1053" y="6053"/>
                  </a:cubicBezTo>
                  <a:cubicBezTo>
                    <a:pt x="824" y="6053"/>
                    <a:pt x="603" y="6011"/>
                    <a:pt x="396" y="5911"/>
                  </a:cubicBezTo>
                  <a:cubicBezTo>
                    <a:pt x="361" y="5892"/>
                    <a:pt x="325" y="5884"/>
                    <a:pt x="290" y="5884"/>
                  </a:cubicBezTo>
                  <a:cubicBezTo>
                    <a:pt x="135" y="5884"/>
                    <a:pt x="0" y="6054"/>
                    <a:pt x="103" y="6225"/>
                  </a:cubicBezTo>
                  <a:cubicBezTo>
                    <a:pt x="347" y="6627"/>
                    <a:pt x="739" y="6781"/>
                    <a:pt x="1202" y="6781"/>
                  </a:cubicBezTo>
                  <a:cubicBezTo>
                    <a:pt x="2449" y="6781"/>
                    <a:pt x="4210" y="5665"/>
                    <a:pt x="4957" y="5284"/>
                  </a:cubicBezTo>
                  <a:cubicBezTo>
                    <a:pt x="5355" y="5095"/>
                    <a:pt x="5752" y="4865"/>
                    <a:pt x="6129" y="4656"/>
                  </a:cubicBezTo>
                  <a:cubicBezTo>
                    <a:pt x="6178" y="4738"/>
                    <a:pt x="6279" y="4795"/>
                    <a:pt x="6381" y="4795"/>
                  </a:cubicBezTo>
                  <a:cubicBezTo>
                    <a:pt x="6409" y="4795"/>
                    <a:pt x="6437" y="4790"/>
                    <a:pt x="6464" y="4781"/>
                  </a:cubicBezTo>
                  <a:cubicBezTo>
                    <a:pt x="7447" y="4363"/>
                    <a:pt x="8368" y="3735"/>
                    <a:pt x="9205" y="3024"/>
                  </a:cubicBezTo>
                  <a:cubicBezTo>
                    <a:pt x="9260" y="3051"/>
                    <a:pt x="9318" y="3067"/>
                    <a:pt x="9379" y="3067"/>
                  </a:cubicBezTo>
                  <a:cubicBezTo>
                    <a:pt x="9458" y="3067"/>
                    <a:pt x="9541" y="3041"/>
                    <a:pt x="9623" y="2982"/>
                  </a:cubicBezTo>
                  <a:cubicBezTo>
                    <a:pt x="9770" y="2857"/>
                    <a:pt x="9916" y="2752"/>
                    <a:pt x="10042" y="2626"/>
                  </a:cubicBezTo>
                  <a:cubicBezTo>
                    <a:pt x="10128" y="2713"/>
                    <a:pt x="10250" y="2777"/>
                    <a:pt x="10367" y="2777"/>
                  </a:cubicBezTo>
                  <a:cubicBezTo>
                    <a:pt x="10448" y="2777"/>
                    <a:pt x="10525" y="2746"/>
                    <a:pt x="10586" y="2668"/>
                  </a:cubicBezTo>
                  <a:lnTo>
                    <a:pt x="11004" y="2522"/>
                  </a:lnTo>
                  <a:cubicBezTo>
                    <a:pt x="11048" y="2544"/>
                    <a:pt x="11094" y="2553"/>
                    <a:pt x="11140" y="2553"/>
                  </a:cubicBezTo>
                  <a:cubicBezTo>
                    <a:pt x="11227" y="2553"/>
                    <a:pt x="11313" y="2521"/>
                    <a:pt x="11381" y="2480"/>
                  </a:cubicBezTo>
                  <a:cubicBezTo>
                    <a:pt x="11967" y="3965"/>
                    <a:pt x="12615" y="5765"/>
                    <a:pt x="14164" y="6267"/>
                  </a:cubicBezTo>
                  <a:cubicBezTo>
                    <a:pt x="14854" y="7376"/>
                    <a:pt x="15670" y="8464"/>
                    <a:pt x="16737" y="9092"/>
                  </a:cubicBezTo>
                  <a:cubicBezTo>
                    <a:pt x="16782" y="9118"/>
                    <a:pt x="16828" y="9129"/>
                    <a:pt x="16872" y="9129"/>
                  </a:cubicBezTo>
                  <a:cubicBezTo>
                    <a:pt x="17077" y="9129"/>
                    <a:pt x="17248" y="8883"/>
                    <a:pt x="17093" y="8694"/>
                  </a:cubicBezTo>
                  <a:cubicBezTo>
                    <a:pt x="16047" y="7313"/>
                    <a:pt x="14917" y="6162"/>
                    <a:pt x="14059" y="4614"/>
                  </a:cubicBezTo>
                  <a:cubicBezTo>
                    <a:pt x="13264" y="3212"/>
                    <a:pt x="12783" y="1622"/>
                    <a:pt x="11946" y="262"/>
                  </a:cubicBezTo>
                  <a:cubicBezTo>
                    <a:pt x="11897" y="188"/>
                    <a:pt x="11819" y="158"/>
                    <a:pt x="11742" y="158"/>
                  </a:cubicBezTo>
                  <a:cubicBezTo>
                    <a:pt x="11687" y="158"/>
                    <a:pt x="11633" y="173"/>
                    <a:pt x="11590" y="199"/>
                  </a:cubicBezTo>
                  <a:cubicBezTo>
                    <a:pt x="11513" y="84"/>
                    <a:pt x="11382" y="0"/>
                    <a:pt x="1124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37"/>
            <p:cNvSpPr/>
            <p:nvPr/>
          </p:nvSpPr>
          <p:spPr>
            <a:xfrm>
              <a:off x="3612050" y="4455550"/>
              <a:ext cx="223550" cy="93500"/>
            </a:xfrm>
            <a:custGeom>
              <a:avLst/>
              <a:gdLst/>
              <a:ahLst/>
              <a:cxnLst/>
              <a:rect l="l" t="t" r="r" b="b"/>
              <a:pathLst>
                <a:path w="8942" h="3740" extrusionOk="0">
                  <a:moveTo>
                    <a:pt x="1630" y="1014"/>
                  </a:moveTo>
                  <a:lnTo>
                    <a:pt x="1630" y="1014"/>
                  </a:lnTo>
                  <a:cubicBezTo>
                    <a:pt x="2488" y="1203"/>
                    <a:pt x="3346" y="1370"/>
                    <a:pt x="4204" y="1517"/>
                  </a:cubicBezTo>
                  <a:cubicBezTo>
                    <a:pt x="4141" y="1517"/>
                    <a:pt x="4079" y="1517"/>
                    <a:pt x="3995" y="1496"/>
                  </a:cubicBezTo>
                  <a:cubicBezTo>
                    <a:pt x="3325" y="1475"/>
                    <a:pt x="2656" y="1349"/>
                    <a:pt x="1986" y="1224"/>
                  </a:cubicBezTo>
                  <a:cubicBezTo>
                    <a:pt x="1923" y="1224"/>
                    <a:pt x="1861" y="1245"/>
                    <a:pt x="1819" y="1266"/>
                  </a:cubicBezTo>
                  <a:cubicBezTo>
                    <a:pt x="1756" y="1182"/>
                    <a:pt x="1693" y="1098"/>
                    <a:pt x="1630" y="1014"/>
                  </a:cubicBezTo>
                  <a:close/>
                  <a:moveTo>
                    <a:pt x="544" y="0"/>
                  </a:moveTo>
                  <a:cubicBezTo>
                    <a:pt x="228" y="0"/>
                    <a:pt x="0" y="426"/>
                    <a:pt x="270" y="638"/>
                  </a:cubicBezTo>
                  <a:cubicBezTo>
                    <a:pt x="794" y="1035"/>
                    <a:pt x="1233" y="1475"/>
                    <a:pt x="1568" y="2040"/>
                  </a:cubicBezTo>
                  <a:cubicBezTo>
                    <a:pt x="1756" y="2354"/>
                    <a:pt x="1923" y="2688"/>
                    <a:pt x="2028" y="3044"/>
                  </a:cubicBezTo>
                  <a:cubicBezTo>
                    <a:pt x="2007" y="3232"/>
                    <a:pt x="2049" y="3358"/>
                    <a:pt x="2112" y="3400"/>
                  </a:cubicBezTo>
                  <a:cubicBezTo>
                    <a:pt x="2070" y="3463"/>
                    <a:pt x="2049" y="3525"/>
                    <a:pt x="2112" y="3588"/>
                  </a:cubicBezTo>
                  <a:lnTo>
                    <a:pt x="2133" y="3651"/>
                  </a:lnTo>
                  <a:cubicBezTo>
                    <a:pt x="2184" y="3702"/>
                    <a:pt x="2236" y="3740"/>
                    <a:pt x="2299" y="3740"/>
                  </a:cubicBezTo>
                  <a:cubicBezTo>
                    <a:pt x="2313" y="3740"/>
                    <a:pt x="2327" y="3738"/>
                    <a:pt x="2342" y="3735"/>
                  </a:cubicBezTo>
                  <a:cubicBezTo>
                    <a:pt x="3032" y="3525"/>
                    <a:pt x="2802" y="2751"/>
                    <a:pt x="2321" y="1977"/>
                  </a:cubicBezTo>
                  <a:lnTo>
                    <a:pt x="2321" y="1977"/>
                  </a:lnTo>
                  <a:cubicBezTo>
                    <a:pt x="2865" y="2123"/>
                    <a:pt x="3409" y="2207"/>
                    <a:pt x="3974" y="2249"/>
                  </a:cubicBezTo>
                  <a:cubicBezTo>
                    <a:pt x="4200" y="2264"/>
                    <a:pt x="4437" y="2282"/>
                    <a:pt x="4672" y="2282"/>
                  </a:cubicBezTo>
                  <a:cubicBezTo>
                    <a:pt x="5092" y="2282"/>
                    <a:pt x="5509" y="2226"/>
                    <a:pt x="5857" y="1998"/>
                  </a:cubicBezTo>
                  <a:cubicBezTo>
                    <a:pt x="5941" y="1935"/>
                    <a:pt x="5983" y="1830"/>
                    <a:pt x="5962" y="1747"/>
                  </a:cubicBezTo>
                  <a:lnTo>
                    <a:pt x="5962" y="1747"/>
                  </a:lnTo>
                  <a:cubicBezTo>
                    <a:pt x="6272" y="1778"/>
                    <a:pt x="6596" y="1808"/>
                    <a:pt x="6913" y="1808"/>
                  </a:cubicBezTo>
                  <a:cubicBezTo>
                    <a:pt x="7646" y="1808"/>
                    <a:pt x="8349" y="1650"/>
                    <a:pt x="8786" y="994"/>
                  </a:cubicBezTo>
                  <a:cubicBezTo>
                    <a:pt x="8942" y="769"/>
                    <a:pt x="8713" y="517"/>
                    <a:pt x="8487" y="517"/>
                  </a:cubicBezTo>
                  <a:cubicBezTo>
                    <a:pt x="8439" y="517"/>
                    <a:pt x="8391" y="528"/>
                    <a:pt x="8347" y="554"/>
                  </a:cubicBezTo>
                  <a:cubicBezTo>
                    <a:pt x="7767" y="904"/>
                    <a:pt x="7154" y="1015"/>
                    <a:pt x="6525" y="1015"/>
                  </a:cubicBezTo>
                  <a:cubicBezTo>
                    <a:pt x="5838" y="1015"/>
                    <a:pt x="5133" y="883"/>
                    <a:pt x="4434" y="784"/>
                  </a:cubicBezTo>
                  <a:cubicBezTo>
                    <a:pt x="3158" y="596"/>
                    <a:pt x="1882" y="324"/>
                    <a:pt x="626" y="10"/>
                  </a:cubicBezTo>
                  <a:cubicBezTo>
                    <a:pt x="598" y="4"/>
                    <a:pt x="571" y="0"/>
                    <a:pt x="54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37"/>
            <p:cNvSpPr/>
            <p:nvPr/>
          </p:nvSpPr>
          <p:spPr>
            <a:xfrm>
              <a:off x="3583750" y="4066850"/>
              <a:ext cx="114575" cy="226300"/>
            </a:xfrm>
            <a:custGeom>
              <a:avLst/>
              <a:gdLst/>
              <a:ahLst/>
              <a:cxnLst/>
              <a:rect l="l" t="t" r="r" b="b"/>
              <a:pathLst>
                <a:path w="4583" h="9052" extrusionOk="0">
                  <a:moveTo>
                    <a:pt x="4104" y="1"/>
                  </a:moveTo>
                  <a:cubicBezTo>
                    <a:pt x="3993" y="1"/>
                    <a:pt x="3893" y="59"/>
                    <a:pt x="3850" y="200"/>
                  </a:cubicBezTo>
                  <a:cubicBezTo>
                    <a:pt x="3516" y="1372"/>
                    <a:pt x="3118" y="2523"/>
                    <a:pt x="2616" y="3632"/>
                  </a:cubicBezTo>
                  <a:cubicBezTo>
                    <a:pt x="2072" y="4887"/>
                    <a:pt x="1319" y="6017"/>
                    <a:pt x="733" y="7231"/>
                  </a:cubicBezTo>
                  <a:cubicBezTo>
                    <a:pt x="1" y="8779"/>
                    <a:pt x="1591" y="8946"/>
                    <a:pt x="2846" y="9051"/>
                  </a:cubicBezTo>
                  <a:cubicBezTo>
                    <a:pt x="2852" y="9051"/>
                    <a:pt x="2858" y="9052"/>
                    <a:pt x="2864" y="9052"/>
                  </a:cubicBezTo>
                  <a:cubicBezTo>
                    <a:pt x="3076" y="9052"/>
                    <a:pt x="3071" y="8693"/>
                    <a:pt x="2888" y="8632"/>
                  </a:cubicBezTo>
                  <a:cubicBezTo>
                    <a:pt x="2721" y="8549"/>
                    <a:pt x="2553" y="8507"/>
                    <a:pt x="2365" y="8444"/>
                  </a:cubicBezTo>
                  <a:cubicBezTo>
                    <a:pt x="2470" y="8151"/>
                    <a:pt x="2553" y="7858"/>
                    <a:pt x="2637" y="7544"/>
                  </a:cubicBezTo>
                  <a:cubicBezTo>
                    <a:pt x="2930" y="7042"/>
                    <a:pt x="3076" y="6394"/>
                    <a:pt x="3244" y="5870"/>
                  </a:cubicBezTo>
                  <a:cubicBezTo>
                    <a:pt x="3788" y="4092"/>
                    <a:pt x="4206" y="2293"/>
                    <a:pt x="4541" y="472"/>
                  </a:cubicBezTo>
                  <a:cubicBezTo>
                    <a:pt x="4583" y="223"/>
                    <a:pt x="4321" y="1"/>
                    <a:pt x="410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37"/>
            <p:cNvSpPr/>
            <p:nvPr/>
          </p:nvSpPr>
          <p:spPr>
            <a:xfrm>
              <a:off x="3543400" y="4209325"/>
              <a:ext cx="15475" cy="17050"/>
            </a:xfrm>
            <a:custGeom>
              <a:avLst/>
              <a:gdLst/>
              <a:ahLst/>
              <a:cxnLst/>
              <a:rect l="l" t="t" r="r" b="b"/>
              <a:pathLst>
                <a:path w="619" h="682" extrusionOk="0">
                  <a:moveTo>
                    <a:pt x="405" y="1"/>
                  </a:moveTo>
                  <a:cubicBezTo>
                    <a:pt x="351" y="1"/>
                    <a:pt x="295" y="27"/>
                    <a:pt x="255" y="88"/>
                  </a:cubicBezTo>
                  <a:cubicBezTo>
                    <a:pt x="213" y="192"/>
                    <a:pt x="150" y="297"/>
                    <a:pt x="87" y="402"/>
                  </a:cubicBezTo>
                  <a:cubicBezTo>
                    <a:pt x="0" y="546"/>
                    <a:pt x="134" y="681"/>
                    <a:pt x="259" y="681"/>
                  </a:cubicBezTo>
                  <a:cubicBezTo>
                    <a:pt x="315" y="681"/>
                    <a:pt x="369" y="654"/>
                    <a:pt x="401" y="590"/>
                  </a:cubicBezTo>
                  <a:lnTo>
                    <a:pt x="547" y="255"/>
                  </a:lnTo>
                  <a:cubicBezTo>
                    <a:pt x="618" y="114"/>
                    <a:pt x="517" y="1"/>
                    <a:pt x="40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37"/>
            <p:cNvSpPr/>
            <p:nvPr/>
          </p:nvSpPr>
          <p:spPr>
            <a:xfrm>
              <a:off x="3573925" y="4160975"/>
              <a:ext cx="18250" cy="15075"/>
            </a:xfrm>
            <a:custGeom>
              <a:avLst/>
              <a:gdLst/>
              <a:ahLst/>
              <a:cxnLst/>
              <a:rect l="l" t="t" r="r" b="b"/>
              <a:pathLst>
                <a:path w="730" h="603" extrusionOk="0">
                  <a:moveTo>
                    <a:pt x="469" y="0"/>
                  </a:moveTo>
                  <a:cubicBezTo>
                    <a:pt x="437" y="0"/>
                    <a:pt x="404" y="10"/>
                    <a:pt x="373" y="34"/>
                  </a:cubicBezTo>
                  <a:cubicBezTo>
                    <a:pt x="289" y="76"/>
                    <a:pt x="226" y="139"/>
                    <a:pt x="163" y="201"/>
                  </a:cubicBezTo>
                  <a:cubicBezTo>
                    <a:pt x="1" y="364"/>
                    <a:pt x="154" y="602"/>
                    <a:pt x="319" y="602"/>
                  </a:cubicBezTo>
                  <a:cubicBezTo>
                    <a:pt x="366" y="602"/>
                    <a:pt x="414" y="583"/>
                    <a:pt x="456" y="536"/>
                  </a:cubicBezTo>
                  <a:cubicBezTo>
                    <a:pt x="540" y="473"/>
                    <a:pt x="582" y="411"/>
                    <a:pt x="645" y="327"/>
                  </a:cubicBezTo>
                  <a:cubicBezTo>
                    <a:pt x="730" y="191"/>
                    <a:pt x="608" y="0"/>
                    <a:pt x="46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37"/>
            <p:cNvSpPr/>
            <p:nvPr/>
          </p:nvSpPr>
          <p:spPr>
            <a:xfrm>
              <a:off x="3387950" y="4301425"/>
              <a:ext cx="38900" cy="17825"/>
            </a:xfrm>
            <a:custGeom>
              <a:avLst/>
              <a:gdLst/>
              <a:ahLst/>
              <a:cxnLst/>
              <a:rect l="l" t="t" r="r" b="b"/>
              <a:pathLst>
                <a:path w="1556" h="713" extrusionOk="0">
                  <a:moveTo>
                    <a:pt x="514" y="0"/>
                  </a:moveTo>
                  <a:cubicBezTo>
                    <a:pt x="200" y="0"/>
                    <a:pt x="0" y="508"/>
                    <a:pt x="363" y="589"/>
                  </a:cubicBezTo>
                  <a:cubicBezTo>
                    <a:pt x="575" y="634"/>
                    <a:pt x="820" y="712"/>
                    <a:pt x="1050" y="712"/>
                  </a:cubicBezTo>
                  <a:cubicBezTo>
                    <a:pt x="1138" y="712"/>
                    <a:pt x="1224" y="701"/>
                    <a:pt x="1304" y="672"/>
                  </a:cubicBezTo>
                  <a:cubicBezTo>
                    <a:pt x="1451" y="630"/>
                    <a:pt x="1555" y="421"/>
                    <a:pt x="1430" y="275"/>
                  </a:cubicBezTo>
                  <a:cubicBezTo>
                    <a:pt x="1221" y="65"/>
                    <a:pt x="823" y="65"/>
                    <a:pt x="551" y="3"/>
                  </a:cubicBezTo>
                  <a:cubicBezTo>
                    <a:pt x="539" y="1"/>
                    <a:pt x="527" y="0"/>
                    <a:pt x="51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37"/>
            <p:cNvSpPr/>
            <p:nvPr/>
          </p:nvSpPr>
          <p:spPr>
            <a:xfrm>
              <a:off x="3460300" y="4291725"/>
              <a:ext cx="20425" cy="10825"/>
            </a:xfrm>
            <a:custGeom>
              <a:avLst/>
              <a:gdLst/>
              <a:ahLst/>
              <a:cxnLst/>
              <a:rect l="l" t="t" r="r" b="b"/>
              <a:pathLst>
                <a:path w="817" h="433" extrusionOk="0">
                  <a:moveTo>
                    <a:pt x="411" y="0"/>
                  </a:moveTo>
                  <a:cubicBezTo>
                    <a:pt x="352" y="0"/>
                    <a:pt x="291" y="5"/>
                    <a:pt x="231" y="14"/>
                  </a:cubicBezTo>
                  <a:cubicBezTo>
                    <a:pt x="21" y="56"/>
                    <a:pt x="1" y="370"/>
                    <a:pt x="231" y="412"/>
                  </a:cubicBezTo>
                  <a:cubicBezTo>
                    <a:pt x="294" y="422"/>
                    <a:pt x="367" y="432"/>
                    <a:pt x="440" y="432"/>
                  </a:cubicBezTo>
                  <a:cubicBezTo>
                    <a:pt x="513" y="432"/>
                    <a:pt x="586" y="422"/>
                    <a:pt x="649" y="391"/>
                  </a:cubicBezTo>
                  <a:cubicBezTo>
                    <a:pt x="796" y="328"/>
                    <a:pt x="817" y="98"/>
                    <a:pt x="649" y="35"/>
                  </a:cubicBezTo>
                  <a:cubicBezTo>
                    <a:pt x="576" y="10"/>
                    <a:pt x="495" y="0"/>
                    <a:pt x="41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37"/>
            <p:cNvSpPr/>
            <p:nvPr/>
          </p:nvSpPr>
          <p:spPr>
            <a:xfrm>
              <a:off x="3367750" y="4267650"/>
              <a:ext cx="17850" cy="14625"/>
            </a:xfrm>
            <a:custGeom>
              <a:avLst/>
              <a:gdLst/>
              <a:ahLst/>
              <a:cxnLst/>
              <a:rect l="l" t="t" r="r" b="b"/>
              <a:pathLst>
                <a:path w="714" h="585" extrusionOk="0">
                  <a:moveTo>
                    <a:pt x="332" y="1"/>
                  </a:moveTo>
                  <a:cubicBezTo>
                    <a:pt x="163" y="1"/>
                    <a:pt x="1" y="242"/>
                    <a:pt x="166" y="391"/>
                  </a:cubicBezTo>
                  <a:cubicBezTo>
                    <a:pt x="250" y="454"/>
                    <a:pt x="313" y="496"/>
                    <a:pt x="397" y="559"/>
                  </a:cubicBezTo>
                  <a:cubicBezTo>
                    <a:pt x="426" y="577"/>
                    <a:pt x="455" y="585"/>
                    <a:pt x="483" y="585"/>
                  </a:cubicBezTo>
                  <a:cubicBezTo>
                    <a:pt x="614" y="585"/>
                    <a:pt x="713" y="407"/>
                    <a:pt x="627" y="287"/>
                  </a:cubicBezTo>
                  <a:cubicBezTo>
                    <a:pt x="585" y="203"/>
                    <a:pt x="522" y="140"/>
                    <a:pt x="459" y="56"/>
                  </a:cubicBezTo>
                  <a:cubicBezTo>
                    <a:pt x="420" y="17"/>
                    <a:pt x="376" y="1"/>
                    <a:pt x="33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37"/>
            <p:cNvSpPr/>
            <p:nvPr/>
          </p:nvSpPr>
          <p:spPr>
            <a:xfrm>
              <a:off x="3295000" y="4273125"/>
              <a:ext cx="16250" cy="9775"/>
            </a:xfrm>
            <a:custGeom>
              <a:avLst/>
              <a:gdLst/>
              <a:ahLst/>
              <a:cxnLst/>
              <a:rect l="l" t="t" r="r" b="b"/>
              <a:pathLst>
                <a:path w="650" h="391" extrusionOk="0">
                  <a:moveTo>
                    <a:pt x="212" y="1"/>
                  </a:moveTo>
                  <a:cubicBezTo>
                    <a:pt x="126" y="1"/>
                    <a:pt x="58" y="58"/>
                    <a:pt x="22" y="130"/>
                  </a:cubicBezTo>
                  <a:cubicBezTo>
                    <a:pt x="1" y="214"/>
                    <a:pt x="43" y="340"/>
                    <a:pt x="126" y="360"/>
                  </a:cubicBezTo>
                  <a:cubicBezTo>
                    <a:pt x="185" y="375"/>
                    <a:pt x="245" y="390"/>
                    <a:pt x="304" y="390"/>
                  </a:cubicBezTo>
                  <a:cubicBezTo>
                    <a:pt x="328" y="390"/>
                    <a:pt x="353" y="388"/>
                    <a:pt x="377" y="381"/>
                  </a:cubicBezTo>
                  <a:cubicBezTo>
                    <a:pt x="503" y="360"/>
                    <a:pt x="649" y="151"/>
                    <a:pt x="482" y="68"/>
                  </a:cubicBezTo>
                  <a:cubicBezTo>
                    <a:pt x="398" y="26"/>
                    <a:pt x="335" y="5"/>
                    <a:pt x="252" y="5"/>
                  </a:cubicBezTo>
                  <a:cubicBezTo>
                    <a:pt x="238" y="2"/>
                    <a:pt x="225" y="1"/>
                    <a:pt x="2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37"/>
            <p:cNvSpPr/>
            <p:nvPr/>
          </p:nvSpPr>
          <p:spPr>
            <a:xfrm>
              <a:off x="3440675" y="4259050"/>
              <a:ext cx="17000" cy="14475"/>
            </a:xfrm>
            <a:custGeom>
              <a:avLst/>
              <a:gdLst/>
              <a:ahLst/>
              <a:cxnLst/>
              <a:rect l="l" t="t" r="r" b="b"/>
              <a:pathLst>
                <a:path w="680" h="579" extrusionOk="0">
                  <a:moveTo>
                    <a:pt x="400" y="1"/>
                  </a:moveTo>
                  <a:cubicBezTo>
                    <a:pt x="389" y="1"/>
                    <a:pt x="378" y="1"/>
                    <a:pt x="367" y="3"/>
                  </a:cubicBezTo>
                  <a:lnTo>
                    <a:pt x="262" y="3"/>
                  </a:lnTo>
                  <a:cubicBezTo>
                    <a:pt x="137" y="24"/>
                    <a:pt x="32" y="128"/>
                    <a:pt x="11" y="254"/>
                  </a:cubicBezTo>
                  <a:cubicBezTo>
                    <a:pt x="1" y="468"/>
                    <a:pt x="166" y="578"/>
                    <a:pt x="332" y="578"/>
                  </a:cubicBezTo>
                  <a:cubicBezTo>
                    <a:pt x="490" y="578"/>
                    <a:pt x="650" y="479"/>
                    <a:pt x="660" y="275"/>
                  </a:cubicBezTo>
                  <a:cubicBezTo>
                    <a:pt x="679" y="120"/>
                    <a:pt x="537" y="1"/>
                    <a:pt x="4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37"/>
            <p:cNvSpPr/>
            <p:nvPr/>
          </p:nvSpPr>
          <p:spPr>
            <a:xfrm>
              <a:off x="3436250" y="4328125"/>
              <a:ext cx="15700" cy="9475"/>
            </a:xfrm>
            <a:custGeom>
              <a:avLst/>
              <a:gdLst/>
              <a:ahLst/>
              <a:cxnLst/>
              <a:rect l="l" t="t" r="r" b="b"/>
              <a:pathLst>
                <a:path w="628" h="379" extrusionOk="0">
                  <a:moveTo>
                    <a:pt x="337" y="0"/>
                  </a:moveTo>
                  <a:cubicBezTo>
                    <a:pt x="302" y="0"/>
                    <a:pt x="266" y="2"/>
                    <a:pt x="230" y="2"/>
                  </a:cubicBezTo>
                  <a:cubicBezTo>
                    <a:pt x="0" y="44"/>
                    <a:pt x="63" y="337"/>
                    <a:pt x="272" y="357"/>
                  </a:cubicBezTo>
                  <a:cubicBezTo>
                    <a:pt x="293" y="357"/>
                    <a:pt x="335" y="378"/>
                    <a:pt x="377" y="378"/>
                  </a:cubicBezTo>
                  <a:cubicBezTo>
                    <a:pt x="439" y="378"/>
                    <a:pt x="523" y="357"/>
                    <a:pt x="565" y="295"/>
                  </a:cubicBezTo>
                  <a:lnTo>
                    <a:pt x="586" y="295"/>
                  </a:lnTo>
                  <a:cubicBezTo>
                    <a:pt x="628" y="211"/>
                    <a:pt x="607" y="148"/>
                    <a:pt x="565" y="85"/>
                  </a:cubicBezTo>
                  <a:cubicBezTo>
                    <a:pt x="505" y="11"/>
                    <a:pt x="424" y="0"/>
                    <a:pt x="33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37"/>
            <p:cNvSpPr/>
            <p:nvPr/>
          </p:nvSpPr>
          <p:spPr>
            <a:xfrm>
              <a:off x="3071650" y="4016350"/>
              <a:ext cx="786225" cy="722650"/>
            </a:xfrm>
            <a:custGeom>
              <a:avLst/>
              <a:gdLst/>
              <a:ahLst/>
              <a:cxnLst/>
              <a:rect l="l" t="t" r="r" b="b"/>
              <a:pathLst>
                <a:path w="31449" h="28906" extrusionOk="0">
                  <a:moveTo>
                    <a:pt x="23651" y="923"/>
                  </a:moveTo>
                  <a:cubicBezTo>
                    <a:pt x="24418" y="923"/>
                    <a:pt x="25029" y="1395"/>
                    <a:pt x="24837" y="2576"/>
                  </a:cubicBezTo>
                  <a:cubicBezTo>
                    <a:pt x="24690" y="3476"/>
                    <a:pt x="24355" y="4354"/>
                    <a:pt x="24104" y="5233"/>
                  </a:cubicBezTo>
                  <a:cubicBezTo>
                    <a:pt x="23581" y="6970"/>
                    <a:pt x="23079" y="8727"/>
                    <a:pt x="22577" y="10485"/>
                  </a:cubicBezTo>
                  <a:cubicBezTo>
                    <a:pt x="22389" y="11134"/>
                    <a:pt x="25046" y="11824"/>
                    <a:pt x="26322" y="13059"/>
                  </a:cubicBezTo>
                  <a:cubicBezTo>
                    <a:pt x="27306" y="14000"/>
                    <a:pt x="28331" y="14900"/>
                    <a:pt x="29105" y="16009"/>
                  </a:cubicBezTo>
                  <a:cubicBezTo>
                    <a:pt x="29628" y="16720"/>
                    <a:pt x="30026" y="17473"/>
                    <a:pt x="29900" y="18080"/>
                  </a:cubicBezTo>
                  <a:cubicBezTo>
                    <a:pt x="29816" y="18520"/>
                    <a:pt x="29440" y="18854"/>
                    <a:pt x="28624" y="19043"/>
                  </a:cubicBezTo>
                  <a:cubicBezTo>
                    <a:pt x="27819" y="19234"/>
                    <a:pt x="27014" y="19338"/>
                    <a:pt x="26193" y="19338"/>
                  </a:cubicBezTo>
                  <a:cubicBezTo>
                    <a:pt x="26117" y="19338"/>
                    <a:pt x="26042" y="19337"/>
                    <a:pt x="25967" y="19336"/>
                  </a:cubicBezTo>
                  <a:cubicBezTo>
                    <a:pt x="25694" y="19336"/>
                    <a:pt x="24759" y="19181"/>
                    <a:pt x="24017" y="19181"/>
                  </a:cubicBezTo>
                  <a:cubicBezTo>
                    <a:pt x="23394" y="19181"/>
                    <a:pt x="22905" y="19290"/>
                    <a:pt x="23058" y="19691"/>
                  </a:cubicBezTo>
                  <a:cubicBezTo>
                    <a:pt x="23707" y="21386"/>
                    <a:pt x="24376" y="23123"/>
                    <a:pt x="24502" y="24922"/>
                  </a:cubicBezTo>
                  <a:cubicBezTo>
                    <a:pt x="24544" y="25529"/>
                    <a:pt x="24669" y="27077"/>
                    <a:pt x="24251" y="27559"/>
                  </a:cubicBezTo>
                  <a:cubicBezTo>
                    <a:pt x="23981" y="27857"/>
                    <a:pt x="23688" y="27969"/>
                    <a:pt x="23387" y="27969"/>
                  </a:cubicBezTo>
                  <a:cubicBezTo>
                    <a:pt x="22781" y="27969"/>
                    <a:pt x="22146" y="27511"/>
                    <a:pt x="21614" y="27203"/>
                  </a:cubicBezTo>
                  <a:cubicBezTo>
                    <a:pt x="19208" y="25801"/>
                    <a:pt x="17492" y="23855"/>
                    <a:pt x="16007" y="21575"/>
                  </a:cubicBezTo>
                  <a:cubicBezTo>
                    <a:pt x="15902" y="21407"/>
                    <a:pt x="15777" y="21219"/>
                    <a:pt x="15672" y="21051"/>
                  </a:cubicBezTo>
                  <a:cubicBezTo>
                    <a:pt x="15640" y="20872"/>
                    <a:pt x="15518" y="20718"/>
                    <a:pt x="15337" y="20718"/>
                  </a:cubicBezTo>
                  <a:cubicBezTo>
                    <a:pt x="15286" y="20718"/>
                    <a:pt x="15230" y="20731"/>
                    <a:pt x="15170" y="20759"/>
                  </a:cubicBezTo>
                  <a:cubicBezTo>
                    <a:pt x="13601" y="21595"/>
                    <a:pt x="12010" y="22391"/>
                    <a:pt x="10378" y="23123"/>
                  </a:cubicBezTo>
                  <a:cubicBezTo>
                    <a:pt x="9479" y="23499"/>
                    <a:pt x="8600" y="23876"/>
                    <a:pt x="7679" y="24211"/>
                  </a:cubicBezTo>
                  <a:cubicBezTo>
                    <a:pt x="7219" y="24399"/>
                    <a:pt x="6759" y="24588"/>
                    <a:pt x="6256" y="24692"/>
                  </a:cubicBezTo>
                  <a:cubicBezTo>
                    <a:pt x="5995" y="24779"/>
                    <a:pt x="5719" y="24823"/>
                    <a:pt x="5440" y="24823"/>
                  </a:cubicBezTo>
                  <a:cubicBezTo>
                    <a:pt x="5385" y="24823"/>
                    <a:pt x="5329" y="24821"/>
                    <a:pt x="5273" y="24818"/>
                  </a:cubicBezTo>
                  <a:cubicBezTo>
                    <a:pt x="5256" y="24819"/>
                    <a:pt x="5238" y="24819"/>
                    <a:pt x="5219" y="24819"/>
                  </a:cubicBezTo>
                  <a:cubicBezTo>
                    <a:pt x="4583" y="24819"/>
                    <a:pt x="3190" y="24123"/>
                    <a:pt x="4206" y="22558"/>
                  </a:cubicBezTo>
                  <a:cubicBezTo>
                    <a:pt x="4373" y="22370"/>
                    <a:pt x="4520" y="22181"/>
                    <a:pt x="4687" y="22014"/>
                  </a:cubicBezTo>
                  <a:cubicBezTo>
                    <a:pt x="4980" y="21721"/>
                    <a:pt x="5294" y="21449"/>
                    <a:pt x="5608" y="21156"/>
                  </a:cubicBezTo>
                  <a:cubicBezTo>
                    <a:pt x="6173" y="20654"/>
                    <a:pt x="6717" y="20110"/>
                    <a:pt x="7219" y="19524"/>
                  </a:cubicBezTo>
                  <a:cubicBezTo>
                    <a:pt x="8056" y="18603"/>
                    <a:pt x="9249" y="17243"/>
                    <a:pt x="9772" y="16134"/>
                  </a:cubicBezTo>
                  <a:cubicBezTo>
                    <a:pt x="9834" y="16009"/>
                    <a:pt x="9876" y="15883"/>
                    <a:pt x="9918" y="15758"/>
                  </a:cubicBezTo>
                  <a:cubicBezTo>
                    <a:pt x="10065" y="14837"/>
                    <a:pt x="9144" y="14251"/>
                    <a:pt x="8433" y="13644"/>
                  </a:cubicBezTo>
                  <a:cubicBezTo>
                    <a:pt x="7679" y="12996"/>
                    <a:pt x="6884" y="12368"/>
                    <a:pt x="6110" y="11720"/>
                  </a:cubicBezTo>
                  <a:cubicBezTo>
                    <a:pt x="5796" y="11447"/>
                    <a:pt x="5461" y="11196"/>
                    <a:pt x="5148" y="10924"/>
                  </a:cubicBezTo>
                  <a:cubicBezTo>
                    <a:pt x="4959" y="10757"/>
                    <a:pt x="4771" y="10590"/>
                    <a:pt x="4562" y="10443"/>
                  </a:cubicBezTo>
                  <a:cubicBezTo>
                    <a:pt x="2992" y="9523"/>
                    <a:pt x="4269" y="8183"/>
                    <a:pt x="4855" y="8037"/>
                  </a:cubicBezTo>
                  <a:cubicBezTo>
                    <a:pt x="5106" y="7974"/>
                    <a:pt x="5357" y="7911"/>
                    <a:pt x="5587" y="7849"/>
                  </a:cubicBezTo>
                  <a:cubicBezTo>
                    <a:pt x="6005" y="7765"/>
                    <a:pt x="6466" y="7723"/>
                    <a:pt x="6884" y="7681"/>
                  </a:cubicBezTo>
                  <a:cubicBezTo>
                    <a:pt x="7742" y="7598"/>
                    <a:pt x="8600" y="7514"/>
                    <a:pt x="9479" y="7493"/>
                  </a:cubicBezTo>
                  <a:cubicBezTo>
                    <a:pt x="9623" y="7490"/>
                    <a:pt x="9767" y="7488"/>
                    <a:pt x="9911" y="7488"/>
                  </a:cubicBezTo>
                  <a:cubicBezTo>
                    <a:pt x="11607" y="7488"/>
                    <a:pt x="13291" y="7729"/>
                    <a:pt x="14814" y="8539"/>
                  </a:cubicBezTo>
                  <a:cubicBezTo>
                    <a:pt x="14877" y="8572"/>
                    <a:pt x="14945" y="8587"/>
                    <a:pt x="15017" y="8587"/>
                  </a:cubicBezTo>
                  <a:cubicBezTo>
                    <a:pt x="15999" y="8587"/>
                    <a:pt x="17760" y="5715"/>
                    <a:pt x="18267" y="5149"/>
                  </a:cubicBezTo>
                  <a:cubicBezTo>
                    <a:pt x="18727" y="4668"/>
                    <a:pt x="19187" y="4166"/>
                    <a:pt x="19669" y="3685"/>
                  </a:cubicBezTo>
                  <a:cubicBezTo>
                    <a:pt x="20443" y="2869"/>
                    <a:pt x="21280" y="2074"/>
                    <a:pt x="22179" y="1425"/>
                  </a:cubicBezTo>
                  <a:cubicBezTo>
                    <a:pt x="22624" y="1110"/>
                    <a:pt x="23169" y="923"/>
                    <a:pt x="23651" y="923"/>
                  </a:cubicBezTo>
                  <a:close/>
                  <a:moveTo>
                    <a:pt x="23686" y="1"/>
                  </a:moveTo>
                  <a:cubicBezTo>
                    <a:pt x="21880" y="1"/>
                    <a:pt x="20300" y="1987"/>
                    <a:pt x="19166" y="3120"/>
                  </a:cubicBezTo>
                  <a:lnTo>
                    <a:pt x="19125" y="3162"/>
                  </a:lnTo>
                  <a:cubicBezTo>
                    <a:pt x="18246" y="4020"/>
                    <a:pt x="17430" y="4919"/>
                    <a:pt x="16614" y="5861"/>
                  </a:cubicBezTo>
                  <a:cubicBezTo>
                    <a:pt x="16112" y="6468"/>
                    <a:pt x="15505" y="7054"/>
                    <a:pt x="15107" y="7744"/>
                  </a:cubicBezTo>
                  <a:cubicBezTo>
                    <a:pt x="13496" y="6928"/>
                    <a:pt x="11759" y="6635"/>
                    <a:pt x="9918" y="6635"/>
                  </a:cubicBezTo>
                  <a:cubicBezTo>
                    <a:pt x="8851" y="6656"/>
                    <a:pt x="7784" y="6740"/>
                    <a:pt x="6738" y="6844"/>
                  </a:cubicBezTo>
                  <a:cubicBezTo>
                    <a:pt x="5838" y="6949"/>
                    <a:pt x="4855" y="6991"/>
                    <a:pt x="4080" y="7493"/>
                  </a:cubicBezTo>
                  <a:cubicBezTo>
                    <a:pt x="0" y="10108"/>
                    <a:pt x="8244" y="13456"/>
                    <a:pt x="9332" y="15653"/>
                  </a:cubicBezTo>
                  <a:cubicBezTo>
                    <a:pt x="8621" y="16532"/>
                    <a:pt x="8035" y="17515"/>
                    <a:pt x="7303" y="18394"/>
                  </a:cubicBezTo>
                  <a:cubicBezTo>
                    <a:pt x="6466" y="19398"/>
                    <a:pt x="5524" y="20256"/>
                    <a:pt x="4562" y="21156"/>
                  </a:cubicBezTo>
                  <a:cubicBezTo>
                    <a:pt x="3557" y="22098"/>
                    <a:pt x="2407" y="23625"/>
                    <a:pt x="3620" y="24901"/>
                  </a:cubicBezTo>
                  <a:cubicBezTo>
                    <a:pt x="4121" y="25434"/>
                    <a:pt x="4734" y="25625"/>
                    <a:pt x="5382" y="25625"/>
                  </a:cubicBezTo>
                  <a:cubicBezTo>
                    <a:pt x="6413" y="25625"/>
                    <a:pt x="7533" y="25144"/>
                    <a:pt x="8433" y="24797"/>
                  </a:cubicBezTo>
                  <a:cubicBezTo>
                    <a:pt x="10776" y="23897"/>
                    <a:pt x="13078" y="22851"/>
                    <a:pt x="15275" y="21637"/>
                  </a:cubicBezTo>
                  <a:cubicBezTo>
                    <a:pt x="15337" y="21742"/>
                    <a:pt x="15379" y="21847"/>
                    <a:pt x="15442" y="21951"/>
                  </a:cubicBezTo>
                  <a:cubicBezTo>
                    <a:pt x="16300" y="23520"/>
                    <a:pt x="17513" y="24943"/>
                    <a:pt x="18832" y="26115"/>
                  </a:cubicBezTo>
                  <a:cubicBezTo>
                    <a:pt x="20003" y="27140"/>
                    <a:pt x="21866" y="28751"/>
                    <a:pt x="23477" y="28898"/>
                  </a:cubicBezTo>
                  <a:cubicBezTo>
                    <a:pt x="23533" y="28903"/>
                    <a:pt x="23587" y="28905"/>
                    <a:pt x="23639" y="28905"/>
                  </a:cubicBezTo>
                  <a:cubicBezTo>
                    <a:pt x="25080" y="28905"/>
                    <a:pt x="25257" y="27015"/>
                    <a:pt x="25318" y="25885"/>
                  </a:cubicBezTo>
                  <a:cubicBezTo>
                    <a:pt x="25402" y="23792"/>
                    <a:pt x="24711" y="21784"/>
                    <a:pt x="23979" y="19859"/>
                  </a:cubicBezTo>
                  <a:lnTo>
                    <a:pt x="23979" y="19859"/>
                  </a:lnTo>
                  <a:cubicBezTo>
                    <a:pt x="24669" y="19942"/>
                    <a:pt x="25339" y="19984"/>
                    <a:pt x="25946" y="20005"/>
                  </a:cubicBezTo>
                  <a:cubicBezTo>
                    <a:pt x="26167" y="20013"/>
                    <a:pt x="26383" y="20017"/>
                    <a:pt x="26594" y="20017"/>
                  </a:cubicBezTo>
                  <a:cubicBezTo>
                    <a:pt x="27477" y="20017"/>
                    <a:pt x="28262" y="19944"/>
                    <a:pt x="28938" y="19775"/>
                  </a:cubicBezTo>
                  <a:cubicBezTo>
                    <a:pt x="30130" y="19440"/>
                    <a:pt x="31449" y="18938"/>
                    <a:pt x="30925" y="17473"/>
                  </a:cubicBezTo>
                  <a:cubicBezTo>
                    <a:pt x="30340" y="15821"/>
                    <a:pt x="28917" y="14251"/>
                    <a:pt x="27661" y="13080"/>
                  </a:cubicBezTo>
                  <a:cubicBezTo>
                    <a:pt x="26552" y="12054"/>
                    <a:pt x="25548" y="11364"/>
                    <a:pt x="23456" y="10464"/>
                  </a:cubicBezTo>
                  <a:cubicBezTo>
                    <a:pt x="24167" y="8037"/>
                    <a:pt x="24983" y="5589"/>
                    <a:pt x="25548" y="3120"/>
                  </a:cubicBezTo>
                  <a:cubicBezTo>
                    <a:pt x="25883" y="1676"/>
                    <a:pt x="25527" y="65"/>
                    <a:pt x="23770" y="2"/>
                  </a:cubicBezTo>
                  <a:cubicBezTo>
                    <a:pt x="23742" y="1"/>
                    <a:pt x="23714" y="1"/>
                    <a:pt x="236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5" name="Google Shape;1067;p37">
            <a:extLst>
              <a:ext uri="{FF2B5EF4-FFF2-40B4-BE49-F238E27FC236}">
                <a16:creationId xmlns:a16="http://schemas.microsoft.com/office/drawing/2014/main" id="{9D76F02A-803B-9DD5-78D6-A591ECE9728A}"/>
              </a:ext>
            </a:extLst>
          </p:cNvPr>
          <p:cNvSpPr txBox="1"/>
          <p:nvPr/>
        </p:nvSpPr>
        <p:spPr>
          <a:xfrm>
            <a:off x="657940" y="796628"/>
            <a:ext cx="7029701" cy="724222"/>
          </a:xfrm>
          <a:prstGeom prst="rect">
            <a:avLst/>
          </a:prstGeom>
          <a:noFill/>
          <a:ln>
            <a:noFill/>
          </a:ln>
        </p:spPr>
        <p:txBody>
          <a:bodyPr spcFirstLastPara="1" wrap="square" lIns="91425" tIns="91425" rIns="0" bIns="91425" anchor="t" anchorCtr="0">
            <a:noAutofit/>
          </a:bodyPr>
          <a:lstStyle/>
          <a:p>
            <a:pPr marL="0" lvl="0" indent="0" rtl="0">
              <a:spcBef>
                <a:spcPts val="0"/>
              </a:spcBef>
              <a:spcAft>
                <a:spcPts val="0"/>
              </a:spcAft>
              <a:buNone/>
            </a:pPr>
            <a:r>
              <a:rPr lang="en-US" sz="2800" dirty="0" err="1">
                <a:solidFill>
                  <a:schemeClr val="lt2"/>
                </a:solidFill>
                <a:latin typeface="Calibri" panose="020F0502020204030204" pitchFamily="34" charset="0"/>
                <a:ea typeface="Quicksand Medium"/>
                <a:cs typeface="Calibri" panose="020F0502020204030204" pitchFamily="34" charset="0"/>
                <a:sym typeface="Quicksand Medium"/>
              </a:rPr>
              <a:t>Nêu</a:t>
            </a:r>
            <a:r>
              <a:rPr lang="en-US" sz="2800" dirty="0">
                <a:solidFill>
                  <a:schemeClr val="lt2"/>
                </a:solidFill>
                <a:latin typeface="Calibri" panose="020F0502020204030204" pitchFamily="34" charset="0"/>
                <a:ea typeface="Quicksand Medium"/>
                <a:cs typeface="Calibri" panose="020F0502020204030204" pitchFamily="34" charset="0"/>
                <a:sym typeface="Quicksand Medium"/>
              </a:rPr>
              <a:t> </a:t>
            </a:r>
            <a:r>
              <a:rPr lang="en-US" sz="2800" dirty="0" err="1">
                <a:solidFill>
                  <a:schemeClr val="lt2"/>
                </a:solidFill>
                <a:latin typeface="Calibri" panose="020F0502020204030204" pitchFamily="34" charset="0"/>
                <a:ea typeface="Quicksand Medium"/>
                <a:cs typeface="Calibri" panose="020F0502020204030204" pitchFamily="34" charset="0"/>
                <a:sym typeface="Quicksand Medium"/>
              </a:rPr>
              <a:t>ích</a:t>
            </a:r>
            <a:r>
              <a:rPr lang="en-US" sz="2800" dirty="0">
                <a:solidFill>
                  <a:schemeClr val="lt2"/>
                </a:solidFill>
                <a:latin typeface="Calibri" panose="020F0502020204030204" pitchFamily="34" charset="0"/>
                <a:ea typeface="Quicksand Medium"/>
                <a:cs typeface="Calibri" panose="020F0502020204030204" pitchFamily="34" charset="0"/>
                <a:sym typeface="Quicksand Medium"/>
              </a:rPr>
              <a:t> </a:t>
            </a:r>
            <a:r>
              <a:rPr lang="en-US" sz="2800" dirty="0" err="1">
                <a:solidFill>
                  <a:schemeClr val="lt2"/>
                </a:solidFill>
                <a:latin typeface="Calibri" panose="020F0502020204030204" pitchFamily="34" charset="0"/>
                <a:ea typeface="Quicksand Medium"/>
                <a:cs typeface="Calibri" panose="020F0502020204030204" pitchFamily="34" charset="0"/>
                <a:sym typeface="Quicksand Medium"/>
              </a:rPr>
              <a:t>lợi</a:t>
            </a:r>
            <a:r>
              <a:rPr lang="en-US" sz="2800" dirty="0">
                <a:solidFill>
                  <a:schemeClr val="lt2"/>
                </a:solidFill>
                <a:latin typeface="Calibri" panose="020F0502020204030204" pitchFamily="34" charset="0"/>
                <a:ea typeface="Quicksand Medium"/>
                <a:cs typeface="Calibri" panose="020F0502020204030204" pitchFamily="34" charset="0"/>
                <a:sym typeface="Quicksand Medium"/>
              </a:rPr>
              <a:t> </a:t>
            </a:r>
            <a:r>
              <a:rPr lang="en-US" sz="2800" dirty="0" err="1">
                <a:solidFill>
                  <a:schemeClr val="lt2"/>
                </a:solidFill>
                <a:latin typeface="Calibri" panose="020F0502020204030204" pitchFamily="34" charset="0"/>
                <a:ea typeface="Quicksand Medium"/>
                <a:cs typeface="Calibri" panose="020F0502020204030204" pitchFamily="34" charset="0"/>
                <a:sym typeface="Quicksand Medium"/>
              </a:rPr>
              <a:t>của</a:t>
            </a:r>
            <a:r>
              <a:rPr lang="en-US" sz="2800" dirty="0">
                <a:solidFill>
                  <a:schemeClr val="lt2"/>
                </a:solidFill>
                <a:latin typeface="Calibri" panose="020F0502020204030204" pitchFamily="34" charset="0"/>
                <a:ea typeface="Quicksand Medium"/>
                <a:cs typeface="Calibri" panose="020F0502020204030204" pitchFamily="34" charset="0"/>
                <a:sym typeface="Quicksand Medium"/>
              </a:rPr>
              <a:t> </a:t>
            </a:r>
            <a:r>
              <a:rPr lang="en-US" sz="2800" dirty="0" err="1">
                <a:solidFill>
                  <a:schemeClr val="lt2"/>
                </a:solidFill>
                <a:latin typeface="Calibri" panose="020F0502020204030204" pitchFamily="34" charset="0"/>
                <a:ea typeface="Quicksand Medium"/>
                <a:cs typeface="Calibri" panose="020F0502020204030204" pitchFamily="34" charset="0"/>
                <a:sym typeface="Quicksand Medium"/>
              </a:rPr>
              <a:t>những</a:t>
            </a:r>
            <a:r>
              <a:rPr lang="en-US" sz="2800" dirty="0">
                <a:solidFill>
                  <a:schemeClr val="lt2"/>
                </a:solidFill>
                <a:latin typeface="Calibri" panose="020F0502020204030204" pitchFamily="34" charset="0"/>
                <a:ea typeface="Quicksand Medium"/>
                <a:cs typeface="Calibri" panose="020F0502020204030204" pitchFamily="34" charset="0"/>
                <a:sym typeface="Quicksand Medium"/>
              </a:rPr>
              <a:t> </a:t>
            </a:r>
            <a:r>
              <a:rPr lang="en-US" sz="2800" dirty="0" err="1">
                <a:solidFill>
                  <a:schemeClr val="lt2"/>
                </a:solidFill>
                <a:latin typeface="Calibri" panose="020F0502020204030204" pitchFamily="34" charset="0"/>
                <a:ea typeface="Quicksand Medium"/>
                <a:cs typeface="Calibri" panose="020F0502020204030204" pitchFamily="34" charset="0"/>
                <a:sym typeface="Quicksand Medium"/>
              </a:rPr>
              <a:t>ngọn</a:t>
            </a:r>
            <a:r>
              <a:rPr lang="en-US" sz="2800" dirty="0">
                <a:solidFill>
                  <a:schemeClr val="lt2"/>
                </a:solidFill>
                <a:latin typeface="Calibri" panose="020F0502020204030204" pitchFamily="34" charset="0"/>
                <a:ea typeface="Quicksand Medium"/>
                <a:cs typeface="Calibri" panose="020F0502020204030204" pitchFamily="34" charset="0"/>
                <a:sym typeface="Quicksand Medium"/>
              </a:rPr>
              <a:t> </a:t>
            </a:r>
            <a:r>
              <a:rPr lang="en-US" sz="2800" dirty="0" err="1">
                <a:solidFill>
                  <a:schemeClr val="lt2"/>
                </a:solidFill>
                <a:latin typeface="Calibri" panose="020F0502020204030204" pitchFamily="34" charset="0"/>
                <a:ea typeface="Quicksand Medium"/>
                <a:cs typeface="Calibri" panose="020F0502020204030204" pitchFamily="34" charset="0"/>
                <a:sym typeface="Quicksand Medium"/>
              </a:rPr>
              <a:t>hải</a:t>
            </a:r>
            <a:r>
              <a:rPr lang="en-US" sz="2800" dirty="0">
                <a:solidFill>
                  <a:schemeClr val="lt2"/>
                </a:solidFill>
                <a:latin typeface="Calibri" panose="020F0502020204030204" pitchFamily="34" charset="0"/>
                <a:ea typeface="Quicksand Medium"/>
                <a:cs typeface="Calibri" panose="020F0502020204030204" pitchFamily="34" charset="0"/>
                <a:sym typeface="Quicksand Medium"/>
              </a:rPr>
              <a:t> </a:t>
            </a:r>
            <a:r>
              <a:rPr lang="en-US" sz="2800" dirty="0" err="1">
                <a:solidFill>
                  <a:schemeClr val="lt2"/>
                </a:solidFill>
                <a:latin typeface="Calibri" panose="020F0502020204030204" pitchFamily="34" charset="0"/>
                <a:ea typeface="Quicksand Medium"/>
                <a:cs typeface="Calibri" panose="020F0502020204030204" pitchFamily="34" charset="0"/>
                <a:sym typeface="Quicksand Medium"/>
              </a:rPr>
              <a:t>đăng</a:t>
            </a:r>
            <a:r>
              <a:rPr lang="en-US" sz="2800" dirty="0">
                <a:solidFill>
                  <a:schemeClr val="lt2"/>
                </a:solidFill>
                <a:latin typeface="Calibri" panose="020F0502020204030204" pitchFamily="34" charset="0"/>
                <a:ea typeface="Quicksand Medium"/>
                <a:cs typeface="Calibri" panose="020F0502020204030204" pitchFamily="34" charset="0"/>
                <a:sym typeface="Quicksand Medium"/>
              </a:rPr>
              <a:t>?</a:t>
            </a:r>
            <a:endParaRPr sz="2800" dirty="0">
              <a:solidFill>
                <a:schemeClr val="lt2"/>
              </a:solidFill>
              <a:latin typeface="Calibri" panose="020F0502020204030204" pitchFamily="34" charset="0"/>
              <a:ea typeface="Quicksand Medium"/>
              <a:cs typeface="Calibri" panose="020F0502020204030204" pitchFamily="34" charset="0"/>
              <a:sym typeface="Quicksand Medium"/>
            </a:endParaRPr>
          </a:p>
        </p:txBody>
      </p:sp>
      <p:grpSp>
        <p:nvGrpSpPr>
          <p:cNvPr id="7" name="Group 6">
            <a:extLst>
              <a:ext uri="{FF2B5EF4-FFF2-40B4-BE49-F238E27FC236}">
                <a16:creationId xmlns:a16="http://schemas.microsoft.com/office/drawing/2014/main" id="{17E8FA75-3A12-E43E-DBFC-DB783D58CDBC}"/>
              </a:ext>
            </a:extLst>
          </p:cNvPr>
          <p:cNvGrpSpPr/>
          <p:nvPr/>
        </p:nvGrpSpPr>
        <p:grpSpPr>
          <a:xfrm>
            <a:off x="6233097" y="2171918"/>
            <a:ext cx="2582699" cy="1950701"/>
            <a:chOff x="6233097" y="2171918"/>
            <a:chExt cx="2582699" cy="1950701"/>
          </a:xfrm>
        </p:grpSpPr>
        <p:grpSp>
          <p:nvGrpSpPr>
            <p:cNvPr id="89" name="Google Shape;1512;p42">
              <a:extLst>
                <a:ext uri="{FF2B5EF4-FFF2-40B4-BE49-F238E27FC236}">
                  <a16:creationId xmlns:a16="http://schemas.microsoft.com/office/drawing/2014/main" id="{0A41E9A4-BCEA-A700-82D5-AB0DC6E8F84F}"/>
                </a:ext>
              </a:extLst>
            </p:cNvPr>
            <p:cNvGrpSpPr/>
            <p:nvPr/>
          </p:nvGrpSpPr>
          <p:grpSpPr>
            <a:xfrm rot="235899">
              <a:off x="6233097" y="2171918"/>
              <a:ext cx="2582699" cy="1950701"/>
              <a:chOff x="6122321" y="2973369"/>
              <a:chExt cx="2117479" cy="1599322"/>
            </a:xfrm>
          </p:grpSpPr>
          <p:sp>
            <p:nvSpPr>
              <p:cNvPr id="90" name="Google Shape;1513;p42">
                <a:extLst>
                  <a:ext uri="{FF2B5EF4-FFF2-40B4-BE49-F238E27FC236}">
                    <a16:creationId xmlns:a16="http://schemas.microsoft.com/office/drawing/2014/main" id="{6DEA737C-F7BB-0418-1DA3-BB0093153918}"/>
                  </a:ext>
                </a:extLst>
              </p:cNvPr>
              <p:cNvSpPr/>
              <p:nvPr/>
            </p:nvSpPr>
            <p:spPr>
              <a:xfrm>
                <a:off x="6122321" y="2973369"/>
                <a:ext cx="2117468" cy="1599322"/>
              </a:xfrm>
              <a:custGeom>
                <a:avLst/>
                <a:gdLst/>
                <a:ahLst/>
                <a:cxnLst/>
                <a:rect l="l" t="t" r="r" b="b"/>
                <a:pathLst>
                  <a:path w="40214" h="40336" extrusionOk="0">
                    <a:moveTo>
                      <a:pt x="39667" y="1"/>
                    </a:moveTo>
                    <a:lnTo>
                      <a:pt x="0" y="670"/>
                    </a:lnTo>
                    <a:lnTo>
                      <a:pt x="699" y="40336"/>
                    </a:lnTo>
                    <a:lnTo>
                      <a:pt x="34560" y="39758"/>
                    </a:lnTo>
                    <a:cubicBezTo>
                      <a:pt x="35594" y="37388"/>
                      <a:pt x="34925" y="34227"/>
                      <a:pt x="34925" y="34226"/>
                    </a:cubicBezTo>
                    <a:lnTo>
                      <a:pt x="34925" y="34226"/>
                    </a:lnTo>
                    <a:cubicBezTo>
                      <a:pt x="35458" y="34548"/>
                      <a:pt x="36031" y="34674"/>
                      <a:pt x="36601" y="34674"/>
                    </a:cubicBezTo>
                    <a:cubicBezTo>
                      <a:pt x="38078" y="34674"/>
                      <a:pt x="39534" y="33827"/>
                      <a:pt x="40214" y="33345"/>
                    </a:cubicBezTo>
                    <a:lnTo>
                      <a:pt x="39667" y="1"/>
                    </a:ln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514;p42">
                <a:extLst>
                  <a:ext uri="{FF2B5EF4-FFF2-40B4-BE49-F238E27FC236}">
                    <a16:creationId xmlns:a16="http://schemas.microsoft.com/office/drawing/2014/main" id="{2EC2DCBF-D7D3-0422-7A10-308C3CFA36A7}"/>
                  </a:ext>
                </a:extLst>
              </p:cNvPr>
              <p:cNvSpPr/>
              <p:nvPr/>
            </p:nvSpPr>
            <p:spPr>
              <a:xfrm>
                <a:off x="7940456" y="4296636"/>
                <a:ext cx="299344" cy="253126"/>
              </a:xfrm>
              <a:custGeom>
                <a:avLst/>
                <a:gdLst/>
                <a:ahLst/>
                <a:cxnLst/>
                <a:rect l="l" t="t" r="r" b="b"/>
                <a:pathLst>
                  <a:path w="5685" h="6384" extrusionOk="0">
                    <a:moveTo>
                      <a:pt x="5685" y="0"/>
                    </a:moveTo>
                    <a:lnTo>
                      <a:pt x="5685" y="0"/>
                    </a:lnTo>
                    <a:cubicBezTo>
                      <a:pt x="5056" y="413"/>
                      <a:pt x="3817" y="927"/>
                      <a:pt x="2495" y="927"/>
                    </a:cubicBezTo>
                    <a:cubicBezTo>
                      <a:pt x="1771" y="927"/>
                      <a:pt x="1023" y="773"/>
                      <a:pt x="335" y="365"/>
                    </a:cubicBezTo>
                    <a:lnTo>
                      <a:pt x="335" y="365"/>
                    </a:lnTo>
                    <a:cubicBezTo>
                      <a:pt x="335" y="365"/>
                      <a:pt x="1034" y="4013"/>
                      <a:pt x="1" y="6383"/>
                    </a:cubicBezTo>
                    <a:lnTo>
                      <a:pt x="31" y="6353"/>
                    </a:lnTo>
                    <a:lnTo>
                      <a:pt x="5685" y="0"/>
                    </a:ln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2" name="Google Shape;1068;p37">
              <a:extLst>
                <a:ext uri="{FF2B5EF4-FFF2-40B4-BE49-F238E27FC236}">
                  <a16:creationId xmlns:a16="http://schemas.microsoft.com/office/drawing/2014/main" id="{AB594529-DF0C-13F0-D0D6-8A6F9B515488}"/>
                </a:ext>
              </a:extLst>
            </p:cNvPr>
            <p:cNvSpPr txBox="1"/>
            <p:nvPr/>
          </p:nvSpPr>
          <p:spPr>
            <a:xfrm rot="178390">
              <a:off x="6516320" y="2939886"/>
              <a:ext cx="2084872" cy="467874"/>
            </a:xfrm>
            <a:prstGeom prst="rect">
              <a:avLst/>
            </a:prstGeom>
            <a:noFill/>
            <a:ln>
              <a:noFill/>
            </a:ln>
          </p:spPr>
          <p:txBody>
            <a:bodyPr spcFirstLastPara="1" wrap="square" lIns="91425" tIns="91425" rIns="0" bIns="91425" anchor="t" anchorCtr="0">
              <a:noAutofit/>
            </a:bodyPr>
            <a:lstStyle/>
            <a:p>
              <a:pPr marL="0" lvl="0" indent="0" algn="l" rtl="0">
                <a:spcBef>
                  <a:spcPts val="0"/>
                </a:spcBef>
                <a:spcAft>
                  <a:spcPts val="0"/>
                </a:spcAft>
                <a:buNone/>
              </a:pPr>
              <a:r>
                <a:rPr lang="en-US" sz="2400" dirty="0" err="1">
                  <a:solidFill>
                    <a:srgbClr val="1D609A"/>
                  </a:solidFill>
                  <a:effectLst/>
                  <a:latin typeface="Calibri" panose="020F0502020204030204" pitchFamily="34" charset="0"/>
                  <a:ea typeface="Calibri" panose="020F0502020204030204" pitchFamily="34" charset="0"/>
                  <a:cs typeface="Calibri" panose="020F0502020204030204" pitchFamily="34" charset="0"/>
                </a:rPr>
                <a:t>Xác</a:t>
              </a:r>
              <a:r>
                <a:rPr lang="en-US" sz="2400" dirty="0">
                  <a:solidFill>
                    <a:srgbClr val="1D609A"/>
                  </a:solidFill>
                  <a:effectLst/>
                  <a:latin typeface="Calibri" panose="020F0502020204030204" pitchFamily="34" charset="0"/>
                  <a:ea typeface="Calibri" panose="020F0502020204030204" pitchFamily="34" charset="0"/>
                  <a:cs typeface="Calibri" panose="020F0502020204030204" pitchFamily="34" charset="0"/>
                </a:rPr>
                <a:t> </a:t>
              </a:r>
              <a:r>
                <a:rPr lang="en-US" sz="2400" dirty="0" err="1">
                  <a:solidFill>
                    <a:srgbClr val="1D609A"/>
                  </a:solidFill>
                  <a:effectLst/>
                  <a:latin typeface="Calibri" panose="020F0502020204030204" pitchFamily="34" charset="0"/>
                  <a:ea typeface="Calibri" panose="020F0502020204030204" pitchFamily="34" charset="0"/>
                  <a:cs typeface="Calibri" panose="020F0502020204030204" pitchFamily="34" charset="0"/>
                </a:rPr>
                <a:t>định</a:t>
              </a:r>
              <a:r>
                <a:rPr lang="en-US" sz="2400" dirty="0">
                  <a:solidFill>
                    <a:srgbClr val="1D609A"/>
                  </a:solidFill>
                  <a:effectLst/>
                  <a:latin typeface="Calibri" panose="020F0502020204030204" pitchFamily="34" charset="0"/>
                  <a:ea typeface="Calibri" panose="020F0502020204030204" pitchFamily="34" charset="0"/>
                  <a:cs typeface="Calibri" panose="020F0502020204030204" pitchFamily="34" charset="0"/>
                </a:rPr>
                <a:t> </a:t>
              </a:r>
              <a:r>
                <a:rPr lang="en-US" sz="2400" dirty="0" err="1">
                  <a:solidFill>
                    <a:srgbClr val="1D609A"/>
                  </a:solidFill>
                  <a:effectLst/>
                  <a:latin typeface="Calibri" panose="020F0502020204030204" pitchFamily="34" charset="0"/>
                  <a:ea typeface="Calibri" panose="020F0502020204030204" pitchFamily="34" charset="0"/>
                  <a:cs typeface="Calibri" panose="020F0502020204030204" pitchFamily="34" charset="0"/>
                </a:rPr>
                <a:t>phương</a:t>
              </a:r>
              <a:r>
                <a:rPr lang="en-US" sz="2400" dirty="0">
                  <a:solidFill>
                    <a:srgbClr val="1D609A"/>
                  </a:solidFill>
                  <a:effectLst/>
                  <a:latin typeface="Calibri" panose="020F0502020204030204" pitchFamily="34" charset="0"/>
                  <a:ea typeface="Calibri" panose="020F0502020204030204" pitchFamily="34" charset="0"/>
                  <a:cs typeface="Calibri" panose="020F0502020204030204" pitchFamily="34" charset="0"/>
                </a:rPr>
                <a:t> </a:t>
              </a:r>
              <a:r>
                <a:rPr lang="en-US" sz="2400" dirty="0" err="1">
                  <a:solidFill>
                    <a:srgbClr val="1D609A"/>
                  </a:solidFill>
                  <a:effectLst/>
                  <a:latin typeface="Calibri" panose="020F0502020204030204" pitchFamily="34" charset="0"/>
                  <a:ea typeface="Calibri" panose="020F0502020204030204" pitchFamily="34" charset="0"/>
                  <a:cs typeface="Calibri" panose="020F0502020204030204" pitchFamily="34" charset="0"/>
                </a:rPr>
                <a:t>hướng</a:t>
              </a:r>
              <a:r>
                <a:rPr lang="en-US" sz="2400" dirty="0">
                  <a:solidFill>
                    <a:srgbClr val="1D609A"/>
                  </a:solidFill>
                  <a:effectLst/>
                  <a:latin typeface="Calibri" panose="020F0502020204030204" pitchFamily="34" charset="0"/>
                  <a:ea typeface="Calibri" panose="020F0502020204030204" pitchFamily="34" charset="0"/>
                  <a:cs typeface="Calibri" panose="020F0502020204030204" pitchFamily="34" charset="0"/>
                </a:rPr>
                <a:t>.</a:t>
              </a:r>
              <a:endParaRPr sz="1600" dirty="0">
                <a:solidFill>
                  <a:srgbClr val="1D609A"/>
                </a:solidFill>
                <a:latin typeface="Calibri" panose="020F0502020204030204" pitchFamily="34" charset="0"/>
                <a:ea typeface="Quicksand Medium"/>
                <a:cs typeface="Calibri" panose="020F0502020204030204" pitchFamily="34" charset="0"/>
                <a:sym typeface="Quicksand Medium"/>
              </a:endParaRPr>
            </a:p>
          </p:txBody>
        </p:sp>
        <p:sp>
          <p:nvSpPr>
            <p:cNvPr id="93" name="Google Shape;1068;p37">
              <a:extLst>
                <a:ext uri="{FF2B5EF4-FFF2-40B4-BE49-F238E27FC236}">
                  <a16:creationId xmlns:a16="http://schemas.microsoft.com/office/drawing/2014/main" id="{38F97E2C-C9BC-135D-DA64-5F0028A3DEAF}"/>
                </a:ext>
              </a:extLst>
            </p:cNvPr>
            <p:cNvSpPr txBox="1"/>
            <p:nvPr/>
          </p:nvSpPr>
          <p:spPr>
            <a:xfrm rot="165173">
              <a:off x="6485862" y="2340832"/>
              <a:ext cx="2084872" cy="467874"/>
            </a:xfrm>
            <a:prstGeom prst="rect">
              <a:avLst/>
            </a:prstGeom>
            <a:noFill/>
            <a:ln>
              <a:noFill/>
            </a:ln>
          </p:spPr>
          <p:txBody>
            <a:bodyPr spcFirstLastPara="1" wrap="square" lIns="91425" tIns="91425" rIns="0" bIns="91425" anchor="t" anchorCtr="0">
              <a:noAutofit/>
            </a:bodyPr>
            <a:lstStyle/>
            <a:p>
              <a:pPr marL="0" lvl="0" indent="0" algn="l" rtl="0">
                <a:spcBef>
                  <a:spcPts val="0"/>
                </a:spcBef>
                <a:spcAft>
                  <a:spcPts val="0"/>
                </a:spcAft>
                <a:buNone/>
              </a:pPr>
              <a:r>
                <a:rPr lang="en-US" sz="2400" b="1" dirty="0" err="1">
                  <a:solidFill>
                    <a:schemeClr val="tx2"/>
                  </a:solidFill>
                  <a:latin typeface="Calibri" panose="020F0502020204030204" pitchFamily="34" charset="0"/>
                  <a:ea typeface="Quicksand Medium"/>
                  <a:cs typeface="Calibri" panose="020F0502020204030204" pitchFamily="34" charset="0"/>
                </a:rPr>
                <a:t>Định</a:t>
              </a:r>
              <a:r>
                <a:rPr lang="en-US" sz="2400" b="1" dirty="0">
                  <a:solidFill>
                    <a:schemeClr val="tx2"/>
                  </a:solidFill>
                  <a:latin typeface="Calibri" panose="020F0502020204030204" pitchFamily="34" charset="0"/>
                  <a:ea typeface="Quicksand Medium"/>
                  <a:cs typeface="Calibri" panose="020F0502020204030204" pitchFamily="34" charset="0"/>
                </a:rPr>
                <a:t> </a:t>
              </a:r>
              <a:r>
                <a:rPr lang="en-US" sz="2400" b="1" dirty="0" err="1">
                  <a:solidFill>
                    <a:schemeClr val="tx2"/>
                  </a:solidFill>
                  <a:latin typeface="Calibri" panose="020F0502020204030204" pitchFamily="34" charset="0"/>
                  <a:ea typeface="Quicksand Medium"/>
                  <a:cs typeface="Calibri" panose="020F0502020204030204" pitchFamily="34" charset="0"/>
                </a:rPr>
                <a:t>hướng</a:t>
              </a:r>
              <a:r>
                <a:rPr lang="en-US" sz="2400" b="1" dirty="0">
                  <a:solidFill>
                    <a:schemeClr val="tx2"/>
                  </a:solidFill>
                  <a:latin typeface="Calibri" panose="020F0502020204030204" pitchFamily="34" charset="0"/>
                  <a:ea typeface="Quicksand Medium"/>
                  <a:cs typeface="Calibri" panose="020F0502020204030204" pitchFamily="34" charset="0"/>
                </a:rPr>
                <a:t> :</a:t>
              </a:r>
              <a:endParaRPr sz="1600" b="1" dirty="0">
                <a:solidFill>
                  <a:schemeClr val="tx2"/>
                </a:solidFill>
                <a:latin typeface="Calibri" panose="020F0502020204030204" pitchFamily="34" charset="0"/>
                <a:ea typeface="Quicksand Medium"/>
                <a:cs typeface="Calibri" panose="020F0502020204030204" pitchFamily="34" charset="0"/>
                <a:sym typeface="Quicksand Medium"/>
              </a:endParaRPr>
            </a:p>
          </p:txBody>
        </p:sp>
      </p:grpSp>
      <p:grpSp>
        <p:nvGrpSpPr>
          <p:cNvPr id="8" name="Group 7">
            <a:extLst>
              <a:ext uri="{FF2B5EF4-FFF2-40B4-BE49-F238E27FC236}">
                <a16:creationId xmlns:a16="http://schemas.microsoft.com/office/drawing/2014/main" id="{C23B3D18-89BC-46DC-42A9-094B887B1306}"/>
              </a:ext>
            </a:extLst>
          </p:cNvPr>
          <p:cNvGrpSpPr/>
          <p:nvPr/>
        </p:nvGrpSpPr>
        <p:grpSpPr>
          <a:xfrm>
            <a:off x="4739982" y="3452791"/>
            <a:ext cx="3211008" cy="1582788"/>
            <a:chOff x="4739982" y="3452791"/>
            <a:chExt cx="3211008" cy="1582788"/>
          </a:xfrm>
        </p:grpSpPr>
        <p:sp>
          <p:nvSpPr>
            <p:cNvPr id="168" name="Google Shape;2960;p61">
              <a:extLst>
                <a:ext uri="{FF2B5EF4-FFF2-40B4-BE49-F238E27FC236}">
                  <a16:creationId xmlns:a16="http://schemas.microsoft.com/office/drawing/2014/main" id="{8C61AC57-9F7B-E4B9-D969-D78E2852E62B}"/>
                </a:ext>
              </a:extLst>
            </p:cNvPr>
            <p:cNvSpPr/>
            <p:nvPr/>
          </p:nvSpPr>
          <p:spPr>
            <a:xfrm>
              <a:off x="4739982" y="4484473"/>
              <a:ext cx="3211008" cy="551106"/>
            </a:xfrm>
            <a:custGeom>
              <a:avLst/>
              <a:gdLst/>
              <a:ahLst/>
              <a:cxnLst/>
              <a:rect l="l" t="t" r="r" b="b"/>
              <a:pathLst>
                <a:path w="42915" h="7366" extrusionOk="0">
                  <a:moveTo>
                    <a:pt x="33628" y="1"/>
                  </a:moveTo>
                  <a:cubicBezTo>
                    <a:pt x="33304" y="1"/>
                    <a:pt x="32981" y="15"/>
                    <a:pt x="32662" y="39"/>
                  </a:cubicBezTo>
                  <a:cubicBezTo>
                    <a:pt x="31365" y="144"/>
                    <a:pt x="30173" y="437"/>
                    <a:pt x="29273" y="688"/>
                  </a:cubicBezTo>
                  <a:cubicBezTo>
                    <a:pt x="28679" y="856"/>
                    <a:pt x="27275" y="914"/>
                    <a:pt x="25510" y="914"/>
                  </a:cubicBezTo>
                  <a:cubicBezTo>
                    <a:pt x="22674" y="914"/>
                    <a:pt x="18907" y="765"/>
                    <a:pt x="16070" y="688"/>
                  </a:cubicBezTo>
                  <a:cubicBezTo>
                    <a:pt x="15062" y="654"/>
                    <a:pt x="14168" y="633"/>
                    <a:pt x="13475" y="633"/>
                  </a:cubicBezTo>
                  <a:cubicBezTo>
                    <a:pt x="12872" y="633"/>
                    <a:pt x="12421" y="649"/>
                    <a:pt x="12178" y="688"/>
                  </a:cubicBezTo>
                  <a:cubicBezTo>
                    <a:pt x="10379" y="939"/>
                    <a:pt x="1361" y="3554"/>
                    <a:pt x="1361" y="3554"/>
                  </a:cubicBezTo>
                  <a:cubicBezTo>
                    <a:pt x="1361" y="3554"/>
                    <a:pt x="733" y="3889"/>
                    <a:pt x="377" y="4998"/>
                  </a:cubicBezTo>
                  <a:cubicBezTo>
                    <a:pt x="1" y="6107"/>
                    <a:pt x="7429" y="7300"/>
                    <a:pt x="10923" y="7300"/>
                  </a:cubicBezTo>
                  <a:cubicBezTo>
                    <a:pt x="13136" y="7300"/>
                    <a:pt x="19284" y="7366"/>
                    <a:pt x="24899" y="7366"/>
                  </a:cubicBezTo>
                  <a:cubicBezTo>
                    <a:pt x="25601" y="7366"/>
                    <a:pt x="26295" y="7365"/>
                    <a:pt x="26971" y="7362"/>
                  </a:cubicBezTo>
                  <a:cubicBezTo>
                    <a:pt x="29461" y="7362"/>
                    <a:pt x="31721" y="7342"/>
                    <a:pt x="33311" y="7300"/>
                  </a:cubicBezTo>
                  <a:cubicBezTo>
                    <a:pt x="36303" y="7195"/>
                    <a:pt x="38960" y="6567"/>
                    <a:pt x="40697" y="5835"/>
                  </a:cubicBezTo>
                  <a:cubicBezTo>
                    <a:pt x="42141" y="5228"/>
                    <a:pt x="42915" y="4538"/>
                    <a:pt x="42664" y="3973"/>
                  </a:cubicBezTo>
                  <a:cubicBezTo>
                    <a:pt x="42120" y="2780"/>
                    <a:pt x="40676" y="3680"/>
                    <a:pt x="38144" y="1462"/>
                  </a:cubicBezTo>
                  <a:cubicBezTo>
                    <a:pt x="36890" y="347"/>
                    <a:pt x="35244" y="1"/>
                    <a:pt x="33628" y="1"/>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5" name="Google Shape;1679;p46">
              <a:extLst>
                <a:ext uri="{FF2B5EF4-FFF2-40B4-BE49-F238E27FC236}">
                  <a16:creationId xmlns:a16="http://schemas.microsoft.com/office/drawing/2014/main" id="{28082E13-7C2F-9131-2C6E-E1CEED222138}"/>
                </a:ext>
              </a:extLst>
            </p:cNvPr>
            <p:cNvGrpSpPr/>
            <p:nvPr/>
          </p:nvGrpSpPr>
          <p:grpSpPr>
            <a:xfrm flipH="1">
              <a:off x="5772757" y="4548830"/>
              <a:ext cx="1114892" cy="233375"/>
              <a:chOff x="695374" y="3410298"/>
              <a:chExt cx="1425566" cy="298407"/>
            </a:xfrm>
          </p:grpSpPr>
          <p:sp>
            <p:nvSpPr>
              <p:cNvPr id="96" name="Google Shape;1680;p46">
                <a:extLst>
                  <a:ext uri="{FF2B5EF4-FFF2-40B4-BE49-F238E27FC236}">
                    <a16:creationId xmlns:a16="http://schemas.microsoft.com/office/drawing/2014/main" id="{CBD469B1-E143-3B5B-CC53-423483F3A1C2}"/>
                  </a:ext>
                </a:extLst>
              </p:cNvPr>
              <p:cNvSpPr/>
              <p:nvPr/>
            </p:nvSpPr>
            <p:spPr>
              <a:xfrm>
                <a:off x="1555024" y="3416294"/>
                <a:ext cx="565916" cy="190503"/>
              </a:xfrm>
              <a:custGeom>
                <a:avLst/>
                <a:gdLst/>
                <a:ahLst/>
                <a:cxnLst/>
                <a:rect l="l" t="t" r="r" b="b"/>
                <a:pathLst>
                  <a:path w="16799" h="5655" extrusionOk="0">
                    <a:moveTo>
                      <a:pt x="9581" y="1"/>
                    </a:moveTo>
                    <a:cubicBezTo>
                      <a:pt x="9567" y="1"/>
                      <a:pt x="9553" y="1"/>
                      <a:pt x="9540" y="2"/>
                    </a:cubicBezTo>
                    <a:cubicBezTo>
                      <a:pt x="2636" y="469"/>
                      <a:pt x="0" y="3238"/>
                      <a:pt x="3636" y="4572"/>
                    </a:cubicBezTo>
                    <a:cubicBezTo>
                      <a:pt x="5608" y="5288"/>
                      <a:pt x="8119" y="5655"/>
                      <a:pt x="10354" y="5655"/>
                    </a:cubicBezTo>
                    <a:cubicBezTo>
                      <a:pt x="12807" y="5655"/>
                      <a:pt x="14929" y="5213"/>
                      <a:pt x="15645" y="4305"/>
                    </a:cubicBezTo>
                    <a:cubicBezTo>
                      <a:pt x="16798" y="2690"/>
                      <a:pt x="10756" y="1"/>
                      <a:pt x="9581" y="1"/>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1681;p46">
                <a:extLst>
                  <a:ext uri="{FF2B5EF4-FFF2-40B4-BE49-F238E27FC236}">
                    <a16:creationId xmlns:a16="http://schemas.microsoft.com/office/drawing/2014/main" id="{861E2F69-4616-83C2-2757-1BD1CDA35F62}"/>
                  </a:ext>
                </a:extLst>
              </p:cNvPr>
              <p:cNvSpPr/>
              <p:nvPr/>
            </p:nvSpPr>
            <p:spPr>
              <a:xfrm>
                <a:off x="879075" y="3435328"/>
                <a:ext cx="977106" cy="254913"/>
              </a:xfrm>
              <a:custGeom>
                <a:avLst/>
                <a:gdLst/>
                <a:ahLst/>
                <a:cxnLst/>
                <a:rect l="l" t="t" r="r" b="b"/>
                <a:pathLst>
                  <a:path w="29005" h="7567" extrusionOk="0">
                    <a:moveTo>
                      <a:pt x="19253" y="0"/>
                    </a:moveTo>
                    <a:cubicBezTo>
                      <a:pt x="15814" y="0"/>
                      <a:pt x="10232" y="1538"/>
                      <a:pt x="7056" y="2339"/>
                    </a:cubicBezTo>
                    <a:cubicBezTo>
                      <a:pt x="0" y="4142"/>
                      <a:pt x="6876" y="7567"/>
                      <a:pt x="11543" y="7567"/>
                    </a:cubicBezTo>
                    <a:cubicBezTo>
                      <a:pt x="11885" y="7567"/>
                      <a:pt x="12215" y="7548"/>
                      <a:pt x="12527" y="7510"/>
                    </a:cubicBezTo>
                    <a:cubicBezTo>
                      <a:pt x="13941" y="7352"/>
                      <a:pt x="15301" y="7299"/>
                      <a:pt x="16643" y="7299"/>
                    </a:cubicBezTo>
                    <a:cubicBezTo>
                      <a:pt x="19428" y="7299"/>
                      <a:pt x="22137" y="7528"/>
                      <a:pt x="25106" y="7528"/>
                    </a:cubicBezTo>
                    <a:cubicBezTo>
                      <a:pt x="25565" y="7528"/>
                      <a:pt x="26030" y="7522"/>
                      <a:pt x="26503" y="7510"/>
                    </a:cubicBezTo>
                    <a:cubicBezTo>
                      <a:pt x="26511" y="7510"/>
                      <a:pt x="26518" y="7510"/>
                      <a:pt x="26525" y="7510"/>
                    </a:cubicBezTo>
                    <a:cubicBezTo>
                      <a:pt x="29005" y="7510"/>
                      <a:pt x="28947" y="1900"/>
                      <a:pt x="20766" y="138"/>
                    </a:cubicBezTo>
                    <a:cubicBezTo>
                      <a:pt x="20334" y="43"/>
                      <a:pt x="19823" y="0"/>
                      <a:pt x="19253" y="0"/>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1682;p46">
                <a:extLst>
                  <a:ext uri="{FF2B5EF4-FFF2-40B4-BE49-F238E27FC236}">
                    <a16:creationId xmlns:a16="http://schemas.microsoft.com/office/drawing/2014/main" id="{8FE8878F-3C08-EE5F-20E6-F3AF5BF891D6}"/>
                  </a:ext>
                </a:extLst>
              </p:cNvPr>
              <p:cNvSpPr/>
              <p:nvPr/>
            </p:nvSpPr>
            <p:spPr>
              <a:xfrm>
                <a:off x="695374" y="3410298"/>
                <a:ext cx="581413" cy="251881"/>
              </a:xfrm>
              <a:custGeom>
                <a:avLst/>
                <a:gdLst/>
                <a:ahLst/>
                <a:cxnLst/>
                <a:rect l="l" t="t" r="r" b="b"/>
                <a:pathLst>
                  <a:path w="17259" h="7477" extrusionOk="0">
                    <a:moveTo>
                      <a:pt x="7719" y="1"/>
                    </a:moveTo>
                    <a:cubicBezTo>
                      <a:pt x="4101" y="1"/>
                      <a:pt x="334" y="2166"/>
                      <a:pt x="0" y="5684"/>
                    </a:cubicBezTo>
                    <a:cubicBezTo>
                      <a:pt x="2068" y="6485"/>
                      <a:pt x="3603" y="7252"/>
                      <a:pt x="5804" y="7452"/>
                    </a:cubicBezTo>
                    <a:cubicBezTo>
                      <a:pt x="5969" y="7468"/>
                      <a:pt x="6168" y="7477"/>
                      <a:pt x="6396" y="7477"/>
                    </a:cubicBezTo>
                    <a:cubicBezTo>
                      <a:pt x="9401" y="7477"/>
                      <a:pt x="17258" y="5994"/>
                      <a:pt x="12576" y="1715"/>
                    </a:cubicBezTo>
                    <a:cubicBezTo>
                      <a:pt x="11289" y="539"/>
                      <a:pt x="9522" y="1"/>
                      <a:pt x="7719" y="1"/>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1683;p46">
                <a:extLst>
                  <a:ext uri="{FF2B5EF4-FFF2-40B4-BE49-F238E27FC236}">
                    <a16:creationId xmlns:a16="http://schemas.microsoft.com/office/drawing/2014/main" id="{1593A750-C239-C608-BE5E-F843CCDD45C4}"/>
                  </a:ext>
                </a:extLst>
              </p:cNvPr>
              <p:cNvSpPr/>
              <p:nvPr/>
            </p:nvSpPr>
            <p:spPr>
              <a:xfrm>
                <a:off x="808869" y="3620780"/>
                <a:ext cx="168101" cy="87924"/>
              </a:xfrm>
              <a:custGeom>
                <a:avLst/>
                <a:gdLst/>
                <a:ahLst/>
                <a:cxnLst/>
                <a:rect l="l" t="t" r="r" b="b"/>
                <a:pathLst>
                  <a:path w="4990" h="2610" extrusionOk="0">
                    <a:moveTo>
                      <a:pt x="2612" y="1"/>
                    </a:moveTo>
                    <a:cubicBezTo>
                      <a:pt x="2574" y="1"/>
                      <a:pt x="2537" y="2"/>
                      <a:pt x="2502" y="3"/>
                    </a:cubicBezTo>
                    <a:cubicBezTo>
                      <a:pt x="2102" y="36"/>
                      <a:pt x="0" y="1337"/>
                      <a:pt x="434" y="1938"/>
                    </a:cubicBezTo>
                    <a:cubicBezTo>
                      <a:pt x="703" y="2279"/>
                      <a:pt x="1772" y="2610"/>
                      <a:pt x="2776" y="2610"/>
                    </a:cubicBezTo>
                    <a:cubicBezTo>
                      <a:pt x="3639" y="2610"/>
                      <a:pt x="4454" y="2365"/>
                      <a:pt x="4670" y="1671"/>
                    </a:cubicBezTo>
                    <a:cubicBezTo>
                      <a:pt x="4989" y="363"/>
                      <a:pt x="3447" y="1"/>
                      <a:pt x="2612" y="1"/>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684;p46">
                <a:extLst>
                  <a:ext uri="{FF2B5EF4-FFF2-40B4-BE49-F238E27FC236}">
                    <a16:creationId xmlns:a16="http://schemas.microsoft.com/office/drawing/2014/main" id="{2CD02D3C-1CA3-0FB4-261D-21A0B3088119}"/>
                  </a:ext>
                </a:extLst>
              </p:cNvPr>
              <p:cNvSpPr/>
              <p:nvPr/>
            </p:nvSpPr>
            <p:spPr>
              <a:xfrm>
                <a:off x="933784" y="3590091"/>
                <a:ext cx="221226" cy="115279"/>
              </a:xfrm>
              <a:custGeom>
                <a:avLst/>
                <a:gdLst/>
                <a:ahLst/>
                <a:cxnLst/>
                <a:rect l="l" t="t" r="r" b="b"/>
                <a:pathLst>
                  <a:path w="6567" h="3422" extrusionOk="0">
                    <a:moveTo>
                      <a:pt x="3007" y="1"/>
                    </a:moveTo>
                    <a:cubicBezTo>
                      <a:pt x="1870" y="1"/>
                      <a:pt x="0" y="531"/>
                      <a:pt x="428" y="2182"/>
                    </a:cubicBezTo>
                    <a:cubicBezTo>
                      <a:pt x="723" y="3098"/>
                      <a:pt x="1806" y="3421"/>
                      <a:pt x="2946" y="3421"/>
                    </a:cubicBezTo>
                    <a:cubicBezTo>
                      <a:pt x="4256" y="3421"/>
                      <a:pt x="5642" y="2994"/>
                      <a:pt x="5999" y="2549"/>
                    </a:cubicBezTo>
                    <a:cubicBezTo>
                      <a:pt x="6566" y="1781"/>
                      <a:pt x="4565" y="114"/>
                      <a:pt x="3297" y="13"/>
                    </a:cubicBezTo>
                    <a:cubicBezTo>
                      <a:pt x="3208" y="5"/>
                      <a:pt x="3110" y="1"/>
                      <a:pt x="3007" y="1"/>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1" name="Google Shape;1751;p46">
              <a:extLst>
                <a:ext uri="{FF2B5EF4-FFF2-40B4-BE49-F238E27FC236}">
                  <a16:creationId xmlns:a16="http://schemas.microsoft.com/office/drawing/2014/main" id="{8E0837B5-5CA1-BD07-1F64-23217A5F4748}"/>
                </a:ext>
              </a:extLst>
            </p:cNvPr>
            <p:cNvGrpSpPr/>
            <p:nvPr/>
          </p:nvGrpSpPr>
          <p:grpSpPr>
            <a:xfrm>
              <a:off x="5283129" y="3452791"/>
              <a:ext cx="1074819" cy="1530431"/>
              <a:chOff x="7277450" y="2996825"/>
              <a:chExt cx="1374325" cy="1956897"/>
            </a:xfrm>
          </p:grpSpPr>
          <p:grpSp>
            <p:nvGrpSpPr>
              <p:cNvPr id="102" name="Google Shape;1752;p46">
                <a:extLst>
                  <a:ext uri="{FF2B5EF4-FFF2-40B4-BE49-F238E27FC236}">
                    <a16:creationId xmlns:a16="http://schemas.microsoft.com/office/drawing/2014/main" id="{110F13C4-37F6-E2A1-06C8-590F1C4D033B}"/>
                  </a:ext>
                </a:extLst>
              </p:cNvPr>
              <p:cNvGrpSpPr/>
              <p:nvPr/>
            </p:nvGrpSpPr>
            <p:grpSpPr>
              <a:xfrm>
                <a:off x="7277450" y="2996825"/>
                <a:ext cx="1374325" cy="1956897"/>
                <a:chOff x="7277450" y="2996825"/>
                <a:chExt cx="1374325" cy="1956897"/>
              </a:xfrm>
            </p:grpSpPr>
            <p:grpSp>
              <p:nvGrpSpPr>
                <p:cNvPr id="107" name="Google Shape;1753;p46">
                  <a:extLst>
                    <a:ext uri="{FF2B5EF4-FFF2-40B4-BE49-F238E27FC236}">
                      <a16:creationId xmlns:a16="http://schemas.microsoft.com/office/drawing/2014/main" id="{D0DF70AC-1066-5E00-5880-9D83ADF6BCCD}"/>
                    </a:ext>
                  </a:extLst>
                </p:cNvPr>
                <p:cNvGrpSpPr/>
                <p:nvPr/>
              </p:nvGrpSpPr>
              <p:grpSpPr>
                <a:xfrm>
                  <a:off x="7277450" y="2996825"/>
                  <a:ext cx="1374325" cy="1956897"/>
                  <a:chOff x="1507925" y="518675"/>
                  <a:chExt cx="1374325" cy="1956897"/>
                </a:xfrm>
              </p:grpSpPr>
              <p:sp>
                <p:nvSpPr>
                  <p:cNvPr id="109" name="Google Shape;1754;p46">
                    <a:extLst>
                      <a:ext uri="{FF2B5EF4-FFF2-40B4-BE49-F238E27FC236}">
                        <a16:creationId xmlns:a16="http://schemas.microsoft.com/office/drawing/2014/main" id="{FD350DDF-9C58-06D0-E99C-32056F4FAC54}"/>
                      </a:ext>
                    </a:extLst>
                  </p:cNvPr>
                  <p:cNvSpPr/>
                  <p:nvPr/>
                </p:nvSpPr>
                <p:spPr>
                  <a:xfrm>
                    <a:off x="1982425" y="1812150"/>
                    <a:ext cx="448675" cy="171400"/>
                  </a:xfrm>
                  <a:custGeom>
                    <a:avLst/>
                    <a:gdLst/>
                    <a:ahLst/>
                    <a:cxnLst/>
                    <a:rect l="l" t="t" r="r" b="b"/>
                    <a:pathLst>
                      <a:path w="17947" h="6856" extrusionOk="0">
                        <a:moveTo>
                          <a:pt x="8986" y="1"/>
                        </a:moveTo>
                        <a:cubicBezTo>
                          <a:pt x="5996" y="1"/>
                          <a:pt x="3002" y="51"/>
                          <a:pt x="0" y="151"/>
                        </a:cubicBezTo>
                        <a:cubicBezTo>
                          <a:pt x="134" y="2853"/>
                          <a:pt x="200" y="4187"/>
                          <a:pt x="334" y="6856"/>
                        </a:cubicBezTo>
                        <a:cubicBezTo>
                          <a:pt x="3219" y="6722"/>
                          <a:pt x="6105" y="6656"/>
                          <a:pt x="8990" y="6656"/>
                        </a:cubicBezTo>
                        <a:cubicBezTo>
                          <a:pt x="11875" y="6656"/>
                          <a:pt x="14761" y="6722"/>
                          <a:pt x="17646" y="6856"/>
                        </a:cubicBezTo>
                        <a:cubicBezTo>
                          <a:pt x="17780" y="4187"/>
                          <a:pt x="17846" y="2853"/>
                          <a:pt x="17946" y="151"/>
                        </a:cubicBezTo>
                        <a:cubicBezTo>
                          <a:pt x="14961" y="51"/>
                          <a:pt x="11976" y="1"/>
                          <a:pt x="8986"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755;p46">
                    <a:extLst>
                      <a:ext uri="{FF2B5EF4-FFF2-40B4-BE49-F238E27FC236}">
                        <a16:creationId xmlns:a16="http://schemas.microsoft.com/office/drawing/2014/main" id="{40AC02AD-0A61-521B-0C64-18E398594FFB}"/>
                      </a:ext>
                    </a:extLst>
                  </p:cNvPr>
                  <p:cNvSpPr/>
                  <p:nvPr/>
                </p:nvSpPr>
                <p:spPr>
                  <a:xfrm>
                    <a:off x="1577125" y="1782900"/>
                    <a:ext cx="648825" cy="564250"/>
                  </a:xfrm>
                  <a:custGeom>
                    <a:avLst/>
                    <a:gdLst/>
                    <a:ahLst/>
                    <a:cxnLst/>
                    <a:rect l="l" t="t" r="r" b="b"/>
                    <a:pathLst>
                      <a:path w="25953" h="22570" extrusionOk="0">
                        <a:moveTo>
                          <a:pt x="4965" y="0"/>
                        </a:moveTo>
                        <a:cubicBezTo>
                          <a:pt x="4645" y="0"/>
                          <a:pt x="4363" y="16"/>
                          <a:pt x="4137" y="53"/>
                        </a:cubicBezTo>
                        <a:cubicBezTo>
                          <a:pt x="3737" y="120"/>
                          <a:pt x="2903" y="387"/>
                          <a:pt x="2703" y="720"/>
                        </a:cubicBezTo>
                        <a:cubicBezTo>
                          <a:pt x="1" y="5490"/>
                          <a:pt x="4471" y="17299"/>
                          <a:pt x="5038" y="22569"/>
                        </a:cubicBezTo>
                        <a:cubicBezTo>
                          <a:pt x="5855" y="22503"/>
                          <a:pt x="6472" y="22469"/>
                          <a:pt x="7093" y="22469"/>
                        </a:cubicBezTo>
                        <a:cubicBezTo>
                          <a:pt x="7715" y="22469"/>
                          <a:pt x="8340" y="22503"/>
                          <a:pt x="9174" y="22569"/>
                        </a:cubicBezTo>
                        <a:lnTo>
                          <a:pt x="10708" y="8259"/>
                        </a:lnTo>
                        <a:cubicBezTo>
                          <a:pt x="15312" y="9227"/>
                          <a:pt x="19948" y="10194"/>
                          <a:pt x="24585" y="11161"/>
                        </a:cubicBezTo>
                        <a:cubicBezTo>
                          <a:pt x="25319" y="7659"/>
                          <a:pt x="25586" y="5957"/>
                          <a:pt x="25953" y="2422"/>
                        </a:cubicBezTo>
                        <a:cubicBezTo>
                          <a:pt x="21149" y="1888"/>
                          <a:pt x="16312" y="1388"/>
                          <a:pt x="11476" y="854"/>
                        </a:cubicBezTo>
                        <a:cubicBezTo>
                          <a:pt x="11505" y="825"/>
                          <a:pt x="7250" y="0"/>
                          <a:pt x="4965" y="0"/>
                        </a:cubicBezTo>
                        <a:close/>
                      </a:path>
                    </a:pathLst>
                  </a:cu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756;p46">
                    <a:extLst>
                      <a:ext uri="{FF2B5EF4-FFF2-40B4-BE49-F238E27FC236}">
                        <a16:creationId xmlns:a16="http://schemas.microsoft.com/office/drawing/2014/main" id="{2C266B3D-ADB2-FFA2-431F-233663478A29}"/>
                      </a:ext>
                    </a:extLst>
                  </p:cNvPr>
                  <p:cNvSpPr/>
                  <p:nvPr/>
                </p:nvSpPr>
                <p:spPr>
                  <a:xfrm>
                    <a:off x="1560450" y="2369650"/>
                    <a:ext cx="259375" cy="55875"/>
                  </a:xfrm>
                  <a:custGeom>
                    <a:avLst/>
                    <a:gdLst/>
                    <a:ahLst/>
                    <a:cxnLst/>
                    <a:rect l="l" t="t" r="r" b="b"/>
                    <a:pathLst>
                      <a:path w="10375" h="2235" extrusionOk="0">
                        <a:moveTo>
                          <a:pt x="2236" y="0"/>
                        </a:moveTo>
                        <a:cubicBezTo>
                          <a:pt x="1001" y="0"/>
                          <a:pt x="1" y="1001"/>
                          <a:pt x="1" y="2235"/>
                        </a:cubicBezTo>
                        <a:lnTo>
                          <a:pt x="10375" y="2235"/>
                        </a:lnTo>
                        <a:lnTo>
                          <a:pt x="1037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757;p46">
                    <a:extLst>
                      <a:ext uri="{FF2B5EF4-FFF2-40B4-BE49-F238E27FC236}">
                        <a16:creationId xmlns:a16="http://schemas.microsoft.com/office/drawing/2014/main" id="{52502CA7-04A9-A450-36CC-09F8D3340C79}"/>
                      </a:ext>
                    </a:extLst>
                  </p:cNvPr>
                  <p:cNvSpPr/>
                  <p:nvPr/>
                </p:nvSpPr>
                <p:spPr>
                  <a:xfrm>
                    <a:off x="1715575" y="2333775"/>
                    <a:ext cx="104250" cy="35900"/>
                  </a:xfrm>
                  <a:custGeom>
                    <a:avLst/>
                    <a:gdLst/>
                    <a:ahLst/>
                    <a:cxnLst/>
                    <a:rect l="l" t="t" r="r" b="b"/>
                    <a:pathLst>
                      <a:path w="4170" h="1436" extrusionOk="0">
                        <a:moveTo>
                          <a:pt x="0" y="1"/>
                        </a:moveTo>
                        <a:lnTo>
                          <a:pt x="0" y="1435"/>
                        </a:lnTo>
                        <a:lnTo>
                          <a:pt x="4170" y="1435"/>
                        </a:lnTo>
                        <a:lnTo>
                          <a:pt x="4170"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758;p46">
                    <a:extLst>
                      <a:ext uri="{FF2B5EF4-FFF2-40B4-BE49-F238E27FC236}">
                        <a16:creationId xmlns:a16="http://schemas.microsoft.com/office/drawing/2014/main" id="{58C53D38-3081-035B-4EDE-831F5C6F656E}"/>
                      </a:ext>
                    </a:extLst>
                  </p:cNvPr>
                  <p:cNvSpPr/>
                  <p:nvPr/>
                </p:nvSpPr>
                <p:spPr>
                  <a:xfrm>
                    <a:off x="1715575" y="2306250"/>
                    <a:ext cx="25" cy="63425"/>
                  </a:xfrm>
                  <a:custGeom>
                    <a:avLst/>
                    <a:gdLst/>
                    <a:ahLst/>
                    <a:cxnLst/>
                    <a:rect l="l" t="t" r="r" b="b"/>
                    <a:pathLst>
                      <a:path w="1" h="2537" fill="none" extrusionOk="0">
                        <a:moveTo>
                          <a:pt x="0" y="1"/>
                        </a:moveTo>
                        <a:lnTo>
                          <a:pt x="0" y="2536"/>
                        </a:lnTo>
                      </a:path>
                    </a:pathLst>
                  </a:custGeom>
                  <a:noFill/>
                  <a:ln w="62550" cap="rnd" cmpd="sng">
                    <a:solidFill>
                      <a:schemeClr val="accent5"/>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759;p46">
                    <a:extLst>
                      <a:ext uri="{FF2B5EF4-FFF2-40B4-BE49-F238E27FC236}">
                        <a16:creationId xmlns:a16="http://schemas.microsoft.com/office/drawing/2014/main" id="{4DE0E33C-92A2-496C-B8CB-0D838934398A}"/>
                      </a:ext>
                    </a:extLst>
                  </p:cNvPr>
                  <p:cNvSpPr/>
                  <p:nvPr/>
                </p:nvSpPr>
                <p:spPr>
                  <a:xfrm>
                    <a:off x="1614650" y="2306250"/>
                    <a:ext cx="100950" cy="90925"/>
                  </a:xfrm>
                  <a:custGeom>
                    <a:avLst/>
                    <a:gdLst/>
                    <a:ahLst/>
                    <a:cxnLst/>
                    <a:rect l="l" t="t" r="r" b="b"/>
                    <a:pathLst>
                      <a:path w="4038" h="3637" fill="none" extrusionOk="0">
                        <a:moveTo>
                          <a:pt x="4037" y="1"/>
                        </a:moveTo>
                        <a:cubicBezTo>
                          <a:pt x="4037" y="1"/>
                          <a:pt x="2903" y="3637"/>
                          <a:pt x="1" y="3637"/>
                        </a:cubicBezTo>
                      </a:path>
                    </a:pathLst>
                  </a:custGeom>
                  <a:solidFill>
                    <a:schemeClr val="accent5"/>
                  </a:solidFill>
                  <a:ln w="52550" cap="rnd" cmpd="sng">
                    <a:solidFill>
                      <a:schemeClr val="accent5"/>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760;p46">
                    <a:extLst>
                      <a:ext uri="{FF2B5EF4-FFF2-40B4-BE49-F238E27FC236}">
                        <a16:creationId xmlns:a16="http://schemas.microsoft.com/office/drawing/2014/main" id="{79893010-CD91-1403-14D5-0B31886914DB}"/>
                      </a:ext>
                    </a:extLst>
                  </p:cNvPr>
                  <p:cNvSpPr/>
                  <p:nvPr/>
                </p:nvSpPr>
                <p:spPr>
                  <a:xfrm>
                    <a:off x="2157550" y="1852200"/>
                    <a:ext cx="628800" cy="623372"/>
                  </a:xfrm>
                  <a:custGeom>
                    <a:avLst/>
                    <a:gdLst/>
                    <a:ahLst/>
                    <a:cxnLst/>
                    <a:rect l="l" t="t" r="r" b="b"/>
                    <a:pathLst>
                      <a:path w="25152" h="23743" extrusionOk="0">
                        <a:moveTo>
                          <a:pt x="5408" y="0"/>
                        </a:moveTo>
                        <a:cubicBezTo>
                          <a:pt x="3586" y="0"/>
                          <a:pt x="1768" y="42"/>
                          <a:pt x="0" y="125"/>
                        </a:cubicBezTo>
                        <a:cubicBezTo>
                          <a:pt x="234" y="4996"/>
                          <a:pt x="1335" y="16837"/>
                          <a:pt x="3036" y="22041"/>
                        </a:cubicBezTo>
                        <a:cubicBezTo>
                          <a:pt x="3169" y="22441"/>
                          <a:pt x="3570" y="23242"/>
                          <a:pt x="3936" y="23375"/>
                        </a:cubicBezTo>
                        <a:cubicBezTo>
                          <a:pt x="4613" y="23630"/>
                          <a:pt x="5391" y="23743"/>
                          <a:pt x="6244" y="23743"/>
                        </a:cubicBezTo>
                        <a:cubicBezTo>
                          <a:pt x="11863" y="23743"/>
                          <a:pt x="20720" y="18859"/>
                          <a:pt x="25152" y="17671"/>
                        </a:cubicBezTo>
                        <a:cubicBezTo>
                          <a:pt x="24751" y="16070"/>
                          <a:pt x="24618" y="15236"/>
                          <a:pt x="24518" y="13568"/>
                        </a:cubicBezTo>
                        <a:cubicBezTo>
                          <a:pt x="19714" y="13835"/>
                          <a:pt x="14944" y="14069"/>
                          <a:pt x="10141" y="14302"/>
                        </a:cubicBezTo>
                        <a:cubicBezTo>
                          <a:pt x="10374" y="9566"/>
                          <a:pt x="10608" y="4862"/>
                          <a:pt x="10841" y="125"/>
                        </a:cubicBezTo>
                        <a:cubicBezTo>
                          <a:pt x="9057" y="42"/>
                          <a:pt x="7230" y="0"/>
                          <a:pt x="5408" y="0"/>
                        </a:cubicBezTo>
                        <a:close/>
                      </a:path>
                    </a:pathLst>
                  </a:cu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761;p46">
                    <a:extLst>
                      <a:ext uri="{FF2B5EF4-FFF2-40B4-BE49-F238E27FC236}">
                        <a16:creationId xmlns:a16="http://schemas.microsoft.com/office/drawing/2014/main" id="{5CE27A8E-4F3B-004D-04E8-338411C7F0F2}"/>
                      </a:ext>
                    </a:extLst>
                  </p:cNvPr>
                  <p:cNvSpPr/>
                  <p:nvPr/>
                </p:nvSpPr>
                <p:spPr>
                  <a:xfrm>
                    <a:off x="1587975" y="1007925"/>
                    <a:ext cx="119275" cy="29850"/>
                  </a:xfrm>
                  <a:custGeom>
                    <a:avLst/>
                    <a:gdLst/>
                    <a:ahLst/>
                    <a:cxnLst/>
                    <a:rect l="l" t="t" r="r" b="b"/>
                    <a:pathLst>
                      <a:path w="4771" h="1194" extrusionOk="0">
                        <a:moveTo>
                          <a:pt x="3072" y="1"/>
                        </a:moveTo>
                        <a:cubicBezTo>
                          <a:pt x="2839" y="1"/>
                          <a:pt x="2592" y="10"/>
                          <a:pt x="2335" y="30"/>
                        </a:cubicBezTo>
                        <a:cubicBezTo>
                          <a:pt x="1034" y="130"/>
                          <a:pt x="0" y="464"/>
                          <a:pt x="0" y="764"/>
                        </a:cubicBezTo>
                        <a:cubicBezTo>
                          <a:pt x="27" y="1033"/>
                          <a:pt x="725" y="1193"/>
                          <a:pt x="1675" y="1193"/>
                        </a:cubicBezTo>
                        <a:cubicBezTo>
                          <a:pt x="1905" y="1193"/>
                          <a:pt x="2149" y="1184"/>
                          <a:pt x="2402" y="1164"/>
                        </a:cubicBezTo>
                        <a:cubicBezTo>
                          <a:pt x="3703" y="1064"/>
                          <a:pt x="4770" y="731"/>
                          <a:pt x="4737" y="397"/>
                        </a:cubicBezTo>
                        <a:cubicBezTo>
                          <a:pt x="4710" y="156"/>
                          <a:pt x="4017" y="1"/>
                          <a:pt x="3072" y="1"/>
                        </a:cubicBezTo>
                        <a:close/>
                      </a:path>
                    </a:pathLst>
                  </a:custGeom>
                  <a:solidFill>
                    <a:srgbClr val="35A8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762;p46">
                    <a:extLst>
                      <a:ext uri="{FF2B5EF4-FFF2-40B4-BE49-F238E27FC236}">
                        <a16:creationId xmlns:a16="http://schemas.microsoft.com/office/drawing/2014/main" id="{A442151E-C3A9-B217-9E5E-A1E10573C9B5}"/>
                      </a:ext>
                    </a:extLst>
                  </p:cNvPr>
                  <p:cNvSpPr/>
                  <p:nvPr/>
                </p:nvSpPr>
                <p:spPr>
                  <a:xfrm>
                    <a:off x="1562125" y="826350"/>
                    <a:ext cx="294400" cy="600875"/>
                  </a:xfrm>
                  <a:custGeom>
                    <a:avLst/>
                    <a:gdLst/>
                    <a:ahLst/>
                    <a:cxnLst/>
                    <a:rect l="l" t="t" r="r" b="b"/>
                    <a:pathLst>
                      <a:path w="11776" h="24035" extrusionOk="0">
                        <a:moveTo>
                          <a:pt x="2629" y="0"/>
                        </a:moveTo>
                        <a:cubicBezTo>
                          <a:pt x="2301" y="0"/>
                          <a:pt x="1947" y="67"/>
                          <a:pt x="1568" y="221"/>
                        </a:cubicBezTo>
                        <a:lnTo>
                          <a:pt x="1468" y="288"/>
                        </a:lnTo>
                        <a:cubicBezTo>
                          <a:pt x="567" y="588"/>
                          <a:pt x="34" y="1556"/>
                          <a:pt x="0" y="2490"/>
                        </a:cubicBezTo>
                        <a:cubicBezTo>
                          <a:pt x="0" y="3424"/>
                          <a:pt x="401" y="4324"/>
                          <a:pt x="868" y="5125"/>
                        </a:cubicBezTo>
                        <a:cubicBezTo>
                          <a:pt x="1335" y="5925"/>
                          <a:pt x="1868" y="6659"/>
                          <a:pt x="2502" y="7326"/>
                        </a:cubicBezTo>
                        <a:lnTo>
                          <a:pt x="2469" y="7426"/>
                        </a:lnTo>
                        <a:cubicBezTo>
                          <a:pt x="1535" y="11763"/>
                          <a:pt x="1535" y="19235"/>
                          <a:pt x="2135" y="23972"/>
                        </a:cubicBezTo>
                        <a:cubicBezTo>
                          <a:pt x="2569" y="24014"/>
                          <a:pt x="2988" y="24034"/>
                          <a:pt x="3395" y="24034"/>
                        </a:cubicBezTo>
                        <a:cubicBezTo>
                          <a:pt x="6498" y="24034"/>
                          <a:pt x="8915" y="22867"/>
                          <a:pt x="11775" y="21570"/>
                        </a:cubicBezTo>
                        <a:lnTo>
                          <a:pt x="10908" y="16767"/>
                        </a:lnTo>
                        <a:cubicBezTo>
                          <a:pt x="8979" y="17264"/>
                          <a:pt x="8124" y="17559"/>
                          <a:pt x="6447" y="18192"/>
                        </a:cubicBezTo>
                        <a:lnTo>
                          <a:pt x="6447" y="18192"/>
                        </a:lnTo>
                        <a:cubicBezTo>
                          <a:pt x="6434" y="16683"/>
                          <a:pt x="6463" y="15253"/>
                          <a:pt x="6305" y="14198"/>
                        </a:cubicBezTo>
                        <a:cubicBezTo>
                          <a:pt x="6038" y="12463"/>
                          <a:pt x="5104" y="8694"/>
                          <a:pt x="4637" y="7193"/>
                        </a:cubicBezTo>
                        <a:lnTo>
                          <a:pt x="4770" y="7193"/>
                        </a:lnTo>
                        <a:cubicBezTo>
                          <a:pt x="6338" y="6326"/>
                          <a:pt x="6271" y="4157"/>
                          <a:pt x="5671" y="2490"/>
                        </a:cubicBezTo>
                        <a:cubicBezTo>
                          <a:pt x="5671" y="2490"/>
                          <a:pt x="4636" y="0"/>
                          <a:pt x="2629" y="0"/>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763;p46">
                    <a:extLst>
                      <a:ext uri="{FF2B5EF4-FFF2-40B4-BE49-F238E27FC236}">
                        <a16:creationId xmlns:a16="http://schemas.microsoft.com/office/drawing/2014/main" id="{226E5CB4-CCE8-11EA-5690-F5B2679B04D6}"/>
                      </a:ext>
                    </a:extLst>
                  </p:cNvPr>
                  <p:cNvSpPr/>
                  <p:nvPr/>
                </p:nvSpPr>
                <p:spPr>
                  <a:xfrm>
                    <a:off x="1585475" y="1015325"/>
                    <a:ext cx="568750" cy="425550"/>
                  </a:xfrm>
                  <a:custGeom>
                    <a:avLst/>
                    <a:gdLst/>
                    <a:ahLst/>
                    <a:cxnLst/>
                    <a:rect l="l" t="t" r="r" b="b"/>
                    <a:pathLst>
                      <a:path w="22750" h="17022" extrusionOk="0">
                        <a:moveTo>
                          <a:pt x="4804" y="1"/>
                        </a:moveTo>
                        <a:cubicBezTo>
                          <a:pt x="4337" y="168"/>
                          <a:pt x="3636" y="401"/>
                          <a:pt x="3136" y="501"/>
                        </a:cubicBezTo>
                        <a:cubicBezTo>
                          <a:pt x="2695" y="580"/>
                          <a:pt x="2209" y="614"/>
                          <a:pt x="1717" y="614"/>
                        </a:cubicBezTo>
                        <a:cubicBezTo>
                          <a:pt x="1167" y="614"/>
                          <a:pt x="611" y="572"/>
                          <a:pt x="100" y="501"/>
                        </a:cubicBezTo>
                        <a:lnTo>
                          <a:pt x="100" y="501"/>
                        </a:lnTo>
                        <a:cubicBezTo>
                          <a:pt x="0" y="5772"/>
                          <a:pt x="167" y="11643"/>
                          <a:pt x="1001" y="17013"/>
                        </a:cubicBezTo>
                        <a:cubicBezTo>
                          <a:pt x="1131" y="17019"/>
                          <a:pt x="1262" y="17022"/>
                          <a:pt x="1393" y="17022"/>
                        </a:cubicBezTo>
                        <a:cubicBezTo>
                          <a:pt x="2768" y="17022"/>
                          <a:pt x="4164" y="16714"/>
                          <a:pt x="5504" y="16379"/>
                        </a:cubicBezTo>
                        <a:cubicBezTo>
                          <a:pt x="10474" y="15145"/>
                          <a:pt x="15378" y="13644"/>
                          <a:pt x="19915" y="11342"/>
                        </a:cubicBezTo>
                        <a:cubicBezTo>
                          <a:pt x="20482" y="11076"/>
                          <a:pt x="21316" y="10475"/>
                          <a:pt x="21749" y="10075"/>
                        </a:cubicBezTo>
                        <a:cubicBezTo>
                          <a:pt x="22350" y="9574"/>
                          <a:pt x="22750" y="8807"/>
                          <a:pt x="22683" y="8007"/>
                        </a:cubicBezTo>
                        <a:cubicBezTo>
                          <a:pt x="22616" y="7106"/>
                          <a:pt x="21783" y="6439"/>
                          <a:pt x="20915" y="6272"/>
                        </a:cubicBezTo>
                        <a:cubicBezTo>
                          <a:pt x="20692" y="6229"/>
                          <a:pt x="20467" y="6211"/>
                          <a:pt x="20240" y="6211"/>
                        </a:cubicBezTo>
                        <a:cubicBezTo>
                          <a:pt x="19587" y="6211"/>
                          <a:pt x="18924" y="6366"/>
                          <a:pt x="18280" y="6539"/>
                        </a:cubicBezTo>
                        <a:cubicBezTo>
                          <a:pt x="17846" y="6639"/>
                          <a:pt x="16979" y="6839"/>
                          <a:pt x="16545" y="6973"/>
                        </a:cubicBezTo>
                        <a:cubicBezTo>
                          <a:pt x="12943" y="7807"/>
                          <a:pt x="9340" y="8941"/>
                          <a:pt x="5871" y="10242"/>
                        </a:cubicBezTo>
                        <a:cubicBezTo>
                          <a:pt x="5604" y="6939"/>
                          <a:pt x="5271" y="3203"/>
                          <a:pt x="4804" y="1"/>
                        </a:cubicBezTo>
                        <a:close/>
                      </a:path>
                    </a:pathLst>
                  </a:cu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764;p46">
                    <a:extLst>
                      <a:ext uri="{FF2B5EF4-FFF2-40B4-BE49-F238E27FC236}">
                        <a16:creationId xmlns:a16="http://schemas.microsoft.com/office/drawing/2014/main" id="{8625F76A-0BA1-D589-25A9-86CE039EB916}"/>
                      </a:ext>
                    </a:extLst>
                  </p:cNvPr>
                  <p:cNvSpPr/>
                  <p:nvPr/>
                </p:nvSpPr>
                <p:spPr>
                  <a:xfrm>
                    <a:off x="1983250" y="1122925"/>
                    <a:ext cx="514575" cy="853950"/>
                  </a:xfrm>
                  <a:custGeom>
                    <a:avLst/>
                    <a:gdLst/>
                    <a:ahLst/>
                    <a:cxnLst/>
                    <a:rect l="l" t="t" r="r" b="b"/>
                    <a:pathLst>
                      <a:path w="20583" h="34158" extrusionOk="0">
                        <a:moveTo>
                          <a:pt x="12076" y="0"/>
                        </a:moveTo>
                        <a:lnTo>
                          <a:pt x="2869" y="1801"/>
                        </a:lnTo>
                        <a:lnTo>
                          <a:pt x="2269" y="7205"/>
                        </a:lnTo>
                        <a:lnTo>
                          <a:pt x="1" y="27720"/>
                        </a:lnTo>
                        <a:cubicBezTo>
                          <a:pt x="1" y="27720"/>
                          <a:pt x="13977" y="31556"/>
                          <a:pt x="18280" y="34158"/>
                        </a:cubicBezTo>
                        <a:cubicBezTo>
                          <a:pt x="18747" y="29821"/>
                          <a:pt x="20048" y="9173"/>
                          <a:pt x="20048" y="9173"/>
                        </a:cubicBezTo>
                        <a:lnTo>
                          <a:pt x="20482" y="5437"/>
                        </a:lnTo>
                        <a:cubicBezTo>
                          <a:pt x="20582" y="4437"/>
                          <a:pt x="20048" y="3503"/>
                          <a:pt x="19148" y="3102"/>
                        </a:cubicBezTo>
                        <a:lnTo>
                          <a:pt x="12076" y="0"/>
                        </a:lnTo>
                        <a:close/>
                      </a:path>
                    </a:pathLst>
                  </a:cu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765;p46">
                    <a:extLst>
                      <a:ext uri="{FF2B5EF4-FFF2-40B4-BE49-F238E27FC236}">
                        <a16:creationId xmlns:a16="http://schemas.microsoft.com/office/drawing/2014/main" id="{58066487-1051-4CEA-4F2C-265BB727BD17}"/>
                      </a:ext>
                    </a:extLst>
                  </p:cNvPr>
                  <p:cNvSpPr/>
                  <p:nvPr/>
                </p:nvSpPr>
                <p:spPr>
                  <a:xfrm>
                    <a:off x="2275125" y="1048700"/>
                    <a:ext cx="8375" cy="73400"/>
                  </a:xfrm>
                  <a:custGeom>
                    <a:avLst/>
                    <a:gdLst/>
                    <a:ahLst/>
                    <a:cxnLst/>
                    <a:rect l="l" t="t" r="r" b="b"/>
                    <a:pathLst>
                      <a:path w="335" h="2936" fill="none" extrusionOk="0">
                        <a:moveTo>
                          <a:pt x="334" y="0"/>
                        </a:moveTo>
                        <a:lnTo>
                          <a:pt x="1" y="2936"/>
                        </a:lnTo>
                      </a:path>
                    </a:pathLst>
                  </a:custGeom>
                  <a:solidFill>
                    <a:schemeClr val="accent3"/>
                  </a:solidFill>
                  <a:ln w="131750" cap="rnd" cmpd="sng">
                    <a:solidFill>
                      <a:schemeClr val="accent3"/>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766;p46">
                    <a:extLst>
                      <a:ext uri="{FF2B5EF4-FFF2-40B4-BE49-F238E27FC236}">
                        <a16:creationId xmlns:a16="http://schemas.microsoft.com/office/drawing/2014/main" id="{7C514EA7-3C1D-F3DA-A663-9B6D09CE6ABF}"/>
                      </a:ext>
                    </a:extLst>
                  </p:cNvPr>
                  <p:cNvSpPr/>
                  <p:nvPr/>
                </p:nvSpPr>
                <p:spPr>
                  <a:xfrm>
                    <a:off x="2130025" y="591625"/>
                    <a:ext cx="349450" cy="484375"/>
                  </a:xfrm>
                  <a:custGeom>
                    <a:avLst/>
                    <a:gdLst/>
                    <a:ahLst/>
                    <a:cxnLst/>
                    <a:rect l="l" t="t" r="r" b="b"/>
                    <a:pathLst>
                      <a:path w="13978" h="19375" extrusionOk="0">
                        <a:moveTo>
                          <a:pt x="7430" y="1"/>
                        </a:moveTo>
                        <a:cubicBezTo>
                          <a:pt x="4276" y="1"/>
                          <a:pt x="1577" y="2363"/>
                          <a:pt x="1235" y="5541"/>
                        </a:cubicBezTo>
                        <a:lnTo>
                          <a:pt x="234" y="14581"/>
                        </a:lnTo>
                        <a:cubicBezTo>
                          <a:pt x="1" y="16682"/>
                          <a:pt x="1535" y="18617"/>
                          <a:pt x="3636" y="18850"/>
                        </a:cubicBezTo>
                        <a:lnTo>
                          <a:pt x="8340" y="19351"/>
                        </a:lnTo>
                        <a:cubicBezTo>
                          <a:pt x="8484" y="19366"/>
                          <a:pt x="8627" y="19374"/>
                          <a:pt x="8769" y="19374"/>
                        </a:cubicBezTo>
                        <a:cubicBezTo>
                          <a:pt x="10724" y="19374"/>
                          <a:pt x="12392" y="17908"/>
                          <a:pt x="12610" y="15948"/>
                        </a:cubicBezTo>
                        <a:lnTo>
                          <a:pt x="13610" y="6908"/>
                        </a:lnTo>
                        <a:cubicBezTo>
                          <a:pt x="13977" y="3506"/>
                          <a:pt x="11509" y="404"/>
                          <a:pt x="8106" y="37"/>
                        </a:cubicBezTo>
                        <a:cubicBezTo>
                          <a:pt x="7879" y="13"/>
                          <a:pt x="7653" y="1"/>
                          <a:pt x="7430" y="1"/>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767;p46">
                    <a:extLst>
                      <a:ext uri="{FF2B5EF4-FFF2-40B4-BE49-F238E27FC236}">
                        <a16:creationId xmlns:a16="http://schemas.microsoft.com/office/drawing/2014/main" id="{F372E556-D9AA-F2F6-3CA1-B4DECB1C006F}"/>
                      </a:ext>
                    </a:extLst>
                  </p:cNvPr>
                  <p:cNvSpPr/>
                  <p:nvPr/>
                </p:nvSpPr>
                <p:spPr>
                  <a:xfrm>
                    <a:off x="2137525" y="585900"/>
                    <a:ext cx="338600" cy="356075"/>
                  </a:xfrm>
                  <a:custGeom>
                    <a:avLst/>
                    <a:gdLst/>
                    <a:ahLst/>
                    <a:cxnLst/>
                    <a:rect l="l" t="t" r="r" b="b"/>
                    <a:pathLst>
                      <a:path w="13544" h="14243" extrusionOk="0">
                        <a:moveTo>
                          <a:pt x="7150" y="1"/>
                        </a:moveTo>
                        <a:cubicBezTo>
                          <a:pt x="6273" y="1"/>
                          <a:pt x="5396" y="156"/>
                          <a:pt x="4604" y="499"/>
                        </a:cubicBezTo>
                        <a:cubicBezTo>
                          <a:pt x="3637" y="933"/>
                          <a:pt x="2769" y="1600"/>
                          <a:pt x="2136" y="2401"/>
                        </a:cubicBezTo>
                        <a:cubicBezTo>
                          <a:pt x="1468" y="3201"/>
                          <a:pt x="1035" y="4102"/>
                          <a:pt x="835" y="5036"/>
                        </a:cubicBezTo>
                        <a:cubicBezTo>
                          <a:pt x="801" y="5269"/>
                          <a:pt x="768" y="5470"/>
                          <a:pt x="735" y="5703"/>
                        </a:cubicBezTo>
                        <a:cubicBezTo>
                          <a:pt x="701" y="5937"/>
                          <a:pt x="668" y="6137"/>
                          <a:pt x="668" y="6370"/>
                        </a:cubicBezTo>
                        <a:cubicBezTo>
                          <a:pt x="601" y="6770"/>
                          <a:pt x="568" y="7204"/>
                          <a:pt x="534" y="7571"/>
                        </a:cubicBezTo>
                        <a:cubicBezTo>
                          <a:pt x="368" y="9172"/>
                          <a:pt x="234" y="10473"/>
                          <a:pt x="168" y="11407"/>
                        </a:cubicBezTo>
                        <a:cubicBezTo>
                          <a:pt x="67" y="12308"/>
                          <a:pt x="1" y="12841"/>
                          <a:pt x="1" y="12841"/>
                        </a:cubicBezTo>
                        <a:lnTo>
                          <a:pt x="268" y="12875"/>
                        </a:lnTo>
                        <a:cubicBezTo>
                          <a:pt x="268" y="12875"/>
                          <a:pt x="334" y="12741"/>
                          <a:pt x="434" y="12508"/>
                        </a:cubicBezTo>
                        <a:cubicBezTo>
                          <a:pt x="534" y="12274"/>
                          <a:pt x="668" y="11907"/>
                          <a:pt x="835" y="11474"/>
                        </a:cubicBezTo>
                        <a:cubicBezTo>
                          <a:pt x="1001" y="11040"/>
                          <a:pt x="1202" y="10473"/>
                          <a:pt x="1402" y="9873"/>
                        </a:cubicBezTo>
                        <a:cubicBezTo>
                          <a:pt x="1602" y="9239"/>
                          <a:pt x="1835" y="8538"/>
                          <a:pt x="2036" y="7738"/>
                        </a:cubicBezTo>
                        <a:cubicBezTo>
                          <a:pt x="2169" y="7371"/>
                          <a:pt x="2269" y="6971"/>
                          <a:pt x="2402" y="6537"/>
                        </a:cubicBezTo>
                        <a:cubicBezTo>
                          <a:pt x="2402" y="6437"/>
                          <a:pt x="2436" y="6337"/>
                          <a:pt x="2469" y="6237"/>
                        </a:cubicBezTo>
                        <a:lnTo>
                          <a:pt x="2503" y="6070"/>
                        </a:lnTo>
                        <a:lnTo>
                          <a:pt x="2536" y="6003"/>
                        </a:lnTo>
                        <a:cubicBezTo>
                          <a:pt x="2569" y="5870"/>
                          <a:pt x="2603" y="5770"/>
                          <a:pt x="2636" y="5670"/>
                        </a:cubicBezTo>
                        <a:lnTo>
                          <a:pt x="2669" y="5503"/>
                        </a:lnTo>
                        <a:lnTo>
                          <a:pt x="2703" y="5436"/>
                        </a:lnTo>
                        <a:lnTo>
                          <a:pt x="2736" y="5369"/>
                        </a:lnTo>
                        <a:cubicBezTo>
                          <a:pt x="2769" y="5336"/>
                          <a:pt x="2803" y="5269"/>
                          <a:pt x="2836" y="5203"/>
                        </a:cubicBezTo>
                        <a:cubicBezTo>
                          <a:pt x="2869" y="5136"/>
                          <a:pt x="2903" y="5069"/>
                          <a:pt x="2936" y="5003"/>
                        </a:cubicBezTo>
                        <a:cubicBezTo>
                          <a:pt x="3036" y="4869"/>
                          <a:pt x="3103" y="4702"/>
                          <a:pt x="3203" y="4569"/>
                        </a:cubicBezTo>
                        <a:cubicBezTo>
                          <a:pt x="3303" y="4435"/>
                          <a:pt x="3403" y="4302"/>
                          <a:pt x="3503" y="4169"/>
                        </a:cubicBezTo>
                        <a:cubicBezTo>
                          <a:pt x="3603" y="4035"/>
                          <a:pt x="3737" y="3935"/>
                          <a:pt x="3837" y="3802"/>
                        </a:cubicBezTo>
                        <a:cubicBezTo>
                          <a:pt x="4304" y="3301"/>
                          <a:pt x="4938" y="2968"/>
                          <a:pt x="5538" y="2734"/>
                        </a:cubicBezTo>
                        <a:cubicBezTo>
                          <a:pt x="6043" y="2557"/>
                          <a:pt x="6549" y="2476"/>
                          <a:pt x="7054" y="2476"/>
                        </a:cubicBezTo>
                        <a:cubicBezTo>
                          <a:pt x="7185" y="2476"/>
                          <a:pt x="7317" y="2482"/>
                          <a:pt x="7449" y="2493"/>
                        </a:cubicBezTo>
                        <a:lnTo>
                          <a:pt x="7449" y="2493"/>
                        </a:lnTo>
                        <a:cubicBezTo>
                          <a:pt x="7457" y="2496"/>
                          <a:pt x="7463" y="2501"/>
                          <a:pt x="7439" y="2501"/>
                        </a:cubicBezTo>
                        <a:lnTo>
                          <a:pt x="7640" y="2501"/>
                        </a:lnTo>
                        <a:lnTo>
                          <a:pt x="7840" y="2534"/>
                        </a:lnTo>
                        <a:lnTo>
                          <a:pt x="8040" y="2567"/>
                        </a:lnTo>
                        <a:cubicBezTo>
                          <a:pt x="8107" y="2567"/>
                          <a:pt x="8107" y="2601"/>
                          <a:pt x="8140" y="2601"/>
                        </a:cubicBezTo>
                        <a:cubicBezTo>
                          <a:pt x="8207" y="2634"/>
                          <a:pt x="8240" y="2634"/>
                          <a:pt x="8307" y="2634"/>
                        </a:cubicBezTo>
                        <a:cubicBezTo>
                          <a:pt x="8373" y="2668"/>
                          <a:pt x="8473" y="2701"/>
                          <a:pt x="8540" y="2734"/>
                        </a:cubicBezTo>
                        <a:cubicBezTo>
                          <a:pt x="8874" y="2834"/>
                          <a:pt x="9174" y="2968"/>
                          <a:pt x="9441" y="3168"/>
                        </a:cubicBezTo>
                        <a:cubicBezTo>
                          <a:pt x="10008" y="3535"/>
                          <a:pt x="10542" y="4002"/>
                          <a:pt x="10909" y="4569"/>
                        </a:cubicBezTo>
                        <a:cubicBezTo>
                          <a:pt x="11275" y="5136"/>
                          <a:pt x="11509" y="5770"/>
                          <a:pt x="11642" y="6437"/>
                        </a:cubicBezTo>
                        <a:cubicBezTo>
                          <a:pt x="11676" y="6604"/>
                          <a:pt x="11676" y="6770"/>
                          <a:pt x="11709" y="6937"/>
                        </a:cubicBezTo>
                        <a:cubicBezTo>
                          <a:pt x="11709" y="7137"/>
                          <a:pt x="11709" y="7371"/>
                          <a:pt x="11709" y="7571"/>
                        </a:cubicBezTo>
                        <a:cubicBezTo>
                          <a:pt x="11742" y="8005"/>
                          <a:pt x="11776" y="8438"/>
                          <a:pt x="11776" y="8839"/>
                        </a:cubicBezTo>
                        <a:cubicBezTo>
                          <a:pt x="11809" y="9639"/>
                          <a:pt x="11876" y="10373"/>
                          <a:pt x="11943" y="11040"/>
                        </a:cubicBezTo>
                        <a:cubicBezTo>
                          <a:pt x="12009" y="11674"/>
                          <a:pt x="12076" y="12241"/>
                          <a:pt x="12143" y="12708"/>
                        </a:cubicBezTo>
                        <a:cubicBezTo>
                          <a:pt x="12209" y="13208"/>
                          <a:pt x="12276" y="13575"/>
                          <a:pt x="12343" y="13809"/>
                        </a:cubicBezTo>
                        <a:cubicBezTo>
                          <a:pt x="12376" y="14076"/>
                          <a:pt x="12410" y="14209"/>
                          <a:pt x="12410" y="14209"/>
                        </a:cubicBezTo>
                        <a:lnTo>
                          <a:pt x="12643" y="14242"/>
                        </a:lnTo>
                        <a:cubicBezTo>
                          <a:pt x="12643" y="14242"/>
                          <a:pt x="12710" y="13709"/>
                          <a:pt x="12843" y="12808"/>
                        </a:cubicBezTo>
                        <a:cubicBezTo>
                          <a:pt x="12943" y="11874"/>
                          <a:pt x="13110" y="10573"/>
                          <a:pt x="13310" y="9005"/>
                        </a:cubicBezTo>
                        <a:cubicBezTo>
                          <a:pt x="13344" y="8605"/>
                          <a:pt x="13410" y="8205"/>
                          <a:pt x="13444" y="7771"/>
                        </a:cubicBezTo>
                        <a:cubicBezTo>
                          <a:pt x="13510" y="7338"/>
                          <a:pt x="13544" y="6904"/>
                          <a:pt x="13544" y="6437"/>
                        </a:cubicBezTo>
                        <a:cubicBezTo>
                          <a:pt x="13544" y="5503"/>
                          <a:pt x="13344" y="4502"/>
                          <a:pt x="12877" y="3568"/>
                        </a:cubicBezTo>
                        <a:cubicBezTo>
                          <a:pt x="12443" y="2668"/>
                          <a:pt x="11709" y="1834"/>
                          <a:pt x="10842" y="1200"/>
                        </a:cubicBezTo>
                        <a:cubicBezTo>
                          <a:pt x="10408" y="900"/>
                          <a:pt x="9941" y="599"/>
                          <a:pt x="9407" y="433"/>
                        </a:cubicBezTo>
                        <a:cubicBezTo>
                          <a:pt x="9174" y="299"/>
                          <a:pt x="8907" y="232"/>
                          <a:pt x="8640" y="166"/>
                        </a:cubicBezTo>
                        <a:cubicBezTo>
                          <a:pt x="8340" y="99"/>
                          <a:pt x="8107" y="66"/>
                          <a:pt x="7840" y="32"/>
                        </a:cubicBezTo>
                        <a:cubicBezTo>
                          <a:pt x="7611" y="11"/>
                          <a:pt x="7380" y="1"/>
                          <a:pt x="715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768;p46">
                    <a:extLst>
                      <a:ext uri="{FF2B5EF4-FFF2-40B4-BE49-F238E27FC236}">
                        <a16:creationId xmlns:a16="http://schemas.microsoft.com/office/drawing/2014/main" id="{85EBCE5D-2F6E-17CE-CE87-5F072897ABD7}"/>
                      </a:ext>
                    </a:extLst>
                  </p:cNvPr>
                  <p:cNvSpPr/>
                  <p:nvPr/>
                </p:nvSpPr>
                <p:spPr>
                  <a:xfrm>
                    <a:off x="2139200" y="570975"/>
                    <a:ext cx="348600" cy="371000"/>
                  </a:xfrm>
                  <a:custGeom>
                    <a:avLst/>
                    <a:gdLst/>
                    <a:ahLst/>
                    <a:cxnLst/>
                    <a:rect l="l" t="t" r="r" b="b"/>
                    <a:pathLst>
                      <a:path w="13944" h="14840" extrusionOk="0">
                        <a:moveTo>
                          <a:pt x="7169" y="1"/>
                        </a:moveTo>
                        <a:cubicBezTo>
                          <a:pt x="6187" y="1"/>
                          <a:pt x="5206" y="182"/>
                          <a:pt x="4337" y="563"/>
                        </a:cubicBezTo>
                        <a:cubicBezTo>
                          <a:pt x="3236" y="1030"/>
                          <a:pt x="2335" y="1763"/>
                          <a:pt x="1635" y="2664"/>
                        </a:cubicBezTo>
                        <a:cubicBezTo>
                          <a:pt x="1468" y="2864"/>
                          <a:pt x="1301" y="3098"/>
                          <a:pt x="1168" y="3331"/>
                        </a:cubicBezTo>
                        <a:lnTo>
                          <a:pt x="968" y="3665"/>
                        </a:lnTo>
                        <a:lnTo>
                          <a:pt x="801" y="4032"/>
                        </a:lnTo>
                        <a:cubicBezTo>
                          <a:pt x="601" y="4532"/>
                          <a:pt x="434" y="5032"/>
                          <a:pt x="334" y="5566"/>
                        </a:cubicBezTo>
                        <a:cubicBezTo>
                          <a:pt x="301" y="5800"/>
                          <a:pt x="301" y="6000"/>
                          <a:pt x="267" y="6233"/>
                        </a:cubicBezTo>
                        <a:lnTo>
                          <a:pt x="267" y="6267"/>
                        </a:lnTo>
                        <a:lnTo>
                          <a:pt x="234" y="6333"/>
                        </a:lnTo>
                        <a:lnTo>
                          <a:pt x="234" y="6433"/>
                        </a:lnTo>
                        <a:lnTo>
                          <a:pt x="234" y="6600"/>
                        </a:lnTo>
                        <a:cubicBezTo>
                          <a:pt x="234" y="6700"/>
                          <a:pt x="201" y="6800"/>
                          <a:pt x="201" y="6900"/>
                        </a:cubicBezTo>
                        <a:cubicBezTo>
                          <a:pt x="201" y="7334"/>
                          <a:pt x="167" y="7768"/>
                          <a:pt x="134" y="8135"/>
                        </a:cubicBezTo>
                        <a:cubicBezTo>
                          <a:pt x="67" y="9736"/>
                          <a:pt x="67" y="11070"/>
                          <a:pt x="34" y="12004"/>
                        </a:cubicBezTo>
                        <a:cubicBezTo>
                          <a:pt x="0" y="12438"/>
                          <a:pt x="34" y="12805"/>
                          <a:pt x="34" y="13072"/>
                        </a:cubicBezTo>
                        <a:cubicBezTo>
                          <a:pt x="34" y="13305"/>
                          <a:pt x="34" y="13438"/>
                          <a:pt x="34" y="13438"/>
                        </a:cubicBezTo>
                        <a:lnTo>
                          <a:pt x="101" y="13472"/>
                        </a:lnTo>
                        <a:cubicBezTo>
                          <a:pt x="101" y="13472"/>
                          <a:pt x="367" y="11370"/>
                          <a:pt x="701" y="8201"/>
                        </a:cubicBezTo>
                        <a:cubicBezTo>
                          <a:pt x="768" y="7801"/>
                          <a:pt x="801" y="7401"/>
                          <a:pt x="834" y="6967"/>
                        </a:cubicBezTo>
                        <a:cubicBezTo>
                          <a:pt x="901" y="6567"/>
                          <a:pt x="934" y="6133"/>
                          <a:pt x="1035" y="5666"/>
                        </a:cubicBezTo>
                        <a:cubicBezTo>
                          <a:pt x="1235" y="4799"/>
                          <a:pt x="1668" y="3932"/>
                          <a:pt x="2269" y="3164"/>
                        </a:cubicBezTo>
                        <a:cubicBezTo>
                          <a:pt x="2903" y="2397"/>
                          <a:pt x="3736" y="1797"/>
                          <a:pt x="4670" y="1397"/>
                        </a:cubicBezTo>
                        <a:cubicBezTo>
                          <a:pt x="5434" y="1081"/>
                          <a:pt x="6238" y="931"/>
                          <a:pt x="7052" y="931"/>
                        </a:cubicBezTo>
                        <a:cubicBezTo>
                          <a:pt x="7269" y="931"/>
                          <a:pt x="7488" y="942"/>
                          <a:pt x="7706" y="963"/>
                        </a:cubicBezTo>
                        <a:cubicBezTo>
                          <a:pt x="8773" y="1096"/>
                          <a:pt x="9741" y="1463"/>
                          <a:pt x="10608" y="2030"/>
                        </a:cubicBezTo>
                        <a:cubicBezTo>
                          <a:pt x="11442" y="2631"/>
                          <a:pt x="12109" y="3431"/>
                          <a:pt x="12543" y="4299"/>
                        </a:cubicBezTo>
                        <a:cubicBezTo>
                          <a:pt x="12976" y="5166"/>
                          <a:pt x="13210" y="6133"/>
                          <a:pt x="13210" y="7034"/>
                        </a:cubicBezTo>
                        <a:cubicBezTo>
                          <a:pt x="13210" y="7468"/>
                          <a:pt x="13177" y="7901"/>
                          <a:pt x="13110" y="8335"/>
                        </a:cubicBezTo>
                        <a:cubicBezTo>
                          <a:pt x="13076" y="8768"/>
                          <a:pt x="13043" y="9169"/>
                          <a:pt x="12976" y="9569"/>
                        </a:cubicBezTo>
                        <a:cubicBezTo>
                          <a:pt x="12643" y="12705"/>
                          <a:pt x="12409" y="14806"/>
                          <a:pt x="12409" y="14806"/>
                        </a:cubicBezTo>
                        <a:lnTo>
                          <a:pt x="12509" y="14839"/>
                        </a:lnTo>
                        <a:cubicBezTo>
                          <a:pt x="12509" y="14839"/>
                          <a:pt x="12543" y="14706"/>
                          <a:pt x="12609" y="14473"/>
                        </a:cubicBezTo>
                        <a:cubicBezTo>
                          <a:pt x="12643" y="14206"/>
                          <a:pt x="12743" y="13872"/>
                          <a:pt x="12810" y="13405"/>
                        </a:cubicBezTo>
                        <a:cubicBezTo>
                          <a:pt x="13010" y="12504"/>
                          <a:pt x="13277" y="11204"/>
                          <a:pt x="13543" y="9636"/>
                        </a:cubicBezTo>
                        <a:cubicBezTo>
                          <a:pt x="13610" y="9235"/>
                          <a:pt x="13677" y="8835"/>
                          <a:pt x="13744" y="8402"/>
                        </a:cubicBezTo>
                        <a:cubicBezTo>
                          <a:pt x="13777" y="8201"/>
                          <a:pt x="13810" y="7968"/>
                          <a:pt x="13844" y="7768"/>
                        </a:cubicBezTo>
                        <a:cubicBezTo>
                          <a:pt x="13877" y="7501"/>
                          <a:pt x="13910" y="7267"/>
                          <a:pt x="13910" y="7034"/>
                        </a:cubicBezTo>
                        <a:cubicBezTo>
                          <a:pt x="13944" y="6033"/>
                          <a:pt x="13777" y="4932"/>
                          <a:pt x="13277" y="3932"/>
                        </a:cubicBezTo>
                        <a:cubicBezTo>
                          <a:pt x="12810" y="2931"/>
                          <a:pt x="12076" y="1997"/>
                          <a:pt x="11108" y="1296"/>
                        </a:cubicBezTo>
                        <a:cubicBezTo>
                          <a:pt x="10641" y="963"/>
                          <a:pt x="10108" y="663"/>
                          <a:pt x="9574" y="463"/>
                        </a:cubicBezTo>
                        <a:cubicBezTo>
                          <a:pt x="9307" y="362"/>
                          <a:pt x="8974" y="262"/>
                          <a:pt x="8673" y="196"/>
                        </a:cubicBezTo>
                        <a:cubicBezTo>
                          <a:pt x="8340" y="96"/>
                          <a:pt x="8173" y="96"/>
                          <a:pt x="7839" y="29"/>
                        </a:cubicBezTo>
                        <a:cubicBezTo>
                          <a:pt x="7617" y="10"/>
                          <a:pt x="7393" y="1"/>
                          <a:pt x="71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769;p46">
                    <a:extLst>
                      <a:ext uri="{FF2B5EF4-FFF2-40B4-BE49-F238E27FC236}">
                        <a16:creationId xmlns:a16="http://schemas.microsoft.com/office/drawing/2014/main" id="{9E7C63A5-1569-5300-94FF-52CD37284ACE}"/>
                      </a:ext>
                    </a:extLst>
                  </p:cNvPr>
                  <p:cNvSpPr/>
                  <p:nvPr/>
                </p:nvSpPr>
                <p:spPr>
                  <a:xfrm>
                    <a:off x="2191725" y="581700"/>
                    <a:ext cx="281075" cy="210175"/>
                  </a:xfrm>
                  <a:custGeom>
                    <a:avLst/>
                    <a:gdLst/>
                    <a:ahLst/>
                    <a:cxnLst/>
                    <a:rect l="l" t="t" r="r" b="b"/>
                    <a:pathLst>
                      <a:path w="11243" h="8407" extrusionOk="0">
                        <a:moveTo>
                          <a:pt x="10575" y="0"/>
                        </a:moveTo>
                        <a:lnTo>
                          <a:pt x="5672" y="968"/>
                        </a:lnTo>
                        <a:cubicBezTo>
                          <a:pt x="2236" y="1635"/>
                          <a:pt x="1" y="4970"/>
                          <a:pt x="668" y="8406"/>
                        </a:cubicBezTo>
                        <a:lnTo>
                          <a:pt x="5572" y="7439"/>
                        </a:lnTo>
                        <a:cubicBezTo>
                          <a:pt x="9007" y="6772"/>
                          <a:pt x="11242" y="3436"/>
                          <a:pt x="10575" y="0"/>
                        </a:cubicBezTo>
                        <a:close/>
                      </a:path>
                    </a:pathLst>
                  </a:custGeom>
                  <a:solidFill>
                    <a:srgbClr val="FF59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770;p46">
                    <a:extLst>
                      <a:ext uri="{FF2B5EF4-FFF2-40B4-BE49-F238E27FC236}">
                        <a16:creationId xmlns:a16="http://schemas.microsoft.com/office/drawing/2014/main" id="{7EA30788-EC2C-D2B8-1E35-36DA839FE082}"/>
                      </a:ext>
                    </a:extLst>
                  </p:cNvPr>
                  <p:cNvSpPr/>
                  <p:nvPr/>
                </p:nvSpPr>
                <p:spPr>
                  <a:xfrm>
                    <a:off x="2059350" y="851610"/>
                    <a:ext cx="124078" cy="121418"/>
                  </a:xfrm>
                  <a:custGeom>
                    <a:avLst/>
                    <a:gdLst/>
                    <a:ahLst/>
                    <a:cxnLst/>
                    <a:rect l="l" t="t" r="r" b="b"/>
                    <a:pathLst>
                      <a:path w="4338" h="4245" extrusionOk="0">
                        <a:moveTo>
                          <a:pt x="2162" y="0"/>
                        </a:moveTo>
                        <a:cubicBezTo>
                          <a:pt x="1784" y="0"/>
                          <a:pt x="1391" y="89"/>
                          <a:pt x="1102" y="267"/>
                        </a:cubicBezTo>
                        <a:cubicBezTo>
                          <a:pt x="635" y="567"/>
                          <a:pt x="234" y="1001"/>
                          <a:pt x="134" y="1535"/>
                        </a:cubicBezTo>
                        <a:cubicBezTo>
                          <a:pt x="1" y="2068"/>
                          <a:pt x="1" y="2702"/>
                          <a:pt x="335" y="3136"/>
                        </a:cubicBezTo>
                        <a:cubicBezTo>
                          <a:pt x="535" y="3469"/>
                          <a:pt x="768" y="3770"/>
                          <a:pt x="1102" y="3936"/>
                        </a:cubicBezTo>
                        <a:cubicBezTo>
                          <a:pt x="1269" y="4003"/>
                          <a:pt x="1435" y="4070"/>
                          <a:pt x="1602" y="4137"/>
                        </a:cubicBezTo>
                        <a:cubicBezTo>
                          <a:pt x="1802" y="4170"/>
                          <a:pt x="2002" y="4203"/>
                          <a:pt x="2203" y="4237"/>
                        </a:cubicBezTo>
                        <a:cubicBezTo>
                          <a:pt x="2243" y="4242"/>
                          <a:pt x="2284" y="4245"/>
                          <a:pt x="2326" y="4245"/>
                        </a:cubicBezTo>
                        <a:cubicBezTo>
                          <a:pt x="2808" y="4245"/>
                          <a:pt x="3397" y="3910"/>
                          <a:pt x="3704" y="3603"/>
                        </a:cubicBezTo>
                        <a:cubicBezTo>
                          <a:pt x="4071" y="3236"/>
                          <a:pt x="4337" y="2636"/>
                          <a:pt x="4304" y="2135"/>
                        </a:cubicBezTo>
                        <a:cubicBezTo>
                          <a:pt x="4271" y="1601"/>
                          <a:pt x="4104" y="1034"/>
                          <a:pt x="3704" y="634"/>
                        </a:cubicBezTo>
                        <a:cubicBezTo>
                          <a:pt x="3570" y="534"/>
                          <a:pt x="3403" y="434"/>
                          <a:pt x="3270" y="301"/>
                        </a:cubicBezTo>
                        <a:cubicBezTo>
                          <a:pt x="3220" y="275"/>
                          <a:pt x="3169" y="252"/>
                          <a:pt x="3119" y="230"/>
                        </a:cubicBezTo>
                        <a:lnTo>
                          <a:pt x="3119" y="230"/>
                        </a:lnTo>
                        <a:cubicBezTo>
                          <a:pt x="2989" y="159"/>
                          <a:pt x="2851" y="104"/>
                          <a:pt x="2703" y="67"/>
                        </a:cubicBezTo>
                        <a:cubicBezTo>
                          <a:pt x="2536" y="23"/>
                          <a:pt x="2351" y="0"/>
                          <a:pt x="216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771;p46">
                    <a:extLst>
                      <a:ext uri="{FF2B5EF4-FFF2-40B4-BE49-F238E27FC236}">
                        <a16:creationId xmlns:a16="http://schemas.microsoft.com/office/drawing/2014/main" id="{86EE2A05-6C31-B0E1-66E1-E3EC42F7D0ED}"/>
                      </a:ext>
                    </a:extLst>
                  </p:cNvPr>
                  <p:cNvSpPr/>
                  <p:nvPr/>
                </p:nvSpPr>
                <p:spPr>
                  <a:xfrm>
                    <a:off x="2402725" y="864156"/>
                    <a:ext cx="138470" cy="135414"/>
                  </a:xfrm>
                  <a:custGeom>
                    <a:avLst/>
                    <a:gdLst/>
                    <a:ahLst/>
                    <a:cxnLst/>
                    <a:rect l="l" t="t" r="r" b="b"/>
                    <a:pathLst>
                      <a:path w="4304" h="4209" extrusionOk="0">
                        <a:moveTo>
                          <a:pt x="2226" y="0"/>
                        </a:moveTo>
                        <a:cubicBezTo>
                          <a:pt x="2196" y="0"/>
                          <a:pt x="2165" y="1"/>
                          <a:pt x="2135" y="3"/>
                        </a:cubicBezTo>
                        <a:cubicBezTo>
                          <a:pt x="1601" y="3"/>
                          <a:pt x="1034" y="203"/>
                          <a:pt x="667" y="604"/>
                        </a:cubicBezTo>
                        <a:cubicBezTo>
                          <a:pt x="567" y="737"/>
                          <a:pt x="434" y="870"/>
                          <a:pt x="334" y="1037"/>
                        </a:cubicBezTo>
                        <a:cubicBezTo>
                          <a:pt x="134" y="1371"/>
                          <a:pt x="67" y="1704"/>
                          <a:pt x="34" y="2071"/>
                        </a:cubicBezTo>
                        <a:cubicBezTo>
                          <a:pt x="34" y="2105"/>
                          <a:pt x="34" y="2105"/>
                          <a:pt x="34" y="2105"/>
                        </a:cubicBezTo>
                        <a:cubicBezTo>
                          <a:pt x="0" y="2605"/>
                          <a:pt x="334" y="3272"/>
                          <a:pt x="667" y="3606"/>
                        </a:cubicBezTo>
                        <a:cubicBezTo>
                          <a:pt x="1014" y="3952"/>
                          <a:pt x="1568" y="4209"/>
                          <a:pt x="2049" y="4209"/>
                        </a:cubicBezTo>
                        <a:cubicBezTo>
                          <a:pt x="2078" y="4209"/>
                          <a:pt x="2107" y="4208"/>
                          <a:pt x="2135" y="4206"/>
                        </a:cubicBezTo>
                        <a:cubicBezTo>
                          <a:pt x="2702" y="4206"/>
                          <a:pt x="3236" y="4006"/>
                          <a:pt x="3636" y="3606"/>
                        </a:cubicBezTo>
                        <a:cubicBezTo>
                          <a:pt x="3736" y="3472"/>
                          <a:pt x="3836" y="3305"/>
                          <a:pt x="3970" y="3172"/>
                        </a:cubicBezTo>
                        <a:cubicBezTo>
                          <a:pt x="4137" y="2838"/>
                          <a:pt x="4237" y="2505"/>
                          <a:pt x="4237" y="2105"/>
                        </a:cubicBezTo>
                        <a:cubicBezTo>
                          <a:pt x="4237" y="2105"/>
                          <a:pt x="4237" y="2105"/>
                          <a:pt x="4237" y="2071"/>
                        </a:cubicBezTo>
                        <a:cubicBezTo>
                          <a:pt x="4303" y="1571"/>
                          <a:pt x="3970" y="937"/>
                          <a:pt x="3636" y="604"/>
                        </a:cubicBezTo>
                        <a:cubicBezTo>
                          <a:pt x="3290" y="257"/>
                          <a:pt x="2736" y="0"/>
                          <a:pt x="222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772;p46">
                    <a:extLst>
                      <a:ext uri="{FF2B5EF4-FFF2-40B4-BE49-F238E27FC236}">
                        <a16:creationId xmlns:a16="http://schemas.microsoft.com/office/drawing/2014/main" id="{6BFD2577-FDCF-A50B-3B53-B68990A6820F}"/>
                      </a:ext>
                    </a:extLst>
                  </p:cNvPr>
                  <p:cNvSpPr/>
                  <p:nvPr/>
                </p:nvSpPr>
                <p:spPr>
                  <a:xfrm>
                    <a:off x="2218425" y="595875"/>
                    <a:ext cx="230175" cy="180975"/>
                  </a:xfrm>
                  <a:custGeom>
                    <a:avLst/>
                    <a:gdLst/>
                    <a:ahLst/>
                    <a:cxnLst/>
                    <a:rect l="l" t="t" r="r" b="b"/>
                    <a:pathLst>
                      <a:path w="9207" h="7239" extrusionOk="0">
                        <a:moveTo>
                          <a:pt x="9207" y="0"/>
                        </a:moveTo>
                        <a:cubicBezTo>
                          <a:pt x="9207" y="0"/>
                          <a:pt x="8540" y="34"/>
                          <a:pt x="7539" y="100"/>
                        </a:cubicBezTo>
                        <a:cubicBezTo>
                          <a:pt x="7005" y="134"/>
                          <a:pt x="6438" y="167"/>
                          <a:pt x="5805" y="267"/>
                        </a:cubicBezTo>
                        <a:cubicBezTo>
                          <a:pt x="5471" y="300"/>
                          <a:pt x="5137" y="367"/>
                          <a:pt x="4804" y="467"/>
                        </a:cubicBezTo>
                        <a:cubicBezTo>
                          <a:pt x="4604" y="501"/>
                          <a:pt x="4437" y="567"/>
                          <a:pt x="4270" y="601"/>
                        </a:cubicBezTo>
                        <a:cubicBezTo>
                          <a:pt x="4103" y="667"/>
                          <a:pt x="3903" y="767"/>
                          <a:pt x="3770" y="801"/>
                        </a:cubicBezTo>
                        <a:cubicBezTo>
                          <a:pt x="3403" y="968"/>
                          <a:pt x="3069" y="1168"/>
                          <a:pt x="2769" y="1368"/>
                        </a:cubicBezTo>
                        <a:cubicBezTo>
                          <a:pt x="2469" y="1601"/>
                          <a:pt x="2169" y="1835"/>
                          <a:pt x="1902" y="2068"/>
                        </a:cubicBezTo>
                        <a:cubicBezTo>
                          <a:pt x="1401" y="2602"/>
                          <a:pt x="1001" y="3169"/>
                          <a:pt x="701" y="3703"/>
                        </a:cubicBezTo>
                        <a:cubicBezTo>
                          <a:pt x="567" y="3970"/>
                          <a:pt x="467" y="4203"/>
                          <a:pt x="367" y="4437"/>
                        </a:cubicBezTo>
                        <a:cubicBezTo>
                          <a:pt x="301" y="4670"/>
                          <a:pt x="234" y="4870"/>
                          <a:pt x="167" y="5071"/>
                        </a:cubicBezTo>
                        <a:cubicBezTo>
                          <a:pt x="100" y="5404"/>
                          <a:pt x="67" y="5571"/>
                          <a:pt x="67" y="5571"/>
                        </a:cubicBezTo>
                        <a:cubicBezTo>
                          <a:pt x="34" y="5671"/>
                          <a:pt x="0" y="5804"/>
                          <a:pt x="0" y="5904"/>
                        </a:cubicBezTo>
                        <a:cubicBezTo>
                          <a:pt x="34" y="6638"/>
                          <a:pt x="634" y="7239"/>
                          <a:pt x="1368" y="7239"/>
                        </a:cubicBezTo>
                        <a:cubicBezTo>
                          <a:pt x="2102" y="7205"/>
                          <a:pt x="2702" y="6605"/>
                          <a:pt x="2669" y="5871"/>
                        </a:cubicBezTo>
                        <a:cubicBezTo>
                          <a:pt x="2669" y="5871"/>
                          <a:pt x="2669" y="5704"/>
                          <a:pt x="2669" y="5437"/>
                        </a:cubicBezTo>
                        <a:cubicBezTo>
                          <a:pt x="2669" y="5371"/>
                          <a:pt x="2669" y="5237"/>
                          <a:pt x="2702" y="5071"/>
                        </a:cubicBezTo>
                        <a:cubicBezTo>
                          <a:pt x="2702" y="4904"/>
                          <a:pt x="2736" y="4737"/>
                          <a:pt x="2802" y="4537"/>
                        </a:cubicBezTo>
                        <a:cubicBezTo>
                          <a:pt x="2869" y="4137"/>
                          <a:pt x="3036" y="3670"/>
                          <a:pt x="3303" y="3236"/>
                        </a:cubicBezTo>
                        <a:cubicBezTo>
                          <a:pt x="3436" y="3002"/>
                          <a:pt x="3603" y="2769"/>
                          <a:pt x="3803" y="2569"/>
                        </a:cubicBezTo>
                        <a:cubicBezTo>
                          <a:pt x="3970" y="2335"/>
                          <a:pt x="4203" y="2135"/>
                          <a:pt x="4404" y="1968"/>
                        </a:cubicBezTo>
                        <a:cubicBezTo>
                          <a:pt x="4570" y="1868"/>
                          <a:pt x="4670" y="1768"/>
                          <a:pt x="4804" y="1701"/>
                        </a:cubicBezTo>
                        <a:cubicBezTo>
                          <a:pt x="4904" y="1635"/>
                          <a:pt x="5037" y="1535"/>
                          <a:pt x="5171" y="1468"/>
                        </a:cubicBezTo>
                        <a:cubicBezTo>
                          <a:pt x="5438" y="1335"/>
                          <a:pt x="5738" y="1201"/>
                          <a:pt x="6005" y="1068"/>
                        </a:cubicBezTo>
                        <a:cubicBezTo>
                          <a:pt x="6572" y="834"/>
                          <a:pt x="7105" y="667"/>
                          <a:pt x="7606" y="501"/>
                        </a:cubicBezTo>
                        <a:cubicBezTo>
                          <a:pt x="8540" y="200"/>
                          <a:pt x="9207" y="0"/>
                          <a:pt x="9207" y="0"/>
                        </a:cubicBezTo>
                        <a:close/>
                      </a:path>
                    </a:pathLst>
                  </a:custGeom>
                  <a:solidFill>
                    <a:srgbClr val="FF59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773;p46">
                    <a:extLst>
                      <a:ext uri="{FF2B5EF4-FFF2-40B4-BE49-F238E27FC236}">
                        <a16:creationId xmlns:a16="http://schemas.microsoft.com/office/drawing/2014/main" id="{AD585144-D808-3499-A338-DC71FDC940F5}"/>
                      </a:ext>
                    </a:extLst>
                  </p:cNvPr>
                  <p:cNvSpPr/>
                  <p:nvPr/>
                </p:nvSpPr>
                <p:spPr>
                  <a:xfrm>
                    <a:off x="2159225" y="939450"/>
                    <a:ext cx="217675" cy="132075"/>
                  </a:xfrm>
                  <a:custGeom>
                    <a:avLst/>
                    <a:gdLst/>
                    <a:ahLst/>
                    <a:cxnLst/>
                    <a:rect l="l" t="t" r="r" b="b"/>
                    <a:pathLst>
                      <a:path w="8707" h="5283" extrusionOk="0">
                        <a:moveTo>
                          <a:pt x="300" y="0"/>
                        </a:moveTo>
                        <a:lnTo>
                          <a:pt x="234" y="768"/>
                        </a:lnTo>
                        <a:cubicBezTo>
                          <a:pt x="0" y="2902"/>
                          <a:pt x="967" y="4770"/>
                          <a:pt x="2402" y="4904"/>
                        </a:cubicBezTo>
                        <a:lnTo>
                          <a:pt x="5604" y="5271"/>
                        </a:lnTo>
                        <a:cubicBezTo>
                          <a:pt x="5673" y="5279"/>
                          <a:pt x="5741" y="5283"/>
                          <a:pt x="5810" y="5283"/>
                        </a:cubicBezTo>
                        <a:cubicBezTo>
                          <a:pt x="7167" y="5283"/>
                          <a:pt x="8417" y="3734"/>
                          <a:pt x="8640" y="1702"/>
                        </a:cubicBezTo>
                        <a:lnTo>
                          <a:pt x="8706" y="934"/>
                        </a:lnTo>
                        <a:lnTo>
                          <a:pt x="30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774;p46">
                    <a:extLst>
                      <a:ext uri="{FF2B5EF4-FFF2-40B4-BE49-F238E27FC236}">
                        <a16:creationId xmlns:a16="http://schemas.microsoft.com/office/drawing/2014/main" id="{A8AB9CDA-A67A-A5E8-8F0C-124CDC86D4A6}"/>
                      </a:ext>
                    </a:extLst>
                  </p:cNvPr>
                  <p:cNvSpPr/>
                  <p:nvPr/>
                </p:nvSpPr>
                <p:spPr>
                  <a:xfrm>
                    <a:off x="2155875" y="939450"/>
                    <a:ext cx="225200" cy="145475"/>
                  </a:xfrm>
                  <a:custGeom>
                    <a:avLst/>
                    <a:gdLst/>
                    <a:ahLst/>
                    <a:cxnLst/>
                    <a:rect l="l" t="t" r="r" b="b"/>
                    <a:pathLst>
                      <a:path w="9008" h="5819" extrusionOk="0">
                        <a:moveTo>
                          <a:pt x="401" y="0"/>
                        </a:moveTo>
                        <a:cubicBezTo>
                          <a:pt x="401" y="0"/>
                          <a:pt x="301" y="234"/>
                          <a:pt x="167" y="634"/>
                        </a:cubicBezTo>
                        <a:cubicBezTo>
                          <a:pt x="134" y="734"/>
                          <a:pt x="101" y="834"/>
                          <a:pt x="101" y="968"/>
                        </a:cubicBezTo>
                        <a:cubicBezTo>
                          <a:pt x="67" y="1101"/>
                          <a:pt x="34" y="1235"/>
                          <a:pt x="34" y="1401"/>
                        </a:cubicBezTo>
                        <a:cubicBezTo>
                          <a:pt x="1" y="1702"/>
                          <a:pt x="1" y="2035"/>
                          <a:pt x="34" y="2402"/>
                        </a:cubicBezTo>
                        <a:cubicBezTo>
                          <a:pt x="67" y="2802"/>
                          <a:pt x="167" y="3203"/>
                          <a:pt x="334" y="3636"/>
                        </a:cubicBezTo>
                        <a:cubicBezTo>
                          <a:pt x="501" y="4037"/>
                          <a:pt x="768" y="4470"/>
                          <a:pt x="1168" y="4837"/>
                        </a:cubicBezTo>
                        <a:cubicBezTo>
                          <a:pt x="1368" y="5004"/>
                          <a:pt x="1602" y="5171"/>
                          <a:pt x="1869" y="5304"/>
                        </a:cubicBezTo>
                        <a:cubicBezTo>
                          <a:pt x="2002" y="5338"/>
                          <a:pt x="2135" y="5404"/>
                          <a:pt x="2302" y="5438"/>
                        </a:cubicBezTo>
                        <a:lnTo>
                          <a:pt x="2502" y="5471"/>
                        </a:lnTo>
                        <a:lnTo>
                          <a:pt x="2669" y="5471"/>
                        </a:lnTo>
                        <a:cubicBezTo>
                          <a:pt x="3136" y="5538"/>
                          <a:pt x="3603" y="5604"/>
                          <a:pt x="4070" y="5638"/>
                        </a:cubicBezTo>
                        <a:cubicBezTo>
                          <a:pt x="4537" y="5704"/>
                          <a:pt x="5004" y="5738"/>
                          <a:pt x="5471" y="5805"/>
                        </a:cubicBezTo>
                        <a:lnTo>
                          <a:pt x="5838" y="5805"/>
                        </a:lnTo>
                        <a:cubicBezTo>
                          <a:pt x="5887" y="5814"/>
                          <a:pt x="5936" y="5818"/>
                          <a:pt x="5984" y="5818"/>
                        </a:cubicBezTo>
                        <a:cubicBezTo>
                          <a:pt x="6100" y="5818"/>
                          <a:pt x="6211" y="5795"/>
                          <a:pt x="6305" y="5771"/>
                        </a:cubicBezTo>
                        <a:cubicBezTo>
                          <a:pt x="6572" y="5738"/>
                          <a:pt x="6839" y="5638"/>
                          <a:pt x="7072" y="5504"/>
                        </a:cubicBezTo>
                        <a:cubicBezTo>
                          <a:pt x="7539" y="5237"/>
                          <a:pt x="7906" y="4871"/>
                          <a:pt x="8173" y="4504"/>
                        </a:cubicBezTo>
                        <a:cubicBezTo>
                          <a:pt x="8407" y="4103"/>
                          <a:pt x="8607" y="3736"/>
                          <a:pt x="8707" y="3369"/>
                        </a:cubicBezTo>
                        <a:cubicBezTo>
                          <a:pt x="8840" y="3003"/>
                          <a:pt x="8907" y="2669"/>
                          <a:pt x="8940" y="2369"/>
                        </a:cubicBezTo>
                        <a:cubicBezTo>
                          <a:pt x="8974" y="2069"/>
                          <a:pt x="9007" y="1802"/>
                          <a:pt x="8974" y="1602"/>
                        </a:cubicBezTo>
                        <a:cubicBezTo>
                          <a:pt x="8940" y="1401"/>
                          <a:pt x="8940" y="1235"/>
                          <a:pt x="8907" y="1101"/>
                        </a:cubicBezTo>
                        <a:cubicBezTo>
                          <a:pt x="8874" y="1001"/>
                          <a:pt x="8874" y="934"/>
                          <a:pt x="8874" y="934"/>
                        </a:cubicBezTo>
                        <a:lnTo>
                          <a:pt x="8807" y="934"/>
                        </a:lnTo>
                        <a:cubicBezTo>
                          <a:pt x="8807" y="934"/>
                          <a:pt x="8774" y="1168"/>
                          <a:pt x="8740" y="1568"/>
                        </a:cubicBezTo>
                        <a:cubicBezTo>
                          <a:pt x="8707" y="1968"/>
                          <a:pt x="8607" y="2569"/>
                          <a:pt x="8340" y="3203"/>
                        </a:cubicBezTo>
                        <a:cubicBezTo>
                          <a:pt x="8206" y="3536"/>
                          <a:pt x="8006" y="3870"/>
                          <a:pt x="7773" y="4170"/>
                        </a:cubicBezTo>
                        <a:cubicBezTo>
                          <a:pt x="7506" y="4504"/>
                          <a:pt x="7206" y="4804"/>
                          <a:pt x="6839" y="5004"/>
                        </a:cubicBezTo>
                        <a:cubicBezTo>
                          <a:pt x="6539" y="5154"/>
                          <a:pt x="6220" y="5229"/>
                          <a:pt x="5882" y="5229"/>
                        </a:cubicBezTo>
                        <a:cubicBezTo>
                          <a:pt x="5769" y="5229"/>
                          <a:pt x="5655" y="5221"/>
                          <a:pt x="5538" y="5204"/>
                        </a:cubicBezTo>
                        <a:cubicBezTo>
                          <a:pt x="5071" y="5137"/>
                          <a:pt x="4604" y="5071"/>
                          <a:pt x="4137" y="5037"/>
                        </a:cubicBezTo>
                        <a:cubicBezTo>
                          <a:pt x="3670" y="4971"/>
                          <a:pt x="3203" y="4937"/>
                          <a:pt x="2736" y="4871"/>
                        </a:cubicBezTo>
                        <a:cubicBezTo>
                          <a:pt x="2269" y="4871"/>
                          <a:pt x="1869" y="4704"/>
                          <a:pt x="1535" y="4404"/>
                        </a:cubicBezTo>
                        <a:cubicBezTo>
                          <a:pt x="1201" y="4137"/>
                          <a:pt x="968" y="3770"/>
                          <a:pt x="801" y="3403"/>
                        </a:cubicBezTo>
                        <a:cubicBezTo>
                          <a:pt x="634" y="3069"/>
                          <a:pt x="501" y="2702"/>
                          <a:pt x="434" y="2335"/>
                        </a:cubicBezTo>
                        <a:cubicBezTo>
                          <a:pt x="334" y="1668"/>
                          <a:pt x="368" y="1068"/>
                          <a:pt x="401" y="668"/>
                        </a:cubicBezTo>
                        <a:cubicBezTo>
                          <a:pt x="468" y="234"/>
                          <a:pt x="468" y="0"/>
                          <a:pt x="46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775;p46">
                    <a:extLst>
                      <a:ext uri="{FF2B5EF4-FFF2-40B4-BE49-F238E27FC236}">
                        <a16:creationId xmlns:a16="http://schemas.microsoft.com/office/drawing/2014/main" id="{430D1A82-EE2E-6A00-5241-B41773BADAC5}"/>
                      </a:ext>
                    </a:extLst>
                  </p:cNvPr>
                  <p:cNvSpPr/>
                  <p:nvPr/>
                </p:nvSpPr>
                <p:spPr>
                  <a:xfrm>
                    <a:off x="2220925" y="980300"/>
                    <a:ext cx="90925" cy="47750"/>
                  </a:xfrm>
                  <a:custGeom>
                    <a:avLst/>
                    <a:gdLst/>
                    <a:ahLst/>
                    <a:cxnLst/>
                    <a:rect l="l" t="t" r="r" b="b"/>
                    <a:pathLst>
                      <a:path w="3637" h="1910" extrusionOk="0">
                        <a:moveTo>
                          <a:pt x="134" y="1"/>
                        </a:moveTo>
                        <a:lnTo>
                          <a:pt x="67" y="535"/>
                        </a:lnTo>
                        <a:cubicBezTo>
                          <a:pt x="0" y="1135"/>
                          <a:pt x="434" y="1702"/>
                          <a:pt x="1035" y="1769"/>
                        </a:cubicBezTo>
                        <a:lnTo>
                          <a:pt x="2369" y="1902"/>
                        </a:lnTo>
                        <a:cubicBezTo>
                          <a:pt x="2410" y="1907"/>
                          <a:pt x="2450" y="1909"/>
                          <a:pt x="2491" y="1909"/>
                        </a:cubicBezTo>
                        <a:cubicBezTo>
                          <a:pt x="3040" y="1909"/>
                          <a:pt x="3507" y="1494"/>
                          <a:pt x="3570" y="935"/>
                        </a:cubicBezTo>
                        <a:lnTo>
                          <a:pt x="3636" y="401"/>
                        </a:lnTo>
                        <a:lnTo>
                          <a:pt x="13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776;p46">
                    <a:extLst>
                      <a:ext uri="{FF2B5EF4-FFF2-40B4-BE49-F238E27FC236}">
                        <a16:creationId xmlns:a16="http://schemas.microsoft.com/office/drawing/2014/main" id="{8B5576A8-CFD1-2DB5-4ABF-FB73111456A1}"/>
                      </a:ext>
                    </a:extLst>
                  </p:cNvPr>
                  <p:cNvSpPr/>
                  <p:nvPr/>
                </p:nvSpPr>
                <p:spPr>
                  <a:xfrm>
                    <a:off x="2230100" y="894825"/>
                    <a:ext cx="64875" cy="81975"/>
                  </a:xfrm>
                  <a:custGeom>
                    <a:avLst/>
                    <a:gdLst/>
                    <a:ahLst/>
                    <a:cxnLst/>
                    <a:rect l="l" t="t" r="r" b="b"/>
                    <a:pathLst>
                      <a:path w="2595" h="3279" extrusionOk="0">
                        <a:moveTo>
                          <a:pt x="1040" y="1"/>
                        </a:moveTo>
                        <a:cubicBezTo>
                          <a:pt x="939" y="1"/>
                          <a:pt x="840" y="55"/>
                          <a:pt x="801" y="184"/>
                        </a:cubicBezTo>
                        <a:cubicBezTo>
                          <a:pt x="601" y="751"/>
                          <a:pt x="401" y="1285"/>
                          <a:pt x="234" y="1852"/>
                        </a:cubicBezTo>
                        <a:cubicBezTo>
                          <a:pt x="100" y="2219"/>
                          <a:pt x="0" y="2686"/>
                          <a:pt x="201" y="3053"/>
                        </a:cubicBezTo>
                        <a:cubicBezTo>
                          <a:pt x="326" y="3203"/>
                          <a:pt x="451" y="3278"/>
                          <a:pt x="604" y="3278"/>
                        </a:cubicBezTo>
                        <a:cubicBezTo>
                          <a:pt x="655" y="3278"/>
                          <a:pt x="709" y="3270"/>
                          <a:pt x="768" y="3253"/>
                        </a:cubicBezTo>
                        <a:cubicBezTo>
                          <a:pt x="1301" y="3086"/>
                          <a:pt x="1802" y="2786"/>
                          <a:pt x="2302" y="2553"/>
                        </a:cubicBezTo>
                        <a:cubicBezTo>
                          <a:pt x="2595" y="2436"/>
                          <a:pt x="2425" y="2062"/>
                          <a:pt x="2154" y="2062"/>
                        </a:cubicBezTo>
                        <a:cubicBezTo>
                          <a:pt x="2116" y="2062"/>
                          <a:pt x="2076" y="2069"/>
                          <a:pt x="2035" y="2086"/>
                        </a:cubicBezTo>
                        <a:cubicBezTo>
                          <a:pt x="1768" y="2219"/>
                          <a:pt x="1501" y="2352"/>
                          <a:pt x="1201" y="2453"/>
                        </a:cubicBezTo>
                        <a:cubicBezTo>
                          <a:pt x="1013" y="2546"/>
                          <a:pt x="855" y="2633"/>
                          <a:pt x="754" y="2633"/>
                        </a:cubicBezTo>
                        <a:cubicBezTo>
                          <a:pt x="639" y="2633"/>
                          <a:pt x="597" y="2522"/>
                          <a:pt x="668" y="2186"/>
                        </a:cubicBezTo>
                        <a:cubicBezTo>
                          <a:pt x="834" y="1552"/>
                          <a:pt x="1101" y="951"/>
                          <a:pt x="1301" y="318"/>
                        </a:cubicBezTo>
                        <a:cubicBezTo>
                          <a:pt x="1362" y="134"/>
                          <a:pt x="1199" y="1"/>
                          <a:pt x="10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777;p46">
                    <a:extLst>
                      <a:ext uri="{FF2B5EF4-FFF2-40B4-BE49-F238E27FC236}">
                        <a16:creationId xmlns:a16="http://schemas.microsoft.com/office/drawing/2014/main" id="{E910A835-4048-B57A-8974-4A82331D4919}"/>
                      </a:ext>
                    </a:extLst>
                  </p:cNvPr>
                  <p:cNvSpPr/>
                  <p:nvPr/>
                </p:nvSpPr>
                <p:spPr>
                  <a:xfrm>
                    <a:off x="2294000" y="879850"/>
                    <a:ext cx="83450" cy="24650"/>
                  </a:xfrm>
                  <a:custGeom>
                    <a:avLst/>
                    <a:gdLst/>
                    <a:ahLst/>
                    <a:cxnLst/>
                    <a:rect l="l" t="t" r="r" b="b"/>
                    <a:pathLst>
                      <a:path w="3338" h="986" extrusionOk="0">
                        <a:moveTo>
                          <a:pt x="1011" y="0"/>
                        </a:moveTo>
                        <a:cubicBezTo>
                          <a:pt x="781" y="0"/>
                          <a:pt x="548" y="17"/>
                          <a:pt x="313" y="49"/>
                        </a:cubicBezTo>
                        <a:cubicBezTo>
                          <a:pt x="0" y="112"/>
                          <a:pt x="98" y="556"/>
                          <a:pt x="387" y="556"/>
                        </a:cubicBezTo>
                        <a:cubicBezTo>
                          <a:pt x="406" y="556"/>
                          <a:pt x="426" y="554"/>
                          <a:pt x="447" y="550"/>
                        </a:cubicBezTo>
                        <a:cubicBezTo>
                          <a:pt x="625" y="528"/>
                          <a:pt x="802" y="518"/>
                          <a:pt x="978" y="518"/>
                        </a:cubicBezTo>
                        <a:cubicBezTo>
                          <a:pt x="1620" y="518"/>
                          <a:pt x="2238" y="662"/>
                          <a:pt x="2815" y="950"/>
                        </a:cubicBezTo>
                        <a:cubicBezTo>
                          <a:pt x="2859" y="975"/>
                          <a:pt x="2903" y="986"/>
                          <a:pt x="2945" y="986"/>
                        </a:cubicBezTo>
                        <a:cubicBezTo>
                          <a:pt x="3182" y="986"/>
                          <a:pt x="3337" y="630"/>
                          <a:pt x="3082" y="516"/>
                        </a:cubicBezTo>
                        <a:cubicBezTo>
                          <a:pt x="2425" y="163"/>
                          <a:pt x="1730" y="0"/>
                          <a:pt x="101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778;p46">
                    <a:extLst>
                      <a:ext uri="{FF2B5EF4-FFF2-40B4-BE49-F238E27FC236}">
                        <a16:creationId xmlns:a16="http://schemas.microsoft.com/office/drawing/2014/main" id="{A02400F2-DACC-0C01-BBDB-3A88AB9E8FA6}"/>
                      </a:ext>
                    </a:extLst>
                  </p:cNvPr>
                  <p:cNvSpPr/>
                  <p:nvPr/>
                </p:nvSpPr>
                <p:spPr>
                  <a:xfrm>
                    <a:off x="2787150" y="2192850"/>
                    <a:ext cx="95100" cy="256775"/>
                  </a:xfrm>
                  <a:custGeom>
                    <a:avLst/>
                    <a:gdLst/>
                    <a:ahLst/>
                    <a:cxnLst/>
                    <a:rect l="l" t="t" r="r" b="b"/>
                    <a:pathLst>
                      <a:path w="3804" h="10271" extrusionOk="0">
                        <a:moveTo>
                          <a:pt x="2169" y="0"/>
                        </a:moveTo>
                        <a:lnTo>
                          <a:pt x="1" y="334"/>
                        </a:lnTo>
                        <a:lnTo>
                          <a:pt x="1269" y="8406"/>
                        </a:lnTo>
                        <a:cubicBezTo>
                          <a:pt x="1419" y="9487"/>
                          <a:pt x="2379" y="10271"/>
                          <a:pt x="3445" y="10271"/>
                        </a:cubicBezTo>
                        <a:cubicBezTo>
                          <a:pt x="3564" y="10271"/>
                          <a:pt x="3684" y="10261"/>
                          <a:pt x="3804" y="10241"/>
                        </a:cubicBezTo>
                        <a:lnTo>
                          <a:pt x="2169"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779;p46">
                    <a:extLst>
                      <a:ext uri="{FF2B5EF4-FFF2-40B4-BE49-F238E27FC236}">
                        <a16:creationId xmlns:a16="http://schemas.microsoft.com/office/drawing/2014/main" id="{1B75312F-79AC-9483-2728-94699762A1AF}"/>
                      </a:ext>
                    </a:extLst>
                  </p:cNvPr>
                  <p:cNvSpPr/>
                  <p:nvPr/>
                </p:nvSpPr>
                <p:spPr>
                  <a:xfrm>
                    <a:off x="2751300" y="2202025"/>
                    <a:ext cx="51725" cy="108425"/>
                  </a:xfrm>
                  <a:custGeom>
                    <a:avLst/>
                    <a:gdLst/>
                    <a:ahLst/>
                    <a:cxnLst/>
                    <a:rect l="l" t="t" r="r" b="b"/>
                    <a:pathLst>
                      <a:path w="2069" h="4337" extrusionOk="0">
                        <a:moveTo>
                          <a:pt x="1435" y="0"/>
                        </a:moveTo>
                        <a:lnTo>
                          <a:pt x="1" y="200"/>
                        </a:lnTo>
                        <a:lnTo>
                          <a:pt x="668" y="4337"/>
                        </a:lnTo>
                        <a:lnTo>
                          <a:pt x="2069" y="4137"/>
                        </a:lnTo>
                        <a:lnTo>
                          <a:pt x="143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780;p46">
                    <a:extLst>
                      <a:ext uri="{FF2B5EF4-FFF2-40B4-BE49-F238E27FC236}">
                        <a16:creationId xmlns:a16="http://schemas.microsoft.com/office/drawing/2014/main" id="{13B9E779-50CA-F894-82D3-8937E0A7E778}"/>
                      </a:ext>
                    </a:extLst>
                  </p:cNvPr>
                  <p:cNvSpPr/>
                  <p:nvPr/>
                </p:nvSpPr>
                <p:spPr>
                  <a:xfrm>
                    <a:off x="2740450" y="2304600"/>
                    <a:ext cx="62575" cy="10025"/>
                  </a:xfrm>
                  <a:custGeom>
                    <a:avLst/>
                    <a:gdLst/>
                    <a:ahLst/>
                    <a:cxnLst/>
                    <a:rect l="l" t="t" r="r" b="b"/>
                    <a:pathLst>
                      <a:path w="2503" h="401" fill="none" extrusionOk="0">
                        <a:moveTo>
                          <a:pt x="1" y="400"/>
                        </a:moveTo>
                        <a:lnTo>
                          <a:pt x="2503" y="0"/>
                        </a:lnTo>
                      </a:path>
                    </a:pathLst>
                  </a:custGeom>
                  <a:noFill/>
                  <a:ln w="62550" cap="rnd" cmpd="sng">
                    <a:solidFill>
                      <a:schemeClr val="accent5"/>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781;p46">
                    <a:extLst>
                      <a:ext uri="{FF2B5EF4-FFF2-40B4-BE49-F238E27FC236}">
                        <a16:creationId xmlns:a16="http://schemas.microsoft.com/office/drawing/2014/main" id="{7868AE86-8841-2058-2E6F-9404B05C2667}"/>
                      </a:ext>
                    </a:extLst>
                  </p:cNvPr>
                  <p:cNvSpPr/>
                  <p:nvPr/>
                </p:nvSpPr>
                <p:spPr>
                  <a:xfrm>
                    <a:off x="2740450" y="2314600"/>
                    <a:ext cx="105950" cy="85925"/>
                  </a:xfrm>
                  <a:custGeom>
                    <a:avLst/>
                    <a:gdLst/>
                    <a:ahLst/>
                    <a:cxnLst/>
                    <a:rect l="l" t="t" r="r" b="b"/>
                    <a:pathLst>
                      <a:path w="4238" h="3437" fill="none" extrusionOk="0">
                        <a:moveTo>
                          <a:pt x="1" y="0"/>
                        </a:moveTo>
                        <a:cubicBezTo>
                          <a:pt x="1" y="0"/>
                          <a:pt x="3770" y="534"/>
                          <a:pt x="4237" y="3436"/>
                        </a:cubicBezTo>
                      </a:path>
                    </a:pathLst>
                  </a:custGeom>
                  <a:noFill/>
                  <a:ln w="52550" cap="rnd" cmpd="sng">
                    <a:solidFill>
                      <a:schemeClr val="accent5"/>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782;p46">
                    <a:extLst>
                      <a:ext uri="{FF2B5EF4-FFF2-40B4-BE49-F238E27FC236}">
                        <a16:creationId xmlns:a16="http://schemas.microsoft.com/office/drawing/2014/main" id="{A2965B64-5874-2B2C-A098-39782B1DA34E}"/>
                      </a:ext>
                    </a:extLst>
                  </p:cNvPr>
                  <p:cNvSpPr/>
                  <p:nvPr/>
                </p:nvSpPr>
                <p:spPr>
                  <a:xfrm>
                    <a:off x="2828625" y="2266425"/>
                    <a:ext cx="53625" cy="185050"/>
                  </a:xfrm>
                  <a:custGeom>
                    <a:avLst/>
                    <a:gdLst/>
                    <a:ahLst/>
                    <a:cxnLst/>
                    <a:rect l="l" t="t" r="r" b="b"/>
                    <a:pathLst>
                      <a:path w="2145" h="7402" extrusionOk="0">
                        <a:moveTo>
                          <a:pt x="358" y="0"/>
                        </a:moveTo>
                        <a:cubicBezTo>
                          <a:pt x="166" y="0"/>
                          <a:pt x="0" y="258"/>
                          <a:pt x="177" y="460"/>
                        </a:cubicBezTo>
                        <a:cubicBezTo>
                          <a:pt x="1565" y="2042"/>
                          <a:pt x="1297" y="4936"/>
                          <a:pt x="1611" y="7025"/>
                        </a:cubicBezTo>
                        <a:lnTo>
                          <a:pt x="1611" y="7025"/>
                        </a:lnTo>
                        <a:cubicBezTo>
                          <a:pt x="1611" y="7065"/>
                          <a:pt x="1611" y="7110"/>
                          <a:pt x="1611" y="7165"/>
                        </a:cubicBezTo>
                        <a:cubicBezTo>
                          <a:pt x="1618" y="7163"/>
                          <a:pt x="1625" y="7162"/>
                          <a:pt x="1632" y="7160"/>
                        </a:cubicBezTo>
                        <a:lnTo>
                          <a:pt x="1632" y="7160"/>
                        </a:lnTo>
                        <a:cubicBezTo>
                          <a:pt x="1636" y="7184"/>
                          <a:pt x="1640" y="7208"/>
                          <a:pt x="1644" y="7231"/>
                        </a:cubicBezTo>
                        <a:cubicBezTo>
                          <a:pt x="1659" y="7348"/>
                          <a:pt x="1757" y="7401"/>
                          <a:pt x="1862" y="7401"/>
                        </a:cubicBezTo>
                        <a:cubicBezTo>
                          <a:pt x="1997" y="7401"/>
                          <a:pt x="2145" y="7314"/>
                          <a:pt x="2145" y="7165"/>
                        </a:cubicBezTo>
                        <a:cubicBezTo>
                          <a:pt x="2145" y="7064"/>
                          <a:pt x="2145" y="6998"/>
                          <a:pt x="2145" y="6931"/>
                        </a:cubicBezTo>
                        <a:cubicBezTo>
                          <a:pt x="2145" y="6867"/>
                          <a:pt x="2125" y="6815"/>
                          <a:pt x="2093" y="6775"/>
                        </a:cubicBezTo>
                        <a:lnTo>
                          <a:pt x="2093" y="6775"/>
                        </a:lnTo>
                        <a:cubicBezTo>
                          <a:pt x="1775" y="4584"/>
                          <a:pt x="2037" y="1809"/>
                          <a:pt x="544" y="93"/>
                        </a:cubicBezTo>
                        <a:cubicBezTo>
                          <a:pt x="486" y="27"/>
                          <a:pt x="421" y="0"/>
                          <a:pt x="358" y="0"/>
                        </a:cubicBezTo>
                        <a:close/>
                      </a:path>
                    </a:pathLst>
                  </a:custGeom>
                  <a:solidFill>
                    <a:srgbClr val="1915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783;p46">
                    <a:extLst>
                      <a:ext uri="{FF2B5EF4-FFF2-40B4-BE49-F238E27FC236}">
                        <a16:creationId xmlns:a16="http://schemas.microsoft.com/office/drawing/2014/main" id="{0E533A38-4889-FC5C-04DB-976F8403DC63}"/>
                      </a:ext>
                    </a:extLst>
                  </p:cNvPr>
                  <p:cNvSpPr/>
                  <p:nvPr/>
                </p:nvSpPr>
                <p:spPr>
                  <a:xfrm>
                    <a:off x="2825325" y="2192000"/>
                    <a:ext cx="24575" cy="62400"/>
                  </a:xfrm>
                  <a:custGeom>
                    <a:avLst/>
                    <a:gdLst/>
                    <a:ahLst/>
                    <a:cxnLst/>
                    <a:rect l="l" t="t" r="r" b="b"/>
                    <a:pathLst>
                      <a:path w="983" h="2496" extrusionOk="0">
                        <a:moveTo>
                          <a:pt x="328" y="0"/>
                        </a:moveTo>
                        <a:cubicBezTo>
                          <a:pt x="173" y="0"/>
                          <a:pt x="1" y="130"/>
                          <a:pt x="42" y="335"/>
                        </a:cubicBezTo>
                        <a:cubicBezTo>
                          <a:pt x="175" y="968"/>
                          <a:pt x="309" y="1635"/>
                          <a:pt x="442" y="2303"/>
                        </a:cubicBezTo>
                        <a:cubicBezTo>
                          <a:pt x="469" y="2437"/>
                          <a:pt x="567" y="2496"/>
                          <a:pt x="669" y="2496"/>
                        </a:cubicBezTo>
                        <a:cubicBezTo>
                          <a:pt x="820" y="2496"/>
                          <a:pt x="982" y="2368"/>
                          <a:pt x="942" y="2169"/>
                        </a:cubicBezTo>
                        <a:cubicBezTo>
                          <a:pt x="809" y="1502"/>
                          <a:pt x="676" y="835"/>
                          <a:pt x="542" y="168"/>
                        </a:cubicBezTo>
                        <a:cubicBezTo>
                          <a:pt x="516" y="52"/>
                          <a:pt x="426" y="0"/>
                          <a:pt x="328" y="0"/>
                        </a:cubicBezTo>
                        <a:close/>
                      </a:path>
                    </a:pathLst>
                  </a:custGeom>
                  <a:solidFill>
                    <a:srgbClr val="1915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784;p46">
                    <a:extLst>
                      <a:ext uri="{FF2B5EF4-FFF2-40B4-BE49-F238E27FC236}">
                        <a16:creationId xmlns:a16="http://schemas.microsoft.com/office/drawing/2014/main" id="{D1053801-3510-DA4C-7639-8F8A8C6A6C76}"/>
                      </a:ext>
                    </a:extLst>
                  </p:cNvPr>
                  <p:cNvSpPr/>
                  <p:nvPr/>
                </p:nvSpPr>
                <p:spPr>
                  <a:xfrm>
                    <a:off x="2761300" y="2302650"/>
                    <a:ext cx="26925" cy="58500"/>
                  </a:xfrm>
                  <a:custGeom>
                    <a:avLst/>
                    <a:gdLst/>
                    <a:ahLst/>
                    <a:cxnLst/>
                    <a:rect l="l" t="t" r="r" b="b"/>
                    <a:pathLst>
                      <a:path w="1077" h="2340" extrusionOk="0">
                        <a:moveTo>
                          <a:pt x="701" y="1"/>
                        </a:moveTo>
                        <a:cubicBezTo>
                          <a:pt x="625" y="1"/>
                          <a:pt x="550" y="33"/>
                          <a:pt x="501" y="112"/>
                        </a:cubicBezTo>
                        <a:cubicBezTo>
                          <a:pt x="101" y="745"/>
                          <a:pt x="1" y="1446"/>
                          <a:pt x="168" y="2146"/>
                        </a:cubicBezTo>
                        <a:cubicBezTo>
                          <a:pt x="208" y="2281"/>
                          <a:pt x="314" y="2340"/>
                          <a:pt x="421" y="2340"/>
                        </a:cubicBezTo>
                        <a:cubicBezTo>
                          <a:pt x="579" y="2340"/>
                          <a:pt x="741" y="2212"/>
                          <a:pt x="701" y="2013"/>
                        </a:cubicBezTo>
                        <a:cubicBezTo>
                          <a:pt x="535" y="1446"/>
                          <a:pt x="635" y="879"/>
                          <a:pt x="935" y="378"/>
                        </a:cubicBezTo>
                        <a:cubicBezTo>
                          <a:pt x="1076" y="190"/>
                          <a:pt x="884" y="1"/>
                          <a:pt x="701" y="1"/>
                        </a:cubicBezTo>
                        <a:close/>
                      </a:path>
                    </a:pathLst>
                  </a:custGeom>
                  <a:solidFill>
                    <a:srgbClr val="1915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785;p46">
                    <a:extLst>
                      <a:ext uri="{FF2B5EF4-FFF2-40B4-BE49-F238E27FC236}">
                        <a16:creationId xmlns:a16="http://schemas.microsoft.com/office/drawing/2014/main" id="{9C434884-7221-16A5-C1CE-02B0445C546E}"/>
                      </a:ext>
                    </a:extLst>
                  </p:cNvPr>
                  <p:cNvSpPr/>
                  <p:nvPr/>
                </p:nvSpPr>
                <p:spPr>
                  <a:xfrm>
                    <a:off x="2785500" y="2310175"/>
                    <a:ext cx="31075" cy="62650"/>
                  </a:xfrm>
                  <a:custGeom>
                    <a:avLst/>
                    <a:gdLst/>
                    <a:ahLst/>
                    <a:cxnLst/>
                    <a:rect l="l" t="t" r="r" b="b"/>
                    <a:pathLst>
                      <a:path w="1243" h="2506" extrusionOk="0">
                        <a:moveTo>
                          <a:pt x="882" y="0"/>
                        </a:moveTo>
                        <a:cubicBezTo>
                          <a:pt x="805" y="0"/>
                          <a:pt x="726" y="33"/>
                          <a:pt x="667" y="111"/>
                        </a:cubicBezTo>
                        <a:cubicBezTo>
                          <a:pt x="167" y="778"/>
                          <a:pt x="0" y="1545"/>
                          <a:pt x="167" y="2312"/>
                        </a:cubicBezTo>
                        <a:cubicBezTo>
                          <a:pt x="180" y="2447"/>
                          <a:pt x="270" y="2506"/>
                          <a:pt x="370" y="2506"/>
                        </a:cubicBezTo>
                        <a:cubicBezTo>
                          <a:pt x="517" y="2506"/>
                          <a:pt x="687" y="2378"/>
                          <a:pt x="667" y="2179"/>
                        </a:cubicBezTo>
                        <a:cubicBezTo>
                          <a:pt x="534" y="1545"/>
                          <a:pt x="701" y="911"/>
                          <a:pt x="1101" y="378"/>
                        </a:cubicBezTo>
                        <a:cubicBezTo>
                          <a:pt x="1243" y="189"/>
                          <a:pt x="1067" y="0"/>
                          <a:pt x="882" y="0"/>
                        </a:cubicBezTo>
                        <a:close/>
                      </a:path>
                    </a:pathLst>
                  </a:custGeom>
                  <a:solidFill>
                    <a:srgbClr val="1915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786;p46">
                    <a:extLst>
                      <a:ext uri="{FF2B5EF4-FFF2-40B4-BE49-F238E27FC236}">
                        <a16:creationId xmlns:a16="http://schemas.microsoft.com/office/drawing/2014/main" id="{A097B1E1-1E45-35A9-2391-2C21F08F1C3C}"/>
                      </a:ext>
                    </a:extLst>
                  </p:cNvPr>
                  <p:cNvSpPr/>
                  <p:nvPr/>
                </p:nvSpPr>
                <p:spPr>
                  <a:xfrm>
                    <a:off x="1551275" y="2407675"/>
                    <a:ext cx="191075" cy="26275"/>
                  </a:xfrm>
                  <a:custGeom>
                    <a:avLst/>
                    <a:gdLst/>
                    <a:ahLst/>
                    <a:cxnLst/>
                    <a:rect l="l" t="t" r="r" b="b"/>
                    <a:pathLst>
                      <a:path w="7643" h="1051" extrusionOk="0">
                        <a:moveTo>
                          <a:pt x="7291" y="0"/>
                        </a:moveTo>
                        <a:cubicBezTo>
                          <a:pt x="7264" y="0"/>
                          <a:pt x="7236" y="4"/>
                          <a:pt x="7206" y="13"/>
                        </a:cubicBezTo>
                        <a:cubicBezTo>
                          <a:pt x="5702" y="406"/>
                          <a:pt x="4226" y="528"/>
                          <a:pt x="2732" y="528"/>
                        </a:cubicBezTo>
                        <a:cubicBezTo>
                          <a:pt x="1940" y="528"/>
                          <a:pt x="1143" y="493"/>
                          <a:pt x="334" y="447"/>
                        </a:cubicBezTo>
                        <a:cubicBezTo>
                          <a:pt x="324" y="446"/>
                          <a:pt x="314" y="446"/>
                          <a:pt x="305" y="446"/>
                        </a:cubicBezTo>
                        <a:cubicBezTo>
                          <a:pt x="1" y="446"/>
                          <a:pt x="11" y="947"/>
                          <a:pt x="334" y="947"/>
                        </a:cubicBezTo>
                        <a:cubicBezTo>
                          <a:pt x="1205" y="1008"/>
                          <a:pt x="2057" y="1051"/>
                          <a:pt x="2902" y="1051"/>
                        </a:cubicBezTo>
                        <a:cubicBezTo>
                          <a:pt x="4389" y="1051"/>
                          <a:pt x="5850" y="918"/>
                          <a:pt x="7339" y="514"/>
                        </a:cubicBezTo>
                        <a:cubicBezTo>
                          <a:pt x="7643" y="423"/>
                          <a:pt x="7560" y="0"/>
                          <a:pt x="7291" y="0"/>
                        </a:cubicBezTo>
                        <a:close/>
                      </a:path>
                    </a:pathLst>
                  </a:custGeom>
                  <a:solidFill>
                    <a:srgbClr val="1915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787;p46">
                    <a:extLst>
                      <a:ext uri="{FF2B5EF4-FFF2-40B4-BE49-F238E27FC236}">
                        <a16:creationId xmlns:a16="http://schemas.microsoft.com/office/drawing/2014/main" id="{C4838973-2DC2-09AE-82AA-FFF9F728D913}"/>
                      </a:ext>
                    </a:extLst>
                  </p:cNvPr>
                  <p:cNvSpPr/>
                  <p:nvPr/>
                </p:nvSpPr>
                <p:spPr>
                  <a:xfrm>
                    <a:off x="1741425" y="2416175"/>
                    <a:ext cx="86750" cy="13525"/>
                  </a:xfrm>
                  <a:custGeom>
                    <a:avLst/>
                    <a:gdLst/>
                    <a:ahLst/>
                    <a:cxnLst/>
                    <a:rect l="l" t="t" r="r" b="b"/>
                    <a:pathLst>
                      <a:path w="3470" h="541" extrusionOk="0">
                        <a:moveTo>
                          <a:pt x="3009" y="1"/>
                        </a:moveTo>
                        <a:cubicBezTo>
                          <a:pt x="2962" y="1"/>
                          <a:pt x="2920" y="13"/>
                          <a:pt x="2884" y="33"/>
                        </a:cubicBezTo>
                        <a:lnTo>
                          <a:pt x="2884" y="33"/>
                        </a:lnTo>
                        <a:cubicBezTo>
                          <a:pt x="2051" y="7"/>
                          <a:pt x="1195" y="7"/>
                          <a:pt x="367" y="7"/>
                        </a:cubicBezTo>
                        <a:cubicBezTo>
                          <a:pt x="0" y="7"/>
                          <a:pt x="0" y="507"/>
                          <a:pt x="367" y="507"/>
                        </a:cubicBezTo>
                        <a:cubicBezTo>
                          <a:pt x="1245" y="540"/>
                          <a:pt x="2154" y="541"/>
                          <a:pt x="3033" y="541"/>
                        </a:cubicBezTo>
                        <a:lnTo>
                          <a:pt x="3033" y="541"/>
                        </a:lnTo>
                        <a:cubicBezTo>
                          <a:pt x="3034" y="541"/>
                          <a:pt x="3035" y="541"/>
                          <a:pt x="3036" y="541"/>
                        </a:cubicBezTo>
                        <a:cubicBezTo>
                          <a:pt x="3036" y="541"/>
                          <a:pt x="3036" y="541"/>
                          <a:pt x="3036" y="541"/>
                        </a:cubicBezTo>
                        <a:lnTo>
                          <a:pt x="3036" y="541"/>
                        </a:lnTo>
                        <a:cubicBezTo>
                          <a:pt x="3058" y="541"/>
                          <a:pt x="3080" y="541"/>
                          <a:pt x="3102" y="541"/>
                        </a:cubicBezTo>
                        <a:cubicBezTo>
                          <a:pt x="3403" y="541"/>
                          <a:pt x="3469" y="107"/>
                          <a:pt x="3169" y="40"/>
                        </a:cubicBezTo>
                        <a:cubicBezTo>
                          <a:pt x="3136" y="40"/>
                          <a:pt x="3102" y="40"/>
                          <a:pt x="3069" y="7"/>
                        </a:cubicBezTo>
                        <a:cubicBezTo>
                          <a:pt x="3048" y="3"/>
                          <a:pt x="3028" y="1"/>
                          <a:pt x="300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788;p46">
                    <a:extLst>
                      <a:ext uri="{FF2B5EF4-FFF2-40B4-BE49-F238E27FC236}">
                        <a16:creationId xmlns:a16="http://schemas.microsoft.com/office/drawing/2014/main" id="{54425292-E999-E0C4-12E6-5054239C2255}"/>
                      </a:ext>
                    </a:extLst>
                  </p:cNvPr>
                  <p:cNvSpPr/>
                  <p:nvPr/>
                </p:nvSpPr>
                <p:spPr>
                  <a:xfrm>
                    <a:off x="1643150" y="2349075"/>
                    <a:ext cx="52700" cy="35925"/>
                  </a:xfrm>
                  <a:custGeom>
                    <a:avLst/>
                    <a:gdLst/>
                    <a:ahLst/>
                    <a:cxnLst/>
                    <a:rect l="l" t="t" r="r" b="b"/>
                    <a:pathLst>
                      <a:path w="2108" h="1437" extrusionOk="0">
                        <a:moveTo>
                          <a:pt x="321" y="0"/>
                        </a:moveTo>
                        <a:cubicBezTo>
                          <a:pt x="70" y="0"/>
                          <a:pt x="0" y="405"/>
                          <a:pt x="295" y="523"/>
                        </a:cubicBezTo>
                        <a:cubicBezTo>
                          <a:pt x="662" y="656"/>
                          <a:pt x="1396" y="790"/>
                          <a:pt x="1496" y="1257"/>
                        </a:cubicBezTo>
                        <a:cubicBezTo>
                          <a:pt x="1536" y="1377"/>
                          <a:pt x="1636" y="1437"/>
                          <a:pt x="1739" y="1437"/>
                        </a:cubicBezTo>
                        <a:cubicBezTo>
                          <a:pt x="1807" y="1437"/>
                          <a:pt x="1876" y="1410"/>
                          <a:pt x="1930" y="1357"/>
                        </a:cubicBezTo>
                        <a:lnTo>
                          <a:pt x="1963" y="1357"/>
                        </a:lnTo>
                        <a:cubicBezTo>
                          <a:pt x="2108" y="1230"/>
                          <a:pt x="2066" y="1074"/>
                          <a:pt x="1955" y="989"/>
                        </a:cubicBezTo>
                        <a:lnTo>
                          <a:pt x="1955" y="989"/>
                        </a:lnTo>
                        <a:cubicBezTo>
                          <a:pt x="1724" y="396"/>
                          <a:pt x="989" y="209"/>
                          <a:pt x="429" y="22"/>
                        </a:cubicBezTo>
                        <a:cubicBezTo>
                          <a:pt x="390" y="7"/>
                          <a:pt x="354" y="0"/>
                          <a:pt x="321" y="0"/>
                        </a:cubicBezTo>
                        <a:close/>
                      </a:path>
                    </a:pathLst>
                  </a:custGeom>
                  <a:solidFill>
                    <a:srgbClr val="1915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789;p46">
                    <a:extLst>
                      <a:ext uri="{FF2B5EF4-FFF2-40B4-BE49-F238E27FC236}">
                        <a16:creationId xmlns:a16="http://schemas.microsoft.com/office/drawing/2014/main" id="{B629D976-765C-7401-00D1-854F3E7F296E}"/>
                      </a:ext>
                    </a:extLst>
                  </p:cNvPr>
                  <p:cNvSpPr/>
                  <p:nvPr/>
                </p:nvSpPr>
                <p:spPr>
                  <a:xfrm>
                    <a:off x="1663775" y="2325100"/>
                    <a:ext cx="63850" cy="41425"/>
                  </a:xfrm>
                  <a:custGeom>
                    <a:avLst/>
                    <a:gdLst/>
                    <a:ahLst/>
                    <a:cxnLst/>
                    <a:rect l="l" t="t" r="r" b="b"/>
                    <a:pathLst>
                      <a:path w="2554" h="1657" extrusionOk="0">
                        <a:moveTo>
                          <a:pt x="352" y="1"/>
                        </a:moveTo>
                        <a:cubicBezTo>
                          <a:pt x="84" y="1"/>
                          <a:pt x="1" y="423"/>
                          <a:pt x="304" y="514"/>
                        </a:cubicBezTo>
                        <a:cubicBezTo>
                          <a:pt x="971" y="715"/>
                          <a:pt x="1538" y="1082"/>
                          <a:pt x="2005" y="1582"/>
                        </a:cubicBezTo>
                        <a:cubicBezTo>
                          <a:pt x="2058" y="1635"/>
                          <a:pt x="2117" y="1657"/>
                          <a:pt x="2175" y="1657"/>
                        </a:cubicBezTo>
                        <a:cubicBezTo>
                          <a:pt x="2374" y="1657"/>
                          <a:pt x="2553" y="1396"/>
                          <a:pt x="2372" y="1215"/>
                        </a:cubicBezTo>
                        <a:cubicBezTo>
                          <a:pt x="1839" y="648"/>
                          <a:pt x="1171" y="248"/>
                          <a:pt x="438" y="14"/>
                        </a:cubicBezTo>
                        <a:cubicBezTo>
                          <a:pt x="407" y="5"/>
                          <a:pt x="379" y="1"/>
                          <a:pt x="352" y="1"/>
                        </a:cubicBezTo>
                        <a:close/>
                      </a:path>
                    </a:pathLst>
                  </a:custGeom>
                  <a:solidFill>
                    <a:srgbClr val="1915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790;p46">
                    <a:extLst>
                      <a:ext uri="{FF2B5EF4-FFF2-40B4-BE49-F238E27FC236}">
                        <a16:creationId xmlns:a16="http://schemas.microsoft.com/office/drawing/2014/main" id="{D0ECBF4C-B031-9F3C-244B-D8724F42494E}"/>
                      </a:ext>
                    </a:extLst>
                  </p:cNvPr>
                  <p:cNvSpPr/>
                  <p:nvPr/>
                </p:nvSpPr>
                <p:spPr>
                  <a:xfrm>
                    <a:off x="2175900" y="809275"/>
                    <a:ext cx="75900" cy="126100"/>
                  </a:xfrm>
                  <a:custGeom>
                    <a:avLst/>
                    <a:gdLst/>
                    <a:ahLst/>
                    <a:cxnLst/>
                    <a:rect l="l" t="t" r="r" b="b"/>
                    <a:pathLst>
                      <a:path w="3036" h="5044" extrusionOk="0">
                        <a:moveTo>
                          <a:pt x="1731" y="1"/>
                        </a:moveTo>
                        <a:cubicBezTo>
                          <a:pt x="990" y="1"/>
                          <a:pt x="296" y="1014"/>
                          <a:pt x="167" y="2372"/>
                        </a:cubicBezTo>
                        <a:cubicBezTo>
                          <a:pt x="0" y="3773"/>
                          <a:pt x="501" y="4941"/>
                          <a:pt x="1234" y="5041"/>
                        </a:cubicBezTo>
                        <a:cubicBezTo>
                          <a:pt x="1258" y="5043"/>
                          <a:pt x="1281" y="5044"/>
                          <a:pt x="1305" y="5044"/>
                        </a:cubicBezTo>
                        <a:cubicBezTo>
                          <a:pt x="2046" y="5044"/>
                          <a:pt x="2740" y="4030"/>
                          <a:pt x="2869" y="2672"/>
                        </a:cubicBezTo>
                        <a:cubicBezTo>
                          <a:pt x="3036" y="1271"/>
                          <a:pt x="2535" y="104"/>
                          <a:pt x="1801" y="4"/>
                        </a:cubicBezTo>
                        <a:cubicBezTo>
                          <a:pt x="1778" y="2"/>
                          <a:pt x="1755" y="1"/>
                          <a:pt x="1731" y="1"/>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791;p46">
                    <a:extLst>
                      <a:ext uri="{FF2B5EF4-FFF2-40B4-BE49-F238E27FC236}">
                        <a16:creationId xmlns:a16="http://schemas.microsoft.com/office/drawing/2014/main" id="{41F81DC5-E731-4D6B-DAA0-7FC8DFED2969}"/>
                      </a:ext>
                    </a:extLst>
                  </p:cNvPr>
                  <p:cNvSpPr/>
                  <p:nvPr/>
                </p:nvSpPr>
                <p:spPr>
                  <a:xfrm>
                    <a:off x="1899025" y="798525"/>
                    <a:ext cx="323600" cy="103425"/>
                  </a:xfrm>
                  <a:custGeom>
                    <a:avLst/>
                    <a:gdLst/>
                    <a:ahLst/>
                    <a:cxnLst/>
                    <a:rect l="l" t="t" r="r" b="b"/>
                    <a:pathLst>
                      <a:path w="12944" h="4137" extrusionOk="0">
                        <a:moveTo>
                          <a:pt x="368" y="0"/>
                        </a:moveTo>
                        <a:cubicBezTo>
                          <a:pt x="234" y="1067"/>
                          <a:pt x="134" y="2102"/>
                          <a:pt x="1" y="3169"/>
                        </a:cubicBezTo>
                        <a:cubicBezTo>
                          <a:pt x="4104" y="3503"/>
                          <a:pt x="8206" y="3803"/>
                          <a:pt x="12309" y="4136"/>
                        </a:cubicBezTo>
                        <a:cubicBezTo>
                          <a:pt x="12843" y="3436"/>
                          <a:pt x="12943" y="2535"/>
                          <a:pt x="12576" y="1735"/>
                        </a:cubicBezTo>
                        <a:cubicBezTo>
                          <a:pt x="8507" y="1134"/>
                          <a:pt x="4437" y="567"/>
                          <a:pt x="368" y="0"/>
                        </a:cubicBezTo>
                        <a:close/>
                      </a:path>
                    </a:pathLst>
                  </a:cu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792;p46">
                    <a:extLst>
                      <a:ext uri="{FF2B5EF4-FFF2-40B4-BE49-F238E27FC236}">
                        <a16:creationId xmlns:a16="http://schemas.microsoft.com/office/drawing/2014/main" id="{A651ECE5-C27B-8D1F-178A-7E875B3B79D4}"/>
                      </a:ext>
                    </a:extLst>
                  </p:cNvPr>
                  <p:cNvSpPr/>
                  <p:nvPr/>
                </p:nvSpPr>
                <p:spPr>
                  <a:xfrm>
                    <a:off x="1758925" y="736800"/>
                    <a:ext cx="209350" cy="175975"/>
                  </a:xfrm>
                  <a:custGeom>
                    <a:avLst/>
                    <a:gdLst/>
                    <a:ahLst/>
                    <a:cxnLst/>
                    <a:rect l="l" t="t" r="r" b="b"/>
                    <a:pathLst>
                      <a:path w="8374" h="7039" extrusionOk="0">
                        <a:moveTo>
                          <a:pt x="768" y="1"/>
                        </a:moveTo>
                        <a:cubicBezTo>
                          <a:pt x="501" y="2302"/>
                          <a:pt x="267" y="4604"/>
                          <a:pt x="1" y="6939"/>
                        </a:cubicBezTo>
                        <a:cubicBezTo>
                          <a:pt x="1969" y="6972"/>
                          <a:pt x="3937" y="7006"/>
                          <a:pt x="5905" y="7039"/>
                        </a:cubicBezTo>
                        <a:cubicBezTo>
                          <a:pt x="8106" y="5538"/>
                          <a:pt x="8373" y="3103"/>
                          <a:pt x="6539" y="1168"/>
                        </a:cubicBezTo>
                        <a:cubicBezTo>
                          <a:pt x="4604" y="768"/>
                          <a:pt x="2703" y="368"/>
                          <a:pt x="768" y="1"/>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793;p46">
                    <a:extLst>
                      <a:ext uri="{FF2B5EF4-FFF2-40B4-BE49-F238E27FC236}">
                        <a16:creationId xmlns:a16="http://schemas.microsoft.com/office/drawing/2014/main" id="{6D397B54-1198-48DE-7E8B-41E9F05EC0F6}"/>
                      </a:ext>
                    </a:extLst>
                  </p:cNvPr>
                  <p:cNvSpPr/>
                  <p:nvPr/>
                </p:nvSpPr>
                <p:spPr>
                  <a:xfrm>
                    <a:off x="1709725" y="735350"/>
                    <a:ext cx="115100" cy="174125"/>
                  </a:xfrm>
                  <a:custGeom>
                    <a:avLst/>
                    <a:gdLst/>
                    <a:ahLst/>
                    <a:cxnLst/>
                    <a:rect l="l" t="t" r="r" b="b"/>
                    <a:pathLst>
                      <a:path w="4604" h="6965" extrusionOk="0">
                        <a:moveTo>
                          <a:pt x="2431" y="1"/>
                        </a:moveTo>
                        <a:cubicBezTo>
                          <a:pt x="1384" y="1"/>
                          <a:pt x="418" y="1400"/>
                          <a:pt x="201" y="3261"/>
                        </a:cubicBezTo>
                        <a:cubicBezTo>
                          <a:pt x="1" y="5296"/>
                          <a:pt x="768" y="6964"/>
                          <a:pt x="1935" y="6964"/>
                        </a:cubicBezTo>
                        <a:cubicBezTo>
                          <a:pt x="1948" y="6964"/>
                          <a:pt x="1961" y="6964"/>
                          <a:pt x="1973" y="6964"/>
                        </a:cubicBezTo>
                        <a:cubicBezTo>
                          <a:pt x="3095" y="6964"/>
                          <a:pt x="4206" y="5509"/>
                          <a:pt x="4404" y="3728"/>
                        </a:cubicBezTo>
                        <a:cubicBezTo>
                          <a:pt x="4604" y="1927"/>
                          <a:pt x="3837" y="259"/>
                          <a:pt x="2669" y="25"/>
                        </a:cubicBezTo>
                        <a:cubicBezTo>
                          <a:pt x="2589" y="9"/>
                          <a:pt x="2510" y="1"/>
                          <a:pt x="2431" y="1"/>
                        </a:cubicBezTo>
                        <a:close/>
                      </a:path>
                    </a:pathLst>
                  </a:custGeom>
                  <a:solidFill>
                    <a:srgbClr val="FC96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794;p46">
                    <a:extLst>
                      <a:ext uri="{FF2B5EF4-FFF2-40B4-BE49-F238E27FC236}">
                        <a16:creationId xmlns:a16="http://schemas.microsoft.com/office/drawing/2014/main" id="{5E8DA983-0661-48CB-6FEB-618031FBE6F1}"/>
                      </a:ext>
                    </a:extLst>
                  </p:cNvPr>
                  <p:cNvSpPr/>
                  <p:nvPr/>
                </p:nvSpPr>
                <p:spPr>
                  <a:xfrm>
                    <a:off x="1728075" y="764025"/>
                    <a:ext cx="77575" cy="117150"/>
                  </a:xfrm>
                  <a:custGeom>
                    <a:avLst/>
                    <a:gdLst/>
                    <a:ahLst/>
                    <a:cxnLst/>
                    <a:rect l="l" t="t" r="r" b="b"/>
                    <a:pathLst>
                      <a:path w="3103" h="4686" extrusionOk="0">
                        <a:moveTo>
                          <a:pt x="1693" y="0"/>
                        </a:moveTo>
                        <a:cubicBezTo>
                          <a:pt x="975" y="0"/>
                          <a:pt x="292" y="931"/>
                          <a:pt x="167" y="2214"/>
                        </a:cubicBezTo>
                        <a:cubicBezTo>
                          <a:pt x="0" y="3548"/>
                          <a:pt x="534" y="4649"/>
                          <a:pt x="1301" y="4682"/>
                        </a:cubicBezTo>
                        <a:cubicBezTo>
                          <a:pt x="1327" y="4685"/>
                          <a:pt x="1352" y="4686"/>
                          <a:pt x="1377" y="4686"/>
                        </a:cubicBezTo>
                        <a:cubicBezTo>
                          <a:pt x="2148" y="4686"/>
                          <a:pt x="2840" y="3709"/>
                          <a:pt x="2969" y="2514"/>
                        </a:cubicBezTo>
                        <a:cubicBezTo>
                          <a:pt x="3103" y="1280"/>
                          <a:pt x="2602" y="146"/>
                          <a:pt x="1835" y="12"/>
                        </a:cubicBezTo>
                        <a:cubicBezTo>
                          <a:pt x="1788" y="4"/>
                          <a:pt x="1740" y="0"/>
                          <a:pt x="1693" y="0"/>
                        </a:cubicBezTo>
                        <a:close/>
                      </a:path>
                    </a:pathLst>
                  </a:custGeom>
                  <a:solidFill>
                    <a:srgbClr val="35A8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795;p46">
                    <a:extLst>
                      <a:ext uri="{FF2B5EF4-FFF2-40B4-BE49-F238E27FC236}">
                        <a16:creationId xmlns:a16="http://schemas.microsoft.com/office/drawing/2014/main" id="{981D0D2D-94F1-75AC-D4BF-92D2DE997D09}"/>
                      </a:ext>
                    </a:extLst>
                  </p:cNvPr>
                  <p:cNvSpPr/>
                  <p:nvPr/>
                </p:nvSpPr>
                <p:spPr>
                  <a:xfrm>
                    <a:off x="1735575" y="764850"/>
                    <a:ext cx="70075" cy="117100"/>
                  </a:xfrm>
                  <a:custGeom>
                    <a:avLst/>
                    <a:gdLst/>
                    <a:ahLst/>
                    <a:cxnLst/>
                    <a:rect l="l" t="t" r="r" b="b"/>
                    <a:pathLst>
                      <a:path w="2803" h="4684" extrusionOk="0">
                        <a:moveTo>
                          <a:pt x="1539" y="0"/>
                        </a:moveTo>
                        <a:cubicBezTo>
                          <a:pt x="887" y="0"/>
                          <a:pt x="290" y="929"/>
                          <a:pt x="134" y="2181"/>
                        </a:cubicBezTo>
                        <a:cubicBezTo>
                          <a:pt x="1" y="3515"/>
                          <a:pt x="434" y="4649"/>
                          <a:pt x="1168" y="4683"/>
                        </a:cubicBezTo>
                        <a:cubicBezTo>
                          <a:pt x="1179" y="4683"/>
                          <a:pt x="1191" y="4684"/>
                          <a:pt x="1202" y="4684"/>
                        </a:cubicBezTo>
                        <a:cubicBezTo>
                          <a:pt x="1890" y="4684"/>
                          <a:pt x="2538" y="3695"/>
                          <a:pt x="2669" y="2481"/>
                        </a:cubicBezTo>
                        <a:cubicBezTo>
                          <a:pt x="2803" y="1247"/>
                          <a:pt x="2369" y="113"/>
                          <a:pt x="1668" y="13"/>
                        </a:cubicBezTo>
                        <a:cubicBezTo>
                          <a:pt x="1625" y="5"/>
                          <a:pt x="1582" y="0"/>
                          <a:pt x="1539" y="0"/>
                        </a:cubicBezTo>
                        <a:close/>
                      </a:path>
                    </a:pathLst>
                  </a:custGeom>
                  <a:solidFill>
                    <a:srgbClr val="35A8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796;p46">
                    <a:extLst>
                      <a:ext uri="{FF2B5EF4-FFF2-40B4-BE49-F238E27FC236}">
                        <a16:creationId xmlns:a16="http://schemas.microsoft.com/office/drawing/2014/main" id="{1881933C-1A6F-1315-F4F0-1E0D991ACB6A}"/>
                      </a:ext>
                    </a:extLst>
                  </p:cNvPr>
                  <p:cNvSpPr/>
                  <p:nvPr/>
                </p:nvSpPr>
                <p:spPr>
                  <a:xfrm>
                    <a:off x="1735575" y="764850"/>
                    <a:ext cx="70075" cy="117100"/>
                  </a:xfrm>
                  <a:custGeom>
                    <a:avLst/>
                    <a:gdLst/>
                    <a:ahLst/>
                    <a:cxnLst/>
                    <a:rect l="l" t="t" r="r" b="b"/>
                    <a:pathLst>
                      <a:path w="2803" h="4684" extrusionOk="0">
                        <a:moveTo>
                          <a:pt x="1539" y="0"/>
                        </a:moveTo>
                        <a:cubicBezTo>
                          <a:pt x="887" y="0"/>
                          <a:pt x="290" y="929"/>
                          <a:pt x="134" y="2181"/>
                        </a:cubicBezTo>
                        <a:cubicBezTo>
                          <a:pt x="1" y="3515"/>
                          <a:pt x="434" y="4649"/>
                          <a:pt x="1168" y="4683"/>
                        </a:cubicBezTo>
                        <a:cubicBezTo>
                          <a:pt x="1179" y="4683"/>
                          <a:pt x="1191" y="4684"/>
                          <a:pt x="1202" y="4684"/>
                        </a:cubicBezTo>
                        <a:cubicBezTo>
                          <a:pt x="1890" y="4684"/>
                          <a:pt x="2538" y="3695"/>
                          <a:pt x="2669" y="2481"/>
                        </a:cubicBezTo>
                        <a:cubicBezTo>
                          <a:pt x="2803" y="1247"/>
                          <a:pt x="2369" y="113"/>
                          <a:pt x="1668" y="13"/>
                        </a:cubicBezTo>
                        <a:cubicBezTo>
                          <a:pt x="1625" y="5"/>
                          <a:pt x="1582" y="0"/>
                          <a:pt x="1539" y="0"/>
                        </a:cubicBezTo>
                        <a:close/>
                      </a:path>
                    </a:pathLst>
                  </a:custGeom>
                  <a:solidFill>
                    <a:srgbClr val="35A8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797;p46">
                    <a:extLst>
                      <a:ext uri="{FF2B5EF4-FFF2-40B4-BE49-F238E27FC236}">
                        <a16:creationId xmlns:a16="http://schemas.microsoft.com/office/drawing/2014/main" id="{47268937-1BE6-2D8D-9AA7-A220486E579A}"/>
                      </a:ext>
                    </a:extLst>
                  </p:cNvPr>
                  <p:cNvSpPr/>
                  <p:nvPr/>
                </p:nvSpPr>
                <p:spPr>
                  <a:xfrm>
                    <a:off x="1573800" y="688425"/>
                    <a:ext cx="276875" cy="232700"/>
                  </a:xfrm>
                  <a:custGeom>
                    <a:avLst/>
                    <a:gdLst/>
                    <a:ahLst/>
                    <a:cxnLst/>
                    <a:rect l="l" t="t" r="r" b="b"/>
                    <a:pathLst>
                      <a:path w="11075" h="9308" extrusionOk="0">
                        <a:moveTo>
                          <a:pt x="1001" y="1"/>
                        </a:moveTo>
                        <a:cubicBezTo>
                          <a:pt x="667" y="3070"/>
                          <a:pt x="334" y="6105"/>
                          <a:pt x="0" y="9174"/>
                        </a:cubicBezTo>
                        <a:cubicBezTo>
                          <a:pt x="2602" y="9207"/>
                          <a:pt x="5171" y="9274"/>
                          <a:pt x="7773" y="9308"/>
                        </a:cubicBezTo>
                        <a:cubicBezTo>
                          <a:pt x="10708" y="7339"/>
                          <a:pt x="11075" y="4104"/>
                          <a:pt x="8640" y="1569"/>
                        </a:cubicBezTo>
                        <a:cubicBezTo>
                          <a:pt x="6105" y="1035"/>
                          <a:pt x="3536" y="501"/>
                          <a:pt x="1001" y="1"/>
                        </a:cubicBezTo>
                        <a:close/>
                      </a:path>
                    </a:pathLst>
                  </a:cu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798;p46">
                    <a:extLst>
                      <a:ext uri="{FF2B5EF4-FFF2-40B4-BE49-F238E27FC236}">
                        <a16:creationId xmlns:a16="http://schemas.microsoft.com/office/drawing/2014/main" id="{E9D1B870-F2E8-F388-6090-C4F6156AAC84}"/>
                      </a:ext>
                    </a:extLst>
                  </p:cNvPr>
                  <p:cNvSpPr/>
                  <p:nvPr/>
                </p:nvSpPr>
                <p:spPr>
                  <a:xfrm>
                    <a:off x="1507925" y="686825"/>
                    <a:ext cx="152625" cy="230975"/>
                  </a:xfrm>
                  <a:custGeom>
                    <a:avLst/>
                    <a:gdLst/>
                    <a:ahLst/>
                    <a:cxnLst/>
                    <a:rect l="l" t="t" r="r" b="b"/>
                    <a:pathLst>
                      <a:path w="6105" h="9239" extrusionOk="0">
                        <a:moveTo>
                          <a:pt x="3261" y="1"/>
                        </a:moveTo>
                        <a:cubicBezTo>
                          <a:pt x="1872" y="1"/>
                          <a:pt x="580" y="1850"/>
                          <a:pt x="300" y="4335"/>
                        </a:cubicBezTo>
                        <a:cubicBezTo>
                          <a:pt x="0" y="7003"/>
                          <a:pt x="1034" y="9205"/>
                          <a:pt x="2569" y="9238"/>
                        </a:cubicBezTo>
                        <a:cubicBezTo>
                          <a:pt x="4103" y="9238"/>
                          <a:pt x="5571" y="7337"/>
                          <a:pt x="5838" y="4935"/>
                        </a:cubicBezTo>
                        <a:cubicBezTo>
                          <a:pt x="6104" y="2533"/>
                          <a:pt x="5070" y="365"/>
                          <a:pt x="3569" y="32"/>
                        </a:cubicBezTo>
                        <a:cubicBezTo>
                          <a:pt x="3466" y="11"/>
                          <a:pt x="3363" y="1"/>
                          <a:pt x="3261" y="1"/>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799;p46">
                    <a:extLst>
                      <a:ext uri="{FF2B5EF4-FFF2-40B4-BE49-F238E27FC236}">
                        <a16:creationId xmlns:a16="http://schemas.microsoft.com/office/drawing/2014/main" id="{2A717163-3EBB-F01C-7FF1-4B074D67FC95}"/>
                      </a:ext>
                    </a:extLst>
                  </p:cNvPr>
                  <p:cNvSpPr/>
                  <p:nvPr/>
                </p:nvSpPr>
                <p:spPr>
                  <a:xfrm>
                    <a:off x="1532925" y="724750"/>
                    <a:ext cx="102600" cy="155525"/>
                  </a:xfrm>
                  <a:custGeom>
                    <a:avLst/>
                    <a:gdLst/>
                    <a:ahLst/>
                    <a:cxnLst/>
                    <a:rect l="l" t="t" r="r" b="b"/>
                    <a:pathLst>
                      <a:path w="4104" h="6221" extrusionOk="0">
                        <a:moveTo>
                          <a:pt x="2225" y="1"/>
                        </a:moveTo>
                        <a:cubicBezTo>
                          <a:pt x="1286" y="1"/>
                          <a:pt x="389" y="1223"/>
                          <a:pt x="201" y="2918"/>
                        </a:cubicBezTo>
                        <a:cubicBezTo>
                          <a:pt x="1" y="4686"/>
                          <a:pt x="701" y="6153"/>
                          <a:pt x="1735" y="6220"/>
                        </a:cubicBezTo>
                        <a:cubicBezTo>
                          <a:pt x="1749" y="6220"/>
                          <a:pt x="1762" y="6221"/>
                          <a:pt x="1775" y="6221"/>
                        </a:cubicBezTo>
                        <a:cubicBezTo>
                          <a:pt x="2795" y="6221"/>
                          <a:pt x="3772" y="4964"/>
                          <a:pt x="3937" y="3318"/>
                        </a:cubicBezTo>
                        <a:cubicBezTo>
                          <a:pt x="4104" y="1683"/>
                          <a:pt x="3437" y="182"/>
                          <a:pt x="2403" y="16"/>
                        </a:cubicBezTo>
                        <a:cubicBezTo>
                          <a:pt x="2343" y="6"/>
                          <a:pt x="2284" y="1"/>
                          <a:pt x="2225" y="1"/>
                        </a:cubicBezTo>
                        <a:close/>
                      </a:path>
                    </a:pathLst>
                  </a:custGeom>
                  <a:solidFill>
                    <a:srgbClr val="35A8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800;p46">
                    <a:extLst>
                      <a:ext uri="{FF2B5EF4-FFF2-40B4-BE49-F238E27FC236}">
                        <a16:creationId xmlns:a16="http://schemas.microsoft.com/office/drawing/2014/main" id="{84627081-0BE7-77D1-A15D-53A090C10A2D}"/>
                      </a:ext>
                    </a:extLst>
                  </p:cNvPr>
                  <p:cNvSpPr/>
                  <p:nvPr/>
                </p:nvSpPr>
                <p:spPr>
                  <a:xfrm>
                    <a:off x="1542100" y="725600"/>
                    <a:ext cx="93425" cy="154725"/>
                  </a:xfrm>
                  <a:custGeom>
                    <a:avLst/>
                    <a:gdLst/>
                    <a:ahLst/>
                    <a:cxnLst/>
                    <a:rect l="l" t="t" r="r" b="b"/>
                    <a:pathLst>
                      <a:path w="3737" h="6189" extrusionOk="0">
                        <a:moveTo>
                          <a:pt x="2074" y="1"/>
                        </a:moveTo>
                        <a:cubicBezTo>
                          <a:pt x="1200" y="1"/>
                          <a:pt x="389" y="1252"/>
                          <a:pt x="201" y="2917"/>
                        </a:cubicBezTo>
                        <a:cubicBezTo>
                          <a:pt x="1" y="4685"/>
                          <a:pt x="601" y="6153"/>
                          <a:pt x="1535" y="6186"/>
                        </a:cubicBezTo>
                        <a:cubicBezTo>
                          <a:pt x="1558" y="6188"/>
                          <a:pt x="1581" y="6189"/>
                          <a:pt x="1604" y="6189"/>
                        </a:cubicBezTo>
                        <a:cubicBezTo>
                          <a:pt x="2515" y="6189"/>
                          <a:pt x="3407" y="4911"/>
                          <a:pt x="3570" y="3284"/>
                        </a:cubicBezTo>
                        <a:cubicBezTo>
                          <a:pt x="3737" y="1649"/>
                          <a:pt x="3136" y="182"/>
                          <a:pt x="2236" y="15"/>
                        </a:cubicBezTo>
                        <a:cubicBezTo>
                          <a:pt x="2182" y="5"/>
                          <a:pt x="2127" y="1"/>
                          <a:pt x="2074" y="1"/>
                        </a:cubicBezTo>
                        <a:close/>
                      </a:path>
                    </a:pathLst>
                  </a:custGeom>
                  <a:solidFill>
                    <a:srgbClr val="35A8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801;p46">
                    <a:extLst>
                      <a:ext uri="{FF2B5EF4-FFF2-40B4-BE49-F238E27FC236}">
                        <a16:creationId xmlns:a16="http://schemas.microsoft.com/office/drawing/2014/main" id="{AA443F35-8F51-3F31-FF74-B1F28CBDBA6D}"/>
                      </a:ext>
                    </a:extLst>
                  </p:cNvPr>
                  <p:cNvSpPr/>
                  <p:nvPr/>
                </p:nvSpPr>
                <p:spPr>
                  <a:xfrm>
                    <a:off x="1542100" y="725600"/>
                    <a:ext cx="93425" cy="154725"/>
                  </a:xfrm>
                  <a:custGeom>
                    <a:avLst/>
                    <a:gdLst/>
                    <a:ahLst/>
                    <a:cxnLst/>
                    <a:rect l="l" t="t" r="r" b="b"/>
                    <a:pathLst>
                      <a:path w="3737" h="6189" extrusionOk="0">
                        <a:moveTo>
                          <a:pt x="2074" y="1"/>
                        </a:moveTo>
                        <a:cubicBezTo>
                          <a:pt x="1200" y="1"/>
                          <a:pt x="389" y="1252"/>
                          <a:pt x="201" y="2917"/>
                        </a:cubicBezTo>
                        <a:cubicBezTo>
                          <a:pt x="1" y="4685"/>
                          <a:pt x="601" y="6153"/>
                          <a:pt x="1535" y="6186"/>
                        </a:cubicBezTo>
                        <a:cubicBezTo>
                          <a:pt x="1558" y="6188"/>
                          <a:pt x="1581" y="6189"/>
                          <a:pt x="1604" y="6189"/>
                        </a:cubicBezTo>
                        <a:cubicBezTo>
                          <a:pt x="2515" y="6189"/>
                          <a:pt x="3407" y="4911"/>
                          <a:pt x="3570" y="3284"/>
                        </a:cubicBezTo>
                        <a:cubicBezTo>
                          <a:pt x="3737" y="1649"/>
                          <a:pt x="3136" y="182"/>
                          <a:pt x="2236" y="15"/>
                        </a:cubicBezTo>
                        <a:cubicBezTo>
                          <a:pt x="2182" y="5"/>
                          <a:pt x="2127" y="1"/>
                          <a:pt x="2074" y="1"/>
                        </a:cubicBezTo>
                        <a:close/>
                      </a:path>
                    </a:pathLst>
                  </a:custGeom>
                  <a:solidFill>
                    <a:srgbClr val="35A8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802;p46">
                    <a:extLst>
                      <a:ext uri="{FF2B5EF4-FFF2-40B4-BE49-F238E27FC236}">
                        <a16:creationId xmlns:a16="http://schemas.microsoft.com/office/drawing/2014/main" id="{F6405216-619C-9F36-83FE-CE234C05A000}"/>
                      </a:ext>
                    </a:extLst>
                  </p:cNvPr>
                  <p:cNvSpPr/>
                  <p:nvPr/>
                </p:nvSpPr>
                <p:spPr>
                  <a:xfrm>
                    <a:off x="2187575" y="1191400"/>
                    <a:ext cx="105925" cy="109175"/>
                  </a:xfrm>
                  <a:custGeom>
                    <a:avLst/>
                    <a:gdLst/>
                    <a:ahLst/>
                    <a:cxnLst/>
                    <a:rect l="l" t="t" r="r" b="b"/>
                    <a:pathLst>
                      <a:path w="4237" h="4367" extrusionOk="0">
                        <a:moveTo>
                          <a:pt x="1192" y="0"/>
                        </a:moveTo>
                        <a:cubicBezTo>
                          <a:pt x="801" y="0"/>
                          <a:pt x="405" y="42"/>
                          <a:pt x="0" y="130"/>
                        </a:cubicBezTo>
                        <a:cubicBezTo>
                          <a:pt x="34" y="363"/>
                          <a:pt x="34" y="563"/>
                          <a:pt x="67" y="764"/>
                        </a:cubicBezTo>
                        <a:cubicBezTo>
                          <a:pt x="267" y="2131"/>
                          <a:pt x="701" y="3365"/>
                          <a:pt x="1368" y="4366"/>
                        </a:cubicBezTo>
                        <a:cubicBezTo>
                          <a:pt x="2335" y="3699"/>
                          <a:pt x="3236" y="2732"/>
                          <a:pt x="3936" y="1564"/>
                        </a:cubicBezTo>
                        <a:cubicBezTo>
                          <a:pt x="4036" y="1364"/>
                          <a:pt x="4136" y="1197"/>
                          <a:pt x="4237" y="997"/>
                        </a:cubicBezTo>
                        <a:cubicBezTo>
                          <a:pt x="3636" y="563"/>
                          <a:pt x="2936" y="263"/>
                          <a:pt x="2235" y="96"/>
                        </a:cubicBezTo>
                        <a:cubicBezTo>
                          <a:pt x="1889" y="33"/>
                          <a:pt x="1542" y="0"/>
                          <a:pt x="1192" y="0"/>
                        </a:cubicBezTo>
                        <a:close/>
                      </a:path>
                    </a:pathLst>
                  </a:custGeom>
                  <a:solidFill>
                    <a:srgbClr val="1915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803;p46">
                    <a:extLst>
                      <a:ext uri="{FF2B5EF4-FFF2-40B4-BE49-F238E27FC236}">
                        <a16:creationId xmlns:a16="http://schemas.microsoft.com/office/drawing/2014/main" id="{5C3656B8-7683-5A7A-14CF-8F730C7830E5}"/>
                      </a:ext>
                    </a:extLst>
                  </p:cNvPr>
                  <p:cNvSpPr/>
                  <p:nvPr/>
                </p:nvSpPr>
                <p:spPr>
                  <a:xfrm>
                    <a:off x="2063300" y="1258675"/>
                    <a:ext cx="184325" cy="503850"/>
                  </a:xfrm>
                  <a:custGeom>
                    <a:avLst/>
                    <a:gdLst/>
                    <a:ahLst/>
                    <a:cxnLst/>
                    <a:rect l="l" t="t" r="r" b="b"/>
                    <a:pathLst>
                      <a:path w="7373" h="20154" extrusionOk="0">
                        <a:moveTo>
                          <a:pt x="6087" y="1"/>
                        </a:moveTo>
                        <a:cubicBezTo>
                          <a:pt x="5972" y="1"/>
                          <a:pt x="5863" y="95"/>
                          <a:pt x="5805" y="241"/>
                        </a:cubicBezTo>
                        <a:cubicBezTo>
                          <a:pt x="3904" y="5178"/>
                          <a:pt x="2169" y="10248"/>
                          <a:pt x="34" y="15051"/>
                        </a:cubicBezTo>
                        <a:cubicBezTo>
                          <a:pt x="1" y="15151"/>
                          <a:pt x="1" y="15352"/>
                          <a:pt x="34" y="15452"/>
                        </a:cubicBezTo>
                        <a:cubicBezTo>
                          <a:pt x="802" y="16986"/>
                          <a:pt x="1569" y="18554"/>
                          <a:pt x="2403" y="19988"/>
                        </a:cubicBezTo>
                        <a:cubicBezTo>
                          <a:pt x="2461" y="20105"/>
                          <a:pt x="2531" y="20154"/>
                          <a:pt x="2613" y="20154"/>
                        </a:cubicBezTo>
                        <a:cubicBezTo>
                          <a:pt x="2670" y="20154"/>
                          <a:pt x="2734" y="20130"/>
                          <a:pt x="2803" y="20088"/>
                        </a:cubicBezTo>
                        <a:cubicBezTo>
                          <a:pt x="4137" y="19088"/>
                          <a:pt x="5438" y="17920"/>
                          <a:pt x="6739" y="16819"/>
                        </a:cubicBezTo>
                        <a:cubicBezTo>
                          <a:pt x="6839" y="16719"/>
                          <a:pt x="6906" y="16552"/>
                          <a:pt x="6906" y="16419"/>
                        </a:cubicBezTo>
                        <a:cubicBezTo>
                          <a:pt x="6839" y="11182"/>
                          <a:pt x="7206" y="5845"/>
                          <a:pt x="7373" y="541"/>
                        </a:cubicBezTo>
                        <a:cubicBezTo>
                          <a:pt x="7373" y="408"/>
                          <a:pt x="7340" y="307"/>
                          <a:pt x="7273" y="274"/>
                        </a:cubicBezTo>
                        <a:cubicBezTo>
                          <a:pt x="7273" y="241"/>
                          <a:pt x="7273" y="241"/>
                          <a:pt x="7239" y="241"/>
                        </a:cubicBezTo>
                        <a:cubicBezTo>
                          <a:pt x="7239" y="241"/>
                          <a:pt x="7206" y="207"/>
                          <a:pt x="7173" y="207"/>
                        </a:cubicBezTo>
                        <a:cubicBezTo>
                          <a:pt x="6839" y="141"/>
                          <a:pt x="6472" y="74"/>
                          <a:pt x="6139" y="7"/>
                        </a:cubicBezTo>
                        <a:cubicBezTo>
                          <a:pt x="6121" y="3"/>
                          <a:pt x="6104" y="1"/>
                          <a:pt x="6087" y="1"/>
                        </a:cubicBezTo>
                        <a:close/>
                      </a:path>
                    </a:pathLst>
                  </a:custGeom>
                  <a:solidFill>
                    <a:schemeClr val="dk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804;p46">
                    <a:extLst>
                      <a:ext uri="{FF2B5EF4-FFF2-40B4-BE49-F238E27FC236}">
                        <a16:creationId xmlns:a16="http://schemas.microsoft.com/office/drawing/2014/main" id="{0A77D9C6-38AF-DF4B-2610-FC9192F93887}"/>
                      </a:ext>
                    </a:extLst>
                  </p:cNvPr>
                  <p:cNvSpPr/>
                  <p:nvPr/>
                </p:nvSpPr>
                <p:spPr>
                  <a:xfrm>
                    <a:off x="2115025" y="1172950"/>
                    <a:ext cx="306075" cy="86750"/>
                  </a:xfrm>
                  <a:custGeom>
                    <a:avLst/>
                    <a:gdLst/>
                    <a:ahLst/>
                    <a:cxnLst/>
                    <a:rect l="l" t="t" r="r" b="b"/>
                    <a:pathLst>
                      <a:path w="12243" h="3470" extrusionOk="0">
                        <a:moveTo>
                          <a:pt x="0" y="0"/>
                        </a:moveTo>
                        <a:lnTo>
                          <a:pt x="4337" y="3470"/>
                        </a:lnTo>
                        <a:lnTo>
                          <a:pt x="12242" y="1168"/>
                        </a:lnTo>
                        <a:lnTo>
                          <a:pt x="0" y="0"/>
                        </a:lnTo>
                        <a:close/>
                      </a:path>
                    </a:pathLst>
                  </a:custGeom>
                  <a:solidFill>
                    <a:schemeClr val="dk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805;p46">
                    <a:extLst>
                      <a:ext uri="{FF2B5EF4-FFF2-40B4-BE49-F238E27FC236}">
                        <a16:creationId xmlns:a16="http://schemas.microsoft.com/office/drawing/2014/main" id="{0B325A62-3965-C316-5589-2200985C9B40}"/>
                      </a:ext>
                    </a:extLst>
                  </p:cNvPr>
                  <p:cNvSpPr/>
                  <p:nvPr/>
                </p:nvSpPr>
                <p:spPr>
                  <a:xfrm>
                    <a:off x="2200900" y="1108725"/>
                    <a:ext cx="138475" cy="105950"/>
                  </a:xfrm>
                  <a:custGeom>
                    <a:avLst/>
                    <a:gdLst/>
                    <a:ahLst/>
                    <a:cxnLst/>
                    <a:rect l="l" t="t" r="r" b="b"/>
                    <a:pathLst>
                      <a:path w="5539" h="4238" extrusionOk="0">
                        <a:moveTo>
                          <a:pt x="435" y="1"/>
                        </a:moveTo>
                        <a:lnTo>
                          <a:pt x="1" y="3670"/>
                        </a:lnTo>
                        <a:lnTo>
                          <a:pt x="5105" y="4237"/>
                        </a:lnTo>
                        <a:lnTo>
                          <a:pt x="5538" y="501"/>
                        </a:lnTo>
                        <a:lnTo>
                          <a:pt x="43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806;p46">
                    <a:extLst>
                      <a:ext uri="{FF2B5EF4-FFF2-40B4-BE49-F238E27FC236}">
                        <a16:creationId xmlns:a16="http://schemas.microsoft.com/office/drawing/2014/main" id="{3664BDFA-2604-196E-680C-675183161390}"/>
                      </a:ext>
                    </a:extLst>
                  </p:cNvPr>
                  <p:cNvSpPr/>
                  <p:nvPr/>
                </p:nvSpPr>
                <p:spPr>
                  <a:xfrm>
                    <a:off x="2224250" y="1138750"/>
                    <a:ext cx="237700" cy="81875"/>
                  </a:xfrm>
                  <a:custGeom>
                    <a:avLst/>
                    <a:gdLst/>
                    <a:ahLst/>
                    <a:cxnLst/>
                    <a:rect l="l" t="t" r="r" b="b"/>
                    <a:pathLst>
                      <a:path w="9508" h="3275" extrusionOk="0">
                        <a:moveTo>
                          <a:pt x="4638" y="1"/>
                        </a:moveTo>
                        <a:cubicBezTo>
                          <a:pt x="4537" y="1"/>
                          <a:pt x="168" y="2603"/>
                          <a:pt x="1" y="2636"/>
                        </a:cubicBezTo>
                        <a:cubicBezTo>
                          <a:pt x="1" y="2636"/>
                          <a:pt x="1916" y="3274"/>
                          <a:pt x="4005" y="3274"/>
                        </a:cubicBezTo>
                        <a:cubicBezTo>
                          <a:pt x="4104" y="3274"/>
                          <a:pt x="4204" y="3273"/>
                          <a:pt x="4304" y="3270"/>
                        </a:cubicBezTo>
                        <a:cubicBezTo>
                          <a:pt x="6472" y="3170"/>
                          <a:pt x="9508" y="2336"/>
                          <a:pt x="9508" y="2336"/>
                        </a:cubicBezTo>
                        <a:cubicBezTo>
                          <a:pt x="9508" y="2336"/>
                          <a:pt x="4704" y="1"/>
                          <a:pt x="4638" y="1"/>
                        </a:cubicBezTo>
                        <a:close/>
                      </a:path>
                    </a:pathLst>
                  </a:cu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807;p46">
                    <a:extLst>
                      <a:ext uri="{FF2B5EF4-FFF2-40B4-BE49-F238E27FC236}">
                        <a16:creationId xmlns:a16="http://schemas.microsoft.com/office/drawing/2014/main" id="{FC8162F1-897F-07D3-9867-B768ABA1FE2F}"/>
                      </a:ext>
                    </a:extLst>
                  </p:cNvPr>
                  <p:cNvSpPr/>
                  <p:nvPr/>
                </p:nvSpPr>
                <p:spPr>
                  <a:xfrm>
                    <a:off x="2076650" y="1127075"/>
                    <a:ext cx="167650" cy="81275"/>
                  </a:xfrm>
                  <a:custGeom>
                    <a:avLst/>
                    <a:gdLst/>
                    <a:ahLst/>
                    <a:cxnLst/>
                    <a:rect l="l" t="t" r="r" b="b"/>
                    <a:pathLst>
                      <a:path w="6706" h="3251" extrusionOk="0">
                        <a:moveTo>
                          <a:pt x="5271" y="1"/>
                        </a:moveTo>
                        <a:cubicBezTo>
                          <a:pt x="5204" y="1"/>
                          <a:pt x="1" y="1202"/>
                          <a:pt x="1" y="1202"/>
                        </a:cubicBezTo>
                        <a:cubicBezTo>
                          <a:pt x="1" y="1202"/>
                          <a:pt x="268" y="2336"/>
                          <a:pt x="2369" y="2870"/>
                        </a:cubicBezTo>
                        <a:cubicBezTo>
                          <a:pt x="3540" y="3180"/>
                          <a:pt x="4731" y="3251"/>
                          <a:pt x="5567" y="3251"/>
                        </a:cubicBezTo>
                        <a:cubicBezTo>
                          <a:pt x="6256" y="3251"/>
                          <a:pt x="6705" y="3203"/>
                          <a:pt x="6705" y="3203"/>
                        </a:cubicBezTo>
                        <a:cubicBezTo>
                          <a:pt x="6539" y="3136"/>
                          <a:pt x="5371" y="1"/>
                          <a:pt x="5271" y="1"/>
                        </a:cubicBezTo>
                        <a:close/>
                      </a:path>
                    </a:pathLst>
                  </a:cu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808;p46">
                    <a:extLst>
                      <a:ext uri="{FF2B5EF4-FFF2-40B4-BE49-F238E27FC236}">
                        <a16:creationId xmlns:a16="http://schemas.microsoft.com/office/drawing/2014/main" id="{1EE51BE1-8531-B62F-0E44-F24CE6DE8661}"/>
                      </a:ext>
                    </a:extLst>
                  </p:cNvPr>
                  <p:cNvSpPr/>
                  <p:nvPr/>
                </p:nvSpPr>
                <p:spPr>
                  <a:xfrm>
                    <a:off x="1936550" y="1046300"/>
                    <a:ext cx="119275" cy="29825"/>
                  </a:xfrm>
                  <a:custGeom>
                    <a:avLst/>
                    <a:gdLst/>
                    <a:ahLst/>
                    <a:cxnLst/>
                    <a:rect l="l" t="t" r="r" b="b"/>
                    <a:pathLst>
                      <a:path w="4771" h="1193" extrusionOk="0">
                        <a:moveTo>
                          <a:pt x="3072" y="0"/>
                        </a:moveTo>
                        <a:cubicBezTo>
                          <a:pt x="2840" y="0"/>
                          <a:pt x="2592" y="10"/>
                          <a:pt x="2336" y="29"/>
                        </a:cubicBezTo>
                        <a:cubicBezTo>
                          <a:pt x="1035" y="130"/>
                          <a:pt x="1" y="463"/>
                          <a:pt x="34" y="797"/>
                        </a:cubicBezTo>
                        <a:cubicBezTo>
                          <a:pt x="34" y="1038"/>
                          <a:pt x="743" y="1193"/>
                          <a:pt x="1696" y="1193"/>
                        </a:cubicBezTo>
                        <a:cubicBezTo>
                          <a:pt x="1930" y="1193"/>
                          <a:pt x="2179" y="1183"/>
                          <a:pt x="2436" y="1164"/>
                        </a:cubicBezTo>
                        <a:cubicBezTo>
                          <a:pt x="3737" y="1064"/>
                          <a:pt x="4771" y="730"/>
                          <a:pt x="4737" y="396"/>
                        </a:cubicBezTo>
                        <a:cubicBezTo>
                          <a:pt x="4711" y="155"/>
                          <a:pt x="4017" y="0"/>
                          <a:pt x="3072" y="0"/>
                        </a:cubicBezTo>
                        <a:close/>
                      </a:path>
                    </a:pathLst>
                  </a:custGeom>
                  <a:solidFill>
                    <a:srgbClr val="35A8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809;p46">
                    <a:extLst>
                      <a:ext uri="{FF2B5EF4-FFF2-40B4-BE49-F238E27FC236}">
                        <a16:creationId xmlns:a16="http://schemas.microsoft.com/office/drawing/2014/main" id="{36DDB776-53FD-8C78-44E3-00112E399657}"/>
                      </a:ext>
                    </a:extLst>
                  </p:cNvPr>
                  <p:cNvSpPr/>
                  <p:nvPr/>
                </p:nvSpPr>
                <p:spPr>
                  <a:xfrm>
                    <a:off x="1910700" y="864975"/>
                    <a:ext cx="294400" cy="600600"/>
                  </a:xfrm>
                  <a:custGeom>
                    <a:avLst/>
                    <a:gdLst/>
                    <a:ahLst/>
                    <a:cxnLst/>
                    <a:rect l="l" t="t" r="r" b="b"/>
                    <a:pathLst>
                      <a:path w="11776" h="24024" extrusionOk="0">
                        <a:moveTo>
                          <a:pt x="2635" y="0"/>
                        </a:moveTo>
                        <a:cubicBezTo>
                          <a:pt x="2314" y="0"/>
                          <a:pt x="1970" y="64"/>
                          <a:pt x="1602" y="211"/>
                        </a:cubicBezTo>
                        <a:lnTo>
                          <a:pt x="1468" y="277"/>
                        </a:lnTo>
                        <a:cubicBezTo>
                          <a:pt x="568" y="578"/>
                          <a:pt x="34" y="1545"/>
                          <a:pt x="34" y="2479"/>
                        </a:cubicBezTo>
                        <a:cubicBezTo>
                          <a:pt x="1" y="3413"/>
                          <a:pt x="401" y="4314"/>
                          <a:pt x="901" y="5114"/>
                        </a:cubicBezTo>
                        <a:cubicBezTo>
                          <a:pt x="1368" y="5915"/>
                          <a:pt x="1902" y="6649"/>
                          <a:pt x="2502" y="7316"/>
                        </a:cubicBezTo>
                        <a:lnTo>
                          <a:pt x="2469" y="7416"/>
                        </a:lnTo>
                        <a:cubicBezTo>
                          <a:pt x="1535" y="11752"/>
                          <a:pt x="1568" y="19224"/>
                          <a:pt x="2135" y="23961"/>
                        </a:cubicBezTo>
                        <a:cubicBezTo>
                          <a:pt x="2569" y="24004"/>
                          <a:pt x="2988" y="24024"/>
                          <a:pt x="3396" y="24024"/>
                        </a:cubicBezTo>
                        <a:cubicBezTo>
                          <a:pt x="6499" y="24024"/>
                          <a:pt x="8916" y="22857"/>
                          <a:pt x="11776" y="21559"/>
                        </a:cubicBezTo>
                        <a:lnTo>
                          <a:pt x="10942" y="16756"/>
                        </a:lnTo>
                        <a:cubicBezTo>
                          <a:pt x="8971" y="17256"/>
                          <a:pt x="8115" y="17552"/>
                          <a:pt x="6448" y="18192"/>
                        </a:cubicBezTo>
                        <a:lnTo>
                          <a:pt x="6448" y="18192"/>
                        </a:lnTo>
                        <a:cubicBezTo>
                          <a:pt x="6434" y="16679"/>
                          <a:pt x="6464" y="15245"/>
                          <a:pt x="6305" y="14187"/>
                        </a:cubicBezTo>
                        <a:cubicBezTo>
                          <a:pt x="6072" y="12453"/>
                          <a:pt x="5104" y="8683"/>
                          <a:pt x="4637" y="7182"/>
                        </a:cubicBezTo>
                        <a:lnTo>
                          <a:pt x="4804" y="7182"/>
                        </a:lnTo>
                        <a:cubicBezTo>
                          <a:pt x="6338" y="6315"/>
                          <a:pt x="6272" y="4147"/>
                          <a:pt x="5705" y="2479"/>
                        </a:cubicBezTo>
                        <a:cubicBezTo>
                          <a:pt x="5705" y="2479"/>
                          <a:pt x="4639" y="0"/>
                          <a:pt x="2635" y="0"/>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810;p46">
                    <a:extLst>
                      <a:ext uri="{FF2B5EF4-FFF2-40B4-BE49-F238E27FC236}">
                        <a16:creationId xmlns:a16="http://schemas.microsoft.com/office/drawing/2014/main" id="{2D9DE38F-7950-785B-1270-7AA716AAC60D}"/>
                      </a:ext>
                    </a:extLst>
                  </p:cNvPr>
                  <p:cNvSpPr/>
                  <p:nvPr/>
                </p:nvSpPr>
                <p:spPr>
                  <a:xfrm>
                    <a:off x="1934050" y="1053700"/>
                    <a:ext cx="569600" cy="425550"/>
                  </a:xfrm>
                  <a:custGeom>
                    <a:avLst/>
                    <a:gdLst/>
                    <a:ahLst/>
                    <a:cxnLst/>
                    <a:rect l="l" t="t" r="r" b="b"/>
                    <a:pathLst>
                      <a:path w="22784" h="17022" extrusionOk="0">
                        <a:moveTo>
                          <a:pt x="4837" y="0"/>
                        </a:moveTo>
                        <a:cubicBezTo>
                          <a:pt x="4337" y="167"/>
                          <a:pt x="3637" y="401"/>
                          <a:pt x="3136" y="501"/>
                        </a:cubicBezTo>
                        <a:cubicBezTo>
                          <a:pt x="2669" y="584"/>
                          <a:pt x="2152" y="626"/>
                          <a:pt x="1635" y="626"/>
                        </a:cubicBezTo>
                        <a:cubicBezTo>
                          <a:pt x="1118" y="626"/>
                          <a:pt x="601" y="584"/>
                          <a:pt x="134" y="501"/>
                        </a:cubicBezTo>
                        <a:lnTo>
                          <a:pt x="134" y="501"/>
                        </a:lnTo>
                        <a:cubicBezTo>
                          <a:pt x="1" y="5771"/>
                          <a:pt x="167" y="11675"/>
                          <a:pt x="1001" y="17013"/>
                        </a:cubicBezTo>
                        <a:cubicBezTo>
                          <a:pt x="1134" y="17018"/>
                          <a:pt x="1267" y="17021"/>
                          <a:pt x="1400" y="17021"/>
                        </a:cubicBezTo>
                        <a:cubicBezTo>
                          <a:pt x="2796" y="17021"/>
                          <a:pt x="4167" y="16714"/>
                          <a:pt x="5538" y="16379"/>
                        </a:cubicBezTo>
                        <a:cubicBezTo>
                          <a:pt x="10475" y="15178"/>
                          <a:pt x="15378" y="13643"/>
                          <a:pt x="19948" y="11342"/>
                        </a:cubicBezTo>
                        <a:cubicBezTo>
                          <a:pt x="20482" y="11075"/>
                          <a:pt x="21316" y="10475"/>
                          <a:pt x="21783" y="10074"/>
                        </a:cubicBezTo>
                        <a:cubicBezTo>
                          <a:pt x="22383" y="9574"/>
                          <a:pt x="22784" y="8807"/>
                          <a:pt x="22717" y="8006"/>
                        </a:cubicBezTo>
                        <a:cubicBezTo>
                          <a:pt x="22617" y="7139"/>
                          <a:pt x="21783" y="6472"/>
                          <a:pt x="20916" y="6272"/>
                        </a:cubicBezTo>
                        <a:cubicBezTo>
                          <a:pt x="20708" y="6232"/>
                          <a:pt x="20498" y="6215"/>
                          <a:pt x="20288" y="6215"/>
                        </a:cubicBezTo>
                        <a:cubicBezTo>
                          <a:pt x="19621" y="6215"/>
                          <a:pt x="18948" y="6386"/>
                          <a:pt x="18314" y="6538"/>
                        </a:cubicBezTo>
                        <a:cubicBezTo>
                          <a:pt x="17847" y="6638"/>
                          <a:pt x="17013" y="6872"/>
                          <a:pt x="16546" y="6972"/>
                        </a:cubicBezTo>
                        <a:cubicBezTo>
                          <a:pt x="12943" y="7839"/>
                          <a:pt x="9374" y="8940"/>
                          <a:pt x="5871" y="10241"/>
                        </a:cubicBezTo>
                        <a:cubicBezTo>
                          <a:pt x="5605" y="6939"/>
                          <a:pt x="5304" y="3236"/>
                          <a:pt x="4837" y="0"/>
                        </a:cubicBezTo>
                        <a:close/>
                      </a:path>
                    </a:pathLst>
                  </a:cu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811;p46">
                    <a:extLst>
                      <a:ext uri="{FF2B5EF4-FFF2-40B4-BE49-F238E27FC236}">
                        <a16:creationId xmlns:a16="http://schemas.microsoft.com/office/drawing/2014/main" id="{231275E9-3888-8FAC-6318-E988D0FAF31F}"/>
                      </a:ext>
                    </a:extLst>
                  </p:cNvPr>
                  <p:cNvSpPr/>
                  <p:nvPr/>
                </p:nvSpPr>
                <p:spPr>
                  <a:xfrm>
                    <a:off x="2143375" y="518675"/>
                    <a:ext cx="385300" cy="337600"/>
                  </a:xfrm>
                  <a:custGeom>
                    <a:avLst/>
                    <a:gdLst/>
                    <a:ahLst/>
                    <a:cxnLst/>
                    <a:rect l="l" t="t" r="r" b="b"/>
                    <a:pathLst>
                      <a:path w="15412" h="13504" extrusionOk="0">
                        <a:moveTo>
                          <a:pt x="7728" y="1"/>
                        </a:moveTo>
                        <a:cubicBezTo>
                          <a:pt x="5436" y="1"/>
                          <a:pt x="3191" y="1162"/>
                          <a:pt x="1935" y="3255"/>
                        </a:cubicBezTo>
                        <a:cubicBezTo>
                          <a:pt x="0" y="6457"/>
                          <a:pt x="1034" y="10594"/>
                          <a:pt x="4237" y="12528"/>
                        </a:cubicBezTo>
                        <a:cubicBezTo>
                          <a:pt x="5330" y="13189"/>
                          <a:pt x="6533" y="13504"/>
                          <a:pt x="7719" y="13504"/>
                        </a:cubicBezTo>
                        <a:cubicBezTo>
                          <a:pt x="10004" y="13504"/>
                          <a:pt x="12225" y="12335"/>
                          <a:pt x="13477" y="10227"/>
                        </a:cubicBezTo>
                        <a:cubicBezTo>
                          <a:pt x="15411" y="7024"/>
                          <a:pt x="14377" y="2888"/>
                          <a:pt x="11175" y="953"/>
                        </a:cubicBezTo>
                        <a:cubicBezTo>
                          <a:pt x="10099" y="308"/>
                          <a:pt x="8907" y="1"/>
                          <a:pt x="7728" y="1"/>
                        </a:cubicBezTo>
                        <a:close/>
                      </a:path>
                    </a:pathLst>
                  </a:cu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812;p46">
                    <a:extLst>
                      <a:ext uri="{FF2B5EF4-FFF2-40B4-BE49-F238E27FC236}">
                        <a16:creationId xmlns:a16="http://schemas.microsoft.com/office/drawing/2014/main" id="{BB88D199-2C79-C2DE-CAA0-FD94525B8316}"/>
                      </a:ext>
                    </a:extLst>
                  </p:cNvPr>
                  <p:cNvSpPr/>
                  <p:nvPr/>
                </p:nvSpPr>
                <p:spPr>
                  <a:xfrm>
                    <a:off x="2140875" y="566675"/>
                    <a:ext cx="424475" cy="219350"/>
                  </a:xfrm>
                  <a:custGeom>
                    <a:avLst/>
                    <a:gdLst/>
                    <a:ahLst/>
                    <a:cxnLst/>
                    <a:rect l="l" t="t" r="r" b="b"/>
                    <a:pathLst>
                      <a:path w="16979" h="8774" extrusionOk="0">
                        <a:moveTo>
                          <a:pt x="0" y="1"/>
                        </a:moveTo>
                        <a:lnTo>
                          <a:pt x="0" y="1"/>
                        </a:lnTo>
                        <a:cubicBezTo>
                          <a:pt x="167" y="1835"/>
                          <a:pt x="267" y="2736"/>
                          <a:pt x="434" y="4571"/>
                        </a:cubicBezTo>
                        <a:cubicBezTo>
                          <a:pt x="988" y="4522"/>
                          <a:pt x="1543" y="4497"/>
                          <a:pt x="2095" y="4497"/>
                        </a:cubicBezTo>
                        <a:cubicBezTo>
                          <a:pt x="6432" y="4497"/>
                          <a:pt x="10671" y="5993"/>
                          <a:pt x="14044" y="8774"/>
                        </a:cubicBezTo>
                        <a:cubicBezTo>
                          <a:pt x="15211" y="7373"/>
                          <a:pt x="15811" y="6639"/>
                          <a:pt x="16979" y="5238"/>
                        </a:cubicBezTo>
                        <a:cubicBezTo>
                          <a:pt x="11242" y="1402"/>
                          <a:pt x="6905" y="67"/>
                          <a:pt x="0" y="1"/>
                        </a:cubicBezTo>
                        <a:close/>
                      </a:path>
                    </a:pathLst>
                  </a:custGeom>
                  <a:solidFill>
                    <a:schemeClr val="dk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8" name="Google Shape;1813;p46">
                  <a:extLst>
                    <a:ext uri="{FF2B5EF4-FFF2-40B4-BE49-F238E27FC236}">
                      <a16:creationId xmlns:a16="http://schemas.microsoft.com/office/drawing/2014/main" id="{C4A2E711-31AC-F10C-8116-0B3E4EABD64C}"/>
                    </a:ext>
                  </a:extLst>
                </p:cNvPr>
                <p:cNvSpPr/>
                <p:nvPr/>
              </p:nvSpPr>
              <p:spPr>
                <a:xfrm>
                  <a:off x="8194425" y="3365675"/>
                  <a:ext cx="93600" cy="936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 name="Google Shape;1814;p46">
                <a:extLst>
                  <a:ext uri="{FF2B5EF4-FFF2-40B4-BE49-F238E27FC236}">
                    <a16:creationId xmlns:a16="http://schemas.microsoft.com/office/drawing/2014/main" id="{A543EE05-8D86-6E2B-DC16-9058BE475561}"/>
                  </a:ext>
                </a:extLst>
              </p:cNvPr>
              <p:cNvSpPr/>
              <p:nvPr/>
            </p:nvSpPr>
            <p:spPr>
              <a:xfrm>
                <a:off x="7363525" y="3544625"/>
                <a:ext cx="108100" cy="9100"/>
              </a:xfrm>
              <a:custGeom>
                <a:avLst/>
                <a:gdLst/>
                <a:ahLst/>
                <a:cxnLst/>
                <a:rect l="l" t="t" r="r" b="b"/>
                <a:pathLst>
                  <a:path w="4324" h="364" extrusionOk="0">
                    <a:moveTo>
                      <a:pt x="0" y="0"/>
                    </a:moveTo>
                    <a:cubicBezTo>
                      <a:pt x="1421" y="267"/>
                      <a:pt x="2884" y="442"/>
                      <a:pt x="4324" y="323"/>
                    </a:cubicBezTo>
                  </a:path>
                </a:pathLst>
              </a:custGeom>
              <a:noFill/>
              <a:ln w="19050" cap="rnd" cmpd="sng">
                <a:solidFill>
                  <a:schemeClr val="dk2"/>
                </a:solidFill>
                <a:prstDash val="solid"/>
                <a:round/>
                <a:headEnd type="none" w="med" len="med"/>
                <a:tailEnd type="none" w="med" len="med"/>
              </a:ln>
            </p:spPr>
            <p:txBody>
              <a:bodyPr/>
              <a:lstStyle/>
              <a:p>
                <a:endParaRPr lang="vi-VN"/>
              </a:p>
            </p:txBody>
          </p:sp>
          <p:sp>
            <p:nvSpPr>
              <p:cNvPr id="104" name="Google Shape;1815;p46">
                <a:extLst>
                  <a:ext uri="{FF2B5EF4-FFF2-40B4-BE49-F238E27FC236}">
                    <a16:creationId xmlns:a16="http://schemas.microsoft.com/office/drawing/2014/main" id="{AF5293C3-7E73-D33D-A91B-3B14E901D50A}"/>
                  </a:ext>
                </a:extLst>
              </p:cNvPr>
              <p:cNvSpPr/>
              <p:nvPr/>
            </p:nvSpPr>
            <p:spPr>
              <a:xfrm>
                <a:off x="7366750" y="3588200"/>
                <a:ext cx="103275" cy="14500"/>
              </a:xfrm>
              <a:custGeom>
                <a:avLst/>
                <a:gdLst/>
                <a:ahLst/>
                <a:cxnLst/>
                <a:rect l="l" t="t" r="r" b="b"/>
                <a:pathLst>
                  <a:path w="4131" h="580" extrusionOk="0">
                    <a:moveTo>
                      <a:pt x="0" y="0"/>
                    </a:moveTo>
                    <a:cubicBezTo>
                      <a:pt x="1337" y="382"/>
                      <a:pt x="2740" y="580"/>
                      <a:pt x="4131" y="580"/>
                    </a:cubicBezTo>
                  </a:path>
                </a:pathLst>
              </a:custGeom>
              <a:noFill/>
              <a:ln w="19050" cap="rnd" cmpd="sng">
                <a:solidFill>
                  <a:schemeClr val="dk2"/>
                </a:solidFill>
                <a:prstDash val="solid"/>
                <a:round/>
                <a:headEnd type="none" w="med" len="med"/>
                <a:tailEnd type="none" w="med" len="med"/>
              </a:ln>
            </p:spPr>
            <p:txBody>
              <a:bodyPr/>
              <a:lstStyle/>
              <a:p>
                <a:endParaRPr lang="vi-VN"/>
              </a:p>
            </p:txBody>
          </p:sp>
          <p:sp>
            <p:nvSpPr>
              <p:cNvPr id="105" name="Google Shape;1816;p46">
                <a:extLst>
                  <a:ext uri="{FF2B5EF4-FFF2-40B4-BE49-F238E27FC236}">
                    <a16:creationId xmlns:a16="http://schemas.microsoft.com/office/drawing/2014/main" id="{679F6CD7-BB16-7F72-3675-52C21D1A19E1}"/>
                  </a:ext>
                </a:extLst>
              </p:cNvPr>
              <p:cNvSpPr/>
              <p:nvPr/>
            </p:nvSpPr>
            <p:spPr>
              <a:xfrm>
                <a:off x="7715250" y="3597875"/>
                <a:ext cx="101650" cy="3250"/>
              </a:xfrm>
              <a:custGeom>
                <a:avLst/>
                <a:gdLst/>
                <a:ahLst/>
                <a:cxnLst/>
                <a:rect l="l" t="t" r="r" b="b"/>
                <a:pathLst>
                  <a:path w="4066" h="130" extrusionOk="0">
                    <a:moveTo>
                      <a:pt x="0" y="0"/>
                    </a:moveTo>
                    <a:cubicBezTo>
                      <a:pt x="1351" y="103"/>
                      <a:pt x="2729" y="223"/>
                      <a:pt x="4066" y="0"/>
                    </a:cubicBezTo>
                  </a:path>
                </a:pathLst>
              </a:custGeom>
              <a:noFill/>
              <a:ln w="19050" cap="rnd" cmpd="sng">
                <a:solidFill>
                  <a:schemeClr val="dk2"/>
                </a:solidFill>
                <a:prstDash val="solid"/>
                <a:round/>
                <a:headEnd type="none" w="med" len="med"/>
                <a:tailEnd type="none" w="med" len="med"/>
              </a:ln>
            </p:spPr>
            <p:txBody>
              <a:bodyPr/>
              <a:lstStyle/>
              <a:p>
                <a:endParaRPr lang="vi-VN"/>
              </a:p>
            </p:txBody>
          </p:sp>
          <p:sp>
            <p:nvSpPr>
              <p:cNvPr id="106" name="Google Shape;1817;p46">
                <a:extLst>
                  <a:ext uri="{FF2B5EF4-FFF2-40B4-BE49-F238E27FC236}">
                    <a16:creationId xmlns:a16="http://schemas.microsoft.com/office/drawing/2014/main" id="{7259C841-01EF-6E79-5C65-4FF308F07288}"/>
                  </a:ext>
                </a:extLst>
              </p:cNvPr>
              <p:cNvSpPr/>
              <p:nvPr/>
            </p:nvSpPr>
            <p:spPr>
              <a:xfrm>
                <a:off x="7710400" y="3641425"/>
                <a:ext cx="122625" cy="15300"/>
              </a:xfrm>
              <a:custGeom>
                <a:avLst/>
                <a:gdLst/>
                <a:ahLst/>
                <a:cxnLst/>
                <a:rect l="l" t="t" r="r" b="b"/>
                <a:pathLst>
                  <a:path w="4905" h="612" extrusionOk="0">
                    <a:moveTo>
                      <a:pt x="0" y="0"/>
                    </a:moveTo>
                    <a:cubicBezTo>
                      <a:pt x="1589" y="423"/>
                      <a:pt x="3284" y="788"/>
                      <a:pt x="4905" y="516"/>
                    </a:cubicBezTo>
                  </a:path>
                </a:pathLst>
              </a:custGeom>
              <a:noFill/>
              <a:ln w="19050" cap="rnd" cmpd="sng">
                <a:solidFill>
                  <a:schemeClr val="dk2"/>
                </a:solidFill>
                <a:prstDash val="solid"/>
                <a:round/>
                <a:headEnd type="none" w="med" len="med"/>
                <a:tailEnd type="none" w="med" len="med"/>
              </a:ln>
            </p:spPr>
            <p:txBody>
              <a:bodyPr/>
              <a:lstStyle/>
              <a:p>
                <a:endParaRPr lang="vi-VN"/>
              </a:p>
            </p:txBody>
          </p:sp>
        </p:grpSp>
      </p:grpSp>
      <p:sp>
        <p:nvSpPr>
          <p:cNvPr id="2" name="TextBox 1">
            <a:extLst>
              <a:ext uri="{FF2B5EF4-FFF2-40B4-BE49-F238E27FC236}">
                <a16:creationId xmlns:a16="http://schemas.microsoft.com/office/drawing/2014/main" id="{6EB79E51-1D20-B9B9-AECA-99AA0026A65C}"/>
              </a:ext>
            </a:extLst>
          </p:cNvPr>
          <p:cNvSpPr txBox="1"/>
          <p:nvPr/>
        </p:nvSpPr>
        <p:spPr>
          <a:xfrm>
            <a:off x="3186339" y="2455431"/>
            <a:ext cx="3315036" cy="461665"/>
          </a:xfrm>
          <a:prstGeom prst="rect">
            <a:avLst/>
          </a:prstGeom>
          <a:noFill/>
        </p:spPr>
        <p:txBody>
          <a:bodyPr wrap="square">
            <a:spAutoFit/>
          </a:bodyPr>
          <a:lstStyle/>
          <a:p>
            <a:r>
              <a:rPr lang="en-US" sz="2400" dirty="0" err="1">
                <a:solidFill>
                  <a:srgbClr val="FF0000"/>
                </a:solidFill>
                <a:latin typeface="Calibri" panose="020F0502020204030204" pitchFamily="34" charset="0"/>
                <a:cs typeface="Calibri" panose="020F0502020204030204" pitchFamily="34" charset="0"/>
              </a:rPr>
              <a:t>định</a:t>
            </a:r>
            <a:r>
              <a:rPr lang="en-US" sz="2400" dirty="0">
                <a:solidFill>
                  <a:srgbClr val="FF0000"/>
                </a:solidFill>
                <a:latin typeface="Calibri" panose="020F0502020204030204" pitchFamily="34" charset="0"/>
                <a:cs typeface="Calibri" panose="020F0502020204030204" pitchFamily="34" charset="0"/>
              </a:rPr>
              <a:t> </a:t>
            </a:r>
            <a:r>
              <a:rPr lang="en-US" sz="2400" dirty="0" err="1">
                <a:solidFill>
                  <a:srgbClr val="FF0000"/>
                </a:solidFill>
                <a:latin typeface="Calibri" panose="020F0502020204030204" pitchFamily="34" charset="0"/>
                <a:cs typeface="Calibri" panose="020F0502020204030204" pitchFamily="34" charset="0"/>
              </a:rPr>
              <a:t>hướng</a:t>
            </a:r>
            <a:endParaRPr lang="en-US" sz="24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1" nodeType="withEffect">
                                  <p:stCondLst>
                                    <p:cond delay="0"/>
                                  </p:stCondLst>
                                  <p:iterate type="lt">
                                    <p:tmAbs val="0"/>
                                  </p:iterate>
                                  <p:childTnLst>
                                    <p:set>
                                      <p:cBhvr>
                                        <p:cTn id="6" dur="1" fill="hold">
                                          <p:stCondLst>
                                            <p:cond delay="0"/>
                                          </p:stCondLst>
                                        </p:cTn>
                                        <p:tgtEl>
                                          <p:spTgt spid="2"/>
                                        </p:tgtEl>
                                        <p:attrNameLst>
                                          <p:attrName>style.visibility</p:attrName>
                                        </p:attrNameLst>
                                      </p:cBhvr>
                                      <p:to>
                                        <p:strVal val="hidden"/>
                                      </p:to>
                                    </p:set>
                                  </p:childTnLst>
                                </p:cTn>
                              </p:par>
                              <p:par>
                                <p:cTn id="7" presetID="47" presetClass="entr" presetSubtype="0" fill="hold" grpId="0" nodeType="withEffect">
                                  <p:stCondLst>
                                    <p:cond delay="500"/>
                                  </p:stCondLst>
                                  <p:childTnLst>
                                    <p:set>
                                      <p:cBhvr>
                                        <p:cTn id="8" dur="1" fill="hold">
                                          <p:stCondLst>
                                            <p:cond delay="0"/>
                                          </p:stCondLst>
                                        </p:cTn>
                                        <p:tgtEl>
                                          <p:spTgt spid="85"/>
                                        </p:tgtEl>
                                        <p:attrNameLst>
                                          <p:attrName>style.visibility</p:attrName>
                                        </p:attrNameLst>
                                      </p:cBhvr>
                                      <p:to>
                                        <p:strVal val="visible"/>
                                      </p:to>
                                    </p:set>
                                    <p:animEffect transition="in" filter="fade">
                                      <p:cBhvr>
                                        <p:cTn id="9" dur="1000"/>
                                        <p:tgtEl>
                                          <p:spTgt spid="85"/>
                                        </p:tgtEl>
                                      </p:cBhvr>
                                    </p:animEffect>
                                    <p:anim calcmode="lin" valueType="num">
                                      <p:cBhvr>
                                        <p:cTn id="10" dur="1000" fill="hold"/>
                                        <p:tgtEl>
                                          <p:spTgt spid="85"/>
                                        </p:tgtEl>
                                        <p:attrNameLst>
                                          <p:attrName>ppt_x</p:attrName>
                                        </p:attrNameLst>
                                      </p:cBhvr>
                                      <p:tavLst>
                                        <p:tav tm="0">
                                          <p:val>
                                            <p:strVal val="#ppt_x"/>
                                          </p:val>
                                        </p:tav>
                                        <p:tav tm="100000">
                                          <p:val>
                                            <p:strVal val="#ppt_x"/>
                                          </p:val>
                                        </p:tav>
                                      </p:tavLst>
                                    </p:anim>
                                    <p:anim calcmode="lin" valueType="num">
                                      <p:cBhvr>
                                        <p:cTn id="11" dur="1000" fill="hold"/>
                                        <p:tgtEl>
                                          <p:spTgt spid="85"/>
                                        </p:tgtEl>
                                        <p:attrNameLst>
                                          <p:attrName>ppt_y</p:attrName>
                                        </p:attrNameLst>
                                      </p:cBhvr>
                                      <p:tavLst>
                                        <p:tav tm="0">
                                          <p:val>
                                            <p:strVal val="#ppt_y-.1"/>
                                          </p:val>
                                        </p:tav>
                                        <p:tav tm="100000">
                                          <p:val>
                                            <p:strVal val="#ppt_y"/>
                                          </p:val>
                                        </p:tav>
                                      </p:tavLst>
                                    </p:anim>
                                  </p:childTnLst>
                                </p:cTn>
                              </p:par>
                              <p:par>
                                <p:cTn id="12" presetID="47" presetClass="entr" presetSubtype="0" fill="hold" grpId="0" nodeType="withEffect">
                                  <p:stCondLst>
                                    <p:cond delay="300"/>
                                  </p:stCondLst>
                                  <p:childTnLst>
                                    <p:set>
                                      <p:cBhvr>
                                        <p:cTn id="13" dur="1" fill="hold">
                                          <p:stCondLst>
                                            <p:cond delay="0"/>
                                          </p:stCondLst>
                                        </p:cTn>
                                        <p:tgtEl>
                                          <p:spTgt spid="1042"/>
                                        </p:tgtEl>
                                        <p:attrNameLst>
                                          <p:attrName>style.visibility</p:attrName>
                                        </p:attrNameLst>
                                      </p:cBhvr>
                                      <p:to>
                                        <p:strVal val="visible"/>
                                      </p:to>
                                    </p:set>
                                    <p:animEffect transition="in" filter="fade">
                                      <p:cBhvr>
                                        <p:cTn id="14" dur="1000"/>
                                        <p:tgtEl>
                                          <p:spTgt spid="1042"/>
                                        </p:tgtEl>
                                      </p:cBhvr>
                                    </p:animEffect>
                                    <p:anim calcmode="lin" valueType="num">
                                      <p:cBhvr>
                                        <p:cTn id="15" dur="1000" fill="hold"/>
                                        <p:tgtEl>
                                          <p:spTgt spid="1042"/>
                                        </p:tgtEl>
                                        <p:attrNameLst>
                                          <p:attrName>ppt_x</p:attrName>
                                        </p:attrNameLst>
                                      </p:cBhvr>
                                      <p:tavLst>
                                        <p:tav tm="0">
                                          <p:val>
                                            <p:strVal val="#ppt_x"/>
                                          </p:val>
                                        </p:tav>
                                        <p:tav tm="100000">
                                          <p:val>
                                            <p:strVal val="#ppt_x"/>
                                          </p:val>
                                        </p:tav>
                                      </p:tavLst>
                                    </p:anim>
                                    <p:anim calcmode="lin" valueType="num">
                                      <p:cBhvr>
                                        <p:cTn id="16" dur="1000" fill="hold"/>
                                        <p:tgtEl>
                                          <p:spTgt spid="104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1044"/>
                                        </p:tgtEl>
                                        <p:attrNameLst>
                                          <p:attrName>style.visibility</p:attrName>
                                        </p:attrNameLst>
                                      </p:cBhvr>
                                      <p:to>
                                        <p:strVal val="visible"/>
                                      </p:to>
                                    </p:set>
                                    <p:animEffect transition="in" filter="fade">
                                      <p:cBhvr>
                                        <p:cTn id="21" dur="1000"/>
                                        <p:tgtEl>
                                          <p:spTgt spid="1044"/>
                                        </p:tgtEl>
                                      </p:cBhvr>
                                    </p:animEffect>
                                    <p:anim calcmode="lin" valueType="num">
                                      <p:cBhvr>
                                        <p:cTn id="22" dur="1000" fill="hold"/>
                                        <p:tgtEl>
                                          <p:spTgt spid="1044"/>
                                        </p:tgtEl>
                                        <p:attrNameLst>
                                          <p:attrName>ppt_x</p:attrName>
                                        </p:attrNameLst>
                                      </p:cBhvr>
                                      <p:tavLst>
                                        <p:tav tm="0">
                                          <p:val>
                                            <p:strVal val="#ppt_x"/>
                                          </p:val>
                                        </p:tav>
                                        <p:tav tm="100000">
                                          <p:val>
                                            <p:strVal val="#ppt_x"/>
                                          </p:val>
                                        </p:tav>
                                      </p:tavLst>
                                    </p:anim>
                                    <p:anim calcmode="lin" valueType="num">
                                      <p:cBhvr>
                                        <p:cTn id="23" dur="1000" fill="hold"/>
                                        <p:tgtEl>
                                          <p:spTgt spid="104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1068"/>
                                        </p:tgtEl>
                                        <p:attrNameLst>
                                          <p:attrName>style.visibility</p:attrName>
                                        </p:attrNameLst>
                                      </p:cBhvr>
                                      <p:to>
                                        <p:strVal val="visible"/>
                                      </p:to>
                                    </p:set>
                                    <p:animEffect transition="in" filter="barn(inVertical)">
                                      <p:cBhvr>
                                        <p:cTn id="28" dur="500"/>
                                        <p:tgtEl>
                                          <p:spTgt spid="1068"/>
                                        </p:tgtEl>
                                      </p:cBhvr>
                                    </p:animEffect>
                                  </p:childTnLst>
                                </p:cTn>
                              </p:par>
                              <p:par>
                                <p:cTn id="29" presetID="16" presetClass="entr" presetSubtype="21" fill="hold" nodeType="withEffect">
                                  <p:stCondLst>
                                    <p:cond delay="0"/>
                                  </p:stCondLst>
                                  <p:childTnLst>
                                    <p:set>
                                      <p:cBhvr>
                                        <p:cTn id="30" dur="1" fill="hold">
                                          <p:stCondLst>
                                            <p:cond delay="0"/>
                                          </p:stCondLst>
                                        </p:cTn>
                                        <p:tgtEl>
                                          <p:spTgt spid="1062"/>
                                        </p:tgtEl>
                                        <p:attrNameLst>
                                          <p:attrName>style.visibility</p:attrName>
                                        </p:attrNameLst>
                                      </p:cBhvr>
                                      <p:to>
                                        <p:strVal val="visible"/>
                                      </p:to>
                                    </p:set>
                                    <p:animEffect transition="in" filter="barn(inVertical)">
                                      <p:cBhvr>
                                        <p:cTn id="31" dur="500"/>
                                        <p:tgtEl>
                                          <p:spTgt spid="1062"/>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2" nodeType="clickEffect">
                                  <p:stCondLst>
                                    <p:cond delay="0"/>
                                  </p:stCondLst>
                                  <p:iterate type="lt">
                                    <p:tmAbs val="0"/>
                                  </p:iterate>
                                  <p:childTnLst>
                                    <p:set>
                                      <p:cBhvr>
                                        <p:cTn id="35" dur="1" fill="hold">
                                          <p:stCondLst>
                                            <p:cond delay="0"/>
                                          </p:stCondLst>
                                        </p:cTn>
                                        <p:tgtEl>
                                          <p:spTgt spid="2"/>
                                        </p:tgtEl>
                                        <p:attrNameLst>
                                          <p:attrName>style.visibility</p:attrName>
                                        </p:attrNameLst>
                                      </p:cBhvr>
                                      <p:to>
                                        <p:strVal val="visible"/>
                                      </p:to>
                                    </p:set>
                                  </p:childTnLst>
                                </p:cTn>
                              </p:par>
                              <p:par>
                                <p:cTn id="36" presetID="16" presetClass="emph" presetSubtype="0" fill="hold" grpId="0" nodeType="withEffect">
                                  <p:stCondLst>
                                    <p:cond delay="0"/>
                                  </p:stCondLst>
                                  <p:iterate type="lt">
                                    <p:tmPct val="4000"/>
                                  </p:iterate>
                                  <p:childTnLst>
                                    <p:set>
                                      <p:cBhvr override="childStyle">
                                        <p:cTn id="37" dur="500" fill="hold"/>
                                        <p:tgtEl>
                                          <p:spTgt spid="2"/>
                                        </p:tgtEl>
                                        <p:attrNameLst>
                                          <p:attrName>style.color</p:attrName>
                                        </p:attrNameLst>
                                      </p:cBhvr>
                                      <p:to>
                                        <p:clrVal>
                                          <a:schemeClr val="accent2"/>
                                        </p:clrVal>
                                      </p:to>
                                    </p:set>
                                    <p:set>
                                      <p:cBhvr>
                                        <p:cTn id="38" dur="500" fill="hold"/>
                                        <p:tgtEl>
                                          <p:spTgt spid="2"/>
                                        </p:tgtEl>
                                        <p:attrNameLst>
                                          <p:attrName>fillcolor</p:attrName>
                                        </p:attrNameLst>
                                      </p:cBhvr>
                                      <p:to>
                                        <p:clrVal>
                                          <a:schemeClr val="accent2"/>
                                        </p:clrVal>
                                      </p:to>
                                    </p:set>
                                    <p:set>
                                      <p:cBhvr>
                                        <p:cTn id="39" dur="500" fill="hold"/>
                                        <p:tgtEl>
                                          <p:spTgt spid="2"/>
                                        </p:tgtEl>
                                        <p:attrNameLst>
                                          <p:attrName>fill.type</p:attrName>
                                        </p:attrNameLst>
                                      </p:cBhvr>
                                      <p:to>
                                        <p:strVal val="solid"/>
                                      </p:to>
                                    </p:set>
                                  </p:childTnLst>
                                </p:cTn>
                              </p:par>
                            </p:childTnLst>
                          </p:cTn>
                        </p:par>
                      </p:childTnLst>
                    </p:cTn>
                  </p:par>
                  <p:par>
                    <p:cTn id="40" fill="hold">
                      <p:stCondLst>
                        <p:cond delay="indefinite"/>
                      </p:stCondLst>
                      <p:childTnLst>
                        <p:par>
                          <p:cTn id="41" fill="hold">
                            <p:stCondLst>
                              <p:cond delay="0"/>
                            </p:stCondLst>
                            <p:childTnLst>
                              <p:par>
                                <p:cTn id="42" presetID="53" presetClass="entr" presetSubtype="16" fill="hold" nodeType="clickEffect">
                                  <p:stCondLst>
                                    <p:cond delay="0"/>
                                  </p:stCondLst>
                                  <p:childTnLst>
                                    <p:set>
                                      <p:cBhvr>
                                        <p:cTn id="43" dur="1" fill="hold">
                                          <p:stCondLst>
                                            <p:cond delay="0"/>
                                          </p:stCondLst>
                                        </p:cTn>
                                        <p:tgtEl>
                                          <p:spTgt spid="7"/>
                                        </p:tgtEl>
                                        <p:attrNameLst>
                                          <p:attrName>style.visibility</p:attrName>
                                        </p:attrNameLst>
                                      </p:cBhvr>
                                      <p:to>
                                        <p:strVal val="visible"/>
                                      </p:to>
                                    </p:set>
                                    <p:anim calcmode="lin" valueType="num">
                                      <p:cBhvr>
                                        <p:cTn id="44" dur="500" fill="hold"/>
                                        <p:tgtEl>
                                          <p:spTgt spid="7"/>
                                        </p:tgtEl>
                                        <p:attrNameLst>
                                          <p:attrName>ppt_w</p:attrName>
                                        </p:attrNameLst>
                                      </p:cBhvr>
                                      <p:tavLst>
                                        <p:tav tm="0">
                                          <p:val>
                                            <p:fltVal val="0"/>
                                          </p:val>
                                        </p:tav>
                                        <p:tav tm="100000">
                                          <p:val>
                                            <p:strVal val="#ppt_w"/>
                                          </p:val>
                                        </p:tav>
                                      </p:tavLst>
                                    </p:anim>
                                    <p:anim calcmode="lin" valueType="num">
                                      <p:cBhvr>
                                        <p:cTn id="45" dur="500" fill="hold"/>
                                        <p:tgtEl>
                                          <p:spTgt spid="7"/>
                                        </p:tgtEl>
                                        <p:attrNameLst>
                                          <p:attrName>ppt_h</p:attrName>
                                        </p:attrNameLst>
                                      </p:cBhvr>
                                      <p:tavLst>
                                        <p:tav tm="0">
                                          <p:val>
                                            <p:fltVal val="0"/>
                                          </p:val>
                                        </p:tav>
                                        <p:tav tm="100000">
                                          <p:val>
                                            <p:strVal val="#ppt_h"/>
                                          </p:val>
                                        </p:tav>
                                      </p:tavLst>
                                    </p:anim>
                                    <p:animEffect transition="in" filter="fade">
                                      <p:cBhvr>
                                        <p:cTn id="46" dur="500"/>
                                        <p:tgtEl>
                                          <p:spTgt spid="7"/>
                                        </p:tgtEl>
                                      </p:cBhvr>
                                    </p:animEffect>
                                  </p:childTnLst>
                                </p:cTn>
                              </p:par>
                              <p:par>
                                <p:cTn id="47" presetID="50" presetClass="entr" presetSubtype="0" decel="100000" fill="hold" nodeType="withEffect">
                                  <p:stCondLst>
                                    <p:cond delay="0"/>
                                  </p:stCondLst>
                                  <p:childTnLst>
                                    <p:set>
                                      <p:cBhvr>
                                        <p:cTn id="48" dur="1" fill="hold">
                                          <p:stCondLst>
                                            <p:cond delay="0"/>
                                          </p:stCondLst>
                                        </p:cTn>
                                        <p:tgtEl>
                                          <p:spTgt spid="8"/>
                                        </p:tgtEl>
                                        <p:attrNameLst>
                                          <p:attrName>style.visibility</p:attrName>
                                        </p:attrNameLst>
                                      </p:cBhvr>
                                      <p:to>
                                        <p:strVal val="visible"/>
                                      </p:to>
                                    </p:set>
                                    <p:anim calcmode="lin" valueType="num">
                                      <p:cBhvr>
                                        <p:cTn id="49" dur="1000" fill="hold"/>
                                        <p:tgtEl>
                                          <p:spTgt spid="8"/>
                                        </p:tgtEl>
                                        <p:attrNameLst>
                                          <p:attrName>ppt_w</p:attrName>
                                        </p:attrNameLst>
                                      </p:cBhvr>
                                      <p:tavLst>
                                        <p:tav tm="0">
                                          <p:val>
                                            <p:strVal val="#ppt_w+.3"/>
                                          </p:val>
                                        </p:tav>
                                        <p:tav tm="100000">
                                          <p:val>
                                            <p:strVal val="#ppt_w"/>
                                          </p:val>
                                        </p:tav>
                                      </p:tavLst>
                                    </p:anim>
                                    <p:anim calcmode="lin" valueType="num">
                                      <p:cBhvr>
                                        <p:cTn id="50" dur="1000" fill="hold"/>
                                        <p:tgtEl>
                                          <p:spTgt spid="8"/>
                                        </p:tgtEl>
                                        <p:attrNameLst>
                                          <p:attrName>ppt_h</p:attrName>
                                        </p:attrNameLst>
                                      </p:cBhvr>
                                      <p:tavLst>
                                        <p:tav tm="0">
                                          <p:val>
                                            <p:strVal val="#ppt_h"/>
                                          </p:val>
                                        </p:tav>
                                        <p:tav tm="100000">
                                          <p:val>
                                            <p:strVal val="#ppt_h"/>
                                          </p:val>
                                        </p:tav>
                                      </p:tavLst>
                                    </p:anim>
                                    <p:animEffect transition="in" filter="fade">
                                      <p:cBhvr>
                                        <p:cTn id="51"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2" grpId="0" animBg="1"/>
      <p:bldP spid="1044" grpId="0" animBg="1"/>
      <p:bldP spid="1068" grpId="0"/>
      <p:bldP spid="85" grpId="0"/>
      <p:bldP spid="2" grpId="0"/>
      <p:bldP spid="2" grpId="1"/>
      <p:bldP spid="2" grpId="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40"/>
        <p:cNvGrpSpPr/>
        <p:nvPr/>
      </p:nvGrpSpPr>
      <p:grpSpPr>
        <a:xfrm>
          <a:off x="0" y="0"/>
          <a:ext cx="0" cy="0"/>
          <a:chOff x="0" y="0"/>
          <a:chExt cx="0" cy="0"/>
        </a:xfrm>
      </p:grpSpPr>
      <p:grpSp>
        <p:nvGrpSpPr>
          <p:cNvPr id="1069" name="Google Shape;1069;p37"/>
          <p:cNvGrpSpPr/>
          <p:nvPr/>
        </p:nvGrpSpPr>
        <p:grpSpPr>
          <a:xfrm>
            <a:off x="-886400" y="4501462"/>
            <a:ext cx="10912878" cy="641940"/>
            <a:chOff x="-886393" y="3821028"/>
            <a:chExt cx="10912878" cy="1445486"/>
          </a:xfrm>
        </p:grpSpPr>
        <p:sp>
          <p:nvSpPr>
            <p:cNvPr id="1070" name="Google Shape;1070;p37"/>
            <p:cNvSpPr/>
            <p:nvPr/>
          </p:nvSpPr>
          <p:spPr>
            <a:xfrm>
              <a:off x="-335768" y="3821028"/>
              <a:ext cx="10128887" cy="1432562"/>
            </a:xfrm>
            <a:custGeom>
              <a:avLst/>
              <a:gdLst/>
              <a:ahLst/>
              <a:cxnLst/>
              <a:rect l="l" t="t" r="r" b="b"/>
              <a:pathLst>
                <a:path w="320433" h="60293" extrusionOk="0">
                  <a:moveTo>
                    <a:pt x="155198" y="0"/>
                  </a:moveTo>
                  <a:cubicBezTo>
                    <a:pt x="125730" y="0"/>
                    <a:pt x="113277" y="1846"/>
                    <a:pt x="63854" y="1846"/>
                  </a:cubicBezTo>
                  <a:cubicBezTo>
                    <a:pt x="14431" y="1846"/>
                    <a:pt x="8740" y="48"/>
                    <a:pt x="8740" y="48"/>
                  </a:cubicBezTo>
                  <a:cubicBezTo>
                    <a:pt x="8740" y="48"/>
                    <a:pt x="786" y="25206"/>
                    <a:pt x="393" y="25730"/>
                  </a:cubicBezTo>
                  <a:cubicBezTo>
                    <a:pt x="0" y="26254"/>
                    <a:pt x="47375" y="52352"/>
                    <a:pt x="56531" y="57305"/>
                  </a:cubicBezTo>
                  <a:cubicBezTo>
                    <a:pt x="60924" y="59676"/>
                    <a:pt x="99867" y="60292"/>
                    <a:pt x="139560" y="60292"/>
                  </a:cubicBezTo>
                  <a:cubicBezTo>
                    <a:pt x="182600" y="60292"/>
                    <a:pt x="226522" y="59567"/>
                    <a:pt x="228231" y="59567"/>
                  </a:cubicBezTo>
                  <a:cubicBezTo>
                    <a:pt x="231529" y="59567"/>
                    <a:pt x="319028" y="24111"/>
                    <a:pt x="319028" y="24111"/>
                  </a:cubicBezTo>
                  <a:cubicBezTo>
                    <a:pt x="319028" y="24111"/>
                    <a:pt x="320432" y="790"/>
                    <a:pt x="311046" y="790"/>
                  </a:cubicBezTo>
                  <a:cubicBezTo>
                    <a:pt x="310847" y="790"/>
                    <a:pt x="310642" y="800"/>
                    <a:pt x="310432" y="822"/>
                  </a:cubicBezTo>
                  <a:cubicBezTo>
                    <a:pt x="300359" y="1846"/>
                    <a:pt x="239590" y="3501"/>
                    <a:pt x="227136" y="3501"/>
                  </a:cubicBezTo>
                  <a:cubicBezTo>
                    <a:pt x="214694" y="3501"/>
                    <a:pt x="184666" y="0"/>
                    <a:pt x="15519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37"/>
            <p:cNvSpPr/>
            <p:nvPr/>
          </p:nvSpPr>
          <p:spPr>
            <a:xfrm>
              <a:off x="-260143" y="4050510"/>
              <a:ext cx="10228648" cy="1215984"/>
            </a:xfrm>
            <a:custGeom>
              <a:avLst/>
              <a:gdLst/>
              <a:ahLst/>
              <a:cxnLst/>
              <a:rect l="l" t="t" r="r" b="b"/>
              <a:pathLst>
                <a:path w="323589" h="51329" extrusionOk="0">
                  <a:moveTo>
                    <a:pt x="288811" y="0"/>
                  </a:moveTo>
                  <a:cubicBezTo>
                    <a:pt x="260628" y="0"/>
                    <a:pt x="228767" y="6382"/>
                    <a:pt x="202407" y="6382"/>
                  </a:cubicBezTo>
                  <a:cubicBezTo>
                    <a:pt x="176058" y="6382"/>
                    <a:pt x="157377" y="1763"/>
                    <a:pt x="127362" y="1763"/>
                  </a:cubicBezTo>
                  <a:cubicBezTo>
                    <a:pt x="97346" y="1763"/>
                    <a:pt x="91845" y="3084"/>
                    <a:pt x="61461" y="3501"/>
                  </a:cubicBezTo>
                  <a:cubicBezTo>
                    <a:pt x="59827" y="3523"/>
                    <a:pt x="58192" y="3534"/>
                    <a:pt x="56559" y="3534"/>
                  </a:cubicBezTo>
                  <a:cubicBezTo>
                    <a:pt x="27824" y="3534"/>
                    <a:pt x="1" y="250"/>
                    <a:pt x="1" y="250"/>
                  </a:cubicBezTo>
                  <a:lnTo>
                    <a:pt x="1" y="250"/>
                  </a:lnTo>
                  <a:cubicBezTo>
                    <a:pt x="1" y="250"/>
                    <a:pt x="2525" y="40601"/>
                    <a:pt x="4346" y="41839"/>
                  </a:cubicBezTo>
                  <a:cubicBezTo>
                    <a:pt x="6180" y="43077"/>
                    <a:pt x="207538" y="51328"/>
                    <a:pt x="211563" y="51328"/>
                  </a:cubicBezTo>
                  <a:cubicBezTo>
                    <a:pt x="215587" y="51328"/>
                    <a:pt x="319588" y="36326"/>
                    <a:pt x="319588" y="36326"/>
                  </a:cubicBezTo>
                  <a:lnTo>
                    <a:pt x="323589" y="0"/>
                  </a:lnTo>
                  <a:close/>
                </a:path>
              </a:pathLst>
            </a:custGeom>
            <a:solidFill>
              <a:srgbClr val="81B4F3">
                <a:alpha val="49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37"/>
            <p:cNvSpPr/>
            <p:nvPr/>
          </p:nvSpPr>
          <p:spPr>
            <a:xfrm>
              <a:off x="-260118" y="4301578"/>
              <a:ext cx="10055133" cy="923219"/>
            </a:xfrm>
            <a:custGeom>
              <a:avLst/>
              <a:gdLst/>
              <a:ahLst/>
              <a:cxnLst/>
              <a:rect l="l" t="t" r="r" b="b"/>
              <a:pathLst>
                <a:path w="312611" h="62264" extrusionOk="0">
                  <a:moveTo>
                    <a:pt x="271975" y="0"/>
                  </a:moveTo>
                  <a:cubicBezTo>
                    <a:pt x="254770" y="0"/>
                    <a:pt x="185940" y="6596"/>
                    <a:pt x="158485" y="6596"/>
                  </a:cubicBezTo>
                  <a:cubicBezTo>
                    <a:pt x="131029" y="6596"/>
                    <a:pt x="65497" y="1441"/>
                    <a:pt x="48649" y="1441"/>
                  </a:cubicBezTo>
                  <a:cubicBezTo>
                    <a:pt x="31814" y="1441"/>
                    <a:pt x="0" y="4382"/>
                    <a:pt x="0" y="4382"/>
                  </a:cubicBezTo>
                  <a:cubicBezTo>
                    <a:pt x="0" y="4382"/>
                    <a:pt x="12407" y="54829"/>
                    <a:pt x="14609" y="56067"/>
                  </a:cubicBezTo>
                  <a:cubicBezTo>
                    <a:pt x="16758" y="57281"/>
                    <a:pt x="193592" y="62264"/>
                    <a:pt x="202799" y="62264"/>
                  </a:cubicBezTo>
                  <a:cubicBezTo>
                    <a:pt x="202980" y="62264"/>
                    <a:pt x="203096" y="62262"/>
                    <a:pt x="203145" y="62258"/>
                  </a:cubicBezTo>
                  <a:cubicBezTo>
                    <a:pt x="205705" y="62044"/>
                    <a:pt x="312611" y="25146"/>
                    <a:pt x="312611" y="25146"/>
                  </a:cubicBezTo>
                  <a:lnTo>
                    <a:pt x="312611" y="3298"/>
                  </a:lnTo>
                  <a:cubicBezTo>
                    <a:pt x="312611" y="3298"/>
                    <a:pt x="289179" y="0"/>
                    <a:pt x="27197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37"/>
            <p:cNvSpPr/>
            <p:nvPr/>
          </p:nvSpPr>
          <p:spPr>
            <a:xfrm>
              <a:off x="-886393" y="4580401"/>
              <a:ext cx="10912878" cy="644285"/>
            </a:xfrm>
            <a:custGeom>
              <a:avLst/>
              <a:gdLst/>
              <a:ahLst/>
              <a:cxnLst/>
              <a:rect l="l" t="t" r="r" b="b"/>
              <a:pathLst>
                <a:path w="345235" h="52984" extrusionOk="0">
                  <a:moveTo>
                    <a:pt x="21968" y="0"/>
                  </a:moveTo>
                  <a:lnTo>
                    <a:pt x="1" y="29278"/>
                  </a:lnTo>
                  <a:lnTo>
                    <a:pt x="125576" y="52983"/>
                  </a:lnTo>
                  <a:lnTo>
                    <a:pt x="345234" y="46792"/>
                  </a:lnTo>
                  <a:lnTo>
                    <a:pt x="334614" y="1858"/>
                  </a:lnTo>
                  <a:cubicBezTo>
                    <a:pt x="334614" y="1858"/>
                    <a:pt x="261402" y="5584"/>
                    <a:pt x="246758" y="5584"/>
                  </a:cubicBezTo>
                  <a:cubicBezTo>
                    <a:pt x="232113" y="5584"/>
                    <a:pt x="196228" y="2798"/>
                    <a:pt x="169510" y="2798"/>
                  </a:cubicBezTo>
                  <a:cubicBezTo>
                    <a:pt x="142780" y="2798"/>
                    <a:pt x="87869" y="5156"/>
                    <a:pt x="66997" y="5573"/>
                  </a:cubicBezTo>
                  <a:cubicBezTo>
                    <a:pt x="66313" y="5586"/>
                    <a:pt x="65626" y="5592"/>
                    <a:pt x="64937" y="5592"/>
                  </a:cubicBezTo>
                  <a:cubicBezTo>
                    <a:pt x="44569" y="5592"/>
                    <a:pt x="21968" y="0"/>
                    <a:pt x="21968" y="0"/>
                  </a:cubicBezTo>
                  <a:close/>
                </a:path>
              </a:pathLst>
            </a:custGeom>
            <a:solidFill>
              <a:srgbClr val="1A237E">
                <a:alpha val="45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37"/>
            <p:cNvSpPr/>
            <p:nvPr/>
          </p:nvSpPr>
          <p:spPr>
            <a:xfrm>
              <a:off x="-260143" y="4751995"/>
              <a:ext cx="9870101" cy="514519"/>
            </a:xfrm>
            <a:custGeom>
              <a:avLst/>
              <a:gdLst/>
              <a:ahLst/>
              <a:cxnLst/>
              <a:rect l="l" t="t" r="r" b="b"/>
              <a:pathLst>
                <a:path w="310088" h="74487" extrusionOk="0">
                  <a:moveTo>
                    <a:pt x="240900" y="1"/>
                  </a:moveTo>
                  <a:cubicBezTo>
                    <a:pt x="217826" y="1"/>
                    <a:pt x="156687" y="2346"/>
                    <a:pt x="136553" y="3370"/>
                  </a:cubicBezTo>
                  <a:cubicBezTo>
                    <a:pt x="133422" y="3531"/>
                    <a:pt x="130095" y="3603"/>
                    <a:pt x="126582" y="3603"/>
                  </a:cubicBezTo>
                  <a:cubicBezTo>
                    <a:pt x="107516" y="3603"/>
                    <a:pt x="82986" y="1503"/>
                    <a:pt x="54543" y="286"/>
                  </a:cubicBezTo>
                  <a:cubicBezTo>
                    <a:pt x="49919" y="89"/>
                    <a:pt x="45536" y="3"/>
                    <a:pt x="41415" y="3"/>
                  </a:cubicBezTo>
                  <a:cubicBezTo>
                    <a:pt x="15533" y="3"/>
                    <a:pt x="1" y="3370"/>
                    <a:pt x="1" y="3370"/>
                  </a:cubicBezTo>
                  <a:lnTo>
                    <a:pt x="4394" y="69343"/>
                  </a:lnTo>
                  <a:cubicBezTo>
                    <a:pt x="4394" y="69343"/>
                    <a:pt x="34779" y="74486"/>
                    <a:pt x="35874" y="74486"/>
                  </a:cubicBezTo>
                  <a:cubicBezTo>
                    <a:pt x="36970" y="74486"/>
                    <a:pt x="310087" y="70367"/>
                    <a:pt x="310087" y="70367"/>
                  </a:cubicBezTo>
                  <a:lnTo>
                    <a:pt x="307896" y="2751"/>
                  </a:lnTo>
                  <a:cubicBezTo>
                    <a:pt x="307896" y="2751"/>
                    <a:pt x="263962" y="1"/>
                    <a:pt x="240900" y="1"/>
                  </a:cubicBezTo>
                  <a:close/>
                </a:path>
              </a:pathLst>
            </a:custGeom>
            <a:solidFill>
              <a:srgbClr val="81B4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2" name="Google Shape;1042;p37"/>
          <p:cNvSpPr/>
          <p:nvPr/>
        </p:nvSpPr>
        <p:spPr>
          <a:xfrm>
            <a:off x="506701" y="756819"/>
            <a:ext cx="7555981" cy="719072"/>
          </a:xfrm>
          <a:prstGeom prst="roundRect">
            <a:avLst>
              <a:gd name="adj" fmla="val 5655"/>
            </a:avLst>
          </a:prstGeom>
          <a:solidFill>
            <a:srgbClr val="FFFFFF"/>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2"/>
              </a:solidFill>
              <a:latin typeface="Quicksand Medium"/>
              <a:ea typeface="Quicksand Medium"/>
              <a:cs typeface="Quicksand Medium"/>
              <a:sym typeface="Quicksand Medium"/>
            </a:endParaRPr>
          </a:p>
        </p:txBody>
      </p:sp>
      <p:sp>
        <p:nvSpPr>
          <p:cNvPr id="1044" name="Google Shape;1044;p37"/>
          <p:cNvSpPr/>
          <p:nvPr/>
        </p:nvSpPr>
        <p:spPr>
          <a:xfrm>
            <a:off x="601692" y="1562874"/>
            <a:ext cx="1813462" cy="374968"/>
          </a:xfrm>
          <a:prstGeom prst="roundRect">
            <a:avLst>
              <a:gd name="adj" fmla="val 50000"/>
            </a:avLst>
          </a:prstGeom>
          <a:solidFill>
            <a:srgbClr val="81B4F3">
              <a:alpha val="49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1600" b="1" dirty="0">
                <a:solidFill>
                  <a:schemeClr val="lt2"/>
                </a:solidFill>
                <a:latin typeface="Calibri" panose="020F0502020204030204" pitchFamily="34" charset="0"/>
                <a:ea typeface="Quicksand Medium"/>
                <a:cs typeface="Calibri" panose="020F0502020204030204" pitchFamily="34" charset="0"/>
                <a:sym typeface="Quicksand Medium"/>
              </a:rPr>
              <a:t>Đọc thầm đoạn 2 </a:t>
            </a:r>
            <a:endParaRPr sz="1600" b="1" dirty="0">
              <a:solidFill>
                <a:schemeClr val="lt2"/>
              </a:solidFill>
              <a:latin typeface="Calibri" panose="020F0502020204030204" pitchFamily="34" charset="0"/>
              <a:ea typeface="Quicksand Medium"/>
              <a:cs typeface="Calibri" panose="020F0502020204030204" pitchFamily="34" charset="0"/>
              <a:sym typeface="Quicksand Medium"/>
            </a:endParaRPr>
          </a:p>
        </p:txBody>
      </p:sp>
      <p:grpSp>
        <p:nvGrpSpPr>
          <p:cNvPr id="1062" name="Google Shape;1062;p37"/>
          <p:cNvGrpSpPr/>
          <p:nvPr/>
        </p:nvGrpSpPr>
        <p:grpSpPr>
          <a:xfrm>
            <a:off x="1502339" y="2113321"/>
            <a:ext cx="4985088" cy="1978092"/>
            <a:chOff x="6122321" y="2973369"/>
            <a:chExt cx="2117479" cy="1599322"/>
          </a:xfrm>
        </p:grpSpPr>
        <p:sp>
          <p:nvSpPr>
            <p:cNvPr id="1063" name="Google Shape;1063;p37"/>
            <p:cNvSpPr/>
            <p:nvPr/>
          </p:nvSpPr>
          <p:spPr>
            <a:xfrm>
              <a:off x="6122321" y="2973369"/>
              <a:ext cx="2117468" cy="1599322"/>
            </a:xfrm>
            <a:custGeom>
              <a:avLst/>
              <a:gdLst/>
              <a:ahLst/>
              <a:cxnLst/>
              <a:rect l="l" t="t" r="r" b="b"/>
              <a:pathLst>
                <a:path w="40214" h="40336" extrusionOk="0">
                  <a:moveTo>
                    <a:pt x="39667" y="1"/>
                  </a:moveTo>
                  <a:lnTo>
                    <a:pt x="0" y="670"/>
                  </a:lnTo>
                  <a:lnTo>
                    <a:pt x="699" y="40336"/>
                  </a:lnTo>
                  <a:lnTo>
                    <a:pt x="34560" y="39758"/>
                  </a:lnTo>
                  <a:cubicBezTo>
                    <a:pt x="35594" y="37388"/>
                    <a:pt x="34925" y="34227"/>
                    <a:pt x="34925" y="34226"/>
                  </a:cubicBezTo>
                  <a:lnTo>
                    <a:pt x="34925" y="34226"/>
                  </a:lnTo>
                  <a:cubicBezTo>
                    <a:pt x="35458" y="34548"/>
                    <a:pt x="36031" y="34674"/>
                    <a:pt x="36601" y="34674"/>
                  </a:cubicBezTo>
                  <a:cubicBezTo>
                    <a:pt x="38078" y="34674"/>
                    <a:pt x="39534" y="33827"/>
                    <a:pt x="40214" y="33345"/>
                  </a:cubicBezTo>
                  <a:lnTo>
                    <a:pt x="39667" y="1"/>
                  </a:ln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37"/>
            <p:cNvSpPr/>
            <p:nvPr/>
          </p:nvSpPr>
          <p:spPr>
            <a:xfrm>
              <a:off x="7940456" y="4296636"/>
              <a:ext cx="299344" cy="253126"/>
            </a:xfrm>
            <a:custGeom>
              <a:avLst/>
              <a:gdLst/>
              <a:ahLst/>
              <a:cxnLst/>
              <a:rect l="l" t="t" r="r" b="b"/>
              <a:pathLst>
                <a:path w="5685" h="6384" extrusionOk="0">
                  <a:moveTo>
                    <a:pt x="5685" y="0"/>
                  </a:moveTo>
                  <a:lnTo>
                    <a:pt x="5685" y="0"/>
                  </a:lnTo>
                  <a:cubicBezTo>
                    <a:pt x="5056" y="413"/>
                    <a:pt x="3817" y="927"/>
                    <a:pt x="2495" y="927"/>
                  </a:cubicBezTo>
                  <a:cubicBezTo>
                    <a:pt x="1771" y="927"/>
                    <a:pt x="1023" y="773"/>
                    <a:pt x="335" y="365"/>
                  </a:cubicBezTo>
                  <a:lnTo>
                    <a:pt x="335" y="365"/>
                  </a:lnTo>
                  <a:cubicBezTo>
                    <a:pt x="335" y="365"/>
                    <a:pt x="1034" y="4013"/>
                    <a:pt x="1" y="6383"/>
                  </a:cubicBezTo>
                  <a:lnTo>
                    <a:pt x="31" y="6353"/>
                  </a:lnTo>
                  <a:lnTo>
                    <a:pt x="5685" y="0"/>
                  </a:ln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68" name="Google Shape;1068;p37"/>
          <p:cNvSpPr txBox="1"/>
          <p:nvPr/>
        </p:nvSpPr>
        <p:spPr>
          <a:xfrm>
            <a:off x="1579326" y="2223512"/>
            <a:ext cx="4739208" cy="839779"/>
          </a:xfrm>
          <a:prstGeom prst="rect">
            <a:avLst/>
          </a:prstGeom>
          <a:noFill/>
          <a:ln>
            <a:noFill/>
          </a:ln>
        </p:spPr>
        <p:txBody>
          <a:bodyPr spcFirstLastPara="1" wrap="square" lIns="91425" tIns="91425" rIns="0" bIns="91425" anchor="t" anchorCtr="0">
            <a:noAutofit/>
          </a:bodyPr>
          <a:lstStyle/>
          <a:p>
            <a:pPr lvl="0"/>
            <a:r>
              <a:rPr lang="vi-VN" sz="2400" dirty="0">
                <a:latin typeface="Calibri" panose="020F0502020204030204" pitchFamily="34" charset="0"/>
                <a:ea typeface="Calibri" panose="020F0502020204030204" pitchFamily="34" charset="0"/>
                <a:cs typeface="Calibri" panose="020F0502020204030204" pitchFamily="34" charset="0"/>
              </a:rPr>
              <a:t>Những ngọn hải đăng được thắp sáng bằng </a:t>
            </a:r>
            <a:r>
              <a:rPr lang="vi-VN" sz="2400" dirty="0">
                <a:solidFill>
                  <a:schemeClr val="tx1"/>
                </a:solidFill>
                <a:latin typeface="Calibri" panose="020F0502020204030204" pitchFamily="34" charset="0"/>
                <a:ea typeface="Calibri" panose="020F0502020204030204" pitchFamily="34" charset="0"/>
                <a:cs typeface="Calibri" panose="020F0502020204030204" pitchFamily="34" charset="0"/>
              </a:rPr>
              <a:t>điện năng lượng mặt trời</a:t>
            </a:r>
            <a:r>
              <a:rPr lang="vi-VN" sz="2400" dirty="0">
                <a:latin typeface="Calibri" panose="020F0502020204030204" pitchFamily="34" charset="0"/>
                <a:ea typeface="Calibri" panose="020F0502020204030204" pitchFamily="34" charset="0"/>
                <a:cs typeface="Calibri" panose="020F0502020204030204" pitchFamily="34" charset="0"/>
              </a:rPr>
              <a:t>, nhưng khi năng lượng yếu thì phải lập tức thay thế bằng máy phát điện</a:t>
            </a:r>
            <a:endParaRPr sz="1600" dirty="0">
              <a:solidFill>
                <a:schemeClr val="lt2"/>
              </a:solidFill>
              <a:latin typeface="Calibri" panose="020F0502020204030204" pitchFamily="34" charset="0"/>
              <a:ea typeface="Quicksand Medium"/>
              <a:cs typeface="Calibri" panose="020F0502020204030204" pitchFamily="34" charset="0"/>
              <a:sym typeface="Quicksand Medium"/>
            </a:endParaRPr>
          </a:p>
        </p:txBody>
      </p:sp>
      <p:grpSp>
        <p:nvGrpSpPr>
          <p:cNvPr id="1075" name="Google Shape;1075;p37"/>
          <p:cNvGrpSpPr/>
          <p:nvPr/>
        </p:nvGrpSpPr>
        <p:grpSpPr>
          <a:xfrm>
            <a:off x="8159000" y="-332632"/>
            <a:ext cx="914832" cy="1817443"/>
            <a:chOff x="8113825" y="-35350"/>
            <a:chExt cx="914832" cy="1817443"/>
          </a:xfrm>
        </p:grpSpPr>
        <p:grpSp>
          <p:nvGrpSpPr>
            <p:cNvPr id="1076" name="Google Shape;1076;p37"/>
            <p:cNvGrpSpPr/>
            <p:nvPr/>
          </p:nvGrpSpPr>
          <p:grpSpPr>
            <a:xfrm rot="403275">
              <a:off x="8195079" y="310322"/>
              <a:ext cx="752324" cy="1432669"/>
              <a:chOff x="1670275" y="2499950"/>
              <a:chExt cx="801925" cy="1527125"/>
            </a:xfrm>
          </p:grpSpPr>
          <p:sp>
            <p:nvSpPr>
              <p:cNvPr id="1077" name="Google Shape;1077;p37"/>
              <p:cNvSpPr/>
              <p:nvPr/>
            </p:nvSpPr>
            <p:spPr>
              <a:xfrm>
                <a:off x="1670275" y="2499950"/>
                <a:ext cx="801925" cy="1527125"/>
              </a:xfrm>
              <a:custGeom>
                <a:avLst/>
                <a:gdLst/>
                <a:ahLst/>
                <a:cxnLst/>
                <a:rect l="l" t="t" r="r" b="b"/>
                <a:pathLst>
                  <a:path w="32077" h="61085" extrusionOk="0">
                    <a:moveTo>
                      <a:pt x="16593" y="2365"/>
                    </a:moveTo>
                    <a:cubicBezTo>
                      <a:pt x="16698" y="2365"/>
                      <a:pt x="17326" y="2909"/>
                      <a:pt x="17326" y="2909"/>
                    </a:cubicBezTo>
                    <a:cubicBezTo>
                      <a:pt x="17577" y="3118"/>
                      <a:pt x="17828" y="3390"/>
                      <a:pt x="17995" y="3662"/>
                    </a:cubicBezTo>
                    <a:cubicBezTo>
                      <a:pt x="18477" y="4478"/>
                      <a:pt x="18351" y="5880"/>
                      <a:pt x="17305" y="6215"/>
                    </a:cubicBezTo>
                    <a:cubicBezTo>
                      <a:pt x="17267" y="6211"/>
                      <a:pt x="17227" y="6209"/>
                      <a:pt x="17186" y="6209"/>
                    </a:cubicBezTo>
                    <a:cubicBezTo>
                      <a:pt x="17020" y="6209"/>
                      <a:pt x="16836" y="6236"/>
                      <a:pt x="16719" y="6236"/>
                    </a:cubicBezTo>
                    <a:lnTo>
                      <a:pt x="15924" y="6236"/>
                    </a:lnTo>
                    <a:cubicBezTo>
                      <a:pt x="14940" y="5985"/>
                      <a:pt x="14710" y="4667"/>
                      <a:pt x="15066" y="3893"/>
                    </a:cubicBezTo>
                    <a:cubicBezTo>
                      <a:pt x="15254" y="3495"/>
                      <a:pt x="15505" y="3181"/>
                      <a:pt x="15840" y="2909"/>
                    </a:cubicBezTo>
                    <a:cubicBezTo>
                      <a:pt x="15966" y="2804"/>
                      <a:pt x="16405" y="2365"/>
                      <a:pt x="16593" y="2365"/>
                    </a:cubicBezTo>
                    <a:close/>
                    <a:moveTo>
                      <a:pt x="16656" y="524"/>
                    </a:moveTo>
                    <a:cubicBezTo>
                      <a:pt x="17033" y="524"/>
                      <a:pt x="17974" y="1424"/>
                      <a:pt x="18205" y="1633"/>
                    </a:cubicBezTo>
                    <a:cubicBezTo>
                      <a:pt x="18581" y="1968"/>
                      <a:pt x="18937" y="2365"/>
                      <a:pt x="19188" y="2804"/>
                    </a:cubicBezTo>
                    <a:cubicBezTo>
                      <a:pt x="20067" y="4290"/>
                      <a:pt x="19795" y="6885"/>
                      <a:pt x="17807" y="7387"/>
                    </a:cubicBezTo>
                    <a:cubicBezTo>
                      <a:pt x="17786" y="7178"/>
                      <a:pt x="17744" y="6968"/>
                      <a:pt x="17723" y="6759"/>
                    </a:cubicBezTo>
                    <a:cubicBezTo>
                      <a:pt x="17723" y="6696"/>
                      <a:pt x="17702" y="6654"/>
                      <a:pt x="17702" y="6613"/>
                    </a:cubicBezTo>
                    <a:cubicBezTo>
                      <a:pt x="18518" y="6194"/>
                      <a:pt x="18958" y="5106"/>
                      <a:pt x="18769" y="4227"/>
                    </a:cubicBezTo>
                    <a:cubicBezTo>
                      <a:pt x="18644" y="3600"/>
                      <a:pt x="18267" y="3056"/>
                      <a:pt x="17807" y="2637"/>
                    </a:cubicBezTo>
                    <a:cubicBezTo>
                      <a:pt x="17514" y="2365"/>
                      <a:pt x="16991" y="1842"/>
                      <a:pt x="16593" y="1842"/>
                    </a:cubicBezTo>
                    <a:cubicBezTo>
                      <a:pt x="16196" y="1842"/>
                      <a:pt x="15736" y="2302"/>
                      <a:pt x="15464" y="2532"/>
                    </a:cubicBezTo>
                    <a:cubicBezTo>
                      <a:pt x="14982" y="2951"/>
                      <a:pt x="14585" y="3474"/>
                      <a:pt x="14438" y="4102"/>
                    </a:cubicBezTo>
                    <a:cubicBezTo>
                      <a:pt x="14187" y="5043"/>
                      <a:pt x="14627" y="6257"/>
                      <a:pt x="15568" y="6654"/>
                    </a:cubicBezTo>
                    <a:cubicBezTo>
                      <a:pt x="15547" y="6906"/>
                      <a:pt x="15505" y="7136"/>
                      <a:pt x="15464" y="7366"/>
                    </a:cubicBezTo>
                    <a:cubicBezTo>
                      <a:pt x="13518" y="6843"/>
                      <a:pt x="13246" y="4269"/>
                      <a:pt x="14124" y="2804"/>
                    </a:cubicBezTo>
                    <a:cubicBezTo>
                      <a:pt x="14375" y="2365"/>
                      <a:pt x="14731" y="1968"/>
                      <a:pt x="15108" y="1633"/>
                    </a:cubicBezTo>
                    <a:cubicBezTo>
                      <a:pt x="15338" y="1424"/>
                      <a:pt x="16280" y="524"/>
                      <a:pt x="16656" y="524"/>
                    </a:cubicBezTo>
                    <a:close/>
                    <a:moveTo>
                      <a:pt x="17200" y="6738"/>
                    </a:moveTo>
                    <a:cubicBezTo>
                      <a:pt x="17179" y="6885"/>
                      <a:pt x="17242" y="7115"/>
                      <a:pt x="17263" y="7240"/>
                    </a:cubicBezTo>
                    <a:cubicBezTo>
                      <a:pt x="17347" y="8056"/>
                      <a:pt x="17430" y="8872"/>
                      <a:pt x="17535" y="9667"/>
                    </a:cubicBezTo>
                    <a:cubicBezTo>
                      <a:pt x="17076" y="9627"/>
                      <a:pt x="16616" y="9604"/>
                      <a:pt x="16157" y="9604"/>
                    </a:cubicBezTo>
                    <a:cubicBezTo>
                      <a:pt x="15905" y="9604"/>
                      <a:pt x="15653" y="9611"/>
                      <a:pt x="15401" y="9626"/>
                    </a:cubicBezTo>
                    <a:cubicBezTo>
                      <a:pt x="15589" y="8663"/>
                      <a:pt x="15987" y="7722"/>
                      <a:pt x="16070" y="6780"/>
                    </a:cubicBezTo>
                    <a:cubicBezTo>
                      <a:pt x="16275" y="6792"/>
                      <a:pt x="16513" y="6818"/>
                      <a:pt x="16727" y="6818"/>
                    </a:cubicBezTo>
                    <a:cubicBezTo>
                      <a:pt x="16886" y="6818"/>
                      <a:pt x="17030" y="6804"/>
                      <a:pt x="17137" y="6759"/>
                    </a:cubicBezTo>
                    <a:cubicBezTo>
                      <a:pt x="17158" y="6759"/>
                      <a:pt x="17179" y="6738"/>
                      <a:pt x="17200" y="6738"/>
                    </a:cubicBezTo>
                    <a:close/>
                    <a:moveTo>
                      <a:pt x="15772" y="10117"/>
                    </a:moveTo>
                    <a:cubicBezTo>
                      <a:pt x="17309" y="10117"/>
                      <a:pt x="18846" y="10388"/>
                      <a:pt x="20192" y="10860"/>
                    </a:cubicBezTo>
                    <a:cubicBezTo>
                      <a:pt x="22996" y="11843"/>
                      <a:pt x="24126" y="13999"/>
                      <a:pt x="24649" y="16802"/>
                    </a:cubicBezTo>
                    <a:cubicBezTo>
                      <a:pt x="24691" y="16991"/>
                      <a:pt x="24733" y="17200"/>
                      <a:pt x="24754" y="17409"/>
                    </a:cubicBezTo>
                    <a:cubicBezTo>
                      <a:pt x="22201" y="16468"/>
                      <a:pt x="19146" y="16426"/>
                      <a:pt x="16489" y="16363"/>
                    </a:cubicBezTo>
                    <a:cubicBezTo>
                      <a:pt x="16045" y="16351"/>
                      <a:pt x="15602" y="16345"/>
                      <a:pt x="15159" y="16345"/>
                    </a:cubicBezTo>
                    <a:cubicBezTo>
                      <a:pt x="12548" y="16345"/>
                      <a:pt x="9939" y="16552"/>
                      <a:pt x="7345" y="16928"/>
                    </a:cubicBezTo>
                    <a:cubicBezTo>
                      <a:pt x="7701" y="15024"/>
                      <a:pt x="8224" y="13099"/>
                      <a:pt x="9856" y="11885"/>
                    </a:cubicBezTo>
                    <a:cubicBezTo>
                      <a:pt x="11488" y="10643"/>
                      <a:pt x="13631" y="10117"/>
                      <a:pt x="15772" y="10117"/>
                    </a:cubicBezTo>
                    <a:close/>
                    <a:moveTo>
                      <a:pt x="15149" y="16868"/>
                    </a:moveTo>
                    <a:cubicBezTo>
                      <a:pt x="15595" y="16868"/>
                      <a:pt x="16042" y="16874"/>
                      <a:pt x="16489" y="16886"/>
                    </a:cubicBezTo>
                    <a:cubicBezTo>
                      <a:pt x="19209" y="16949"/>
                      <a:pt x="22306" y="16991"/>
                      <a:pt x="24858" y="17995"/>
                    </a:cubicBezTo>
                    <a:cubicBezTo>
                      <a:pt x="25047" y="19062"/>
                      <a:pt x="25235" y="20150"/>
                      <a:pt x="25402" y="21217"/>
                    </a:cubicBezTo>
                    <a:cubicBezTo>
                      <a:pt x="22515" y="20276"/>
                      <a:pt x="19481" y="20234"/>
                      <a:pt x="16447" y="20234"/>
                    </a:cubicBezTo>
                    <a:cubicBezTo>
                      <a:pt x="13204" y="20255"/>
                      <a:pt x="9982" y="20276"/>
                      <a:pt x="6738" y="20610"/>
                    </a:cubicBezTo>
                    <a:cubicBezTo>
                      <a:pt x="6843" y="19941"/>
                      <a:pt x="6948" y="19271"/>
                      <a:pt x="7073" y="18623"/>
                    </a:cubicBezTo>
                    <a:cubicBezTo>
                      <a:pt x="7136" y="18246"/>
                      <a:pt x="7199" y="17869"/>
                      <a:pt x="7261" y="17472"/>
                    </a:cubicBezTo>
                    <a:cubicBezTo>
                      <a:pt x="9875" y="17078"/>
                      <a:pt x="12505" y="16868"/>
                      <a:pt x="15149" y="16868"/>
                    </a:cubicBezTo>
                    <a:close/>
                    <a:moveTo>
                      <a:pt x="17303" y="20772"/>
                    </a:moveTo>
                    <a:cubicBezTo>
                      <a:pt x="20049" y="20772"/>
                      <a:pt x="22779" y="20881"/>
                      <a:pt x="25402" y="21761"/>
                    </a:cubicBezTo>
                    <a:cubicBezTo>
                      <a:pt x="25444" y="21782"/>
                      <a:pt x="25465" y="21782"/>
                      <a:pt x="25507" y="21782"/>
                    </a:cubicBezTo>
                    <a:cubicBezTo>
                      <a:pt x="25653" y="22703"/>
                      <a:pt x="25800" y="23623"/>
                      <a:pt x="25946" y="24523"/>
                    </a:cubicBezTo>
                    <a:cubicBezTo>
                      <a:pt x="26135" y="25674"/>
                      <a:pt x="26344" y="26783"/>
                      <a:pt x="26658" y="27871"/>
                    </a:cubicBezTo>
                    <a:cubicBezTo>
                      <a:pt x="23083" y="27233"/>
                      <a:pt x="19470" y="26913"/>
                      <a:pt x="15856" y="26913"/>
                    </a:cubicBezTo>
                    <a:cubicBezTo>
                      <a:pt x="12361" y="26913"/>
                      <a:pt x="8865" y="27212"/>
                      <a:pt x="5399" y="27808"/>
                    </a:cubicBezTo>
                    <a:cubicBezTo>
                      <a:pt x="5546" y="27369"/>
                      <a:pt x="5650" y="26908"/>
                      <a:pt x="5755" y="26427"/>
                    </a:cubicBezTo>
                    <a:cubicBezTo>
                      <a:pt x="6111" y="24691"/>
                      <a:pt x="6383" y="22912"/>
                      <a:pt x="6655" y="21134"/>
                    </a:cubicBezTo>
                    <a:cubicBezTo>
                      <a:pt x="9751" y="20820"/>
                      <a:pt x="12848" y="20778"/>
                      <a:pt x="15945" y="20778"/>
                    </a:cubicBezTo>
                    <a:cubicBezTo>
                      <a:pt x="16397" y="20775"/>
                      <a:pt x="16850" y="20772"/>
                      <a:pt x="17303" y="20772"/>
                    </a:cubicBezTo>
                    <a:close/>
                    <a:moveTo>
                      <a:pt x="15920" y="27421"/>
                    </a:moveTo>
                    <a:cubicBezTo>
                      <a:pt x="19553" y="27421"/>
                      <a:pt x="23187" y="27751"/>
                      <a:pt x="26783" y="28415"/>
                    </a:cubicBezTo>
                    <a:lnTo>
                      <a:pt x="26846" y="28415"/>
                    </a:lnTo>
                    <a:cubicBezTo>
                      <a:pt x="27202" y="29461"/>
                      <a:pt x="27683" y="30445"/>
                      <a:pt x="28415" y="31386"/>
                    </a:cubicBezTo>
                    <a:cubicBezTo>
                      <a:pt x="28938" y="32035"/>
                      <a:pt x="29671" y="32558"/>
                      <a:pt x="30298" y="33165"/>
                    </a:cubicBezTo>
                    <a:cubicBezTo>
                      <a:pt x="27181" y="32139"/>
                      <a:pt x="23540" y="32077"/>
                      <a:pt x="20381" y="31930"/>
                    </a:cubicBezTo>
                    <a:cubicBezTo>
                      <a:pt x="18589" y="31839"/>
                      <a:pt x="16780" y="31778"/>
                      <a:pt x="14971" y="31778"/>
                    </a:cubicBezTo>
                    <a:cubicBezTo>
                      <a:pt x="11814" y="31778"/>
                      <a:pt x="8652" y="31963"/>
                      <a:pt x="5567" y="32495"/>
                    </a:cubicBezTo>
                    <a:cubicBezTo>
                      <a:pt x="4144" y="32746"/>
                      <a:pt x="2595" y="33039"/>
                      <a:pt x="1298" y="33688"/>
                    </a:cubicBezTo>
                    <a:cubicBezTo>
                      <a:pt x="1800" y="33081"/>
                      <a:pt x="2533" y="32600"/>
                      <a:pt x="3077" y="32014"/>
                    </a:cubicBezTo>
                    <a:cubicBezTo>
                      <a:pt x="4060" y="30926"/>
                      <a:pt x="4751" y="29712"/>
                      <a:pt x="5232" y="28373"/>
                    </a:cubicBezTo>
                    <a:cubicBezTo>
                      <a:pt x="8771" y="27740"/>
                      <a:pt x="12345" y="27421"/>
                      <a:pt x="15920" y="27421"/>
                    </a:cubicBezTo>
                    <a:close/>
                    <a:moveTo>
                      <a:pt x="15206" y="32325"/>
                    </a:moveTo>
                    <a:cubicBezTo>
                      <a:pt x="15446" y="32325"/>
                      <a:pt x="15685" y="32326"/>
                      <a:pt x="15924" y="32328"/>
                    </a:cubicBezTo>
                    <a:cubicBezTo>
                      <a:pt x="18937" y="32328"/>
                      <a:pt x="21929" y="32474"/>
                      <a:pt x="24900" y="32809"/>
                    </a:cubicBezTo>
                    <a:cubicBezTo>
                      <a:pt x="26888" y="33018"/>
                      <a:pt x="29085" y="33206"/>
                      <a:pt x="30947" y="33960"/>
                    </a:cubicBezTo>
                    <a:cubicBezTo>
                      <a:pt x="30989" y="34002"/>
                      <a:pt x="31010" y="34064"/>
                      <a:pt x="31052" y="34106"/>
                    </a:cubicBezTo>
                    <a:cubicBezTo>
                      <a:pt x="31617" y="35131"/>
                      <a:pt x="31240" y="36387"/>
                      <a:pt x="31282" y="37538"/>
                    </a:cubicBezTo>
                    <a:cubicBezTo>
                      <a:pt x="27244" y="36178"/>
                      <a:pt x="22661" y="35885"/>
                      <a:pt x="18456" y="35675"/>
                    </a:cubicBezTo>
                    <a:cubicBezTo>
                      <a:pt x="17253" y="35611"/>
                      <a:pt x="16038" y="35576"/>
                      <a:pt x="14817" y="35576"/>
                    </a:cubicBezTo>
                    <a:cubicBezTo>
                      <a:pt x="10067" y="35576"/>
                      <a:pt x="5232" y="36110"/>
                      <a:pt x="754" y="37559"/>
                    </a:cubicBezTo>
                    <a:cubicBezTo>
                      <a:pt x="796" y="36764"/>
                      <a:pt x="650" y="35989"/>
                      <a:pt x="671" y="35194"/>
                    </a:cubicBezTo>
                    <a:cubicBezTo>
                      <a:pt x="671" y="34985"/>
                      <a:pt x="712" y="34797"/>
                      <a:pt x="775" y="34608"/>
                    </a:cubicBezTo>
                    <a:cubicBezTo>
                      <a:pt x="2449" y="33458"/>
                      <a:pt x="4751" y="33123"/>
                      <a:pt x="6717" y="32851"/>
                    </a:cubicBezTo>
                    <a:cubicBezTo>
                      <a:pt x="9533" y="32446"/>
                      <a:pt x="12385" y="32325"/>
                      <a:pt x="15206" y="32325"/>
                    </a:cubicBezTo>
                    <a:close/>
                    <a:moveTo>
                      <a:pt x="14668" y="36094"/>
                    </a:moveTo>
                    <a:cubicBezTo>
                      <a:pt x="15924" y="36094"/>
                      <a:pt x="17158" y="36136"/>
                      <a:pt x="18372" y="36178"/>
                    </a:cubicBezTo>
                    <a:cubicBezTo>
                      <a:pt x="18393" y="37119"/>
                      <a:pt x="18288" y="38061"/>
                      <a:pt x="17409" y="38375"/>
                    </a:cubicBezTo>
                    <a:cubicBezTo>
                      <a:pt x="17368" y="38291"/>
                      <a:pt x="17284" y="38207"/>
                      <a:pt x="17179" y="38207"/>
                    </a:cubicBezTo>
                    <a:lnTo>
                      <a:pt x="15652" y="38207"/>
                    </a:lnTo>
                    <a:cubicBezTo>
                      <a:pt x="15589" y="38207"/>
                      <a:pt x="15547" y="38228"/>
                      <a:pt x="15505" y="38249"/>
                    </a:cubicBezTo>
                    <a:cubicBezTo>
                      <a:pt x="15338" y="38165"/>
                      <a:pt x="15171" y="38082"/>
                      <a:pt x="15045" y="37956"/>
                    </a:cubicBezTo>
                    <a:cubicBezTo>
                      <a:pt x="14564" y="37517"/>
                      <a:pt x="14668" y="36722"/>
                      <a:pt x="14668" y="36094"/>
                    </a:cubicBezTo>
                    <a:close/>
                    <a:moveTo>
                      <a:pt x="15715" y="38709"/>
                    </a:moveTo>
                    <a:cubicBezTo>
                      <a:pt x="15715" y="38717"/>
                      <a:pt x="15712" y="38721"/>
                      <a:pt x="15709" y="38725"/>
                    </a:cubicBezTo>
                    <a:lnTo>
                      <a:pt x="15709" y="38725"/>
                    </a:lnTo>
                    <a:cubicBezTo>
                      <a:pt x="15715" y="38718"/>
                      <a:pt x="15715" y="38710"/>
                      <a:pt x="15715" y="38709"/>
                    </a:cubicBezTo>
                    <a:close/>
                    <a:moveTo>
                      <a:pt x="12995" y="36136"/>
                    </a:moveTo>
                    <a:cubicBezTo>
                      <a:pt x="12995" y="37182"/>
                      <a:pt x="12827" y="38270"/>
                      <a:pt x="13413" y="39149"/>
                    </a:cubicBezTo>
                    <a:cubicBezTo>
                      <a:pt x="9375" y="39023"/>
                      <a:pt x="5169" y="39107"/>
                      <a:pt x="1298" y="37935"/>
                    </a:cubicBezTo>
                    <a:cubicBezTo>
                      <a:pt x="5044" y="36764"/>
                      <a:pt x="9040" y="36240"/>
                      <a:pt x="12995" y="36136"/>
                    </a:cubicBezTo>
                    <a:close/>
                    <a:moveTo>
                      <a:pt x="20046" y="36282"/>
                    </a:moveTo>
                    <a:lnTo>
                      <a:pt x="20046" y="36282"/>
                    </a:lnTo>
                    <a:cubicBezTo>
                      <a:pt x="23666" y="36492"/>
                      <a:pt x="27453" y="36847"/>
                      <a:pt x="30884" y="37956"/>
                    </a:cubicBezTo>
                    <a:cubicBezTo>
                      <a:pt x="29085" y="38709"/>
                      <a:pt x="27076" y="38793"/>
                      <a:pt x="25130" y="38960"/>
                    </a:cubicBezTo>
                    <a:cubicBezTo>
                      <a:pt x="23268" y="39128"/>
                      <a:pt x="21385" y="39212"/>
                      <a:pt x="19502" y="39232"/>
                    </a:cubicBezTo>
                    <a:cubicBezTo>
                      <a:pt x="19962" y="38437"/>
                      <a:pt x="20088" y="37370"/>
                      <a:pt x="20046" y="36282"/>
                    </a:cubicBezTo>
                    <a:close/>
                    <a:moveTo>
                      <a:pt x="14145" y="36094"/>
                    </a:moveTo>
                    <a:cubicBezTo>
                      <a:pt x="14166" y="36910"/>
                      <a:pt x="14020" y="37726"/>
                      <a:pt x="14668" y="38312"/>
                    </a:cubicBezTo>
                    <a:cubicBezTo>
                      <a:pt x="14878" y="38521"/>
                      <a:pt x="15129" y="38668"/>
                      <a:pt x="15401" y="38772"/>
                    </a:cubicBezTo>
                    <a:cubicBezTo>
                      <a:pt x="15422" y="39149"/>
                      <a:pt x="15443" y="39505"/>
                      <a:pt x="15443" y="39881"/>
                    </a:cubicBezTo>
                    <a:cubicBezTo>
                      <a:pt x="14940" y="39735"/>
                      <a:pt x="14480" y="39505"/>
                      <a:pt x="14103" y="39170"/>
                    </a:cubicBezTo>
                    <a:cubicBezTo>
                      <a:pt x="13329" y="38437"/>
                      <a:pt x="13518" y="37140"/>
                      <a:pt x="13518" y="36115"/>
                    </a:cubicBezTo>
                    <a:cubicBezTo>
                      <a:pt x="13727" y="36115"/>
                      <a:pt x="13936" y="36094"/>
                      <a:pt x="14145" y="36094"/>
                    </a:cubicBezTo>
                    <a:close/>
                    <a:moveTo>
                      <a:pt x="16899" y="38693"/>
                    </a:moveTo>
                    <a:cubicBezTo>
                      <a:pt x="16989" y="38693"/>
                      <a:pt x="17068" y="38702"/>
                      <a:pt x="17116" y="38730"/>
                    </a:cubicBezTo>
                    <a:cubicBezTo>
                      <a:pt x="17054" y="38730"/>
                      <a:pt x="16949" y="39044"/>
                      <a:pt x="16865" y="39442"/>
                    </a:cubicBezTo>
                    <a:cubicBezTo>
                      <a:pt x="16572" y="39630"/>
                      <a:pt x="16259" y="39818"/>
                      <a:pt x="15924" y="39881"/>
                    </a:cubicBezTo>
                    <a:cubicBezTo>
                      <a:pt x="15903" y="39379"/>
                      <a:pt x="15840" y="38709"/>
                      <a:pt x="15715" y="38709"/>
                    </a:cubicBezTo>
                    <a:cubicBezTo>
                      <a:pt x="15751" y="38699"/>
                      <a:pt x="15806" y="38695"/>
                      <a:pt x="15870" y="38695"/>
                    </a:cubicBezTo>
                    <a:cubicBezTo>
                      <a:pt x="16060" y="38695"/>
                      <a:pt x="16327" y="38730"/>
                      <a:pt x="16405" y="38730"/>
                    </a:cubicBezTo>
                    <a:cubicBezTo>
                      <a:pt x="16503" y="38730"/>
                      <a:pt x="16721" y="38693"/>
                      <a:pt x="16899" y="38693"/>
                    </a:cubicBezTo>
                    <a:close/>
                    <a:moveTo>
                      <a:pt x="18895" y="36219"/>
                    </a:moveTo>
                    <a:cubicBezTo>
                      <a:pt x="19104" y="36219"/>
                      <a:pt x="19313" y="36240"/>
                      <a:pt x="19523" y="36240"/>
                    </a:cubicBezTo>
                    <a:cubicBezTo>
                      <a:pt x="19585" y="38019"/>
                      <a:pt x="19334" y="39818"/>
                      <a:pt x="17242" y="40028"/>
                    </a:cubicBezTo>
                    <a:cubicBezTo>
                      <a:pt x="17305" y="39672"/>
                      <a:pt x="17368" y="39316"/>
                      <a:pt x="17388" y="38940"/>
                    </a:cubicBezTo>
                    <a:cubicBezTo>
                      <a:pt x="18623" y="38626"/>
                      <a:pt x="18916" y="37475"/>
                      <a:pt x="18895" y="36219"/>
                    </a:cubicBezTo>
                    <a:close/>
                    <a:moveTo>
                      <a:pt x="16761" y="39797"/>
                    </a:moveTo>
                    <a:lnTo>
                      <a:pt x="16761" y="39797"/>
                    </a:lnTo>
                    <a:cubicBezTo>
                      <a:pt x="16656" y="40258"/>
                      <a:pt x="16572" y="40739"/>
                      <a:pt x="16531" y="40865"/>
                    </a:cubicBezTo>
                    <a:cubicBezTo>
                      <a:pt x="16489" y="41011"/>
                      <a:pt x="16447" y="41137"/>
                      <a:pt x="16405" y="41283"/>
                    </a:cubicBezTo>
                    <a:cubicBezTo>
                      <a:pt x="16175" y="41450"/>
                      <a:pt x="15924" y="41555"/>
                      <a:pt x="15652" y="41639"/>
                    </a:cubicBezTo>
                    <a:cubicBezTo>
                      <a:pt x="15798" y="41262"/>
                      <a:pt x="15903" y="40865"/>
                      <a:pt x="15945" y="40467"/>
                    </a:cubicBezTo>
                    <a:cubicBezTo>
                      <a:pt x="15945" y="40425"/>
                      <a:pt x="15945" y="40300"/>
                      <a:pt x="15945" y="40153"/>
                    </a:cubicBezTo>
                    <a:cubicBezTo>
                      <a:pt x="16238" y="40090"/>
                      <a:pt x="16510" y="39965"/>
                      <a:pt x="16761" y="39797"/>
                    </a:cubicBezTo>
                    <a:close/>
                    <a:moveTo>
                      <a:pt x="16259" y="41681"/>
                    </a:moveTo>
                    <a:lnTo>
                      <a:pt x="16259" y="41681"/>
                    </a:lnTo>
                    <a:cubicBezTo>
                      <a:pt x="16091" y="42057"/>
                      <a:pt x="15924" y="42455"/>
                      <a:pt x="15756" y="42831"/>
                    </a:cubicBezTo>
                    <a:cubicBezTo>
                      <a:pt x="15526" y="42915"/>
                      <a:pt x="15317" y="42957"/>
                      <a:pt x="15066" y="42957"/>
                    </a:cubicBezTo>
                    <a:cubicBezTo>
                      <a:pt x="15233" y="42622"/>
                      <a:pt x="15401" y="42287"/>
                      <a:pt x="15526" y="41932"/>
                    </a:cubicBezTo>
                    <a:cubicBezTo>
                      <a:pt x="15777" y="41869"/>
                      <a:pt x="16028" y="41785"/>
                      <a:pt x="16259" y="41681"/>
                    </a:cubicBezTo>
                    <a:close/>
                    <a:moveTo>
                      <a:pt x="15610" y="43145"/>
                    </a:moveTo>
                    <a:cubicBezTo>
                      <a:pt x="15422" y="43543"/>
                      <a:pt x="15254" y="43919"/>
                      <a:pt x="15108" y="44317"/>
                    </a:cubicBezTo>
                    <a:cubicBezTo>
                      <a:pt x="15087" y="44359"/>
                      <a:pt x="15066" y="44401"/>
                      <a:pt x="15045" y="44463"/>
                    </a:cubicBezTo>
                    <a:cubicBezTo>
                      <a:pt x="14836" y="44568"/>
                      <a:pt x="14606" y="44610"/>
                      <a:pt x="14355" y="44631"/>
                    </a:cubicBezTo>
                    <a:cubicBezTo>
                      <a:pt x="14543" y="44170"/>
                      <a:pt x="14731" y="43710"/>
                      <a:pt x="14940" y="43250"/>
                    </a:cubicBezTo>
                    <a:cubicBezTo>
                      <a:pt x="14940" y="43250"/>
                      <a:pt x="14940" y="43229"/>
                      <a:pt x="14961" y="43229"/>
                    </a:cubicBezTo>
                    <a:cubicBezTo>
                      <a:pt x="15171" y="43229"/>
                      <a:pt x="15401" y="43208"/>
                      <a:pt x="15610" y="43145"/>
                    </a:cubicBezTo>
                    <a:close/>
                    <a:moveTo>
                      <a:pt x="14919" y="44777"/>
                    </a:moveTo>
                    <a:lnTo>
                      <a:pt x="14919" y="44777"/>
                    </a:lnTo>
                    <a:cubicBezTo>
                      <a:pt x="14794" y="45175"/>
                      <a:pt x="14647" y="45572"/>
                      <a:pt x="14543" y="45949"/>
                    </a:cubicBezTo>
                    <a:cubicBezTo>
                      <a:pt x="14417" y="46033"/>
                      <a:pt x="14250" y="46075"/>
                      <a:pt x="14124" y="46116"/>
                    </a:cubicBezTo>
                    <a:cubicBezTo>
                      <a:pt x="14041" y="46158"/>
                      <a:pt x="13936" y="46179"/>
                      <a:pt x="13831" y="46200"/>
                    </a:cubicBezTo>
                    <a:cubicBezTo>
                      <a:pt x="13957" y="45761"/>
                      <a:pt x="14103" y="45321"/>
                      <a:pt x="14271" y="44903"/>
                    </a:cubicBezTo>
                    <a:cubicBezTo>
                      <a:pt x="14501" y="44903"/>
                      <a:pt x="14710" y="44861"/>
                      <a:pt x="14919" y="44777"/>
                    </a:cubicBezTo>
                    <a:close/>
                    <a:moveTo>
                      <a:pt x="14459" y="46284"/>
                    </a:moveTo>
                    <a:cubicBezTo>
                      <a:pt x="14334" y="46765"/>
                      <a:pt x="14229" y="47225"/>
                      <a:pt x="14145" y="47727"/>
                    </a:cubicBezTo>
                    <a:cubicBezTo>
                      <a:pt x="13936" y="47874"/>
                      <a:pt x="13685" y="47999"/>
                      <a:pt x="13434" y="48041"/>
                    </a:cubicBezTo>
                    <a:cubicBezTo>
                      <a:pt x="13518" y="47518"/>
                      <a:pt x="13622" y="47016"/>
                      <a:pt x="13748" y="46493"/>
                    </a:cubicBezTo>
                    <a:cubicBezTo>
                      <a:pt x="13978" y="46451"/>
                      <a:pt x="14208" y="46388"/>
                      <a:pt x="14417" y="46305"/>
                    </a:cubicBezTo>
                    <a:cubicBezTo>
                      <a:pt x="14438" y="46284"/>
                      <a:pt x="14438" y="46284"/>
                      <a:pt x="14459" y="46284"/>
                    </a:cubicBezTo>
                    <a:close/>
                    <a:moveTo>
                      <a:pt x="14083" y="48062"/>
                    </a:moveTo>
                    <a:cubicBezTo>
                      <a:pt x="13999" y="48606"/>
                      <a:pt x="13957" y="49129"/>
                      <a:pt x="13936" y="49673"/>
                    </a:cubicBezTo>
                    <a:cubicBezTo>
                      <a:pt x="13769" y="49883"/>
                      <a:pt x="13539" y="50050"/>
                      <a:pt x="13287" y="50134"/>
                    </a:cubicBezTo>
                    <a:cubicBezTo>
                      <a:pt x="13267" y="49527"/>
                      <a:pt x="13308" y="48920"/>
                      <a:pt x="13392" y="48313"/>
                    </a:cubicBezTo>
                    <a:cubicBezTo>
                      <a:pt x="13643" y="48271"/>
                      <a:pt x="13873" y="48188"/>
                      <a:pt x="14083" y="48062"/>
                    </a:cubicBezTo>
                    <a:close/>
                    <a:moveTo>
                      <a:pt x="13957" y="50029"/>
                    </a:moveTo>
                    <a:cubicBezTo>
                      <a:pt x="13957" y="50217"/>
                      <a:pt x="13957" y="50385"/>
                      <a:pt x="13957" y="50552"/>
                    </a:cubicBezTo>
                    <a:cubicBezTo>
                      <a:pt x="13978" y="50929"/>
                      <a:pt x="14020" y="51284"/>
                      <a:pt x="14083" y="51640"/>
                    </a:cubicBezTo>
                    <a:cubicBezTo>
                      <a:pt x="13936" y="51870"/>
                      <a:pt x="13769" y="52059"/>
                      <a:pt x="13559" y="52205"/>
                    </a:cubicBezTo>
                    <a:cubicBezTo>
                      <a:pt x="13434" y="51661"/>
                      <a:pt x="13329" y="51117"/>
                      <a:pt x="13308" y="50552"/>
                    </a:cubicBezTo>
                    <a:cubicBezTo>
                      <a:pt x="13308" y="50510"/>
                      <a:pt x="13308" y="50468"/>
                      <a:pt x="13287" y="50427"/>
                    </a:cubicBezTo>
                    <a:cubicBezTo>
                      <a:pt x="13539" y="50322"/>
                      <a:pt x="13769" y="50196"/>
                      <a:pt x="13957" y="50029"/>
                    </a:cubicBezTo>
                    <a:close/>
                    <a:moveTo>
                      <a:pt x="14145" y="51996"/>
                    </a:moveTo>
                    <a:cubicBezTo>
                      <a:pt x="14271" y="52561"/>
                      <a:pt x="14438" y="53126"/>
                      <a:pt x="14647" y="53670"/>
                    </a:cubicBezTo>
                    <a:cubicBezTo>
                      <a:pt x="14543" y="53858"/>
                      <a:pt x="14396" y="54025"/>
                      <a:pt x="14229" y="54172"/>
                    </a:cubicBezTo>
                    <a:cubicBezTo>
                      <a:pt x="13978" y="53628"/>
                      <a:pt x="13769" y="53063"/>
                      <a:pt x="13622" y="52477"/>
                    </a:cubicBezTo>
                    <a:cubicBezTo>
                      <a:pt x="13831" y="52352"/>
                      <a:pt x="13999" y="52184"/>
                      <a:pt x="14145" y="51996"/>
                    </a:cubicBezTo>
                    <a:close/>
                    <a:moveTo>
                      <a:pt x="14752" y="53963"/>
                    </a:moveTo>
                    <a:cubicBezTo>
                      <a:pt x="14919" y="54381"/>
                      <a:pt x="15129" y="54800"/>
                      <a:pt x="15338" y="55197"/>
                    </a:cubicBezTo>
                    <a:cubicBezTo>
                      <a:pt x="15338" y="55197"/>
                      <a:pt x="15338" y="55218"/>
                      <a:pt x="15338" y="55239"/>
                    </a:cubicBezTo>
                    <a:cubicBezTo>
                      <a:pt x="15317" y="55448"/>
                      <a:pt x="15233" y="55637"/>
                      <a:pt x="15108" y="55804"/>
                    </a:cubicBezTo>
                    <a:cubicBezTo>
                      <a:pt x="14836" y="55365"/>
                      <a:pt x="14564" y="54883"/>
                      <a:pt x="14334" y="54423"/>
                    </a:cubicBezTo>
                    <a:cubicBezTo>
                      <a:pt x="14501" y="54277"/>
                      <a:pt x="14647" y="54130"/>
                      <a:pt x="14752" y="53963"/>
                    </a:cubicBezTo>
                    <a:close/>
                    <a:moveTo>
                      <a:pt x="15526" y="55532"/>
                    </a:moveTo>
                    <a:cubicBezTo>
                      <a:pt x="15882" y="56118"/>
                      <a:pt x="16259" y="56662"/>
                      <a:pt x="16677" y="57206"/>
                    </a:cubicBezTo>
                    <a:cubicBezTo>
                      <a:pt x="16635" y="57331"/>
                      <a:pt x="16531" y="57457"/>
                      <a:pt x="16447" y="57562"/>
                    </a:cubicBezTo>
                    <a:cubicBezTo>
                      <a:pt x="16384" y="57520"/>
                      <a:pt x="16342" y="57457"/>
                      <a:pt x="16300" y="57415"/>
                    </a:cubicBezTo>
                    <a:cubicBezTo>
                      <a:pt x="15924" y="56976"/>
                      <a:pt x="15589" y="56515"/>
                      <a:pt x="15275" y="56034"/>
                    </a:cubicBezTo>
                    <a:cubicBezTo>
                      <a:pt x="15401" y="55888"/>
                      <a:pt x="15484" y="55720"/>
                      <a:pt x="15526" y="55532"/>
                    </a:cubicBezTo>
                    <a:close/>
                    <a:moveTo>
                      <a:pt x="16865" y="57436"/>
                    </a:moveTo>
                    <a:cubicBezTo>
                      <a:pt x="17242" y="57917"/>
                      <a:pt x="17660" y="58357"/>
                      <a:pt x="18079" y="58796"/>
                    </a:cubicBezTo>
                    <a:cubicBezTo>
                      <a:pt x="18058" y="58922"/>
                      <a:pt x="18016" y="59026"/>
                      <a:pt x="17953" y="59131"/>
                    </a:cubicBezTo>
                    <a:cubicBezTo>
                      <a:pt x="17493" y="58691"/>
                      <a:pt x="17033" y="58231"/>
                      <a:pt x="16614" y="57771"/>
                    </a:cubicBezTo>
                    <a:cubicBezTo>
                      <a:pt x="16698" y="57666"/>
                      <a:pt x="16782" y="57541"/>
                      <a:pt x="16865" y="57436"/>
                    </a:cubicBezTo>
                    <a:close/>
                    <a:moveTo>
                      <a:pt x="18288" y="59005"/>
                    </a:moveTo>
                    <a:cubicBezTo>
                      <a:pt x="18811" y="59528"/>
                      <a:pt x="19355" y="60031"/>
                      <a:pt x="19899" y="60491"/>
                    </a:cubicBezTo>
                    <a:cubicBezTo>
                      <a:pt x="19585" y="60449"/>
                      <a:pt x="19334" y="60344"/>
                      <a:pt x="18937" y="60010"/>
                    </a:cubicBezTo>
                    <a:cubicBezTo>
                      <a:pt x="18665" y="59779"/>
                      <a:pt x="18414" y="59549"/>
                      <a:pt x="18142" y="59298"/>
                    </a:cubicBezTo>
                    <a:cubicBezTo>
                      <a:pt x="18205" y="59215"/>
                      <a:pt x="18246" y="59110"/>
                      <a:pt x="18288" y="59005"/>
                    </a:cubicBezTo>
                    <a:close/>
                    <a:moveTo>
                      <a:pt x="16656" y="1"/>
                    </a:moveTo>
                    <a:cubicBezTo>
                      <a:pt x="16070" y="1"/>
                      <a:pt x="15338" y="754"/>
                      <a:pt x="14899" y="1131"/>
                    </a:cubicBezTo>
                    <a:cubicBezTo>
                      <a:pt x="14145" y="1779"/>
                      <a:pt x="13518" y="2574"/>
                      <a:pt x="13246" y="3537"/>
                    </a:cubicBezTo>
                    <a:cubicBezTo>
                      <a:pt x="12743" y="5169"/>
                      <a:pt x="13559" y="7408"/>
                      <a:pt x="15338" y="7889"/>
                    </a:cubicBezTo>
                    <a:cubicBezTo>
                      <a:pt x="15171" y="8475"/>
                      <a:pt x="14982" y="9061"/>
                      <a:pt x="14878" y="9667"/>
                    </a:cubicBezTo>
                    <a:cubicBezTo>
                      <a:pt x="13790" y="9772"/>
                      <a:pt x="12723" y="10002"/>
                      <a:pt x="11697" y="10337"/>
                    </a:cubicBezTo>
                    <a:cubicBezTo>
                      <a:pt x="9772" y="11007"/>
                      <a:pt x="8287" y="12262"/>
                      <a:pt x="7513" y="14187"/>
                    </a:cubicBezTo>
                    <a:cubicBezTo>
                      <a:pt x="6550" y="16677"/>
                      <a:pt x="6383" y="19564"/>
                      <a:pt x="5943" y="22180"/>
                    </a:cubicBezTo>
                    <a:cubicBezTo>
                      <a:pt x="5399" y="25444"/>
                      <a:pt x="5127" y="28875"/>
                      <a:pt x="2847" y="31491"/>
                    </a:cubicBezTo>
                    <a:cubicBezTo>
                      <a:pt x="2093" y="32328"/>
                      <a:pt x="817" y="32976"/>
                      <a:pt x="357" y="34023"/>
                    </a:cubicBezTo>
                    <a:cubicBezTo>
                      <a:pt x="315" y="34127"/>
                      <a:pt x="273" y="34232"/>
                      <a:pt x="252" y="34357"/>
                    </a:cubicBezTo>
                    <a:cubicBezTo>
                      <a:pt x="189" y="34420"/>
                      <a:pt x="168" y="34525"/>
                      <a:pt x="189" y="34608"/>
                    </a:cubicBezTo>
                    <a:cubicBezTo>
                      <a:pt x="1" y="35655"/>
                      <a:pt x="378" y="36805"/>
                      <a:pt x="189" y="37852"/>
                    </a:cubicBezTo>
                    <a:cubicBezTo>
                      <a:pt x="168" y="37998"/>
                      <a:pt x="252" y="38165"/>
                      <a:pt x="399" y="38186"/>
                    </a:cubicBezTo>
                    <a:cubicBezTo>
                      <a:pt x="4625" y="39672"/>
                      <a:pt x="9291" y="39525"/>
                      <a:pt x="13706" y="39672"/>
                    </a:cubicBezTo>
                    <a:cubicBezTo>
                      <a:pt x="13769" y="39672"/>
                      <a:pt x="13811" y="39651"/>
                      <a:pt x="13852" y="39630"/>
                    </a:cubicBezTo>
                    <a:cubicBezTo>
                      <a:pt x="14292" y="40007"/>
                      <a:pt x="14836" y="40258"/>
                      <a:pt x="15422" y="40404"/>
                    </a:cubicBezTo>
                    <a:cubicBezTo>
                      <a:pt x="15401" y="40572"/>
                      <a:pt x="15380" y="40718"/>
                      <a:pt x="15359" y="40865"/>
                    </a:cubicBezTo>
                    <a:cubicBezTo>
                      <a:pt x="15171" y="41681"/>
                      <a:pt x="14731" y="42434"/>
                      <a:pt x="14396" y="43208"/>
                    </a:cubicBezTo>
                    <a:cubicBezTo>
                      <a:pt x="13915" y="44254"/>
                      <a:pt x="13497" y="45342"/>
                      <a:pt x="13225" y="46472"/>
                    </a:cubicBezTo>
                    <a:cubicBezTo>
                      <a:pt x="12660" y="48669"/>
                      <a:pt x="12576" y="51012"/>
                      <a:pt x="13287" y="53189"/>
                    </a:cubicBezTo>
                    <a:cubicBezTo>
                      <a:pt x="13957" y="55260"/>
                      <a:pt x="15212" y="57080"/>
                      <a:pt x="16719" y="58650"/>
                    </a:cubicBezTo>
                    <a:cubicBezTo>
                      <a:pt x="17388" y="59340"/>
                      <a:pt x="18414" y="60637"/>
                      <a:pt x="19334" y="61014"/>
                    </a:cubicBezTo>
                    <a:cubicBezTo>
                      <a:pt x="19473" y="61068"/>
                      <a:pt x="19635" y="61085"/>
                      <a:pt x="19803" y="61085"/>
                    </a:cubicBezTo>
                    <a:cubicBezTo>
                      <a:pt x="20092" y="61085"/>
                      <a:pt x="20401" y="61035"/>
                      <a:pt x="20653" y="61035"/>
                    </a:cubicBezTo>
                    <a:cubicBezTo>
                      <a:pt x="20757" y="61035"/>
                      <a:pt x="20841" y="60993"/>
                      <a:pt x="20862" y="60909"/>
                    </a:cubicBezTo>
                    <a:cubicBezTo>
                      <a:pt x="20945" y="60826"/>
                      <a:pt x="20966" y="60700"/>
                      <a:pt x="20841" y="60596"/>
                    </a:cubicBezTo>
                    <a:cubicBezTo>
                      <a:pt x="17577" y="57959"/>
                      <a:pt x="14543" y="54528"/>
                      <a:pt x="14459" y="50092"/>
                    </a:cubicBezTo>
                    <a:cubicBezTo>
                      <a:pt x="14417" y="47874"/>
                      <a:pt x="15045" y="45698"/>
                      <a:pt x="15924" y="43668"/>
                    </a:cubicBezTo>
                    <a:cubicBezTo>
                      <a:pt x="16384" y="42622"/>
                      <a:pt x="16824" y="41618"/>
                      <a:pt x="17116" y="40551"/>
                    </a:cubicBezTo>
                    <a:cubicBezTo>
                      <a:pt x="18016" y="40509"/>
                      <a:pt x="18665" y="40216"/>
                      <a:pt x="19104" y="39756"/>
                    </a:cubicBezTo>
                    <a:cubicBezTo>
                      <a:pt x="21448" y="39735"/>
                      <a:pt x="23791" y="39630"/>
                      <a:pt x="26135" y="39379"/>
                    </a:cubicBezTo>
                    <a:cubicBezTo>
                      <a:pt x="28039" y="39191"/>
                      <a:pt x="29901" y="39065"/>
                      <a:pt x="31637" y="38186"/>
                    </a:cubicBezTo>
                    <a:cubicBezTo>
                      <a:pt x="31700" y="38165"/>
                      <a:pt x="31742" y="38144"/>
                      <a:pt x="31784" y="38103"/>
                    </a:cubicBezTo>
                    <a:cubicBezTo>
                      <a:pt x="31847" y="38040"/>
                      <a:pt x="31868" y="37956"/>
                      <a:pt x="31847" y="37872"/>
                    </a:cubicBezTo>
                    <a:cubicBezTo>
                      <a:pt x="31826" y="37872"/>
                      <a:pt x="31847" y="37872"/>
                      <a:pt x="31847" y="37852"/>
                    </a:cubicBezTo>
                    <a:cubicBezTo>
                      <a:pt x="31637" y="36701"/>
                      <a:pt x="32077" y="35529"/>
                      <a:pt x="31784" y="34399"/>
                    </a:cubicBezTo>
                    <a:cubicBezTo>
                      <a:pt x="31721" y="34148"/>
                      <a:pt x="31637" y="33939"/>
                      <a:pt x="31512" y="33751"/>
                    </a:cubicBezTo>
                    <a:cubicBezTo>
                      <a:pt x="31512" y="33688"/>
                      <a:pt x="31470" y="33604"/>
                      <a:pt x="31365" y="33562"/>
                    </a:cubicBezTo>
                    <a:cubicBezTo>
                      <a:pt x="30968" y="33060"/>
                      <a:pt x="30403" y="32683"/>
                      <a:pt x="29922" y="32244"/>
                    </a:cubicBezTo>
                    <a:cubicBezTo>
                      <a:pt x="27620" y="30110"/>
                      <a:pt x="26951" y="27369"/>
                      <a:pt x="26448" y="24398"/>
                    </a:cubicBezTo>
                    <a:cubicBezTo>
                      <a:pt x="25988" y="21615"/>
                      <a:pt x="25611" y="18790"/>
                      <a:pt x="25026" y="16028"/>
                    </a:cubicBezTo>
                    <a:cubicBezTo>
                      <a:pt x="24565" y="13873"/>
                      <a:pt x="23645" y="11990"/>
                      <a:pt x="21657" y="10923"/>
                    </a:cubicBezTo>
                    <a:cubicBezTo>
                      <a:pt x="20548" y="10316"/>
                      <a:pt x="19313" y="9939"/>
                      <a:pt x="18058" y="9751"/>
                    </a:cubicBezTo>
                    <a:cubicBezTo>
                      <a:pt x="17995" y="9123"/>
                      <a:pt x="17932" y="8517"/>
                      <a:pt x="17870" y="7910"/>
                    </a:cubicBezTo>
                    <a:lnTo>
                      <a:pt x="17912" y="7910"/>
                    </a:lnTo>
                    <a:cubicBezTo>
                      <a:pt x="19648" y="7491"/>
                      <a:pt x="20527" y="5336"/>
                      <a:pt x="20129" y="3725"/>
                    </a:cubicBezTo>
                    <a:cubicBezTo>
                      <a:pt x="19899" y="2763"/>
                      <a:pt x="19293" y="1926"/>
                      <a:pt x="18560" y="1256"/>
                    </a:cubicBezTo>
                    <a:cubicBezTo>
                      <a:pt x="18100" y="838"/>
                      <a:pt x="17305" y="1"/>
                      <a:pt x="1665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37"/>
              <p:cNvSpPr/>
              <p:nvPr/>
            </p:nvSpPr>
            <p:spPr>
              <a:xfrm>
                <a:off x="1686500" y="3308075"/>
                <a:ext cx="774200" cy="130850"/>
              </a:xfrm>
              <a:custGeom>
                <a:avLst/>
                <a:gdLst/>
                <a:ahLst/>
                <a:cxnLst/>
                <a:rect l="l" t="t" r="r" b="b"/>
                <a:pathLst>
                  <a:path w="30968" h="5234" extrusionOk="0">
                    <a:moveTo>
                      <a:pt x="14557" y="0"/>
                    </a:moveTo>
                    <a:cubicBezTo>
                      <a:pt x="11736" y="0"/>
                      <a:pt x="8884" y="121"/>
                      <a:pt x="6068" y="526"/>
                    </a:cubicBezTo>
                    <a:cubicBezTo>
                      <a:pt x="4102" y="798"/>
                      <a:pt x="1800" y="1133"/>
                      <a:pt x="126" y="2283"/>
                    </a:cubicBezTo>
                    <a:cubicBezTo>
                      <a:pt x="63" y="2472"/>
                      <a:pt x="22" y="2660"/>
                      <a:pt x="22" y="2869"/>
                    </a:cubicBezTo>
                    <a:cubicBezTo>
                      <a:pt x="1" y="3664"/>
                      <a:pt x="147" y="4439"/>
                      <a:pt x="105" y="5234"/>
                    </a:cubicBezTo>
                    <a:cubicBezTo>
                      <a:pt x="4583" y="3785"/>
                      <a:pt x="9418" y="3251"/>
                      <a:pt x="14168" y="3251"/>
                    </a:cubicBezTo>
                    <a:cubicBezTo>
                      <a:pt x="15389" y="3251"/>
                      <a:pt x="16604" y="3286"/>
                      <a:pt x="17807" y="3350"/>
                    </a:cubicBezTo>
                    <a:cubicBezTo>
                      <a:pt x="22012" y="3560"/>
                      <a:pt x="26595" y="3853"/>
                      <a:pt x="30633" y="5213"/>
                    </a:cubicBezTo>
                    <a:cubicBezTo>
                      <a:pt x="30591" y="4062"/>
                      <a:pt x="30968" y="2806"/>
                      <a:pt x="30403" y="1781"/>
                    </a:cubicBezTo>
                    <a:cubicBezTo>
                      <a:pt x="30361" y="1739"/>
                      <a:pt x="30340" y="1677"/>
                      <a:pt x="30298" y="1635"/>
                    </a:cubicBezTo>
                    <a:cubicBezTo>
                      <a:pt x="28436" y="881"/>
                      <a:pt x="26239" y="693"/>
                      <a:pt x="24251" y="484"/>
                    </a:cubicBezTo>
                    <a:cubicBezTo>
                      <a:pt x="21280" y="149"/>
                      <a:pt x="18288" y="3"/>
                      <a:pt x="15275" y="3"/>
                    </a:cubicBezTo>
                    <a:cubicBezTo>
                      <a:pt x="15036" y="1"/>
                      <a:pt x="14797" y="0"/>
                      <a:pt x="1455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37"/>
              <p:cNvSpPr/>
              <p:nvPr/>
            </p:nvSpPr>
            <p:spPr>
              <a:xfrm>
                <a:off x="1702725" y="3185475"/>
                <a:ext cx="725025" cy="156675"/>
              </a:xfrm>
              <a:custGeom>
                <a:avLst/>
                <a:gdLst/>
                <a:ahLst/>
                <a:cxnLst/>
                <a:rect l="l" t="t" r="r" b="b"/>
                <a:pathLst>
                  <a:path w="29001" h="6267" extrusionOk="0">
                    <a:moveTo>
                      <a:pt x="14622" y="0"/>
                    </a:moveTo>
                    <a:cubicBezTo>
                      <a:pt x="11047" y="0"/>
                      <a:pt x="7473" y="319"/>
                      <a:pt x="3934" y="952"/>
                    </a:cubicBezTo>
                    <a:cubicBezTo>
                      <a:pt x="3453" y="2291"/>
                      <a:pt x="2762" y="3505"/>
                      <a:pt x="1779" y="4593"/>
                    </a:cubicBezTo>
                    <a:cubicBezTo>
                      <a:pt x="1235" y="5179"/>
                      <a:pt x="502" y="5660"/>
                      <a:pt x="0" y="6267"/>
                    </a:cubicBezTo>
                    <a:cubicBezTo>
                      <a:pt x="1297" y="5618"/>
                      <a:pt x="2846" y="5325"/>
                      <a:pt x="4269" y="5074"/>
                    </a:cubicBezTo>
                    <a:cubicBezTo>
                      <a:pt x="7354" y="4542"/>
                      <a:pt x="10516" y="4357"/>
                      <a:pt x="13673" y="4357"/>
                    </a:cubicBezTo>
                    <a:cubicBezTo>
                      <a:pt x="15482" y="4357"/>
                      <a:pt x="17291" y="4418"/>
                      <a:pt x="19083" y="4509"/>
                    </a:cubicBezTo>
                    <a:cubicBezTo>
                      <a:pt x="22242" y="4656"/>
                      <a:pt x="25883" y="4718"/>
                      <a:pt x="29000" y="5744"/>
                    </a:cubicBezTo>
                    <a:cubicBezTo>
                      <a:pt x="28373" y="5137"/>
                      <a:pt x="27640" y="4614"/>
                      <a:pt x="27117" y="3965"/>
                    </a:cubicBezTo>
                    <a:cubicBezTo>
                      <a:pt x="26385" y="3024"/>
                      <a:pt x="25904" y="2040"/>
                      <a:pt x="25548" y="994"/>
                    </a:cubicBezTo>
                    <a:lnTo>
                      <a:pt x="25485" y="994"/>
                    </a:lnTo>
                    <a:cubicBezTo>
                      <a:pt x="21889" y="330"/>
                      <a:pt x="18255" y="0"/>
                      <a:pt x="1462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37"/>
              <p:cNvSpPr/>
              <p:nvPr/>
            </p:nvSpPr>
            <p:spPr>
              <a:xfrm>
                <a:off x="2157800" y="3407000"/>
                <a:ext cx="284600" cy="73775"/>
              </a:xfrm>
              <a:custGeom>
                <a:avLst/>
                <a:gdLst/>
                <a:ahLst/>
                <a:cxnLst/>
                <a:rect l="l" t="t" r="r" b="b"/>
                <a:pathLst>
                  <a:path w="11384" h="2951" extrusionOk="0">
                    <a:moveTo>
                      <a:pt x="545" y="0"/>
                    </a:moveTo>
                    <a:lnTo>
                      <a:pt x="545" y="0"/>
                    </a:lnTo>
                    <a:cubicBezTo>
                      <a:pt x="587" y="1088"/>
                      <a:pt x="461" y="2155"/>
                      <a:pt x="1" y="2950"/>
                    </a:cubicBezTo>
                    <a:cubicBezTo>
                      <a:pt x="1884" y="2930"/>
                      <a:pt x="3767" y="2846"/>
                      <a:pt x="5629" y="2678"/>
                    </a:cubicBezTo>
                    <a:cubicBezTo>
                      <a:pt x="7575" y="2511"/>
                      <a:pt x="9584" y="2427"/>
                      <a:pt x="11383" y="1674"/>
                    </a:cubicBezTo>
                    <a:cubicBezTo>
                      <a:pt x="7952" y="565"/>
                      <a:pt x="4165" y="210"/>
                      <a:pt x="54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37"/>
              <p:cNvSpPr/>
              <p:nvPr/>
            </p:nvSpPr>
            <p:spPr>
              <a:xfrm>
                <a:off x="1805250" y="3019225"/>
                <a:ext cx="531475" cy="177500"/>
              </a:xfrm>
              <a:custGeom>
                <a:avLst/>
                <a:gdLst/>
                <a:ahLst/>
                <a:cxnLst/>
                <a:rect l="l" t="t" r="r" b="b"/>
                <a:pathLst>
                  <a:path w="21259" h="7100" extrusionOk="0">
                    <a:moveTo>
                      <a:pt x="11904" y="1"/>
                    </a:moveTo>
                    <a:cubicBezTo>
                      <a:pt x="11451" y="1"/>
                      <a:pt x="10998" y="4"/>
                      <a:pt x="10546" y="7"/>
                    </a:cubicBezTo>
                    <a:cubicBezTo>
                      <a:pt x="7449" y="7"/>
                      <a:pt x="4352" y="49"/>
                      <a:pt x="1256" y="363"/>
                    </a:cubicBezTo>
                    <a:cubicBezTo>
                      <a:pt x="984" y="2141"/>
                      <a:pt x="712" y="3920"/>
                      <a:pt x="356" y="5656"/>
                    </a:cubicBezTo>
                    <a:cubicBezTo>
                      <a:pt x="251" y="6137"/>
                      <a:pt x="147" y="6598"/>
                      <a:pt x="0" y="7037"/>
                    </a:cubicBezTo>
                    <a:cubicBezTo>
                      <a:pt x="3466" y="6441"/>
                      <a:pt x="6962" y="6142"/>
                      <a:pt x="10457" y="6142"/>
                    </a:cubicBezTo>
                    <a:cubicBezTo>
                      <a:pt x="14071" y="6142"/>
                      <a:pt x="17684" y="6462"/>
                      <a:pt x="21259" y="7100"/>
                    </a:cubicBezTo>
                    <a:cubicBezTo>
                      <a:pt x="20945" y="6012"/>
                      <a:pt x="20736" y="4903"/>
                      <a:pt x="20547" y="3752"/>
                    </a:cubicBezTo>
                    <a:cubicBezTo>
                      <a:pt x="20401" y="2852"/>
                      <a:pt x="20254" y="1932"/>
                      <a:pt x="20108" y="1011"/>
                    </a:cubicBezTo>
                    <a:cubicBezTo>
                      <a:pt x="20066" y="1011"/>
                      <a:pt x="20045" y="1011"/>
                      <a:pt x="20003" y="990"/>
                    </a:cubicBezTo>
                    <a:cubicBezTo>
                      <a:pt x="17380" y="110"/>
                      <a:pt x="14650" y="1"/>
                      <a:pt x="1190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37"/>
              <p:cNvSpPr/>
              <p:nvPr/>
            </p:nvSpPr>
            <p:spPr>
              <a:xfrm>
                <a:off x="1838725" y="2921650"/>
                <a:ext cx="466625" cy="108750"/>
              </a:xfrm>
              <a:custGeom>
                <a:avLst/>
                <a:gdLst/>
                <a:ahLst/>
                <a:cxnLst/>
                <a:rect l="l" t="t" r="r" b="b"/>
                <a:pathLst>
                  <a:path w="18665" h="4350" extrusionOk="0">
                    <a:moveTo>
                      <a:pt x="8411" y="0"/>
                    </a:moveTo>
                    <a:cubicBezTo>
                      <a:pt x="5767" y="0"/>
                      <a:pt x="3137" y="210"/>
                      <a:pt x="523" y="604"/>
                    </a:cubicBezTo>
                    <a:cubicBezTo>
                      <a:pt x="461" y="1001"/>
                      <a:pt x="398" y="1378"/>
                      <a:pt x="335" y="1755"/>
                    </a:cubicBezTo>
                    <a:cubicBezTo>
                      <a:pt x="210" y="2403"/>
                      <a:pt x="105" y="3073"/>
                      <a:pt x="0" y="3742"/>
                    </a:cubicBezTo>
                    <a:cubicBezTo>
                      <a:pt x="3244" y="3408"/>
                      <a:pt x="6466" y="3387"/>
                      <a:pt x="9709" y="3366"/>
                    </a:cubicBezTo>
                    <a:cubicBezTo>
                      <a:pt x="12743" y="3366"/>
                      <a:pt x="15777" y="3408"/>
                      <a:pt x="18664" y="4349"/>
                    </a:cubicBezTo>
                    <a:cubicBezTo>
                      <a:pt x="18497" y="3282"/>
                      <a:pt x="18309" y="2194"/>
                      <a:pt x="18120" y="1127"/>
                    </a:cubicBezTo>
                    <a:cubicBezTo>
                      <a:pt x="15568" y="123"/>
                      <a:pt x="12471" y="81"/>
                      <a:pt x="9751" y="18"/>
                    </a:cubicBezTo>
                    <a:cubicBezTo>
                      <a:pt x="9304" y="6"/>
                      <a:pt x="8857" y="0"/>
                      <a:pt x="841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37"/>
              <p:cNvSpPr/>
              <p:nvPr/>
            </p:nvSpPr>
            <p:spPr>
              <a:xfrm>
                <a:off x="1853900" y="2752850"/>
                <a:ext cx="435225" cy="182350"/>
              </a:xfrm>
              <a:custGeom>
                <a:avLst/>
                <a:gdLst/>
                <a:ahLst/>
                <a:cxnLst/>
                <a:rect l="l" t="t" r="r" b="b"/>
                <a:pathLst>
                  <a:path w="17409" h="7294" extrusionOk="0">
                    <a:moveTo>
                      <a:pt x="8427" y="1"/>
                    </a:moveTo>
                    <a:cubicBezTo>
                      <a:pt x="6286" y="1"/>
                      <a:pt x="4143" y="527"/>
                      <a:pt x="2511" y="1769"/>
                    </a:cubicBezTo>
                    <a:cubicBezTo>
                      <a:pt x="879" y="2983"/>
                      <a:pt x="356" y="4908"/>
                      <a:pt x="0" y="6812"/>
                    </a:cubicBezTo>
                    <a:cubicBezTo>
                      <a:pt x="2594" y="6436"/>
                      <a:pt x="5203" y="6229"/>
                      <a:pt x="7814" y="6229"/>
                    </a:cubicBezTo>
                    <a:cubicBezTo>
                      <a:pt x="8257" y="6229"/>
                      <a:pt x="8700" y="6235"/>
                      <a:pt x="9144" y="6247"/>
                    </a:cubicBezTo>
                    <a:cubicBezTo>
                      <a:pt x="11801" y="6310"/>
                      <a:pt x="14856" y="6352"/>
                      <a:pt x="17409" y="7293"/>
                    </a:cubicBezTo>
                    <a:cubicBezTo>
                      <a:pt x="17388" y="7084"/>
                      <a:pt x="17346" y="6875"/>
                      <a:pt x="17304" y="6686"/>
                    </a:cubicBezTo>
                    <a:cubicBezTo>
                      <a:pt x="16781" y="3883"/>
                      <a:pt x="15651" y="1727"/>
                      <a:pt x="12847" y="744"/>
                    </a:cubicBezTo>
                    <a:cubicBezTo>
                      <a:pt x="11501" y="272"/>
                      <a:pt x="9964" y="1"/>
                      <a:pt x="84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37"/>
              <p:cNvSpPr/>
              <p:nvPr/>
            </p:nvSpPr>
            <p:spPr>
              <a:xfrm>
                <a:off x="2101325" y="3405425"/>
                <a:ext cx="58600" cy="95225"/>
              </a:xfrm>
              <a:custGeom>
                <a:avLst/>
                <a:gdLst/>
                <a:ahLst/>
                <a:cxnLst/>
                <a:rect l="l" t="t" r="r" b="b"/>
                <a:pathLst>
                  <a:path w="2344" h="3809" extrusionOk="0">
                    <a:moveTo>
                      <a:pt x="1653" y="0"/>
                    </a:moveTo>
                    <a:cubicBezTo>
                      <a:pt x="1674" y="1256"/>
                      <a:pt x="1381" y="2407"/>
                      <a:pt x="146" y="2721"/>
                    </a:cubicBezTo>
                    <a:cubicBezTo>
                      <a:pt x="126" y="3097"/>
                      <a:pt x="63" y="3453"/>
                      <a:pt x="0" y="3809"/>
                    </a:cubicBezTo>
                    <a:cubicBezTo>
                      <a:pt x="2092" y="3599"/>
                      <a:pt x="2343" y="1800"/>
                      <a:pt x="2281" y="21"/>
                    </a:cubicBezTo>
                    <a:cubicBezTo>
                      <a:pt x="2071" y="21"/>
                      <a:pt x="1862" y="0"/>
                      <a:pt x="1653" y="0"/>
                    </a:cubicBezTo>
                    <a:close/>
                  </a:path>
                </a:pathLst>
              </a:custGeom>
              <a:solidFill>
                <a:srgbClr val="FFEB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37"/>
              <p:cNvSpPr/>
              <p:nvPr/>
            </p:nvSpPr>
            <p:spPr>
              <a:xfrm>
                <a:off x="2001400" y="2513025"/>
                <a:ext cx="170550" cy="171600"/>
              </a:xfrm>
              <a:custGeom>
                <a:avLst/>
                <a:gdLst/>
                <a:ahLst/>
                <a:cxnLst/>
                <a:rect l="l" t="t" r="r" b="b"/>
                <a:pathLst>
                  <a:path w="6822" h="6864" extrusionOk="0">
                    <a:moveTo>
                      <a:pt x="3411" y="1"/>
                    </a:moveTo>
                    <a:cubicBezTo>
                      <a:pt x="3035" y="1"/>
                      <a:pt x="2093" y="901"/>
                      <a:pt x="1863" y="1110"/>
                    </a:cubicBezTo>
                    <a:cubicBezTo>
                      <a:pt x="1486" y="1445"/>
                      <a:pt x="1130" y="1842"/>
                      <a:pt x="879" y="2281"/>
                    </a:cubicBezTo>
                    <a:cubicBezTo>
                      <a:pt x="1" y="3746"/>
                      <a:pt x="273" y="6320"/>
                      <a:pt x="2219" y="6843"/>
                    </a:cubicBezTo>
                    <a:cubicBezTo>
                      <a:pt x="2260" y="6613"/>
                      <a:pt x="2302" y="6383"/>
                      <a:pt x="2323" y="6131"/>
                    </a:cubicBezTo>
                    <a:cubicBezTo>
                      <a:pt x="1382" y="5734"/>
                      <a:pt x="942" y="4520"/>
                      <a:pt x="1193" y="3579"/>
                    </a:cubicBezTo>
                    <a:cubicBezTo>
                      <a:pt x="1340" y="2951"/>
                      <a:pt x="1737" y="2428"/>
                      <a:pt x="2219" y="2009"/>
                    </a:cubicBezTo>
                    <a:cubicBezTo>
                      <a:pt x="2491" y="1779"/>
                      <a:pt x="2951" y="1319"/>
                      <a:pt x="3348" y="1319"/>
                    </a:cubicBezTo>
                    <a:cubicBezTo>
                      <a:pt x="3746" y="1319"/>
                      <a:pt x="4269" y="1842"/>
                      <a:pt x="4562" y="2114"/>
                    </a:cubicBezTo>
                    <a:cubicBezTo>
                      <a:pt x="5022" y="2533"/>
                      <a:pt x="5399" y="3077"/>
                      <a:pt x="5524" y="3704"/>
                    </a:cubicBezTo>
                    <a:cubicBezTo>
                      <a:pt x="5713" y="4583"/>
                      <a:pt x="5273" y="5671"/>
                      <a:pt x="4457" y="6090"/>
                    </a:cubicBezTo>
                    <a:cubicBezTo>
                      <a:pt x="4457" y="6131"/>
                      <a:pt x="4478" y="6173"/>
                      <a:pt x="4478" y="6236"/>
                    </a:cubicBezTo>
                    <a:cubicBezTo>
                      <a:pt x="4499" y="6445"/>
                      <a:pt x="4541" y="6655"/>
                      <a:pt x="4562" y="6864"/>
                    </a:cubicBezTo>
                    <a:cubicBezTo>
                      <a:pt x="6550" y="6362"/>
                      <a:pt x="6822" y="3767"/>
                      <a:pt x="5943" y="2281"/>
                    </a:cubicBezTo>
                    <a:cubicBezTo>
                      <a:pt x="5692" y="1842"/>
                      <a:pt x="5336" y="1445"/>
                      <a:pt x="4960" y="1110"/>
                    </a:cubicBezTo>
                    <a:cubicBezTo>
                      <a:pt x="4729" y="901"/>
                      <a:pt x="3788" y="1"/>
                      <a:pt x="34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37"/>
              <p:cNvSpPr/>
              <p:nvPr/>
            </p:nvSpPr>
            <p:spPr>
              <a:xfrm>
                <a:off x="2123800" y="3975075"/>
                <a:ext cx="43975" cy="37150"/>
              </a:xfrm>
              <a:custGeom>
                <a:avLst/>
                <a:gdLst/>
                <a:ahLst/>
                <a:cxnLst/>
                <a:rect l="l" t="t" r="r" b="b"/>
                <a:pathLst>
                  <a:path w="1759" h="1486" extrusionOk="0">
                    <a:moveTo>
                      <a:pt x="147" y="0"/>
                    </a:moveTo>
                    <a:cubicBezTo>
                      <a:pt x="105" y="105"/>
                      <a:pt x="64" y="210"/>
                      <a:pt x="1" y="293"/>
                    </a:cubicBezTo>
                    <a:cubicBezTo>
                      <a:pt x="273" y="544"/>
                      <a:pt x="524" y="774"/>
                      <a:pt x="796" y="1005"/>
                    </a:cubicBezTo>
                    <a:cubicBezTo>
                      <a:pt x="1193" y="1339"/>
                      <a:pt x="1444" y="1444"/>
                      <a:pt x="1758" y="1486"/>
                    </a:cubicBezTo>
                    <a:cubicBezTo>
                      <a:pt x="1214" y="1026"/>
                      <a:pt x="670" y="523"/>
                      <a:pt x="147" y="0"/>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37"/>
              <p:cNvSpPr/>
              <p:nvPr/>
            </p:nvSpPr>
            <p:spPr>
              <a:xfrm>
                <a:off x="2034350" y="3402275"/>
                <a:ext cx="95750" cy="57050"/>
              </a:xfrm>
              <a:custGeom>
                <a:avLst/>
                <a:gdLst/>
                <a:ahLst/>
                <a:cxnLst/>
                <a:rect l="l" t="t" r="r" b="b"/>
                <a:pathLst>
                  <a:path w="3830" h="2282" extrusionOk="0">
                    <a:moveTo>
                      <a:pt x="105" y="1"/>
                    </a:moveTo>
                    <a:cubicBezTo>
                      <a:pt x="105" y="629"/>
                      <a:pt x="1" y="1424"/>
                      <a:pt x="482" y="1863"/>
                    </a:cubicBezTo>
                    <a:cubicBezTo>
                      <a:pt x="608" y="1989"/>
                      <a:pt x="775" y="2072"/>
                      <a:pt x="942" y="2156"/>
                    </a:cubicBezTo>
                    <a:cubicBezTo>
                      <a:pt x="984" y="2135"/>
                      <a:pt x="1026" y="2114"/>
                      <a:pt x="1089" y="2114"/>
                    </a:cubicBezTo>
                    <a:lnTo>
                      <a:pt x="2616" y="2114"/>
                    </a:lnTo>
                    <a:cubicBezTo>
                      <a:pt x="2721" y="2114"/>
                      <a:pt x="2805" y="2198"/>
                      <a:pt x="2846" y="2282"/>
                    </a:cubicBezTo>
                    <a:cubicBezTo>
                      <a:pt x="3725" y="1968"/>
                      <a:pt x="3830" y="1026"/>
                      <a:pt x="3809" y="85"/>
                    </a:cubicBezTo>
                    <a:cubicBezTo>
                      <a:pt x="2595" y="43"/>
                      <a:pt x="1361" y="1"/>
                      <a:pt x="1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37"/>
              <p:cNvSpPr/>
              <p:nvPr/>
            </p:nvSpPr>
            <p:spPr>
              <a:xfrm>
                <a:off x="2085625" y="3935850"/>
                <a:ext cx="36625" cy="42375"/>
              </a:xfrm>
              <a:custGeom>
                <a:avLst/>
                <a:gdLst/>
                <a:ahLst/>
                <a:cxnLst/>
                <a:rect l="l" t="t" r="r" b="b"/>
                <a:pathLst>
                  <a:path w="1465" h="1695" extrusionOk="0">
                    <a:moveTo>
                      <a:pt x="251" y="0"/>
                    </a:moveTo>
                    <a:cubicBezTo>
                      <a:pt x="168" y="105"/>
                      <a:pt x="84" y="230"/>
                      <a:pt x="0" y="335"/>
                    </a:cubicBezTo>
                    <a:cubicBezTo>
                      <a:pt x="419" y="795"/>
                      <a:pt x="879" y="1255"/>
                      <a:pt x="1339" y="1695"/>
                    </a:cubicBezTo>
                    <a:cubicBezTo>
                      <a:pt x="1402" y="1590"/>
                      <a:pt x="1444" y="1486"/>
                      <a:pt x="1465" y="1360"/>
                    </a:cubicBezTo>
                    <a:cubicBezTo>
                      <a:pt x="1046" y="921"/>
                      <a:pt x="628" y="481"/>
                      <a:pt x="251" y="0"/>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37"/>
              <p:cNvSpPr/>
              <p:nvPr/>
            </p:nvSpPr>
            <p:spPr>
              <a:xfrm>
                <a:off x="2055275" y="2668400"/>
                <a:ext cx="53375" cy="73250"/>
              </a:xfrm>
              <a:custGeom>
                <a:avLst/>
                <a:gdLst/>
                <a:ahLst/>
                <a:cxnLst/>
                <a:rect l="l" t="t" r="r" b="b"/>
                <a:pathLst>
                  <a:path w="2135" h="2930" extrusionOk="0">
                    <a:moveTo>
                      <a:pt x="1800" y="0"/>
                    </a:moveTo>
                    <a:cubicBezTo>
                      <a:pt x="1779" y="0"/>
                      <a:pt x="1758" y="21"/>
                      <a:pt x="1737" y="21"/>
                    </a:cubicBezTo>
                    <a:cubicBezTo>
                      <a:pt x="1630" y="66"/>
                      <a:pt x="1486" y="80"/>
                      <a:pt x="1327" y="80"/>
                    </a:cubicBezTo>
                    <a:cubicBezTo>
                      <a:pt x="1113" y="80"/>
                      <a:pt x="875" y="54"/>
                      <a:pt x="670" y="42"/>
                    </a:cubicBezTo>
                    <a:cubicBezTo>
                      <a:pt x="587" y="984"/>
                      <a:pt x="189" y="1925"/>
                      <a:pt x="1" y="2888"/>
                    </a:cubicBezTo>
                    <a:cubicBezTo>
                      <a:pt x="253" y="2873"/>
                      <a:pt x="505" y="2866"/>
                      <a:pt x="757" y="2866"/>
                    </a:cubicBezTo>
                    <a:cubicBezTo>
                      <a:pt x="1216" y="2866"/>
                      <a:pt x="1676" y="2889"/>
                      <a:pt x="2135" y="2929"/>
                    </a:cubicBezTo>
                    <a:cubicBezTo>
                      <a:pt x="2030" y="2134"/>
                      <a:pt x="1947" y="1318"/>
                      <a:pt x="1863" y="502"/>
                    </a:cubicBezTo>
                    <a:cubicBezTo>
                      <a:pt x="1842" y="377"/>
                      <a:pt x="1779" y="147"/>
                      <a:pt x="18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37"/>
              <p:cNvSpPr/>
              <p:nvPr/>
            </p:nvSpPr>
            <p:spPr>
              <a:xfrm>
                <a:off x="2063125" y="3467275"/>
                <a:ext cx="35075" cy="29725"/>
              </a:xfrm>
              <a:custGeom>
                <a:avLst/>
                <a:gdLst/>
                <a:ahLst/>
                <a:cxnLst/>
                <a:rect l="l" t="t" r="r" b="b"/>
                <a:pathLst>
                  <a:path w="1403" h="1189" extrusionOk="0">
                    <a:moveTo>
                      <a:pt x="1185" y="0"/>
                    </a:moveTo>
                    <a:cubicBezTo>
                      <a:pt x="1007" y="0"/>
                      <a:pt x="789" y="37"/>
                      <a:pt x="691" y="37"/>
                    </a:cubicBezTo>
                    <a:cubicBezTo>
                      <a:pt x="613" y="37"/>
                      <a:pt x="346" y="2"/>
                      <a:pt x="156" y="2"/>
                    </a:cubicBezTo>
                    <a:cubicBezTo>
                      <a:pt x="92" y="2"/>
                      <a:pt x="37" y="6"/>
                      <a:pt x="1" y="16"/>
                    </a:cubicBezTo>
                    <a:cubicBezTo>
                      <a:pt x="126" y="16"/>
                      <a:pt x="189" y="686"/>
                      <a:pt x="210" y="1188"/>
                    </a:cubicBezTo>
                    <a:cubicBezTo>
                      <a:pt x="545" y="1125"/>
                      <a:pt x="858" y="937"/>
                      <a:pt x="1151" y="749"/>
                    </a:cubicBezTo>
                    <a:cubicBezTo>
                      <a:pt x="1235" y="351"/>
                      <a:pt x="1340" y="37"/>
                      <a:pt x="1402" y="37"/>
                    </a:cubicBezTo>
                    <a:cubicBezTo>
                      <a:pt x="1354" y="9"/>
                      <a:pt x="1275" y="0"/>
                      <a:pt x="1185" y="0"/>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37"/>
              <p:cNvSpPr/>
              <p:nvPr/>
            </p:nvSpPr>
            <p:spPr>
              <a:xfrm>
                <a:off x="2061550" y="3494875"/>
                <a:ext cx="27750" cy="46050"/>
              </a:xfrm>
              <a:custGeom>
                <a:avLst/>
                <a:gdLst/>
                <a:ahLst/>
                <a:cxnLst/>
                <a:rect l="l" t="t" r="r" b="b"/>
                <a:pathLst>
                  <a:path w="1110" h="1842" extrusionOk="0">
                    <a:moveTo>
                      <a:pt x="1110" y="0"/>
                    </a:moveTo>
                    <a:cubicBezTo>
                      <a:pt x="859" y="168"/>
                      <a:pt x="587" y="293"/>
                      <a:pt x="294" y="356"/>
                    </a:cubicBezTo>
                    <a:cubicBezTo>
                      <a:pt x="294" y="503"/>
                      <a:pt x="294" y="628"/>
                      <a:pt x="294" y="670"/>
                    </a:cubicBezTo>
                    <a:cubicBezTo>
                      <a:pt x="252" y="1068"/>
                      <a:pt x="147" y="1465"/>
                      <a:pt x="1" y="1842"/>
                    </a:cubicBezTo>
                    <a:cubicBezTo>
                      <a:pt x="273" y="1758"/>
                      <a:pt x="524" y="1653"/>
                      <a:pt x="754" y="1486"/>
                    </a:cubicBezTo>
                    <a:cubicBezTo>
                      <a:pt x="796" y="1340"/>
                      <a:pt x="838" y="1214"/>
                      <a:pt x="880" y="1068"/>
                    </a:cubicBezTo>
                    <a:cubicBezTo>
                      <a:pt x="921" y="942"/>
                      <a:pt x="1005" y="461"/>
                      <a:pt x="1110" y="0"/>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37"/>
              <p:cNvSpPr/>
              <p:nvPr/>
            </p:nvSpPr>
            <p:spPr>
              <a:xfrm>
                <a:off x="2052150" y="3888225"/>
                <a:ext cx="35075" cy="50775"/>
              </a:xfrm>
              <a:custGeom>
                <a:avLst/>
                <a:gdLst/>
                <a:ahLst/>
                <a:cxnLst/>
                <a:rect l="l" t="t" r="r" b="b"/>
                <a:pathLst>
                  <a:path w="1403" h="2031" extrusionOk="0">
                    <a:moveTo>
                      <a:pt x="251" y="1"/>
                    </a:moveTo>
                    <a:cubicBezTo>
                      <a:pt x="209" y="189"/>
                      <a:pt x="126" y="357"/>
                      <a:pt x="0" y="503"/>
                    </a:cubicBezTo>
                    <a:cubicBezTo>
                      <a:pt x="314" y="984"/>
                      <a:pt x="649" y="1445"/>
                      <a:pt x="1025" y="1884"/>
                    </a:cubicBezTo>
                    <a:cubicBezTo>
                      <a:pt x="1067" y="1926"/>
                      <a:pt x="1109" y="1989"/>
                      <a:pt x="1172" y="2031"/>
                    </a:cubicBezTo>
                    <a:cubicBezTo>
                      <a:pt x="1256" y="1926"/>
                      <a:pt x="1360" y="1800"/>
                      <a:pt x="1402" y="1675"/>
                    </a:cubicBezTo>
                    <a:cubicBezTo>
                      <a:pt x="984" y="1131"/>
                      <a:pt x="607" y="587"/>
                      <a:pt x="251" y="1"/>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37"/>
              <p:cNvSpPr/>
              <p:nvPr/>
            </p:nvSpPr>
            <p:spPr>
              <a:xfrm>
                <a:off x="2046900" y="3541950"/>
                <a:ext cx="29850" cy="31925"/>
              </a:xfrm>
              <a:custGeom>
                <a:avLst/>
                <a:gdLst/>
                <a:ahLst/>
                <a:cxnLst/>
                <a:rect l="l" t="t" r="r" b="b"/>
                <a:pathLst>
                  <a:path w="1194" h="1277" extrusionOk="0">
                    <a:moveTo>
                      <a:pt x="1194" y="1"/>
                    </a:moveTo>
                    <a:lnTo>
                      <a:pt x="1194" y="1"/>
                    </a:lnTo>
                    <a:cubicBezTo>
                      <a:pt x="963" y="105"/>
                      <a:pt x="712" y="189"/>
                      <a:pt x="461" y="252"/>
                    </a:cubicBezTo>
                    <a:cubicBezTo>
                      <a:pt x="336" y="607"/>
                      <a:pt x="168" y="942"/>
                      <a:pt x="1" y="1277"/>
                    </a:cubicBezTo>
                    <a:cubicBezTo>
                      <a:pt x="252" y="1277"/>
                      <a:pt x="461" y="1235"/>
                      <a:pt x="691" y="1151"/>
                    </a:cubicBezTo>
                    <a:cubicBezTo>
                      <a:pt x="859" y="775"/>
                      <a:pt x="1026" y="377"/>
                      <a:pt x="1194" y="1"/>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37"/>
              <p:cNvSpPr/>
              <p:nvPr/>
            </p:nvSpPr>
            <p:spPr>
              <a:xfrm>
                <a:off x="2062600" y="3467675"/>
                <a:ext cx="550" cy="550"/>
              </a:xfrm>
              <a:custGeom>
                <a:avLst/>
                <a:gdLst/>
                <a:ahLst/>
                <a:cxnLst/>
                <a:rect l="l" t="t" r="r" b="b"/>
                <a:pathLst>
                  <a:path w="22" h="22" extrusionOk="0">
                    <a:moveTo>
                      <a:pt x="22" y="0"/>
                    </a:moveTo>
                    <a:cubicBezTo>
                      <a:pt x="22" y="1"/>
                      <a:pt x="22" y="9"/>
                      <a:pt x="16" y="16"/>
                    </a:cubicBezTo>
                    <a:lnTo>
                      <a:pt x="16" y="16"/>
                    </a:lnTo>
                    <a:cubicBezTo>
                      <a:pt x="19" y="12"/>
                      <a:pt x="22" y="8"/>
                      <a:pt x="22" y="0"/>
                    </a:cubicBezTo>
                    <a:close/>
                    <a:moveTo>
                      <a:pt x="16" y="16"/>
                    </a:moveTo>
                    <a:lnTo>
                      <a:pt x="16" y="16"/>
                    </a:lnTo>
                    <a:cubicBezTo>
                      <a:pt x="10" y="21"/>
                      <a:pt x="1" y="21"/>
                      <a:pt x="1" y="21"/>
                    </a:cubicBezTo>
                    <a:cubicBezTo>
                      <a:pt x="8" y="21"/>
                      <a:pt x="13" y="19"/>
                      <a:pt x="16" y="16"/>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37"/>
              <p:cNvSpPr/>
              <p:nvPr/>
            </p:nvSpPr>
            <p:spPr>
              <a:xfrm>
                <a:off x="2003500" y="3402275"/>
                <a:ext cx="52850" cy="94725"/>
              </a:xfrm>
              <a:custGeom>
                <a:avLst/>
                <a:gdLst/>
                <a:ahLst/>
                <a:cxnLst/>
                <a:rect l="l" t="t" r="r" b="b"/>
                <a:pathLst>
                  <a:path w="2114" h="3789" extrusionOk="0">
                    <a:moveTo>
                      <a:pt x="816" y="1"/>
                    </a:moveTo>
                    <a:cubicBezTo>
                      <a:pt x="607" y="1"/>
                      <a:pt x="398" y="22"/>
                      <a:pt x="189" y="22"/>
                    </a:cubicBezTo>
                    <a:cubicBezTo>
                      <a:pt x="189" y="1047"/>
                      <a:pt x="0" y="2344"/>
                      <a:pt x="774" y="3077"/>
                    </a:cubicBezTo>
                    <a:cubicBezTo>
                      <a:pt x="1151" y="3412"/>
                      <a:pt x="1611" y="3642"/>
                      <a:pt x="2114" y="3788"/>
                    </a:cubicBezTo>
                    <a:cubicBezTo>
                      <a:pt x="2114" y="3412"/>
                      <a:pt x="2093" y="3056"/>
                      <a:pt x="2072" y="2679"/>
                    </a:cubicBezTo>
                    <a:cubicBezTo>
                      <a:pt x="1800" y="2575"/>
                      <a:pt x="1549" y="2428"/>
                      <a:pt x="1339" y="2219"/>
                    </a:cubicBezTo>
                    <a:cubicBezTo>
                      <a:pt x="691" y="1633"/>
                      <a:pt x="837" y="817"/>
                      <a:pt x="816" y="1"/>
                    </a:cubicBezTo>
                    <a:close/>
                  </a:path>
                </a:pathLst>
              </a:custGeom>
              <a:solidFill>
                <a:srgbClr val="FFEB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37"/>
              <p:cNvSpPr/>
              <p:nvPr/>
            </p:nvSpPr>
            <p:spPr>
              <a:xfrm>
                <a:off x="2028600" y="3849000"/>
                <a:ext cx="25125" cy="46050"/>
              </a:xfrm>
              <a:custGeom>
                <a:avLst/>
                <a:gdLst/>
                <a:ahLst/>
                <a:cxnLst/>
                <a:rect l="l" t="t" r="r" b="b"/>
                <a:pathLst>
                  <a:path w="1005" h="1842" extrusionOk="0">
                    <a:moveTo>
                      <a:pt x="419" y="1"/>
                    </a:moveTo>
                    <a:cubicBezTo>
                      <a:pt x="314" y="168"/>
                      <a:pt x="168" y="315"/>
                      <a:pt x="1" y="461"/>
                    </a:cubicBezTo>
                    <a:cubicBezTo>
                      <a:pt x="231" y="921"/>
                      <a:pt x="503" y="1403"/>
                      <a:pt x="775" y="1842"/>
                    </a:cubicBezTo>
                    <a:cubicBezTo>
                      <a:pt x="900" y="1675"/>
                      <a:pt x="984" y="1486"/>
                      <a:pt x="1005" y="1277"/>
                    </a:cubicBezTo>
                    <a:cubicBezTo>
                      <a:pt x="1005" y="1256"/>
                      <a:pt x="1005" y="1235"/>
                      <a:pt x="1005" y="1235"/>
                    </a:cubicBezTo>
                    <a:cubicBezTo>
                      <a:pt x="796" y="838"/>
                      <a:pt x="586" y="419"/>
                      <a:pt x="419" y="1"/>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37"/>
              <p:cNvSpPr/>
              <p:nvPr/>
            </p:nvSpPr>
            <p:spPr>
              <a:xfrm>
                <a:off x="2029125" y="3578575"/>
                <a:ext cx="31400" cy="37150"/>
              </a:xfrm>
              <a:custGeom>
                <a:avLst/>
                <a:gdLst/>
                <a:ahLst/>
                <a:cxnLst/>
                <a:rect l="l" t="t" r="r" b="b"/>
                <a:pathLst>
                  <a:path w="1256" h="1486" extrusionOk="0">
                    <a:moveTo>
                      <a:pt x="1256" y="0"/>
                    </a:moveTo>
                    <a:cubicBezTo>
                      <a:pt x="1047" y="63"/>
                      <a:pt x="817" y="84"/>
                      <a:pt x="607" y="84"/>
                    </a:cubicBezTo>
                    <a:cubicBezTo>
                      <a:pt x="586" y="84"/>
                      <a:pt x="586" y="105"/>
                      <a:pt x="586" y="105"/>
                    </a:cubicBezTo>
                    <a:cubicBezTo>
                      <a:pt x="377" y="565"/>
                      <a:pt x="189" y="1025"/>
                      <a:pt x="1" y="1486"/>
                    </a:cubicBezTo>
                    <a:cubicBezTo>
                      <a:pt x="252" y="1465"/>
                      <a:pt x="482" y="1423"/>
                      <a:pt x="691" y="1318"/>
                    </a:cubicBezTo>
                    <a:cubicBezTo>
                      <a:pt x="712" y="1256"/>
                      <a:pt x="733" y="1214"/>
                      <a:pt x="754" y="1172"/>
                    </a:cubicBezTo>
                    <a:cubicBezTo>
                      <a:pt x="900" y="774"/>
                      <a:pt x="1068" y="398"/>
                      <a:pt x="1256" y="0"/>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37"/>
              <p:cNvSpPr/>
              <p:nvPr/>
            </p:nvSpPr>
            <p:spPr>
              <a:xfrm>
                <a:off x="2016050" y="3619375"/>
                <a:ext cx="27225" cy="35600"/>
              </a:xfrm>
              <a:custGeom>
                <a:avLst/>
                <a:gdLst/>
                <a:ahLst/>
                <a:cxnLst/>
                <a:rect l="l" t="t" r="r" b="b"/>
                <a:pathLst>
                  <a:path w="1089" h="1424" extrusionOk="0">
                    <a:moveTo>
                      <a:pt x="1088" y="0"/>
                    </a:moveTo>
                    <a:lnTo>
                      <a:pt x="1088" y="0"/>
                    </a:lnTo>
                    <a:cubicBezTo>
                      <a:pt x="879" y="84"/>
                      <a:pt x="670" y="126"/>
                      <a:pt x="440" y="126"/>
                    </a:cubicBezTo>
                    <a:cubicBezTo>
                      <a:pt x="272" y="544"/>
                      <a:pt x="126" y="984"/>
                      <a:pt x="0" y="1423"/>
                    </a:cubicBezTo>
                    <a:cubicBezTo>
                      <a:pt x="105" y="1402"/>
                      <a:pt x="210" y="1381"/>
                      <a:pt x="293" y="1339"/>
                    </a:cubicBezTo>
                    <a:cubicBezTo>
                      <a:pt x="419" y="1298"/>
                      <a:pt x="586" y="1256"/>
                      <a:pt x="712" y="1172"/>
                    </a:cubicBezTo>
                    <a:cubicBezTo>
                      <a:pt x="816" y="795"/>
                      <a:pt x="963" y="398"/>
                      <a:pt x="1088" y="0"/>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37"/>
              <p:cNvSpPr/>
              <p:nvPr/>
            </p:nvSpPr>
            <p:spPr>
              <a:xfrm>
                <a:off x="2006100" y="3657025"/>
                <a:ext cx="25675" cy="43975"/>
              </a:xfrm>
              <a:custGeom>
                <a:avLst/>
                <a:gdLst/>
                <a:ahLst/>
                <a:cxnLst/>
                <a:rect l="l" t="t" r="r" b="b"/>
                <a:pathLst>
                  <a:path w="1027" h="1759" extrusionOk="0">
                    <a:moveTo>
                      <a:pt x="1026" y="1"/>
                    </a:moveTo>
                    <a:cubicBezTo>
                      <a:pt x="1005" y="1"/>
                      <a:pt x="1005" y="1"/>
                      <a:pt x="984" y="22"/>
                    </a:cubicBezTo>
                    <a:cubicBezTo>
                      <a:pt x="775" y="105"/>
                      <a:pt x="545" y="168"/>
                      <a:pt x="315" y="210"/>
                    </a:cubicBezTo>
                    <a:cubicBezTo>
                      <a:pt x="189" y="733"/>
                      <a:pt x="85" y="1235"/>
                      <a:pt x="1" y="1758"/>
                    </a:cubicBezTo>
                    <a:cubicBezTo>
                      <a:pt x="252" y="1716"/>
                      <a:pt x="503" y="1591"/>
                      <a:pt x="712" y="1444"/>
                    </a:cubicBezTo>
                    <a:cubicBezTo>
                      <a:pt x="796" y="942"/>
                      <a:pt x="901" y="482"/>
                      <a:pt x="1026" y="1"/>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37"/>
              <p:cNvSpPr/>
              <p:nvPr/>
            </p:nvSpPr>
            <p:spPr>
              <a:xfrm>
                <a:off x="2010825" y="3799825"/>
                <a:ext cx="25650" cy="54425"/>
              </a:xfrm>
              <a:custGeom>
                <a:avLst/>
                <a:gdLst/>
                <a:ahLst/>
                <a:cxnLst/>
                <a:rect l="l" t="t" r="r" b="b"/>
                <a:pathLst>
                  <a:path w="1026" h="2177" extrusionOk="0">
                    <a:moveTo>
                      <a:pt x="523" y="1"/>
                    </a:moveTo>
                    <a:cubicBezTo>
                      <a:pt x="377" y="189"/>
                      <a:pt x="209" y="357"/>
                      <a:pt x="0" y="482"/>
                    </a:cubicBezTo>
                    <a:cubicBezTo>
                      <a:pt x="147" y="1068"/>
                      <a:pt x="356" y="1633"/>
                      <a:pt x="607" y="2177"/>
                    </a:cubicBezTo>
                    <a:cubicBezTo>
                      <a:pt x="774" y="2030"/>
                      <a:pt x="921" y="1863"/>
                      <a:pt x="1025" y="1675"/>
                    </a:cubicBezTo>
                    <a:cubicBezTo>
                      <a:pt x="816" y="1131"/>
                      <a:pt x="649" y="566"/>
                      <a:pt x="523" y="1"/>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37"/>
              <p:cNvSpPr/>
              <p:nvPr/>
            </p:nvSpPr>
            <p:spPr>
              <a:xfrm>
                <a:off x="2002450" y="3750675"/>
                <a:ext cx="19900" cy="54425"/>
              </a:xfrm>
              <a:custGeom>
                <a:avLst/>
                <a:gdLst/>
                <a:ahLst/>
                <a:cxnLst/>
                <a:rect l="l" t="t" r="r" b="b"/>
                <a:pathLst>
                  <a:path w="796" h="2177" extrusionOk="0">
                    <a:moveTo>
                      <a:pt x="670" y="0"/>
                    </a:moveTo>
                    <a:cubicBezTo>
                      <a:pt x="482" y="167"/>
                      <a:pt x="252" y="293"/>
                      <a:pt x="0" y="398"/>
                    </a:cubicBezTo>
                    <a:cubicBezTo>
                      <a:pt x="21" y="439"/>
                      <a:pt x="21" y="481"/>
                      <a:pt x="21" y="523"/>
                    </a:cubicBezTo>
                    <a:cubicBezTo>
                      <a:pt x="42" y="1088"/>
                      <a:pt x="147" y="1632"/>
                      <a:pt x="272" y="2176"/>
                    </a:cubicBezTo>
                    <a:cubicBezTo>
                      <a:pt x="482" y="2030"/>
                      <a:pt x="649" y="1841"/>
                      <a:pt x="796" y="1611"/>
                    </a:cubicBezTo>
                    <a:cubicBezTo>
                      <a:pt x="733" y="1255"/>
                      <a:pt x="691" y="900"/>
                      <a:pt x="670" y="523"/>
                    </a:cubicBezTo>
                    <a:cubicBezTo>
                      <a:pt x="670" y="356"/>
                      <a:pt x="670" y="188"/>
                      <a:pt x="670" y="0"/>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37"/>
              <p:cNvSpPr/>
              <p:nvPr/>
            </p:nvSpPr>
            <p:spPr>
              <a:xfrm>
                <a:off x="2001925" y="3701500"/>
                <a:ext cx="20425" cy="51800"/>
              </a:xfrm>
              <a:custGeom>
                <a:avLst/>
                <a:gdLst/>
                <a:ahLst/>
                <a:cxnLst/>
                <a:rect l="l" t="t" r="r" b="b"/>
                <a:pathLst>
                  <a:path w="817" h="2072" extrusionOk="0">
                    <a:moveTo>
                      <a:pt x="817" y="0"/>
                    </a:moveTo>
                    <a:lnTo>
                      <a:pt x="817" y="0"/>
                    </a:lnTo>
                    <a:cubicBezTo>
                      <a:pt x="607" y="126"/>
                      <a:pt x="377" y="209"/>
                      <a:pt x="126" y="251"/>
                    </a:cubicBezTo>
                    <a:cubicBezTo>
                      <a:pt x="42" y="858"/>
                      <a:pt x="1" y="1465"/>
                      <a:pt x="21" y="2072"/>
                    </a:cubicBezTo>
                    <a:cubicBezTo>
                      <a:pt x="273" y="1988"/>
                      <a:pt x="503" y="1821"/>
                      <a:pt x="670" y="1611"/>
                    </a:cubicBezTo>
                    <a:cubicBezTo>
                      <a:pt x="691" y="1067"/>
                      <a:pt x="733" y="544"/>
                      <a:pt x="817" y="0"/>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37"/>
              <p:cNvSpPr/>
              <p:nvPr/>
            </p:nvSpPr>
            <p:spPr>
              <a:xfrm>
                <a:off x="1702725" y="3403325"/>
                <a:ext cx="302875" cy="75350"/>
              </a:xfrm>
              <a:custGeom>
                <a:avLst/>
                <a:gdLst/>
                <a:ahLst/>
                <a:cxnLst/>
                <a:rect l="l" t="t" r="r" b="b"/>
                <a:pathLst>
                  <a:path w="12115" h="3014" extrusionOk="0">
                    <a:moveTo>
                      <a:pt x="11697" y="1"/>
                    </a:moveTo>
                    <a:lnTo>
                      <a:pt x="11697" y="1"/>
                    </a:lnTo>
                    <a:cubicBezTo>
                      <a:pt x="7742" y="105"/>
                      <a:pt x="3746" y="629"/>
                      <a:pt x="0" y="1800"/>
                    </a:cubicBezTo>
                    <a:cubicBezTo>
                      <a:pt x="3871" y="2972"/>
                      <a:pt x="8077" y="2888"/>
                      <a:pt x="12115" y="3014"/>
                    </a:cubicBezTo>
                    <a:cubicBezTo>
                      <a:pt x="11529" y="2135"/>
                      <a:pt x="11697" y="1047"/>
                      <a:pt x="116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04" name="Google Shape;1104;p37"/>
            <p:cNvSpPr/>
            <p:nvPr/>
          </p:nvSpPr>
          <p:spPr>
            <a:xfrm>
              <a:off x="8660476" y="-35350"/>
              <a:ext cx="153450" cy="359600"/>
            </a:xfrm>
            <a:custGeom>
              <a:avLst/>
              <a:gdLst/>
              <a:ahLst/>
              <a:cxnLst/>
              <a:rect l="l" t="t" r="r" b="b"/>
              <a:pathLst>
                <a:path w="6138" h="14384" extrusionOk="0">
                  <a:moveTo>
                    <a:pt x="1040" y="0"/>
                  </a:moveTo>
                  <a:cubicBezTo>
                    <a:pt x="581" y="1835"/>
                    <a:pt x="-656" y="4174"/>
                    <a:pt x="526" y="5651"/>
                  </a:cubicBezTo>
                  <a:cubicBezTo>
                    <a:pt x="1795" y="7236"/>
                    <a:pt x="4876" y="6736"/>
                    <a:pt x="5920" y="8477"/>
                  </a:cubicBezTo>
                  <a:cubicBezTo>
                    <a:pt x="7321" y="10814"/>
                    <a:pt x="269" y="11659"/>
                    <a:pt x="269" y="14384"/>
                  </a:cubicBezTo>
                </a:path>
              </a:pathLst>
            </a:custGeom>
            <a:noFill/>
            <a:ln w="19050" cap="flat" cmpd="sng">
              <a:solidFill>
                <a:schemeClr val="dk1"/>
              </a:solidFill>
              <a:prstDash val="solid"/>
              <a:round/>
              <a:headEnd type="none" w="med" len="med"/>
              <a:tailEnd type="none" w="med" len="med"/>
            </a:ln>
          </p:spPr>
          <p:txBody>
            <a:bodyPr/>
            <a:lstStyle/>
            <a:p>
              <a:endParaRPr lang="vi-VN"/>
            </a:p>
          </p:txBody>
        </p:sp>
      </p:grpSp>
      <p:grpSp>
        <p:nvGrpSpPr>
          <p:cNvPr id="1105" name="Google Shape;1105;p37"/>
          <p:cNvGrpSpPr/>
          <p:nvPr/>
        </p:nvGrpSpPr>
        <p:grpSpPr>
          <a:xfrm flipH="1">
            <a:off x="132708" y="4544164"/>
            <a:ext cx="539350" cy="495738"/>
            <a:chOff x="3071650" y="4016350"/>
            <a:chExt cx="786225" cy="722650"/>
          </a:xfrm>
        </p:grpSpPr>
        <p:sp>
          <p:nvSpPr>
            <p:cNvPr id="1106" name="Google Shape;1106;p37"/>
            <p:cNvSpPr/>
            <p:nvPr/>
          </p:nvSpPr>
          <p:spPr>
            <a:xfrm>
              <a:off x="3146450" y="4039400"/>
              <a:ext cx="675850" cy="676175"/>
            </a:xfrm>
            <a:custGeom>
              <a:avLst/>
              <a:gdLst/>
              <a:ahLst/>
              <a:cxnLst/>
              <a:rect l="l" t="t" r="r" b="b"/>
              <a:pathLst>
                <a:path w="27034" h="27047" extrusionOk="0">
                  <a:moveTo>
                    <a:pt x="20659" y="1"/>
                  </a:moveTo>
                  <a:cubicBezTo>
                    <a:pt x="20177" y="1"/>
                    <a:pt x="19632" y="188"/>
                    <a:pt x="19187" y="503"/>
                  </a:cubicBezTo>
                  <a:cubicBezTo>
                    <a:pt x="18288" y="1152"/>
                    <a:pt x="17451" y="1947"/>
                    <a:pt x="16677" y="2763"/>
                  </a:cubicBezTo>
                  <a:cubicBezTo>
                    <a:pt x="16195" y="3244"/>
                    <a:pt x="15735" y="3746"/>
                    <a:pt x="15275" y="4227"/>
                  </a:cubicBezTo>
                  <a:cubicBezTo>
                    <a:pt x="14768" y="4793"/>
                    <a:pt x="13007" y="7665"/>
                    <a:pt x="12025" y="7665"/>
                  </a:cubicBezTo>
                  <a:cubicBezTo>
                    <a:pt x="11953" y="7665"/>
                    <a:pt x="11885" y="7650"/>
                    <a:pt x="11822" y="7617"/>
                  </a:cubicBezTo>
                  <a:cubicBezTo>
                    <a:pt x="10299" y="6807"/>
                    <a:pt x="8615" y="6566"/>
                    <a:pt x="6919" y="6566"/>
                  </a:cubicBezTo>
                  <a:cubicBezTo>
                    <a:pt x="6775" y="6566"/>
                    <a:pt x="6631" y="6568"/>
                    <a:pt x="6487" y="6571"/>
                  </a:cubicBezTo>
                  <a:cubicBezTo>
                    <a:pt x="5608" y="6592"/>
                    <a:pt x="4750" y="6676"/>
                    <a:pt x="3892" y="6759"/>
                  </a:cubicBezTo>
                  <a:cubicBezTo>
                    <a:pt x="3474" y="6801"/>
                    <a:pt x="3013" y="6843"/>
                    <a:pt x="2595" y="6927"/>
                  </a:cubicBezTo>
                  <a:cubicBezTo>
                    <a:pt x="2365" y="6989"/>
                    <a:pt x="2114" y="7052"/>
                    <a:pt x="1863" y="7115"/>
                  </a:cubicBezTo>
                  <a:cubicBezTo>
                    <a:pt x="1277" y="7261"/>
                    <a:pt x="0" y="8601"/>
                    <a:pt x="1570" y="9521"/>
                  </a:cubicBezTo>
                  <a:cubicBezTo>
                    <a:pt x="1779" y="9668"/>
                    <a:pt x="1967" y="9835"/>
                    <a:pt x="2156" y="10002"/>
                  </a:cubicBezTo>
                  <a:cubicBezTo>
                    <a:pt x="2469" y="10274"/>
                    <a:pt x="2804" y="10525"/>
                    <a:pt x="3118" y="10798"/>
                  </a:cubicBezTo>
                  <a:cubicBezTo>
                    <a:pt x="3892" y="11446"/>
                    <a:pt x="4687" y="12074"/>
                    <a:pt x="5441" y="12722"/>
                  </a:cubicBezTo>
                  <a:cubicBezTo>
                    <a:pt x="6152" y="13329"/>
                    <a:pt x="7073" y="13915"/>
                    <a:pt x="6926" y="14836"/>
                  </a:cubicBezTo>
                  <a:cubicBezTo>
                    <a:pt x="6884" y="14961"/>
                    <a:pt x="6842" y="15087"/>
                    <a:pt x="6780" y="15212"/>
                  </a:cubicBezTo>
                  <a:cubicBezTo>
                    <a:pt x="6257" y="16321"/>
                    <a:pt x="5064" y="17681"/>
                    <a:pt x="4227" y="18602"/>
                  </a:cubicBezTo>
                  <a:cubicBezTo>
                    <a:pt x="3725" y="19188"/>
                    <a:pt x="3181" y="19732"/>
                    <a:pt x="2616" y="20234"/>
                  </a:cubicBezTo>
                  <a:cubicBezTo>
                    <a:pt x="2302" y="20527"/>
                    <a:pt x="1988" y="20799"/>
                    <a:pt x="1695" y="21092"/>
                  </a:cubicBezTo>
                  <a:cubicBezTo>
                    <a:pt x="1528" y="21259"/>
                    <a:pt x="1381" y="21448"/>
                    <a:pt x="1214" y="21636"/>
                  </a:cubicBezTo>
                  <a:cubicBezTo>
                    <a:pt x="198" y="23201"/>
                    <a:pt x="1591" y="23897"/>
                    <a:pt x="2227" y="23897"/>
                  </a:cubicBezTo>
                  <a:cubicBezTo>
                    <a:pt x="2246" y="23897"/>
                    <a:pt x="2264" y="23897"/>
                    <a:pt x="2281" y="23896"/>
                  </a:cubicBezTo>
                  <a:cubicBezTo>
                    <a:pt x="2337" y="23899"/>
                    <a:pt x="2393" y="23901"/>
                    <a:pt x="2448" y="23901"/>
                  </a:cubicBezTo>
                  <a:cubicBezTo>
                    <a:pt x="2727" y="23901"/>
                    <a:pt x="3003" y="23857"/>
                    <a:pt x="3264" y="23770"/>
                  </a:cubicBezTo>
                  <a:cubicBezTo>
                    <a:pt x="3767" y="23666"/>
                    <a:pt x="4227" y="23477"/>
                    <a:pt x="4687" y="23289"/>
                  </a:cubicBezTo>
                  <a:cubicBezTo>
                    <a:pt x="5608" y="22954"/>
                    <a:pt x="6487" y="22577"/>
                    <a:pt x="7386" y="22201"/>
                  </a:cubicBezTo>
                  <a:cubicBezTo>
                    <a:pt x="9018" y="21469"/>
                    <a:pt x="10609" y="20673"/>
                    <a:pt x="12178" y="19837"/>
                  </a:cubicBezTo>
                  <a:cubicBezTo>
                    <a:pt x="12238" y="19809"/>
                    <a:pt x="12294" y="19796"/>
                    <a:pt x="12345" y="19796"/>
                  </a:cubicBezTo>
                  <a:cubicBezTo>
                    <a:pt x="12526" y="19796"/>
                    <a:pt x="12648" y="19950"/>
                    <a:pt x="12680" y="20129"/>
                  </a:cubicBezTo>
                  <a:cubicBezTo>
                    <a:pt x="12785" y="20297"/>
                    <a:pt x="12910" y="20485"/>
                    <a:pt x="13015" y="20653"/>
                  </a:cubicBezTo>
                  <a:cubicBezTo>
                    <a:pt x="14500" y="22933"/>
                    <a:pt x="16216" y="24879"/>
                    <a:pt x="18622" y="26281"/>
                  </a:cubicBezTo>
                  <a:cubicBezTo>
                    <a:pt x="19154" y="26589"/>
                    <a:pt x="19789" y="27047"/>
                    <a:pt x="20395" y="27047"/>
                  </a:cubicBezTo>
                  <a:cubicBezTo>
                    <a:pt x="20696" y="27047"/>
                    <a:pt x="20989" y="26935"/>
                    <a:pt x="21259" y="26637"/>
                  </a:cubicBezTo>
                  <a:cubicBezTo>
                    <a:pt x="21677" y="26155"/>
                    <a:pt x="21552" y="24607"/>
                    <a:pt x="21510" y="24000"/>
                  </a:cubicBezTo>
                  <a:cubicBezTo>
                    <a:pt x="21384" y="22201"/>
                    <a:pt x="20715" y="20464"/>
                    <a:pt x="20066" y="18769"/>
                  </a:cubicBezTo>
                  <a:cubicBezTo>
                    <a:pt x="19913" y="18368"/>
                    <a:pt x="20402" y="18259"/>
                    <a:pt x="21025" y="18259"/>
                  </a:cubicBezTo>
                  <a:cubicBezTo>
                    <a:pt x="21767" y="18259"/>
                    <a:pt x="22702" y="18414"/>
                    <a:pt x="22975" y="18414"/>
                  </a:cubicBezTo>
                  <a:cubicBezTo>
                    <a:pt x="23050" y="18415"/>
                    <a:pt x="23125" y="18416"/>
                    <a:pt x="23201" y="18416"/>
                  </a:cubicBezTo>
                  <a:cubicBezTo>
                    <a:pt x="24022" y="18416"/>
                    <a:pt x="24827" y="18312"/>
                    <a:pt x="25632" y="18121"/>
                  </a:cubicBezTo>
                  <a:cubicBezTo>
                    <a:pt x="26448" y="17932"/>
                    <a:pt x="26824" y="17598"/>
                    <a:pt x="26908" y="17158"/>
                  </a:cubicBezTo>
                  <a:cubicBezTo>
                    <a:pt x="27034" y="16551"/>
                    <a:pt x="26636" y="15798"/>
                    <a:pt x="26134" y="15087"/>
                  </a:cubicBezTo>
                  <a:cubicBezTo>
                    <a:pt x="25339" y="13978"/>
                    <a:pt x="24314" y="13078"/>
                    <a:pt x="23330" y="12137"/>
                  </a:cubicBezTo>
                  <a:cubicBezTo>
                    <a:pt x="22054" y="10902"/>
                    <a:pt x="19397" y="10212"/>
                    <a:pt x="19585" y="9563"/>
                  </a:cubicBezTo>
                  <a:cubicBezTo>
                    <a:pt x="20087" y="7805"/>
                    <a:pt x="20589" y="6048"/>
                    <a:pt x="21112" y="4311"/>
                  </a:cubicBezTo>
                  <a:cubicBezTo>
                    <a:pt x="21363" y="3432"/>
                    <a:pt x="21698" y="2554"/>
                    <a:pt x="21845" y="1654"/>
                  </a:cubicBezTo>
                  <a:cubicBezTo>
                    <a:pt x="22037" y="473"/>
                    <a:pt x="21426" y="1"/>
                    <a:pt x="2065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37"/>
            <p:cNvSpPr/>
            <p:nvPr/>
          </p:nvSpPr>
          <p:spPr>
            <a:xfrm>
              <a:off x="3486800" y="4065225"/>
              <a:ext cx="170700" cy="171800"/>
            </a:xfrm>
            <a:custGeom>
              <a:avLst/>
              <a:gdLst/>
              <a:ahLst/>
              <a:cxnLst/>
              <a:rect l="l" t="t" r="r" b="b"/>
              <a:pathLst>
                <a:path w="6828" h="6872" extrusionOk="0">
                  <a:moveTo>
                    <a:pt x="6388" y="1"/>
                  </a:moveTo>
                  <a:cubicBezTo>
                    <a:pt x="6360" y="1"/>
                    <a:pt x="6333" y="5"/>
                    <a:pt x="6306" y="14"/>
                  </a:cubicBezTo>
                  <a:cubicBezTo>
                    <a:pt x="3690" y="1018"/>
                    <a:pt x="1284" y="4031"/>
                    <a:pt x="91" y="6479"/>
                  </a:cubicBezTo>
                  <a:cubicBezTo>
                    <a:pt x="1" y="6676"/>
                    <a:pt x="193" y="6872"/>
                    <a:pt x="378" y="6872"/>
                  </a:cubicBezTo>
                  <a:cubicBezTo>
                    <a:pt x="450" y="6872"/>
                    <a:pt x="520" y="6842"/>
                    <a:pt x="573" y="6772"/>
                  </a:cubicBezTo>
                  <a:cubicBezTo>
                    <a:pt x="1410" y="5559"/>
                    <a:pt x="2267" y="4366"/>
                    <a:pt x="3293" y="3299"/>
                  </a:cubicBezTo>
                  <a:cubicBezTo>
                    <a:pt x="4318" y="2232"/>
                    <a:pt x="5594" y="1479"/>
                    <a:pt x="6640" y="453"/>
                  </a:cubicBezTo>
                  <a:cubicBezTo>
                    <a:pt x="6827" y="285"/>
                    <a:pt x="6614" y="1"/>
                    <a:pt x="638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37"/>
            <p:cNvSpPr/>
            <p:nvPr/>
          </p:nvSpPr>
          <p:spPr>
            <a:xfrm>
              <a:off x="3188450" y="4217225"/>
              <a:ext cx="231300" cy="35175"/>
            </a:xfrm>
            <a:custGeom>
              <a:avLst/>
              <a:gdLst/>
              <a:ahLst/>
              <a:cxnLst/>
              <a:rect l="l" t="t" r="r" b="b"/>
              <a:pathLst>
                <a:path w="9252" h="1407" extrusionOk="0">
                  <a:moveTo>
                    <a:pt x="4721" y="1"/>
                  </a:moveTo>
                  <a:cubicBezTo>
                    <a:pt x="3044" y="1"/>
                    <a:pt x="1360" y="346"/>
                    <a:pt x="162" y="1048"/>
                  </a:cubicBezTo>
                  <a:cubicBezTo>
                    <a:pt x="0" y="1149"/>
                    <a:pt x="14" y="1405"/>
                    <a:pt x="221" y="1405"/>
                  </a:cubicBezTo>
                  <a:cubicBezTo>
                    <a:pt x="229" y="1405"/>
                    <a:pt x="237" y="1405"/>
                    <a:pt x="245" y="1404"/>
                  </a:cubicBezTo>
                  <a:cubicBezTo>
                    <a:pt x="1737" y="1220"/>
                    <a:pt x="3110" y="796"/>
                    <a:pt x="4635" y="796"/>
                  </a:cubicBezTo>
                  <a:cubicBezTo>
                    <a:pt x="4671" y="796"/>
                    <a:pt x="4708" y="797"/>
                    <a:pt x="4744" y="797"/>
                  </a:cubicBezTo>
                  <a:cubicBezTo>
                    <a:pt x="6167" y="818"/>
                    <a:pt x="7485" y="1195"/>
                    <a:pt x="8887" y="1404"/>
                  </a:cubicBezTo>
                  <a:cubicBezTo>
                    <a:pt x="8901" y="1406"/>
                    <a:pt x="8914" y="1407"/>
                    <a:pt x="8927" y="1407"/>
                  </a:cubicBezTo>
                  <a:cubicBezTo>
                    <a:pt x="9187" y="1407"/>
                    <a:pt x="9252" y="1021"/>
                    <a:pt x="9012" y="902"/>
                  </a:cubicBezTo>
                  <a:cubicBezTo>
                    <a:pt x="7858" y="304"/>
                    <a:pt x="6293" y="1"/>
                    <a:pt x="472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37"/>
            <p:cNvSpPr/>
            <p:nvPr/>
          </p:nvSpPr>
          <p:spPr>
            <a:xfrm>
              <a:off x="3196350" y="4450800"/>
              <a:ext cx="136200" cy="161550"/>
            </a:xfrm>
            <a:custGeom>
              <a:avLst/>
              <a:gdLst/>
              <a:ahLst/>
              <a:cxnLst/>
              <a:rect l="l" t="t" r="r" b="b"/>
              <a:pathLst>
                <a:path w="5448" h="6462" extrusionOk="0">
                  <a:moveTo>
                    <a:pt x="5132" y="1"/>
                  </a:moveTo>
                  <a:cubicBezTo>
                    <a:pt x="5090" y="1"/>
                    <a:pt x="5049" y="11"/>
                    <a:pt x="5014" y="33"/>
                  </a:cubicBezTo>
                  <a:cubicBezTo>
                    <a:pt x="3926" y="702"/>
                    <a:pt x="3047" y="1895"/>
                    <a:pt x="2252" y="2878"/>
                  </a:cubicBezTo>
                  <a:cubicBezTo>
                    <a:pt x="1457" y="3883"/>
                    <a:pt x="578" y="4971"/>
                    <a:pt x="76" y="6163"/>
                  </a:cubicBezTo>
                  <a:cubicBezTo>
                    <a:pt x="1" y="6329"/>
                    <a:pt x="130" y="6461"/>
                    <a:pt x="264" y="6461"/>
                  </a:cubicBezTo>
                  <a:cubicBezTo>
                    <a:pt x="316" y="6461"/>
                    <a:pt x="369" y="6441"/>
                    <a:pt x="411" y="6394"/>
                  </a:cubicBezTo>
                  <a:cubicBezTo>
                    <a:pt x="1310" y="5368"/>
                    <a:pt x="2022" y="4176"/>
                    <a:pt x="2901" y="3129"/>
                  </a:cubicBezTo>
                  <a:cubicBezTo>
                    <a:pt x="3675" y="2167"/>
                    <a:pt x="4679" y="1330"/>
                    <a:pt x="5349" y="305"/>
                  </a:cubicBezTo>
                  <a:cubicBezTo>
                    <a:pt x="5448" y="140"/>
                    <a:pt x="5286" y="1"/>
                    <a:pt x="513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37"/>
            <p:cNvSpPr/>
            <p:nvPr/>
          </p:nvSpPr>
          <p:spPr>
            <a:xfrm>
              <a:off x="3174225" y="4477500"/>
              <a:ext cx="431200" cy="228250"/>
            </a:xfrm>
            <a:custGeom>
              <a:avLst/>
              <a:gdLst/>
              <a:ahLst/>
              <a:cxnLst/>
              <a:rect l="l" t="t" r="r" b="b"/>
              <a:pathLst>
                <a:path w="17248" h="9130" extrusionOk="0">
                  <a:moveTo>
                    <a:pt x="11695" y="1120"/>
                  </a:moveTo>
                  <a:lnTo>
                    <a:pt x="11695" y="1120"/>
                  </a:lnTo>
                  <a:cubicBezTo>
                    <a:pt x="12071" y="2354"/>
                    <a:pt x="12657" y="3568"/>
                    <a:pt x="13264" y="4698"/>
                  </a:cubicBezTo>
                  <a:cubicBezTo>
                    <a:pt x="12553" y="3756"/>
                    <a:pt x="12113" y="2313"/>
                    <a:pt x="11716" y="1413"/>
                  </a:cubicBezTo>
                  <a:cubicBezTo>
                    <a:pt x="11716" y="1308"/>
                    <a:pt x="11695" y="1224"/>
                    <a:pt x="11695" y="1120"/>
                  </a:cubicBezTo>
                  <a:close/>
                  <a:moveTo>
                    <a:pt x="11243" y="0"/>
                  </a:moveTo>
                  <a:cubicBezTo>
                    <a:pt x="11155" y="0"/>
                    <a:pt x="11065" y="34"/>
                    <a:pt x="10983" y="116"/>
                  </a:cubicBezTo>
                  <a:cubicBezTo>
                    <a:pt x="9477" y="1476"/>
                    <a:pt x="7845" y="2710"/>
                    <a:pt x="6108" y="3735"/>
                  </a:cubicBezTo>
                  <a:cubicBezTo>
                    <a:pt x="5334" y="4196"/>
                    <a:pt x="4560" y="4614"/>
                    <a:pt x="3765" y="5012"/>
                  </a:cubicBezTo>
                  <a:cubicBezTo>
                    <a:pt x="3026" y="5364"/>
                    <a:pt x="1978" y="6053"/>
                    <a:pt x="1053" y="6053"/>
                  </a:cubicBezTo>
                  <a:cubicBezTo>
                    <a:pt x="824" y="6053"/>
                    <a:pt x="603" y="6011"/>
                    <a:pt x="396" y="5911"/>
                  </a:cubicBezTo>
                  <a:cubicBezTo>
                    <a:pt x="361" y="5892"/>
                    <a:pt x="325" y="5884"/>
                    <a:pt x="290" y="5884"/>
                  </a:cubicBezTo>
                  <a:cubicBezTo>
                    <a:pt x="135" y="5884"/>
                    <a:pt x="0" y="6054"/>
                    <a:pt x="103" y="6225"/>
                  </a:cubicBezTo>
                  <a:cubicBezTo>
                    <a:pt x="347" y="6627"/>
                    <a:pt x="739" y="6781"/>
                    <a:pt x="1202" y="6781"/>
                  </a:cubicBezTo>
                  <a:cubicBezTo>
                    <a:pt x="2449" y="6781"/>
                    <a:pt x="4210" y="5665"/>
                    <a:pt x="4957" y="5284"/>
                  </a:cubicBezTo>
                  <a:cubicBezTo>
                    <a:pt x="5355" y="5095"/>
                    <a:pt x="5752" y="4865"/>
                    <a:pt x="6129" y="4656"/>
                  </a:cubicBezTo>
                  <a:cubicBezTo>
                    <a:pt x="6178" y="4738"/>
                    <a:pt x="6279" y="4795"/>
                    <a:pt x="6381" y="4795"/>
                  </a:cubicBezTo>
                  <a:cubicBezTo>
                    <a:pt x="6409" y="4795"/>
                    <a:pt x="6437" y="4790"/>
                    <a:pt x="6464" y="4781"/>
                  </a:cubicBezTo>
                  <a:cubicBezTo>
                    <a:pt x="7447" y="4363"/>
                    <a:pt x="8368" y="3735"/>
                    <a:pt x="9205" y="3024"/>
                  </a:cubicBezTo>
                  <a:cubicBezTo>
                    <a:pt x="9260" y="3051"/>
                    <a:pt x="9318" y="3067"/>
                    <a:pt x="9379" y="3067"/>
                  </a:cubicBezTo>
                  <a:cubicBezTo>
                    <a:pt x="9458" y="3067"/>
                    <a:pt x="9541" y="3041"/>
                    <a:pt x="9623" y="2982"/>
                  </a:cubicBezTo>
                  <a:cubicBezTo>
                    <a:pt x="9770" y="2857"/>
                    <a:pt x="9916" y="2752"/>
                    <a:pt x="10042" y="2626"/>
                  </a:cubicBezTo>
                  <a:cubicBezTo>
                    <a:pt x="10128" y="2713"/>
                    <a:pt x="10250" y="2777"/>
                    <a:pt x="10367" y="2777"/>
                  </a:cubicBezTo>
                  <a:cubicBezTo>
                    <a:pt x="10448" y="2777"/>
                    <a:pt x="10525" y="2746"/>
                    <a:pt x="10586" y="2668"/>
                  </a:cubicBezTo>
                  <a:lnTo>
                    <a:pt x="11004" y="2522"/>
                  </a:lnTo>
                  <a:cubicBezTo>
                    <a:pt x="11048" y="2544"/>
                    <a:pt x="11094" y="2553"/>
                    <a:pt x="11140" y="2553"/>
                  </a:cubicBezTo>
                  <a:cubicBezTo>
                    <a:pt x="11227" y="2553"/>
                    <a:pt x="11313" y="2521"/>
                    <a:pt x="11381" y="2480"/>
                  </a:cubicBezTo>
                  <a:cubicBezTo>
                    <a:pt x="11967" y="3965"/>
                    <a:pt x="12615" y="5765"/>
                    <a:pt x="14164" y="6267"/>
                  </a:cubicBezTo>
                  <a:cubicBezTo>
                    <a:pt x="14854" y="7376"/>
                    <a:pt x="15670" y="8464"/>
                    <a:pt x="16737" y="9092"/>
                  </a:cubicBezTo>
                  <a:cubicBezTo>
                    <a:pt x="16782" y="9118"/>
                    <a:pt x="16828" y="9129"/>
                    <a:pt x="16872" y="9129"/>
                  </a:cubicBezTo>
                  <a:cubicBezTo>
                    <a:pt x="17077" y="9129"/>
                    <a:pt x="17248" y="8883"/>
                    <a:pt x="17093" y="8694"/>
                  </a:cubicBezTo>
                  <a:cubicBezTo>
                    <a:pt x="16047" y="7313"/>
                    <a:pt x="14917" y="6162"/>
                    <a:pt x="14059" y="4614"/>
                  </a:cubicBezTo>
                  <a:cubicBezTo>
                    <a:pt x="13264" y="3212"/>
                    <a:pt x="12783" y="1622"/>
                    <a:pt x="11946" y="262"/>
                  </a:cubicBezTo>
                  <a:cubicBezTo>
                    <a:pt x="11897" y="188"/>
                    <a:pt x="11819" y="158"/>
                    <a:pt x="11742" y="158"/>
                  </a:cubicBezTo>
                  <a:cubicBezTo>
                    <a:pt x="11687" y="158"/>
                    <a:pt x="11633" y="173"/>
                    <a:pt x="11590" y="199"/>
                  </a:cubicBezTo>
                  <a:cubicBezTo>
                    <a:pt x="11513" y="84"/>
                    <a:pt x="11382" y="0"/>
                    <a:pt x="1124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37"/>
            <p:cNvSpPr/>
            <p:nvPr/>
          </p:nvSpPr>
          <p:spPr>
            <a:xfrm>
              <a:off x="3612050" y="4455550"/>
              <a:ext cx="223550" cy="93500"/>
            </a:xfrm>
            <a:custGeom>
              <a:avLst/>
              <a:gdLst/>
              <a:ahLst/>
              <a:cxnLst/>
              <a:rect l="l" t="t" r="r" b="b"/>
              <a:pathLst>
                <a:path w="8942" h="3740" extrusionOk="0">
                  <a:moveTo>
                    <a:pt x="1630" y="1014"/>
                  </a:moveTo>
                  <a:lnTo>
                    <a:pt x="1630" y="1014"/>
                  </a:lnTo>
                  <a:cubicBezTo>
                    <a:pt x="2488" y="1203"/>
                    <a:pt x="3346" y="1370"/>
                    <a:pt x="4204" y="1517"/>
                  </a:cubicBezTo>
                  <a:cubicBezTo>
                    <a:pt x="4141" y="1517"/>
                    <a:pt x="4079" y="1517"/>
                    <a:pt x="3995" y="1496"/>
                  </a:cubicBezTo>
                  <a:cubicBezTo>
                    <a:pt x="3325" y="1475"/>
                    <a:pt x="2656" y="1349"/>
                    <a:pt x="1986" y="1224"/>
                  </a:cubicBezTo>
                  <a:cubicBezTo>
                    <a:pt x="1923" y="1224"/>
                    <a:pt x="1861" y="1245"/>
                    <a:pt x="1819" y="1266"/>
                  </a:cubicBezTo>
                  <a:cubicBezTo>
                    <a:pt x="1756" y="1182"/>
                    <a:pt x="1693" y="1098"/>
                    <a:pt x="1630" y="1014"/>
                  </a:cubicBezTo>
                  <a:close/>
                  <a:moveTo>
                    <a:pt x="544" y="0"/>
                  </a:moveTo>
                  <a:cubicBezTo>
                    <a:pt x="228" y="0"/>
                    <a:pt x="0" y="426"/>
                    <a:pt x="270" y="638"/>
                  </a:cubicBezTo>
                  <a:cubicBezTo>
                    <a:pt x="794" y="1035"/>
                    <a:pt x="1233" y="1475"/>
                    <a:pt x="1568" y="2040"/>
                  </a:cubicBezTo>
                  <a:cubicBezTo>
                    <a:pt x="1756" y="2354"/>
                    <a:pt x="1923" y="2688"/>
                    <a:pt x="2028" y="3044"/>
                  </a:cubicBezTo>
                  <a:cubicBezTo>
                    <a:pt x="2007" y="3232"/>
                    <a:pt x="2049" y="3358"/>
                    <a:pt x="2112" y="3400"/>
                  </a:cubicBezTo>
                  <a:cubicBezTo>
                    <a:pt x="2070" y="3463"/>
                    <a:pt x="2049" y="3525"/>
                    <a:pt x="2112" y="3588"/>
                  </a:cubicBezTo>
                  <a:lnTo>
                    <a:pt x="2133" y="3651"/>
                  </a:lnTo>
                  <a:cubicBezTo>
                    <a:pt x="2184" y="3702"/>
                    <a:pt x="2236" y="3740"/>
                    <a:pt x="2299" y="3740"/>
                  </a:cubicBezTo>
                  <a:cubicBezTo>
                    <a:pt x="2313" y="3740"/>
                    <a:pt x="2327" y="3738"/>
                    <a:pt x="2342" y="3735"/>
                  </a:cubicBezTo>
                  <a:cubicBezTo>
                    <a:pt x="3032" y="3525"/>
                    <a:pt x="2802" y="2751"/>
                    <a:pt x="2321" y="1977"/>
                  </a:cubicBezTo>
                  <a:lnTo>
                    <a:pt x="2321" y="1977"/>
                  </a:lnTo>
                  <a:cubicBezTo>
                    <a:pt x="2865" y="2123"/>
                    <a:pt x="3409" y="2207"/>
                    <a:pt x="3974" y="2249"/>
                  </a:cubicBezTo>
                  <a:cubicBezTo>
                    <a:pt x="4200" y="2264"/>
                    <a:pt x="4437" y="2282"/>
                    <a:pt x="4672" y="2282"/>
                  </a:cubicBezTo>
                  <a:cubicBezTo>
                    <a:pt x="5092" y="2282"/>
                    <a:pt x="5509" y="2226"/>
                    <a:pt x="5857" y="1998"/>
                  </a:cubicBezTo>
                  <a:cubicBezTo>
                    <a:pt x="5941" y="1935"/>
                    <a:pt x="5983" y="1830"/>
                    <a:pt x="5962" y="1747"/>
                  </a:cubicBezTo>
                  <a:lnTo>
                    <a:pt x="5962" y="1747"/>
                  </a:lnTo>
                  <a:cubicBezTo>
                    <a:pt x="6272" y="1778"/>
                    <a:pt x="6596" y="1808"/>
                    <a:pt x="6913" y="1808"/>
                  </a:cubicBezTo>
                  <a:cubicBezTo>
                    <a:pt x="7646" y="1808"/>
                    <a:pt x="8349" y="1650"/>
                    <a:pt x="8786" y="994"/>
                  </a:cubicBezTo>
                  <a:cubicBezTo>
                    <a:pt x="8942" y="769"/>
                    <a:pt x="8713" y="517"/>
                    <a:pt x="8487" y="517"/>
                  </a:cubicBezTo>
                  <a:cubicBezTo>
                    <a:pt x="8439" y="517"/>
                    <a:pt x="8391" y="528"/>
                    <a:pt x="8347" y="554"/>
                  </a:cubicBezTo>
                  <a:cubicBezTo>
                    <a:pt x="7767" y="904"/>
                    <a:pt x="7154" y="1015"/>
                    <a:pt x="6525" y="1015"/>
                  </a:cubicBezTo>
                  <a:cubicBezTo>
                    <a:pt x="5838" y="1015"/>
                    <a:pt x="5133" y="883"/>
                    <a:pt x="4434" y="784"/>
                  </a:cubicBezTo>
                  <a:cubicBezTo>
                    <a:pt x="3158" y="596"/>
                    <a:pt x="1882" y="324"/>
                    <a:pt x="626" y="10"/>
                  </a:cubicBezTo>
                  <a:cubicBezTo>
                    <a:pt x="598" y="4"/>
                    <a:pt x="571" y="0"/>
                    <a:pt x="54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37"/>
            <p:cNvSpPr/>
            <p:nvPr/>
          </p:nvSpPr>
          <p:spPr>
            <a:xfrm>
              <a:off x="3583750" y="4066850"/>
              <a:ext cx="114575" cy="226300"/>
            </a:xfrm>
            <a:custGeom>
              <a:avLst/>
              <a:gdLst/>
              <a:ahLst/>
              <a:cxnLst/>
              <a:rect l="l" t="t" r="r" b="b"/>
              <a:pathLst>
                <a:path w="4583" h="9052" extrusionOk="0">
                  <a:moveTo>
                    <a:pt x="4104" y="1"/>
                  </a:moveTo>
                  <a:cubicBezTo>
                    <a:pt x="3993" y="1"/>
                    <a:pt x="3893" y="59"/>
                    <a:pt x="3850" y="200"/>
                  </a:cubicBezTo>
                  <a:cubicBezTo>
                    <a:pt x="3516" y="1372"/>
                    <a:pt x="3118" y="2523"/>
                    <a:pt x="2616" y="3632"/>
                  </a:cubicBezTo>
                  <a:cubicBezTo>
                    <a:pt x="2072" y="4887"/>
                    <a:pt x="1319" y="6017"/>
                    <a:pt x="733" y="7231"/>
                  </a:cubicBezTo>
                  <a:cubicBezTo>
                    <a:pt x="1" y="8779"/>
                    <a:pt x="1591" y="8946"/>
                    <a:pt x="2846" y="9051"/>
                  </a:cubicBezTo>
                  <a:cubicBezTo>
                    <a:pt x="2852" y="9051"/>
                    <a:pt x="2858" y="9052"/>
                    <a:pt x="2864" y="9052"/>
                  </a:cubicBezTo>
                  <a:cubicBezTo>
                    <a:pt x="3076" y="9052"/>
                    <a:pt x="3071" y="8693"/>
                    <a:pt x="2888" y="8632"/>
                  </a:cubicBezTo>
                  <a:cubicBezTo>
                    <a:pt x="2721" y="8549"/>
                    <a:pt x="2553" y="8507"/>
                    <a:pt x="2365" y="8444"/>
                  </a:cubicBezTo>
                  <a:cubicBezTo>
                    <a:pt x="2470" y="8151"/>
                    <a:pt x="2553" y="7858"/>
                    <a:pt x="2637" y="7544"/>
                  </a:cubicBezTo>
                  <a:cubicBezTo>
                    <a:pt x="2930" y="7042"/>
                    <a:pt x="3076" y="6394"/>
                    <a:pt x="3244" y="5870"/>
                  </a:cubicBezTo>
                  <a:cubicBezTo>
                    <a:pt x="3788" y="4092"/>
                    <a:pt x="4206" y="2293"/>
                    <a:pt x="4541" y="472"/>
                  </a:cubicBezTo>
                  <a:cubicBezTo>
                    <a:pt x="4583" y="223"/>
                    <a:pt x="4321" y="1"/>
                    <a:pt x="410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37"/>
            <p:cNvSpPr/>
            <p:nvPr/>
          </p:nvSpPr>
          <p:spPr>
            <a:xfrm>
              <a:off x="3543400" y="4209325"/>
              <a:ext cx="15475" cy="17050"/>
            </a:xfrm>
            <a:custGeom>
              <a:avLst/>
              <a:gdLst/>
              <a:ahLst/>
              <a:cxnLst/>
              <a:rect l="l" t="t" r="r" b="b"/>
              <a:pathLst>
                <a:path w="619" h="682" extrusionOk="0">
                  <a:moveTo>
                    <a:pt x="405" y="1"/>
                  </a:moveTo>
                  <a:cubicBezTo>
                    <a:pt x="351" y="1"/>
                    <a:pt x="295" y="27"/>
                    <a:pt x="255" y="88"/>
                  </a:cubicBezTo>
                  <a:cubicBezTo>
                    <a:pt x="213" y="192"/>
                    <a:pt x="150" y="297"/>
                    <a:pt x="87" y="402"/>
                  </a:cubicBezTo>
                  <a:cubicBezTo>
                    <a:pt x="0" y="546"/>
                    <a:pt x="134" y="681"/>
                    <a:pt x="259" y="681"/>
                  </a:cubicBezTo>
                  <a:cubicBezTo>
                    <a:pt x="315" y="681"/>
                    <a:pt x="369" y="654"/>
                    <a:pt x="401" y="590"/>
                  </a:cubicBezTo>
                  <a:lnTo>
                    <a:pt x="547" y="255"/>
                  </a:lnTo>
                  <a:cubicBezTo>
                    <a:pt x="618" y="114"/>
                    <a:pt x="517" y="1"/>
                    <a:pt x="40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37"/>
            <p:cNvSpPr/>
            <p:nvPr/>
          </p:nvSpPr>
          <p:spPr>
            <a:xfrm>
              <a:off x="3573925" y="4160975"/>
              <a:ext cx="18250" cy="15075"/>
            </a:xfrm>
            <a:custGeom>
              <a:avLst/>
              <a:gdLst/>
              <a:ahLst/>
              <a:cxnLst/>
              <a:rect l="l" t="t" r="r" b="b"/>
              <a:pathLst>
                <a:path w="730" h="603" extrusionOk="0">
                  <a:moveTo>
                    <a:pt x="469" y="0"/>
                  </a:moveTo>
                  <a:cubicBezTo>
                    <a:pt x="437" y="0"/>
                    <a:pt x="404" y="10"/>
                    <a:pt x="373" y="34"/>
                  </a:cubicBezTo>
                  <a:cubicBezTo>
                    <a:pt x="289" y="76"/>
                    <a:pt x="226" y="139"/>
                    <a:pt x="163" y="201"/>
                  </a:cubicBezTo>
                  <a:cubicBezTo>
                    <a:pt x="1" y="364"/>
                    <a:pt x="154" y="602"/>
                    <a:pt x="319" y="602"/>
                  </a:cubicBezTo>
                  <a:cubicBezTo>
                    <a:pt x="366" y="602"/>
                    <a:pt x="414" y="583"/>
                    <a:pt x="456" y="536"/>
                  </a:cubicBezTo>
                  <a:cubicBezTo>
                    <a:pt x="540" y="473"/>
                    <a:pt x="582" y="411"/>
                    <a:pt x="645" y="327"/>
                  </a:cubicBezTo>
                  <a:cubicBezTo>
                    <a:pt x="730" y="191"/>
                    <a:pt x="608" y="0"/>
                    <a:pt x="46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37"/>
            <p:cNvSpPr/>
            <p:nvPr/>
          </p:nvSpPr>
          <p:spPr>
            <a:xfrm>
              <a:off x="3387950" y="4301425"/>
              <a:ext cx="38900" cy="17825"/>
            </a:xfrm>
            <a:custGeom>
              <a:avLst/>
              <a:gdLst/>
              <a:ahLst/>
              <a:cxnLst/>
              <a:rect l="l" t="t" r="r" b="b"/>
              <a:pathLst>
                <a:path w="1556" h="713" extrusionOk="0">
                  <a:moveTo>
                    <a:pt x="514" y="0"/>
                  </a:moveTo>
                  <a:cubicBezTo>
                    <a:pt x="200" y="0"/>
                    <a:pt x="0" y="508"/>
                    <a:pt x="363" y="589"/>
                  </a:cubicBezTo>
                  <a:cubicBezTo>
                    <a:pt x="575" y="634"/>
                    <a:pt x="820" y="712"/>
                    <a:pt x="1050" y="712"/>
                  </a:cubicBezTo>
                  <a:cubicBezTo>
                    <a:pt x="1138" y="712"/>
                    <a:pt x="1224" y="701"/>
                    <a:pt x="1304" y="672"/>
                  </a:cubicBezTo>
                  <a:cubicBezTo>
                    <a:pt x="1451" y="630"/>
                    <a:pt x="1555" y="421"/>
                    <a:pt x="1430" y="275"/>
                  </a:cubicBezTo>
                  <a:cubicBezTo>
                    <a:pt x="1221" y="65"/>
                    <a:pt x="823" y="65"/>
                    <a:pt x="551" y="3"/>
                  </a:cubicBezTo>
                  <a:cubicBezTo>
                    <a:pt x="539" y="1"/>
                    <a:pt x="527" y="0"/>
                    <a:pt x="51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37"/>
            <p:cNvSpPr/>
            <p:nvPr/>
          </p:nvSpPr>
          <p:spPr>
            <a:xfrm>
              <a:off x="3460300" y="4291725"/>
              <a:ext cx="20425" cy="10825"/>
            </a:xfrm>
            <a:custGeom>
              <a:avLst/>
              <a:gdLst/>
              <a:ahLst/>
              <a:cxnLst/>
              <a:rect l="l" t="t" r="r" b="b"/>
              <a:pathLst>
                <a:path w="817" h="433" extrusionOk="0">
                  <a:moveTo>
                    <a:pt x="411" y="0"/>
                  </a:moveTo>
                  <a:cubicBezTo>
                    <a:pt x="352" y="0"/>
                    <a:pt x="291" y="5"/>
                    <a:pt x="231" y="14"/>
                  </a:cubicBezTo>
                  <a:cubicBezTo>
                    <a:pt x="21" y="56"/>
                    <a:pt x="1" y="370"/>
                    <a:pt x="231" y="412"/>
                  </a:cubicBezTo>
                  <a:cubicBezTo>
                    <a:pt x="294" y="422"/>
                    <a:pt x="367" y="432"/>
                    <a:pt x="440" y="432"/>
                  </a:cubicBezTo>
                  <a:cubicBezTo>
                    <a:pt x="513" y="432"/>
                    <a:pt x="586" y="422"/>
                    <a:pt x="649" y="391"/>
                  </a:cubicBezTo>
                  <a:cubicBezTo>
                    <a:pt x="796" y="328"/>
                    <a:pt x="817" y="98"/>
                    <a:pt x="649" y="35"/>
                  </a:cubicBezTo>
                  <a:cubicBezTo>
                    <a:pt x="576" y="10"/>
                    <a:pt x="495" y="0"/>
                    <a:pt x="41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37"/>
            <p:cNvSpPr/>
            <p:nvPr/>
          </p:nvSpPr>
          <p:spPr>
            <a:xfrm>
              <a:off x="3367750" y="4267650"/>
              <a:ext cx="17850" cy="14625"/>
            </a:xfrm>
            <a:custGeom>
              <a:avLst/>
              <a:gdLst/>
              <a:ahLst/>
              <a:cxnLst/>
              <a:rect l="l" t="t" r="r" b="b"/>
              <a:pathLst>
                <a:path w="714" h="585" extrusionOk="0">
                  <a:moveTo>
                    <a:pt x="332" y="1"/>
                  </a:moveTo>
                  <a:cubicBezTo>
                    <a:pt x="163" y="1"/>
                    <a:pt x="1" y="242"/>
                    <a:pt x="166" y="391"/>
                  </a:cubicBezTo>
                  <a:cubicBezTo>
                    <a:pt x="250" y="454"/>
                    <a:pt x="313" y="496"/>
                    <a:pt x="397" y="559"/>
                  </a:cubicBezTo>
                  <a:cubicBezTo>
                    <a:pt x="426" y="577"/>
                    <a:pt x="455" y="585"/>
                    <a:pt x="483" y="585"/>
                  </a:cubicBezTo>
                  <a:cubicBezTo>
                    <a:pt x="614" y="585"/>
                    <a:pt x="713" y="407"/>
                    <a:pt x="627" y="287"/>
                  </a:cubicBezTo>
                  <a:cubicBezTo>
                    <a:pt x="585" y="203"/>
                    <a:pt x="522" y="140"/>
                    <a:pt x="459" y="56"/>
                  </a:cubicBezTo>
                  <a:cubicBezTo>
                    <a:pt x="420" y="17"/>
                    <a:pt x="376" y="1"/>
                    <a:pt x="33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37"/>
            <p:cNvSpPr/>
            <p:nvPr/>
          </p:nvSpPr>
          <p:spPr>
            <a:xfrm>
              <a:off x="3295000" y="4273125"/>
              <a:ext cx="16250" cy="9775"/>
            </a:xfrm>
            <a:custGeom>
              <a:avLst/>
              <a:gdLst/>
              <a:ahLst/>
              <a:cxnLst/>
              <a:rect l="l" t="t" r="r" b="b"/>
              <a:pathLst>
                <a:path w="650" h="391" extrusionOk="0">
                  <a:moveTo>
                    <a:pt x="212" y="1"/>
                  </a:moveTo>
                  <a:cubicBezTo>
                    <a:pt x="126" y="1"/>
                    <a:pt x="58" y="58"/>
                    <a:pt x="22" y="130"/>
                  </a:cubicBezTo>
                  <a:cubicBezTo>
                    <a:pt x="1" y="214"/>
                    <a:pt x="43" y="340"/>
                    <a:pt x="126" y="360"/>
                  </a:cubicBezTo>
                  <a:cubicBezTo>
                    <a:pt x="185" y="375"/>
                    <a:pt x="245" y="390"/>
                    <a:pt x="304" y="390"/>
                  </a:cubicBezTo>
                  <a:cubicBezTo>
                    <a:pt x="328" y="390"/>
                    <a:pt x="353" y="388"/>
                    <a:pt x="377" y="381"/>
                  </a:cubicBezTo>
                  <a:cubicBezTo>
                    <a:pt x="503" y="360"/>
                    <a:pt x="649" y="151"/>
                    <a:pt x="482" y="68"/>
                  </a:cubicBezTo>
                  <a:cubicBezTo>
                    <a:pt x="398" y="26"/>
                    <a:pt x="335" y="5"/>
                    <a:pt x="252" y="5"/>
                  </a:cubicBezTo>
                  <a:cubicBezTo>
                    <a:pt x="238" y="2"/>
                    <a:pt x="225" y="1"/>
                    <a:pt x="2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37"/>
            <p:cNvSpPr/>
            <p:nvPr/>
          </p:nvSpPr>
          <p:spPr>
            <a:xfrm>
              <a:off x="3440675" y="4259050"/>
              <a:ext cx="17000" cy="14475"/>
            </a:xfrm>
            <a:custGeom>
              <a:avLst/>
              <a:gdLst/>
              <a:ahLst/>
              <a:cxnLst/>
              <a:rect l="l" t="t" r="r" b="b"/>
              <a:pathLst>
                <a:path w="680" h="579" extrusionOk="0">
                  <a:moveTo>
                    <a:pt x="400" y="1"/>
                  </a:moveTo>
                  <a:cubicBezTo>
                    <a:pt x="389" y="1"/>
                    <a:pt x="378" y="1"/>
                    <a:pt x="367" y="3"/>
                  </a:cubicBezTo>
                  <a:lnTo>
                    <a:pt x="262" y="3"/>
                  </a:lnTo>
                  <a:cubicBezTo>
                    <a:pt x="137" y="24"/>
                    <a:pt x="32" y="128"/>
                    <a:pt x="11" y="254"/>
                  </a:cubicBezTo>
                  <a:cubicBezTo>
                    <a:pt x="1" y="468"/>
                    <a:pt x="166" y="578"/>
                    <a:pt x="332" y="578"/>
                  </a:cubicBezTo>
                  <a:cubicBezTo>
                    <a:pt x="490" y="578"/>
                    <a:pt x="650" y="479"/>
                    <a:pt x="660" y="275"/>
                  </a:cubicBezTo>
                  <a:cubicBezTo>
                    <a:pt x="679" y="120"/>
                    <a:pt x="537" y="1"/>
                    <a:pt x="4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37"/>
            <p:cNvSpPr/>
            <p:nvPr/>
          </p:nvSpPr>
          <p:spPr>
            <a:xfrm>
              <a:off x="3436250" y="4328125"/>
              <a:ext cx="15700" cy="9475"/>
            </a:xfrm>
            <a:custGeom>
              <a:avLst/>
              <a:gdLst/>
              <a:ahLst/>
              <a:cxnLst/>
              <a:rect l="l" t="t" r="r" b="b"/>
              <a:pathLst>
                <a:path w="628" h="379" extrusionOk="0">
                  <a:moveTo>
                    <a:pt x="337" y="0"/>
                  </a:moveTo>
                  <a:cubicBezTo>
                    <a:pt x="302" y="0"/>
                    <a:pt x="266" y="2"/>
                    <a:pt x="230" y="2"/>
                  </a:cubicBezTo>
                  <a:cubicBezTo>
                    <a:pt x="0" y="44"/>
                    <a:pt x="63" y="337"/>
                    <a:pt x="272" y="357"/>
                  </a:cubicBezTo>
                  <a:cubicBezTo>
                    <a:pt x="293" y="357"/>
                    <a:pt x="335" y="378"/>
                    <a:pt x="377" y="378"/>
                  </a:cubicBezTo>
                  <a:cubicBezTo>
                    <a:pt x="439" y="378"/>
                    <a:pt x="523" y="357"/>
                    <a:pt x="565" y="295"/>
                  </a:cubicBezTo>
                  <a:lnTo>
                    <a:pt x="586" y="295"/>
                  </a:lnTo>
                  <a:cubicBezTo>
                    <a:pt x="628" y="211"/>
                    <a:pt x="607" y="148"/>
                    <a:pt x="565" y="85"/>
                  </a:cubicBezTo>
                  <a:cubicBezTo>
                    <a:pt x="505" y="11"/>
                    <a:pt x="424" y="0"/>
                    <a:pt x="33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37"/>
            <p:cNvSpPr/>
            <p:nvPr/>
          </p:nvSpPr>
          <p:spPr>
            <a:xfrm>
              <a:off x="3071650" y="4016350"/>
              <a:ext cx="786225" cy="722650"/>
            </a:xfrm>
            <a:custGeom>
              <a:avLst/>
              <a:gdLst/>
              <a:ahLst/>
              <a:cxnLst/>
              <a:rect l="l" t="t" r="r" b="b"/>
              <a:pathLst>
                <a:path w="31449" h="28906" extrusionOk="0">
                  <a:moveTo>
                    <a:pt x="23651" y="923"/>
                  </a:moveTo>
                  <a:cubicBezTo>
                    <a:pt x="24418" y="923"/>
                    <a:pt x="25029" y="1395"/>
                    <a:pt x="24837" y="2576"/>
                  </a:cubicBezTo>
                  <a:cubicBezTo>
                    <a:pt x="24690" y="3476"/>
                    <a:pt x="24355" y="4354"/>
                    <a:pt x="24104" y="5233"/>
                  </a:cubicBezTo>
                  <a:cubicBezTo>
                    <a:pt x="23581" y="6970"/>
                    <a:pt x="23079" y="8727"/>
                    <a:pt x="22577" y="10485"/>
                  </a:cubicBezTo>
                  <a:cubicBezTo>
                    <a:pt x="22389" y="11134"/>
                    <a:pt x="25046" y="11824"/>
                    <a:pt x="26322" y="13059"/>
                  </a:cubicBezTo>
                  <a:cubicBezTo>
                    <a:pt x="27306" y="14000"/>
                    <a:pt x="28331" y="14900"/>
                    <a:pt x="29105" y="16009"/>
                  </a:cubicBezTo>
                  <a:cubicBezTo>
                    <a:pt x="29628" y="16720"/>
                    <a:pt x="30026" y="17473"/>
                    <a:pt x="29900" y="18080"/>
                  </a:cubicBezTo>
                  <a:cubicBezTo>
                    <a:pt x="29816" y="18520"/>
                    <a:pt x="29440" y="18854"/>
                    <a:pt x="28624" y="19043"/>
                  </a:cubicBezTo>
                  <a:cubicBezTo>
                    <a:pt x="27819" y="19234"/>
                    <a:pt x="27014" y="19338"/>
                    <a:pt x="26193" y="19338"/>
                  </a:cubicBezTo>
                  <a:cubicBezTo>
                    <a:pt x="26117" y="19338"/>
                    <a:pt x="26042" y="19337"/>
                    <a:pt x="25967" y="19336"/>
                  </a:cubicBezTo>
                  <a:cubicBezTo>
                    <a:pt x="25694" y="19336"/>
                    <a:pt x="24759" y="19181"/>
                    <a:pt x="24017" y="19181"/>
                  </a:cubicBezTo>
                  <a:cubicBezTo>
                    <a:pt x="23394" y="19181"/>
                    <a:pt x="22905" y="19290"/>
                    <a:pt x="23058" y="19691"/>
                  </a:cubicBezTo>
                  <a:cubicBezTo>
                    <a:pt x="23707" y="21386"/>
                    <a:pt x="24376" y="23123"/>
                    <a:pt x="24502" y="24922"/>
                  </a:cubicBezTo>
                  <a:cubicBezTo>
                    <a:pt x="24544" y="25529"/>
                    <a:pt x="24669" y="27077"/>
                    <a:pt x="24251" y="27559"/>
                  </a:cubicBezTo>
                  <a:cubicBezTo>
                    <a:pt x="23981" y="27857"/>
                    <a:pt x="23688" y="27969"/>
                    <a:pt x="23387" y="27969"/>
                  </a:cubicBezTo>
                  <a:cubicBezTo>
                    <a:pt x="22781" y="27969"/>
                    <a:pt x="22146" y="27511"/>
                    <a:pt x="21614" y="27203"/>
                  </a:cubicBezTo>
                  <a:cubicBezTo>
                    <a:pt x="19208" y="25801"/>
                    <a:pt x="17492" y="23855"/>
                    <a:pt x="16007" y="21575"/>
                  </a:cubicBezTo>
                  <a:cubicBezTo>
                    <a:pt x="15902" y="21407"/>
                    <a:pt x="15777" y="21219"/>
                    <a:pt x="15672" y="21051"/>
                  </a:cubicBezTo>
                  <a:cubicBezTo>
                    <a:pt x="15640" y="20872"/>
                    <a:pt x="15518" y="20718"/>
                    <a:pt x="15337" y="20718"/>
                  </a:cubicBezTo>
                  <a:cubicBezTo>
                    <a:pt x="15286" y="20718"/>
                    <a:pt x="15230" y="20731"/>
                    <a:pt x="15170" y="20759"/>
                  </a:cubicBezTo>
                  <a:cubicBezTo>
                    <a:pt x="13601" y="21595"/>
                    <a:pt x="12010" y="22391"/>
                    <a:pt x="10378" y="23123"/>
                  </a:cubicBezTo>
                  <a:cubicBezTo>
                    <a:pt x="9479" y="23499"/>
                    <a:pt x="8600" y="23876"/>
                    <a:pt x="7679" y="24211"/>
                  </a:cubicBezTo>
                  <a:cubicBezTo>
                    <a:pt x="7219" y="24399"/>
                    <a:pt x="6759" y="24588"/>
                    <a:pt x="6256" y="24692"/>
                  </a:cubicBezTo>
                  <a:cubicBezTo>
                    <a:pt x="5995" y="24779"/>
                    <a:pt x="5719" y="24823"/>
                    <a:pt x="5440" y="24823"/>
                  </a:cubicBezTo>
                  <a:cubicBezTo>
                    <a:pt x="5385" y="24823"/>
                    <a:pt x="5329" y="24821"/>
                    <a:pt x="5273" y="24818"/>
                  </a:cubicBezTo>
                  <a:cubicBezTo>
                    <a:pt x="5256" y="24819"/>
                    <a:pt x="5238" y="24819"/>
                    <a:pt x="5219" y="24819"/>
                  </a:cubicBezTo>
                  <a:cubicBezTo>
                    <a:pt x="4583" y="24819"/>
                    <a:pt x="3190" y="24123"/>
                    <a:pt x="4206" y="22558"/>
                  </a:cubicBezTo>
                  <a:cubicBezTo>
                    <a:pt x="4373" y="22370"/>
                    <a:pt x="4520" y="22181"/>
                    <a:pt x="4687" y="22014"/>
                  </a:cubicBezTo>
                  <a:cubicBezTo>
                    <a:pt x="4980" y="21721"/>
                    <a:pt x="5294" y="21449"/>
                    <a:pt x="5608" y="21156"/>
                  </a:cubicBezTo>
                  <a:cubicBezTo>
                    <a:pt x="6173" y="20654"/>
                    <a:pt x="6717" y="20110"/>
                    <a:pt x="7219" y="19524"/>
                  </a:cubicBezTo>
                  <a:cubicBezTo>
                    <a:pt x="8056" y="18603"/>
                    <a:pt x="9249" y="17243"/>
                    <a:pt x="9772" y="16134"/>
                  </a:cubicBezTo>
                  <a:cubicBezTo>
                    <a:pt x="9834" y="16009"/>
                    <a:pt x="9876" y="15883"/>
                    <a:pt x="9918" y="15758"/>
                  </a:cubicBezTo>
                  <a:cubicBezTo>
                    <a:pt x="10065" y="14837"/>
                    <a:pt x="9144" y="14251"/>
                    <a:pt x="8433" y="13644"/>
                  </a:cubicBezTo>
                  <a:cubicBezTo>
                    <a:pt x="7679" y="12996"/>
                    <a:pt x="6884" y="12368"/>
                    <a:pt x="6110" y="11720"/>
                  </a:cubicBezTo>
                  <a:cubicBezTo>
                    <a:pt x="5796" y="11447"/>
                    <a:pt x="5461" y="11196"/>
                    <a:pt x="5148" y="10924"/>
                  </a:cubicBezTo>
                  <a:cubicBezTo>
                    <a:pt x="4959" y="10757"/>
                    <a:pt x="4771" y="10590"/>
                    <a:pt x="4562" y="10443"/>
                  </a:cubicBezTo>
                  <a:cubicBezTo>
                    <a:pt x="2992" y="9523"/>
                    <a:pt x="4269" y="8183"/>
                    <a:pt x="4855" y="8037"/>
                  </a:cubicBezTo>
                  <a:cubicBezTo>
                    <a:pt x="5106" y="7974"/>
                    <a:pt x="5357" y="7911"/>
                    <a:pt x="5587" y="7849"/>
                  </a:cubicBezTo>
                  <a:cubicBezTo>
                    <a:pt x="6005" y="7765"/>
                    <a:pt x="6466" y="7723"/>
                    <a:pt x="6884" y="7681"/>
                  </a:cubicBezTo>
                  <a:cubicBezTo>
                    <a:pt x="7742" y="7598"/>
                    <a:pt x="8600" y="7514"/>
                    <a:pt x="9479" y="7493"/>
                  </a:cubicBezTo>
                  <a:cubicBezTo>
                    <a:pt x="9623" y="7490"/>
                    <a:pt x="9767" y="7488"/>
                    <a:pt x="9911" y="7488"/>
                  </a:cubicBezTo>
                  <a:cubicBezTo>
                    <a:pt x="11607" y="7488"/>
                    <a:pt x="13291" y="7729"/>
                    <a:pt x="14814" y="8539"/>
                  </a:cubicBezTo>
                  <a:cubicBezTo>
                    <a:pt x="14877" y="8572"/>
                    <a:pt x="14945" y="8587"/>
                    <a:pt x="15017" y="8587"/>
                  </a:cubicBezTo>
                  <a:cubicBezTo>
                    <a:pt x="15999" y="8587"/>
                    <a:pt x="17760" y="5715"/>
                    <a:pt x="18267" y="5149"/>
                  </a:cubicBezTo>
                  <a:cubicBezTo>
                    <a:pt x="18727" y="4668"/>
                    <a:pt x="19187" y="4166"/>
                    <a:pt x="19669" y="3685"/>
                  </a:cubicBezTo>
                  <a:cubicBezTo>
                    <a:pt x="20443" y="2869"/>
                    <a:pt x="21280" y="2074"/>
                    <a:pt x="22179" y="1425"/>
                  </a:cubicBezTo>
                  <a:cubicBezTo>
                    <a:pt x="22624" y="1110"/>
                    <a:pt x="23169" y="923"/>
                    <a:pt x="23651" y="923"/>
                  </a:cubicBezTo>
                  <a:close/>
                  <a:moveTo>
                    <a:pt x="23686" y="1"/>
                  </a:moveTo>
                  <a:cubicBezTo>
                    <a:pt x="21880" y="1"/>
                    <a:pt x="20300" y="1987"/>
                    <a:pt x="19166" y="3120"/>
                  </a:cubicBezTo>
                  <a:lnTo>
                    <a:pt x="19125" y="3162"/>
                  </a:lnTo>
                  <a:cubicBezTo>
                    <a:pt x="18246" y="4020"/>
                    <a:pt x="17430" y="4919"/>
                    <a:pt x="16614" y="5861"/>
                  </a:cubicBezTo>
                  <a:cubicBezTo>
                    <a:pt x="16112" y="6468"/>
                    <a:pt x="15505" y="7054"/>
                    <a:pt x="15107" y="7744"/>
                  </a:cubicBezTo>
                  <a:cubicBezTo>
                    <a:pt x="13496" y="6928"/>
                    <a:pt x="11759" y="6635"/>
                    <a:pt x="9918" y="6635"/>
                  </a:cubicBezTo>
                  <a:cubicBezTo>
                    <a:pt x="8851" y="6656"/>
                    <a:pt x="7784" y="6740"/>
                    <a:pt x="6738" y="6844"/>
                  </a:cubicBezTo>
                  <a:cubicBezTo>
                    <a:pt x="5838" y="6949"/>
                    <a:pt x="4855" y="6991"/>
                    <a:pt x="4080" y="7493"/>
                  </a:cubicBezTo>
                  <a:cubicBezTo>
                    <a:pt x="0" y="10108"/>
                    <a:pt x="8244" y="13456"/>
                    <a:pt x="9332" y="15653"/>
                  </a:cubicBezTo>
                  <a:cubicBezTo>
                    <a:pt x="8621" y="16532"/>
                    <a:pt x="8035" y="17515"/>
                    <a:pt x="7303" y="18394"/>
                  </a:cubicBezTo>
                  <a:cubicBezTo>
                    <a:pt x="6466" y="19398"/>
                    <a:pt x="5524" y="20256"/>
                    <a:pt x="4562" y="21156"/>
                  </a:cubicBezTo>
                  <a:cubicBezTo>
                    <a:pt x="3557" y="22098"/>
                    <a:pt x="2407" y="23625"/>
                    <a:pt x="3620" y="24901"/>
                  </a:cubicBezTo>
                  <a:cubicBezTo>
                    <a:pt x="4121" y="25434"/>
                    <a:pt x="4734" y="25625"/>
                    <a:pt x="5382" y="25625"/>
                  </a:cubicBezTo>
                  <a:cubicBezTo>
                    <a:pt x="6413" y="25625"/>
                    <a:pt x="7533" y="25144"/>
                    <a:pt x="8433" y="24797"/>
                  </a:cubicBezTo>
                  <a:cubicBezTo>
                    <a:pt x="10776" y="23897"/>
                    <a:pt x="13078" y="22851"/>
                    <a:pt x="15275" y="21637"/>
                  </a:cubicBezTo>
                  <a:cubicBezTo>
                    <a:pt x="15337" y="21742"/>
                    <a:pt x="15379" y="21847"/>
                    <a:pt x="15442" y="21951"/>
                  </a:cubicBezTo>
                  <a:cubicBezTo>
                    <a:pt x="16300" y="23520"/>
                    <a:pt x="17513" y="24943"/>
                    <a:pt x="18832" y="26115"/>
                  </a:cubicBezTo>
                  <a:cubicBezTo>
                    <a:pt x="20003" y="27140"/>
                    <a:pt x="21866" y="28751"/>
                    <a:pt x="23477" y="28898"/>
                  </a:cubicBezTo>
                  <a:cubicBezTo>
                    <a:pt x="23533" y="28903"/>
                    <a:pt x="23587" y="28905"/>
                    <a:pt x="23639" y="28905"/>
                  </a:cubicBezTo>
                  <a:cubicBezTo>
                    <a:pt x="25080" y="28905"/>
                    <a:pt x="25257" y="27015"/>
                    <a:pt x="25318" y="25885"/>
                  </a:cubicBezTo>
                  <a:cubicBezTo>
                    <a:pt x="25402" y="23792"/>
                    <a:pt x="24711" y="21784"/>
                    <a:pt x="23979" y="19859"/>
                  </a:cubicBezTo>
                  <a:lnTo>
                    <a:pt x="23979" y="19859"/>
                  </a:lnTo>
                  <a:cubicBezTo>
                    <a:pt x="24669" y="19942"/>
                    <a:pt x="25339" y="19984"/>
                    <a:pt x="25946" y="20005"/>
                  </a:cubicBezTo>
                  <a:cubicBezTo>
                    <a:pt x="26167" y="20013"/>
                    <a:pt x="26383" y="20017"/>
                    <a:pt x="26594" y="20017"/>
                  </a:cubicBezTo>
                  <a:cubicBezTo>
                    <a:pt x="27477" y="20017"/>
                    <a:pt x="28262" y="19944"/>
                    <a:pt x="28938" y="19775"/>
                  </a:cubicBezTo>
                  <a:cubicBezTo>
                    <a:pt x="30130" y="19440"/>
                    <a:pt x="31449" y="18938"/>
                    <a:pt x="30925" y="17473"/>
                  </a:cubicBezTo>
                  <a:cubicBezTo>
                    <a:pt x="30340" y="15821"/>
                    <a:pt x="28917" y="14251"/>
                    <a:pt x="27661" y="13080"/>
                  </a:cubicBezTo>
                  <a:cubicBezTo>
                    <a:pt x="26552" y="12054"/>
                    <a:pt x="25548" y="11364"/>
                    <a:pt x="23456" y="10464"/>
                  </a:cubicBezTo>
                  <a:cubicBezTo>
                    <a:pt x="24167" y="8037"/>
                    <a:pt x="24983" y="5589"/>
                    <a:pt x="25548" y="3120"/>
                  </a:cubicBezTo>
                  <a:cubicBezTo>
                    <a:pt x="25883" y="1676"/>
                    <a:pt x="25527" y="65"/>
                    <a:pt x="23770" y="2"/>
                  </a:cubicBezTo>
                  <a:cubicBezTo>
                    <a:pt x="23742" y="1"/>
                    <a:pt x="23714" y="1"/>
                    <a:pt x="236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5" name="Google Shape;1067;p37">
            <a:extLst>
              <a:ext uri="{FF2B5EF4-FFF2-40B4-BE49-F238E27FC236}">
                <a16:creationId xmlns:a16="http://schemas.microsoft.com/office/drawing/2014/main" id="{9D76F02A-803B-9DD5-78D6-A591ECE9728A}"/>
              </a:ext>
            </a:extLst>
          </p:cNvPr>
          <p:cNvSpPr txBox="1"/>
          <p:nvPr/>
        </p:nvSpPr>
        <p:spPr>
          <a:xfrm>
            <a:off x="657940" y="796627"/>
            <a:ext cx="7029701" cy="988475"/>
          </a:xfrm>
          <a:prstGeom prst="rect">
            <a:avLst/>
          </a:prstGeom>
          <a:noFill/>
          <a:ln>
            <a:noFill/>
          </a:ln>
        </p:spPr>
        <p:txBody>
          <a:bodyPr spcFirstLastPara="1" wrap="square" lIns="91425" tIns="91425" rIns="0" bIns="91425" anchor="t" anchorCtr="0">
            <a:noAutofit/>
          </a:bodyPr>
          <a:lstStyle/>
          <a:p>
            <a:pPr lvl="0"/>
            <a:r>
              <a:rPr lang="en-US" sz="2600" dirty="0">
                <a:solidFill>
                  <a:schemeClr val="lt2"/>
                </a:solidFill>
                <a:latin typeface="Calibri" panose="020F0502020204030204" pitchFamily="34" charset="0"/>
                <a:ea typeface="Quicksand Medium"/>
                <a:cs typeface="Calibri" panose="020F0502020204030204" pitchFamily="34" charset="0"/>
                <a:sym typeface="Quicksand Medium"/>
              </a:rPr>
              <a:t>1.</a:t>
            </a:r>
            <a:r>
              <a:rPr lang="vi-VN" sz="2600" dirty="0">
                <a:solidFill>
                  <a:schemeClr val="lt2"/>
                </a:solidFill>
                <a:latin typeface="Calibri" panose="020F0502020204030204" pitchFamily="34" charset="0"/>
                <a:ea typeface="Quicksand Medium"/>
                <a:cs typeface="Calibri" panose="020F0502020204030204" pitchFamily="34" charset="0"/>
                <a:sym typeface="Quicksand Medium"/>
              </a:rPr>
              <a:t>Những ngọn hải đăng được thắp sáng bằng gì?</a:t>
            </a:r>
            <a:endParaRPr sz="2600" dirty="0">
              <a:solidFill>
                <a:schemeClr val="lt2"/>
              </a:solidFill>
              <a:latin typeface="Calibri" panose="020F0502020204030204" pitchFamily="34" charset="0"/>
              <a:ea typeface="Quicksand Medium"/>
              <a:cs typeface="Calibri" panose="020F0502020204030204" pitchFamily="34" charset="0"/>
              <a:sym typeface="Quicksand Medium"/>
            </a:endParaRPr>
          </a:p>
        </p:txBody>
      </p:sp>
      <p:grpSp>
        <p:nvGrpSpPr>
          <p:cNvPr id="169" name="Google Shape;1524;p43">
            <a:extLst>
              <a:ext uri="{FF2B5EF4-FFF2-40B4-BE49-F238E27FC236}">
                <a16:creationId xmlns:a16="http://schemas.microsoft.com/office/drawing/2014/main" id="{FDE5FFC8-1FCA-2C3D-FC12-EACC067C90CC}"/>
              </a:ext>
            </a:extLst>
          </p:cNvPr>
          <p:cNvGrpSpPr/>
          <p:nvPr/>
        </p:nvGrpSpPr>
        <p:grpSpPr>
          <a:xfrm>
            <a:off x="6589067" y="2382475"/>
            <a:ext cx="3442307" cy="2852045"/>
            <a:chOff x="6589067" y="2382475"/>
            <a:chExt cx="3442307" cy="2852045"/>
          </a:xfrm>
        </p:grpSpPr>
        <p:grpSp>
          <p:nvGrpSpPr>
            <p:cNvPr id="170" name="Google Shape;1525;p43">
              <a:extLst>
                <a:ext uri="{FF2B5EF4-FFF2-40B4-BE49-F238E27FC236}">
                  <a16:creationId xmlns:a16="http://schemas.microsoft.com/office/drawing/2014/main" id="{20BCDB68-A769-E5E6-FB6F-1B662DDF1DEB}"/>
                </a:ext>
              </a:extLst>
            </p:cNvPr>
            <p:cNvGrpSpPr/>
            <p:nvPr/>
          </p:nvGrpSpPr>
          <p:grpSpPr>
            <a:xfrm>
              <a:off x="6589067" y="2382475"/>
              <a:ext cx="3442307" cy="1689019"/>
              <a:chOff x="-56980" y="818425"/>
              <a:chExt cx="3022219" cy="1689019"/>
            </a:xfrm>
          </p:grpSpPr>
          <p:sp>
            <p:nvSpPr>
              <p:cNvPr id="191" name="Google Shape;1526;p43">
                <a:extLst>
                  <a:ext uri="{FF2B5EF4-FFF2-40B4-BE49-F238E27FC236}">
                    <a16:creationId xmlns:a16="http://schemas.microsoft.com/office/drawing/2014/main" id="{BBBC75D9-8D89-F537-2483-B51177CAA0F2}"/>
                  </a:ext>
                </a:extLst>
              </p:cNvPr>
              <p:cNvSpPr/>
              <p:nvPr/>
            </p:nvSpPr>
            <p:spPr>
              <a:xfrm rot="659798">
                <a:off x="1081" y="956637"/>
                <a:ext cx="1509242" cy="907862"/>
              </a:xfrm>
              <a:custGeom>
                <a:avLst/>
                <a:gdLst/>
                <a:ahLst/>
                <a:cxnLst/>
                <a:rect l="l" t="t" r="r" b="b"/>
                <a:pathLst>
                  <a:path w="54473" h="54073" extrusionOk="0">
                    <a:moveTo>
                      <a:pt x="54472" y="27020"/>
                    </a:moveTo>
                    <a:lnTo>
                      <a:pt x="4670" y="47101"/>
                    </a:lnTo>
                    <a:cubicBezTo>
                      <a:pt x="2502" y="47968"/>
                      <a:pt x="1001" y="50703"/>
                      <a:pt x="1001" y="53772"/>
                    </a:cubicBezTo>
                    <a:lnTo>
                      <a:pt x="1001" y="54072"/>
                    </a:lnTo>
                    <a:lnTo>
                      <a:pt x="0" y="53672"/>
                    </a:lnTo>
                    <a:lnTo>
                      <a:pt x="0" y="367"/>
                    </a:lnTo>
                    <a:lnTo>
                      <a:pt x="1001" y="0"/>
                    </a:lnTo>
                    <a:lnTo>
                      <a:pt x="1001" y="300"/>
                    </a:lnTo>
                    <a:cubicBezTo>
                      <a:pt x="1001" y="3369"/>
                      <a:pt x="2502" y="6071"/>
                      <a:pt x="4670" y="6972"/>
                    </a:cubicBezTo>
                    <a:close/>
                  </a:path>
                </a:pathLst>
              </a:custGeom>
              <a:solidFill>
                <a:srgbClr val="FFFFFF">
                  <a:alpha val="334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527;p43">
                <a:extLst>
                  <a:ext uri="{FF2B5EF4-FFF2-40B4-BE49-F238E27FC236}">
                    <a16:creationId xmlns:a16="http://schemas.microsoft.com/office/drawing/2014/main" id="{70B5803C-2094-226A-CCDA-FB31AE63B163}"/>
                  </a:ext>
                </a:extLst>
              </p:cNvPr>
              <p:cNvSpPr/>
              <p:nvPr/>
            </p:nvSpPr>
            <p:spPr>
              <a:xfrm rot="659798">
                <a:off x="1145" y="1277583"/>
                <a:ext cx="1509242" cy="265493"/>
              </a:xfrm>
              <a:custGeom>
                <a:avLst/>
                <a:gdLst/>
                <a:ahLst/>
                <a:cxnLst/>
                <a:rect l="l" t="t" r="r" b="b"/>
                <a:pathLst>
                  <a:path w="54473" h="15813" extrusionOk="0">
                    <a:moveTo>
                      <a:pt x="1001" y="1"/>
                    </a:moveTo>
                    <a:lnTo>
                      <a:pt x="0" y="134"/>
                    </a:lnTo>
                    <a:lnTo>
                      <a:pt x="0" y="15712"/>
                    </a:lnTo>
                    <a:lnTo>
                      <a:pt x="1001" y="15812"/>
                    </a:lnTo>
                    <a:lnTo>
                      <a:pt x="1001" y="15746"/>
                    </a:lnTo>
                    <a:cubicBezTo>
                      <a:pt x="1001" y="14845"/>
                      <a:pt x="2502" y="14044"/>
                      <a:pt x="4670" y="13777"/>
                    </a:cubicBezTo>
                    <a:lnTo>
                      <a:pt x="54472" y="7907"/>
                    </a:lnTo>
                    <a:lnTo>
                      <a:pt x="4670" y="2036"/>
                    </a:lnTo>
                    <a:cubicBezTo>
                      <a:pt x="2502" y="1802"/>
                      <a:pt x="1001" y="1002"/>
                      <a:pt x="1001" y="101"/>
                    </a:cubicBezTo>
                    <a:lnTo>
                      <a:pt x="1001" y="1"/>
                    </a:lnTo>
                    <a:close/>
                  </a:path>
                </a:pathLst>
              </a:custGeom>
              <a:solidFill>
                <a:srgbClr val="FFFFFF">
                  <a:alpha val="334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528;p43">
                <a:extLst>
                  <a:ext uri="{FF2B5EF4-FFF2-40B4-BE49-F238E27FC236}">
                    <a16:creationId xmlns:a16="http://schemas.microsoft.com/office/drawing/2014/main" id="{99B7524D-33F1-8F0F-5488-FC9B3AA89C7E}"/>
                  </a:ext>
                </a:extLst>
              </p:cNvPr>
              <p:cNvSpPr/>
              <p:nvPr/>
            </p:nvSpPr>
            <p:spPr>
              <a:xfrm rot="682126">
                <a:off x="1625203" y="1045105"/>
                <a:ext cx="1249146" cy="1347165"/>
              </a:xfrm>
              <a:custGeom>
                <a:avLst/>
                <a:gdLst/>
                <a:ahLst/>
                <a:cxnLst/>
                <a:rect l="l" t="t" r="r" b="b"/>
                <a:pathLst>
                  <a:path w="54507" h="54073" extrusionOk="0">
                    <a:moveTo>
                      <a:pt x="0" y="27020"/>
                    </a:moveTo>
                    <a:lnTo>
                      <a:pt x="49836" y="6939"/>
                    </a:lnTo>
                    <a:cubicBezTo>
                      <a:pt x="52004" y="6071"/>
                      <a:pt x="53472" y="3369"/>
                      <a:pt x="53472" y="300"/>
                    </a:cubicBezTo>
                    <a:lnTo>
                      <a:pt x="53472" y="0"/>
                    </a:lnTo>
                    <a:lnTo>
                      <a:pt x="54506" y="367"/>
                    </a:lnTo>
                    <a:lnTo>
                      <a:pt x="54506" y="53672"/>
                    </a:lnTo>
                    <a:lnTo>
                      <a:pt x="53472" y="54072"/>
                    </a:lnTo>
                    <a:lnTo>
                      <a:pt x="53472" y="53772"/>
                    </a:lnTo>
                    <a:cubicBezTo>
                      <a:pt x="53472" y="50703"/>
                      <a:pt x="52004" y="47968"/>
                      <a:pt x="49836" y="47101"/>
                    </a:cubicBezTo>
                    <a:close/>
                  </a:path>
                </a:pathLst>
              </a:custGeom>
              <a:solidFill>
                <a:srgbClr val="FFFFFF">
                  <a:alpha val="334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529;p43">
                <a:extLst>
                  <a:ext uri="{FF2B5EF4-FFF2-40B4-BE49-F238E27FC236}">
                    <a16:creationId xmlns:a16="http://schemas.microsoft.com/office/drawing/2014/main" id="{C221CD17-44C8-F063-4C52-4B3F739342FC}"/>
                  </a:ext>
                </a:extLst>
              </p:cNvPr>
              <p:cNvSpPr/>
              <p:nvPr/>
            </p:nvSpPr>
            <p:spPr>
              <a:xfrm rot="682126">
                <a:off x="1625259" y="1521276"/>
                <a:ext cx="1249146" cy="393962"/>
              </a:xfrm>
              <a:custGeom>
                <a:avLst/>
                <a:gdLst/>
                <a:ahLst/>
                <a:cxnLst/>
                <a:rect l="l" t="t" r="r" b="b"/>
                <a:pathLst>
                  <a:path w="54507" h="15813" extrusionOk="0">
                    <a:moveTo>
                      <a:pt x="53472" y="1"/>
                    </a:moveTo>
                    <a:lnTo>
                      <a:pt x="53472" y="101"/>
                    </a:lnTo>
                    <a:cubicBezTo>
                      <a:pt x="53472" y="1002"/>
                      <a:pt x="52004" y="1802"/>
                      <a:pt x="49836" y="2036"/>
                    </a:cubicBezTo>
                    <a:lnTo>
                      <a:pt x="0" y="7907"/>
                    </a:lnTo>
                    <a:lnTo>
                      <a:pt x="49836" y="13777"/>
                    </a:lnTo>
                    <a:cubicBezTo>
                      <a:pt x="52004" y="14044"/>
                      <a:pt x="53472" y="14845"/>
                      <a:pt x="53472" y="15746"/>
                    </a:cubicBezTo>
                    <a:lnTo>
                      <a:pt x="53472" y="15812"/>
                    </a:lnTo>
                    <a:lnTo>
                      <a:pt x="54506" y="15712"/>
                    </a:lnTo>
                    <a:lnTo>
                      <a:pt x="54506" y="134"/>
                    </a:lnTo>
                    <a:lnTo>
                      <a:pt x="53472" y="1"/>
                    </a:lnTo>
                    <a:close/>
                  </a:path>
                </a:pathLst>
              </a:custGeom>
              <a:solidFill>
                <a:srgbClr val="FFFFFF">
                  <a:alpha val="334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1" name="Google Shape;1530;p43">
              <a:extLst>
                <a:ext uri="{FF2B5EF4-FFF2-40B4-BE49-F238E27FC236}">
                  <a16:creationId xmlns:a16="http://schemas.microsoft.com/office/drawing/2014/main" id="{9B00E753-705E-D293-70DA-4AC8D5B38EC1}"/>
                </a:ext>
              </a:extLst>
            </p:cNvPr>
            <p:cNvGrpSpPr/>
            <p:nvPr/>
          </p:nvGrpSpPr>
          <p:grpSpPr>
            <a:xfrm>
              <a:off x="7311736" y="2592796"/>
              <a:ext cx="2218624" cy="2641723"/>
              <a:chOff x="7311736" y="2592796"/>
              <a:chExt cx="2218624" cy="2641723"/>
            </a:xfrm>
          </p:grpSpPr>
          <p:grpSp>
            <p:nvGrpSpPr>
              <p:cNvPr id="172" name="Google Shape;1531;p43">
                <a:extLst>
                  <a:ext uri="{FF2B5EF4-FFF2-40B4-BE49-F238E27FC236}">
                    <a16:creationId xmlns:a16="http://schemas.microsoft.com/office/drawing/2014/main" id="{5C03AAEB-0A27-C930-E81C-4A3B9BFD798B}"/>
                  </a:ext>
                </a:extLst>
              </p:cNvPr>
              <p:cNvGrpSpPr/>
              <p:nvPr/>
            </p:nvGrpSpPr>
            <p:grpSpPr>
              <a:xfrm>
                <a:off x="7311736" y="2592796"/>
                <a:ext cx="2218624" cy="2641723"/>
                <a:chOff x="3324826" y="2036307"/>
                <a:chExt cx="959945" cy="1143009"/>
              </a:xfrm>
            </p:grpSpPr>
            <p:sp>
              <p:nvSpPr>
                <p:cNvPr id="175" name="Google Shape;1532;p43">
                  <a:extLst>
                    <a:ext uri="{FF2B5EF4-FFF2-40B4-BE49-F238E27FC236}">
                      <a16:creationId xmlns:a16="http://schemas.microsoft.com/office/drawing/2014/main" id="{0006D0F8-37E2-832C-7FCD-DA5F95A868B2}"/>
                    </a:ext>
                  </a:extLst>
                </p:cNvPr>
                <p:cNvSpPr/>
                <p:nvPr/>
              </p:nvSpPr>
              <p:spPr>
                <a:xfrm>
                  <a:off x="3324826" y="2036307"/>
                  <a:ext cx="959945" cy="1143009"/>
                </a:xfrm>
                <a:custGeom>
                  <a:avLst/>
                  <a:gdLst/>
                  <a:ahLst/>
                  <a:cxnLst/>
                  <a:rect l="l" t="t" r="r" b="b"/>
                  <a:pathLst>
                    <a:path w="39840" h="46530" extrusionOk="0">
                      <a:moveTo>
                        <a:pt x="19920" y="1"/>
                      </a:moveTo>
                      <a:cubicBezTo>
                        <a:pt x="19350" y="1"/>
                        <a:pt x="18780" y="362"/>
                        <a:pt x="18560" y="1084"/>
                      </a:cubicBezTo>
                      <a:cubicBezTo>
                        <a:pt x="16530" y="1795"/>
                        <a:pt x="15380" y="3595"/>
                        <a:pt x="15024" y="5666"/>
                      </a:cubicBezTo>
                      <a:cubicBezTo>
                        <a:pt x="14292" y="6105"/>
                        <a:pt x="14208" y="7173"/>
                        <a:pt x="14919" y="7758"/>
                      </a:cubicBezTo>
                      <a:lnTo>
                        <a:pt x="14919" y="12027"/>
                      </a:lnTo>
                      <a:cubicBezTo>
                        <a:pt x="14166" y="12487"/>
                        <a:pt x="14292" y="13512"/>
                        <a:pt x="14877" y="14077"/>
                      </a:cubicBezTo>
                      <a:cubicBezTo>
                        <a:pt x="14898" y="14098"/>
                        <a:pt x="14919" y="14119"/>
                        <a:pt x="14919" y="14119"/>
                      </a:cubicBezTo>
                      <a:lnTo>
                        <a:pt x="14919" y="15375"/>
                      </a:lnTo>
                      <a:cubicBezTo>
                        <a:pt x="14585" y="15500"/>
                        <a:pt x="14271" y="15709"/>
                        <a:pt x="14041" y="16065"/>
                      </a:cubicBezTo>
                      <a:cubicBezTo>
                        <a:pt x="13392" y="17195"/>
                        <a:pt x="13789" y="18785"/>
                        <a:pt x="14898" y="19350"/>
                      </a:cubicBezTo>
                      <a:lnTo>
                        <a:pt x="13162" y="37700"/>
                      </a:lnTo>
                      <a:cubicBezTo>
                        <a:pt x="8245" y="38788"/>
                        <a:pt x="3349" y="41027"/>
                        <a:pt x="377" y="45254"/>
                      </a:cubicBezTo>
                      <a:cubicBezTo>
                        <a:pt x="1" y="45798"/>
                        <a:pt x="503" y="46530"/>
                        <a:pt x="1110" y="46530"/>
                      </a:cubicBezTo>
                      <a:lnTo>
                        <a:pt x="38730" y="46530"/>
                      </a:lnTo>
                      <a:cubicBezTo>
                        <a:pt x="39337" y="46530"/>
                        <a:pt x="39839" y="45798"/>
                        <a:pt x="39463" y="45254"/>
                      </a:cubicBezTo>
                      <a:cubicBezTo>
                        <a:pt x="36492" y="41027"/>
                        <a:pt x="31595" y="38788"/>
                        <a:pt x="26678" y="37700"/>
                      </a:cubicBezTo>
                      <a:cubicBezTo>
                        <a:pt x="26093" y="31590"/>
                        <a:pt x="25528" y="25502"/>
                        <a:pt x="24942" y="19392"/>
                      </a:cubicBezTo>
                      <a:cubicBezTo>
                        <a:pt x="25277" y="19287"/>
                        <a:pt x="25569" y="19078"/>
                        <a:pt x="25800" y="18701"/>
                      </a:cubicBezTo>
                      <a:cubicBezTo>
                        <a:pt x="26469" y="17572"/>
                        <a:pt x="26030" y="15960"/>
                        <a:pt x="24921" y="15416"/>
                      </a:cubicBezTo>
                      <a:lnTo>
                        <a:pt x="24921" y="14182"/>
                      </a:lnTo>
                      <a:cubicBezTo>
                        <a:pt x="25695" y="13701"/>
                        <a:pt x="25528" y="12634"/>
                        <a:pt x="24921" y="12090"/>
                      </a:cubicBezTo>
                      <a:lnTo>
                        <a:pt x="24921" y="7842"/>
                      </a:lnTo>
                      <a:cubicBezTo>
                        <a:pt x="25046" y="7758"/>
                        <a:pt x="25151" y="7654"/>
                        <a:pt x="25235" y="7528"/>
                      </a:cubicBezTo>
                      <a:cubicBezTo>
                        <a:pt x="25674" y="6775"/>
                        <a:pt x="25423" y="6022"/>
                        <a:pt x="24816" y="5666"/>
                      </a:cubicBezTo>
                      <a:cubicBezTo>
                        <a:pt x="24461" y="3595"/>
                        <a:pt x="23310" y="1795"/>
                        <a:pt x="21280" y="1084"/>
                      </a:cubicBezTo>
                      <a:cubicBezTo>
                        <a:pt x="21060" y="362"/>
                        <a:pt x="20490" y="1"/>
                        <a:pt x="1992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533;p43">
                  <a:extLst>
                    <a:ext uri="{FF2B5EF4-FFF2-40B4-BE49-F238E27FC236}">
                      <a16:creationId xmlns:a16="http://schemas.microsoft.com/office/drawing/2014/main" id="{43EC3E83-130E-57EA-D1C9-B3FB1DB2A58B}"/>
                    </a:ext>
                  </a:extLst>
                </p:cNvPr>
                <p:cNvSpPr/>
                <p:nvPr/>
              </p:nvSpPr>
              <p:spPr>
                <a:xfrm>
                  <a:off x="3702500" y="2068925"/>
                  <a:ext cx="207150" cy="126625"/>
                </a:xfrm>
                <a:custGeom>
                  <a:avLst/>
                  <a:gdLst/>
                  <a:ahLst/>
                  <a:cxnLst/>
                  <a:rect l="l" t="t" r="r" b="b"/>
                  <a:pathLst>
                    <a:path w="8286" h="5065" extrusionOk="0">
                      <a:moveTo>
                        <a:pt x="4143" y="1"/>
                      </a:moveTo>
                      <a:cubicBezTo>
                        <a:pt x="1841" y="1"/>
                        <a:pt x="0" y="2198"/>
                        <a:pt x="0" y="4897"/>
                      </a:cubicBezTo>
                      <a:cubicBezTo>
                        <a:pt x="0" y="4960"/>
                        <a:pt x="0" y="5022"/>
                        <a:pt x="0" y="5064"/>
                      </a:cubicBezTo>
                      <a:lnTo>
                        <a:pt x="8286" y="5064"/>
                      </a:lnTo>
                      <a:cubicBezTo>
                        <a:pt x="8286" y="5022"/>
                        <a:pt x="8286" y="4960"/>
                        <a:pt x="8286" y="4897"/>
                      </a:cubicBezTo>
                      <a:cubicBezTo>
                        <a:pt x="8286" y="2198"/>
                        <a:pt x="6445" y="1"/>
                        <a:pt x="41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534;p43">
                  <a:extLst>
                    <a:ext uri="{FF2B5EF4-FFF2-40B4-BE49-F238E27FC236}">
                      <a16:creationId xmlns:a16="http://schemas.microsoft.com/office/drawing/2014/main" id="{2C8F558E-91BB-039B-AAD0-C2474872D897}"/>
                    </a:ext>
                  </a:extLst>
                </p:cNvPr>
                <p:cNvSpPr/>
                <p:nvPr/>
              </p:nvSpPr>
              <p:spPr>
                <a:xfrm>
                  <a:off x="3790375" y="2047475"/>
                  <a:ext cx="31400" cy="148075"/>
                </a:xfrm>
                <a:custGeom>
                  <a:avLst/>
                  <a:gdLst/>
                  <a:ahLst/>
                  <a:cxnLst/>
                  <a:rect l="l" t="t" r="r" b="b"/>
                  <a:pathLst>
                    <a:path w="1256" h="5923" extrusionOk="0">
                      <a:moveTo>
                        <a:pt x="398" y="1"/>
                      </a:moveTo>
                      <a:cubicBezTo>
                        <a:pt x="189" y="1"/>
                        <a:pt x="0" y="168"/>
                        <a:pt x="0" y="377"/>
                      </a:cubicBezTo>
                      <a:lnTo>
                        <a:pt x="0" y="5546"/>
                      </a:lnTo>
                      <a:cubicBezTo>
                        <a:pt x="0" y="5755"/>
                        <a:pt x="189" y="5922"/>
                        <a:pt x="398" y="5922"/>
                      </a:cubicBezTo>
                      <a:lnTo>
                        <a:pt x="858" y="5922"/>
                      </a:lnTo>
                      <a:cubicBezTo>
                        <a:pt x="1067" y="5922"/>
                        <a:pt x="1256" y="5755"/>
                        <a:pt x="1256" y="5546"/>
                      </a:cubicBezTo>
                      <a:lnTo>
                        <a:pt x="1256" y="377"/>
                      </a:lnTo>
                      <a:cubicBezTo>
                        <a:pt x="1256" y="168"/>
                        <a:pt x="1067" y="1"/>
                        <a:pt x="85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535;p43">
                  <a:extLst>
                    <a:ext uri="{FF2B5EF4-FFF2-40B4-BE49-F238E27FC236}">
                      <a16:creationId xmlns:a16="http://schemas.microsoft.com/office/drawing/2014/main" id="{B0BAF1A8-1933-A771-BE57-70AF5DCF8B9B}"/>
                    </a:ext>
                  </a:extLst>
                </p:cNvPr>
                <p:cNvSpPr/>
                <p:nvPr/>
              </p:nvSpPr>
              <p:spPr>
                <a:xfrm>
                  <a:off x="3689425" y="2185050"/>
                  <a:ext cx="233325" cy="21475"/>
                </a:xfrm>
                <a:custGeom>
                  <a:avLst/>
                  <a:gdLst/>
                  <a:ahLst/>
                  <a:cxnLst/>
                  <a:rect l="l" t="t" r="r" b="b"/>
                  <a:pathLst>
                    <a:path w="9333" h="859" extrusionOk="0">
                      <a:moveTo>
                        <a:pt x="272" y="1"/>
                      </a:moveTo>
                      <a:cubicBezTo>
                        <a:pt x="126" y="1"/>
                        <a:pt x="0" y="126"/>
                        <a:pt x="0" y="273"/>
                      </a:cubicBezTo>
                      <a:lnTo>
                        <a:pt x="0" y="587"/>
                      </a:lnTo>
                      <a:cubicBezTo>
                        <a:pt x="0" y="733"/>
                        <a:pt x="126" y="859"/>
                        <a:pt x="272" y="859"/>
                      </a:cubicBezTo>
                      <a:lnTo>
                        <a:pt x="9060" y="859"/>
                      </a:lnTo>
                      <a:cubicBezTo>
                        <a:pt x="9207" y="859"/>
                        <a:pt x="9332" y="733"/>
                        <a:pt x="9332" y="587"/>
                      </a:cubicBezTo>
                      <a:lnTo>
                        <a:pt x="9332" y="273"/>
                      </a:lnTo>
                      <a:cubicBezTo>
                        <a:pt x="9332" y="126"/>
                        <a:pt x="9207" y="1"/>
                        <a:pt x="9060" y="1"/>
                      </a:cubicBezTo>
                      <a:close/>
                    </a:path>
                  </a:pathLst>
                </a:custGeom>
                <a:solidFill>
                  <a:srgbClr val="FFFC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536;p43">
                  <a:extLst>
                    <a:ext uri="{FF2B5EF4-FFF2-40B4-BE49-F238E27FC236}">
                      <a16:creationId xmlns:a16="http://schemas.microsoft.com/office/drawing/2014/main" id="{EBE44F82-CC8F-9952-2E1C-C00A5F742E97}"/>
                    </a:ext>
                  </a:extLst>
                </p:cNvPr>
                <p:cNvSpPr/>
                <p:nvPr/>
              </p:nvSpPr>
              <p:spPr>
                <a:xfrm>
                  <a:off x="3689425" y="2344075"/>
                  <a:ext cx="233325" cy="21475"/>
                </a:xfrm>
                <a:custGeom>
                  <a:avLst/>
                  <a:gdLst/>
                  <a:ahLst/>
                  <a:cxnLst/>
                  <a:rect l="l" t="t" r="r" b="b"/>
                  <a:pathLst>
                    <a:path w="9333" h="859" extrusionOk="0">
                      <a:moveTo>
                        <a:pt x="272" y="0"/>
                      </a:moveTo>
                      <a:cubicBezTo>
                        <a:pt x="126" y="0"/>
                        <a:pt x="0" y="126"/>
                        <a:pt x="0" y="272"/>
                      </a:cubicBezTo>
                      <a:lnTo>
                        <a:pt x="0" y="586"/>
                      </a:lnTo>
                      <a:cubicBezTo>
                        <a:pt x="0" y="733"/>
                        <a:pt x="126" y="858"/>
                        <a:pt x="272" y="858"/>
                      </a:cubicBezTo>
                      <a:lnTo>
                        <a:pt x="9060" y="858"/>
                      </a:lnTo>
                      <a:cubicBezTo>
                        <a:pt x="9207" y="858"/>
                        <a:pt x="9332" y="733"/>
                        <a:pt x="9332" y="586"/>
                      </a:cubicBezTo>
                      <a:lnTo>
                        <a:pt x="9332" y="272"/>
                      </a:lnTo>
                      <a:cubicBezTo>
                        <a:pt x="9332" y="126"/>
                        <a:pt x="9207" y="0"/>
                        <a:pt x="9060" y="0"/>
                      </a:cubicBezTo>
                      <a:close/>
                    </a:path>
                  </a:pathLst>
                </a:custGeom>
                <a:solidFill>
                  <a:srgbClr val="FFFC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537;p43">
                  <a:extLst>
                    <a:ext uri="{FF2B5EF4-FFF2-40B4-BE49-F238E27FC236}">
                      <a16:creationId xmlns:a16="http://schemas.microsoft.com/office/drawing/2014/main" id="{A45C3EC6-AC75-313E-EACB-A7FD0D465B37}"/>
                    </a:ext>
                  </a:extLst>
                </p:cNvPr>
                <p:cNvSpPr/>
                <p:nvPr/>
              </p:nvSpPr>
              <p:spPr>
                <a:xfrm>
                  <a:off x="3674775" y="2429350"/>
                  <a:ext cx="262600" cy="64875"/>
                </a:xfrm>
                <a:custGeom>
                  <a:avLst/>
                  <a:gdLst/>
                  <a:ahLst/>
                  <a:cxnLst/>
                  <a:rect l="l" t="t" r="r" b="b"/>
                  <a:pathLst>
                    <a:path w="10504" h="2595" extrusionOk="0">
                      <a:moveTo>
                        <a:pt x="795" y="0"/>
                      </a:moveTo>
                      <a:cubicBezTo>
                        <a:pt x="356" y="0"/>
                        <a:pt x="0" y="377"/>
                        <a:pt x="0" y="816"/>
                      </a:cubicBezTo>
                      <a:lnTo>
                        <a:pt x="0" y="1779"/>
                      </a:lnTo>
                      <a:cubicBezTo>
                        <a:pt x="0" y="2239"/>
                        <a:pt x="356" y="2595"/>
                        <a:pt x="795" y="2595"/>
                      </a:cubicBezTo>
                      <a:lnTo>
                        <a:pt x="9709" y="2595"/>
                      </a:lnTo>
                      <a:cubicBezTo>
                        <a:pt x="10148" y="2595"/>
                        <a:pt x="10504" y="2239"/>
                        <a:pt x="10504" y="1779"/>
                      </a:cubicBezTo>
                      <a:lnTo>
                        <a:pt x="10504" y="816"/>
                      </a:lnTo>
                      <a:cubicBezTo>
                        <a:pt x="10504" y="377"/>
                        <a:pt x="10148" y="0"/>
                        <a:pt x="970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538;p43">
                  <a:extLst>
                    <a:ext uri="{FF2B5EF4-FFF2-40B4-BE49-F238E27FC236}">
                      <a16:creationId xmlns:a16="http://schemas.microsoft.com/office/drawing/2014/main" id="{BDB7F397-8542-C878-F467-6E4310A4E7E5}"/>
                    </a:ext>
                  </a:extLst>
                </p:cNvPr>
                <p:cNvSpPr/>
                <p:nvPr/>
              </p:nvSpPr>
              <p:spPr>
                <a:xfrm>
                  <a:off x="3702500" y="2211725"/>
                  <a:ext cx="21475" cy="126625"/>
                </a:xfrm>
                <a:custGeom>
                  <a:avLst/>
                  <a:gdLst/>
                  <a:ahLst/>
                  <a:cxnLst/>
                  <a:rect l="l" t="t" r="r" b="b"/>
                  <a:pathLst>
                    <a:path w="859" h="5065" extrusionOk="0">
                      <a:moveTo>
                        <a:pt x="0" y="1"/>
                      </a:moveTo>
                      <a:lnTo>
                        <a:pt x="0" y="5064"/>
                      </a:lnTo>
                      <a:lnTo>
                        <a:pt x="858" y="5064"/>
                      </a:lnTo>
                      <a:lnTo>
                        <a:pt x="85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539;p43">
                  <a:extLst>
                    <a:ext uri="{FF2B5EF4-FFF2-40B4-BE49-F238E27FC236}">
                      <a16:creationId xmlns:a16="http://schemas.microsoft.com/office/drawing/2014/main" id="{E263F964-1604-17BC-C631-579304BD48E0}"/>
                    </a:ext>
                  </a:extLst>
                </p:cNvPr>
                <p:cNvSpPr/>
                <p:nvPr/>
              </p:nvSpPr>
              <p:spPr>
                <a:xfrm>
                  <a:off x="3795075" y="2211725"/>
                  <a:ext cx="22000" cy="126625"/>
                </a:xfrm>
                <a:custGeom>
                  <a:avLst/>
                  <a:gdLst/>
                  <a:ahLst/>
                  <a:cxnLst/>
                  <a:rect l="l" t="t" r="r" b="b"/>
                  <a:pathLst>
                    <a:path w="880" h="5065" extrusionOk="0">
                      <a:moveTo>
                        <a:pt x="1" y="1"/>
                      </a:moveTo>
                      <a:lnTo>
                        <a:pt x="1" y="5064"/>
                      </a:lnTo>
                      <a:lnTo>
                        <a:pt x="879" y="5064"/>
                      </a:lnTo>
                      <a:lnTo>
                        <a:pt x="8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540;p43">
                  <a:extLst>
                    <a:ext uri="{FF2B5EF4-FFF2-40B4-BE49-F238E27FC236}">
                      <a16:creationId xmlns:a16="http://schemas.microsoft.com/office/drawing/2014/main" id="{1C86A114-01D0-98B1-921D-4F241F82786C}"/>
                    </a:ext>
                  </a:extLst>
                </p:cNvPr>
                <p:cNvSpPr/>
                <p:nvPr/>
              </p:nvSpPr>
              <p:spPr>
                <a:xfrm>
                  <a:off x="3888200" y="2211725"/>
                  <a:ext cx="21450" cy="126625"/>
                </a:xfrm>
                <a:custGeom>
                  <a:avLst/>
                  <a:gdLst/>
                  <a:ahLst/>
                  <a:cxnLst/>
                  <a:rect l="l" t="t" r="r" b="b"/>
                  <a:pathLst>
                    <a:path w="858" h="5065" extrusionOk="0">
                      <a:moveTo>
                        <a:pt x="0" y="1"/>
                      </a:moveTo>
                      <a:lnTo>
                        <a:pt x="0" y="5064"/>
                      </a:lnTo>
                      <a:lnTo>
                        <a:pt x="858" y="5064"/>
                      </a:lnTo>
                      <a:lnTo>
                        <a:pt x="85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541;p43">
                  <a:extLst>
                    <a:ext uri="{FF2B5EF4-FFF2-40B4-BE49-F238E27FC236}">
                      <a16:creationId xmlns:a16="http://schemas.microsoft.com/office/drawing/2014/main" id="{CF38DA51-59DB-E3E4-612B-FB71BF05E2E5}"/>
                    </a:ext>
                  </a:extLst>
                </p:cNvPr>
                <p:cNvSpPr/>
                <p:nvPr/>
              </p:nvSpPr>
              <p:spPr>
                <a:xfrm>
                  <a:off x="3702500" y="2371275"/>
                  <a:ext cx="207150" cy="50250"/>
                </a:xfrm>
                <a:custGeom>
                  <a:avLst/>
                  <a:gdLst/>
                  <a:ahLst/>
                  <a:cxnLst/>
                  <a:rect l="l" t="t" r="r" b="b"/>
                  <a:pathLst>
                    <a:path w="8286" h="2010" extrusionOk="0">
                      <a:moveTo>
                        <a:pt x="0" y="1"/>
                      </a:moveTo>
                      <a:lnTo>
                        <a:pt x="0" y="2009"/>
                      </a:lnTo>
                      <a:lnTo>
                        <a:pt x="8286" y="2009"/>
                      </a:lnTo>
                      <a:lnTo>
                        <a:pt x="82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542;p43">
                  <a:extLst>
                    <a:ext uri="{FF2B5EF4-FFF2-40B4-BE49-F238E27FC236}">
                      <a16:creationId xmlns:a16="http://schemas.microsoft.com/office/drawing/2014/main" id="{9201A825-1B09-5686-4095-B78FAEFB2194}"/>
                    </a:ext>
                  </a:extLst>
                </p:cNvPr>
                <p:cNvSpPr/>
                <p:nvPr/>
              </p:nvSpPr>
              <p:spPr>
                <a:xfrm>
                  <a:off x="3654900" y="2501525"/>
                  <a:ext cx="302350" cy="505325"/>
                </a:xfrm>
                <a:custGeom>
                  <a:avLst/>
                  <a:gdLst/>
                  <a:ahLst/>
                  <a:cxnLst/>
                  <a:rect l="l" t="t" r="r" b="b"/>
                  <a:pathLst>
                    <a:path w="12094" h="20213" extrusionOk="0">
                      <a:moveTo>
                        <a:pt x="7386" y="2804"/>
                      </a:moveTo>
                      <a:lnTo>
                        <a:pt x="7386" y="5964"/>
                      </a:lnTo>
                      <a:lnTo>
                        <a:pt x="4708" y="5964"/>
                      </a:lnTo>
                      <a:lnTo>
                        <a:pt x="4708" y="2804"/>
                      </a:lnTo>
                      <a:close/>
                      <a:moveTo>
                        <a:pt x="7386" y="8537"/>
                      </a:moveTo>
                      <a:lnTo>
                        <a:pt x="7386" y="11697"/>
                      </a:lnTo>
                      <a:lnTo>
                        <a:pt x="4708" y="11697"/>
                      </a:lnTo>
                      <a:lnTo>
                        <a:pt x="4708" y="8537"/>
                      </a:lnTo>
                      <a:close/>
                      <a:moveTo>
                        <a:pt x="7386" y="14270"/>
                      </a:moveTo>
                      <a:lnTo>
                        <a:pt x="7386" y="17430"/>
                      </a:lnTo>
                      <a:lnTo>
                        <a:pt x="4708" y="17430"/>
                      </a:lnTo>
                      <a:lnTo>
                        <a:pt x="4708" y="14270"/>
                      </a:lnTo>
                      <a:close/>
                      <a:moveTo>
                        <a:pt x="1904" y="0"/>
                      </a:moveTo>
                      <a:lnTo>
                        <a:pt x="0" y="20213"/>
                      </a:lnTo>
                      <a:lnTo>
                        <a:pt x="12094" y="20213"/>
                      </a:lnTo>
                      <a:lnTo>
                        <a:pt x="1019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543;p43">
                  <a:extLst>
                    <a:ext uri="{FF2B5EF4-FFF2-40B4-BE49-F238E27FC236}">
                      <a16:creationId xmlns:a16="http://schemas.microsoft.com/office/drawing/2014/main" id="{ED136879-48E9-25E1-0E01-91AB40782B02}"/>
                    </a:ext>
                  </a:extLst>
                </p:cNvPr>
                <p:cNvSpPr/>
                <p:nvPr/>
              </p:nvSpPr>
              <p:spPr>
                <a:xfrm>
                  <a:off x="3335800" y="2958438"/>
                  <a:ext cx="940550" cy="211098"/>
                </a:xfrm>
                <a:custGeom>
                  <a:avLst/>
                  <a:gdLst/>
                  <a:ahLst/>
                  <a:cxnLst/>
                  <a:rect l="l" t="t" r="r" b="b"/>
                  <a:pathLst>
                    <a:path w="37622" h="7868" extrusionOk="0">
                      <a:moveTo>
                        <a:pt x="18811" y="1"/>
                      </a:moveTo>
                      <a:cubicBezTo>
                        <a:pt x="10358" y="1"/>
                        <a:pt x="3118" y="3244"/>
                        <a:pt x="1" y="7868"/>
                      </a:cubicBezTo>
                      <a:lnTo>
                        <a:pt x="37621" y="7868"/>
                      </a:lnTo>
                      <a:cubicBezTo>
                        <a:pt x="34504" y="3244"/>
                        <a:pt x="27264" y="1"/>
                        <a:pt x="188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544;p43">
                  <a:extLst>
                    <a:ext uri="{FF2B5EF4-FFF2-40B4-BE49-F238E27FC236}">
                      <a16:creationId xmlns:a16="http://schemas.microsoft.com/office/drawing/2014/main" id="{8175A0FD-B0C1-0EA4-05CE-01DF1963B3B7}"/>
                    </a:ext>
                  </a:extLst>
                </p:cNvPr>
                <p:cNvSpPr/>
                <p:nvPr/>
              </p:nvSpPr>
              <p:spPr>
                <a:xfrm>
                  <a:off x="3696225" y="2501525"/>
                  <a:ext cx="219725" cy="67500"/>
                </a:xfrm>
                <a:custGeom>
                  <a:avLst/>
                  <a:gdLst/>
                  <a:ahLst/>
                  <a:cxnLst/>
                  <a:rect l="l" t="t" r="r" b="b"/>
                  <a:pathLst>
                    <a:path w="8789" h="2700" extrusionOk="0">
                      <a:moveTo>
                        <a:pt x="251" y="0"/>
                      </a:moveTo>
                      <a:lnTo>
                        <a:pt x="0" y="2700"/>
                      </a:lnTo>
                      <a:lnTo>
                        <a:pt x="8788" y="2700"/>
                      </a:lnTo>
                      <a:lnTo>
                        <a:pt x="853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545;p43">
                  <a:extLst>
                    <a:ext uri="{FF2B5EF4-FFF2-40B4-BE49-F238E27FC236}">
                      <a16:creationId xmlns:a16="http://schemas.microsoft.com/office/drawing/2014/main" id="{BA25C996-5399-1550-6E40-9E00B94A3831}"/>
                    </a:ext>
                  </a:extLst>
                </p:cNvPr>
                <p:cNvSpPr/>
                <p:nvPr/>
              </p:nvSpPr>
              <p:spPr>
                <a:xfrm>
                  <a:off x="3683150" y="2633875"/>
                  <a:ext cx="245875" cy="70100"/>
                </a:xfrm>
                <a:custGeom>
                  <a:avLst/>
                  <a:gdLst/>
                  <a:ahLst/>
                  <a:cxnLst/>
                  <a:rect l="l" t="t" r="r" b="b"/>
                  <a:pathLst>
                    <a:path w="9835" h="2804" extrusionOk="0">
                      <a:moveTo>
                        <a:pt x="272" y="0"/>
                      </a:moveTo>
                      <a:lnTo>
                        <a:pt x="0" y="2804"/>
                      </a:lnTo>
                      <a:lnTo>
                        <a:pt x="9834" y="2804"/>
                      </a:lnTo>
                      <a:lnTo>
                        <a:pt x="9562" y="0"/>
                      </a:lnTo>
                      <a:lnTo>
                        <a:pt x="6256" y="0"/>
                      </a:lnTo>
                      <a:lnTo>
                        <a:pt x="6256" y="670"/>
                      </a:lnTo>
                      <a:lnTo>
                        <a:pt x="3578" y="670"/>
                      </a:lnTo>
                      <a:lnTo>
                        <a:pt x="357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546;p43">
                  <a:extLst>
                    <a:ext uri="{FF2B5EF4-FFF2-40B4-BE49-F238E27FC236}">
                      <a16:creationId xmlns:a16="http://schemas.microsoft.com/office/drawing/2014/main" id="{193C4E82-4DC9-F5F0-5A54-B0990EC308D7}"/>
                    </a:ext>
                  </a:extLst>
                </p:cNvPr>
                <p:cNvSpPr/>
                <p:nvPr/>
              </p:nvSpPr>
              <p:spPr>
                <a:xfrm>
                  <a:off x="3658025" y="2902725"/>
                  <a:ext cx="296100" cy="70125"/>
                </a:xfrm>
                <a:custGeom>
                  <a:avLst/>
                  <a:gdLst/>
                  <a:ahLst/>
                  <a:cxnLst/>
                  <a:rect l="l" t="t" r="r" b="b"/>
                  <a:pathLst>
                    <a:path w="11844" h="2805" extrusionOk="0">
                      <a:moveTo>
                        <a:pt x="252" y="1"/>
                      </a:moveTo>
                      <a:lnTo>
                        <a:pt x="1" y="2805"/>
                      </a:lnTo>
                      <a:lnTo>
                        <a:pt x="11843" y="2805"/>
                      </a:lnTo>
                      <a:lnTo>
                        <a:pt x="11592" y="1"/>
                      </a:lnTo>
                      <a:lnTo>
                        <a:pt x="7261" y="1"/>
                      </a:lnTo>
                      <a:lnTo>
                        <a:pt x="7261" y="1382"/>
                      </a:lnTo>
                      <a:lnTo>
                        <a:pt x="4583" y="1382"/>
                      </a:lnTo>
                      <a:lnTo>
                        <a:pt x="458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547;p43">
                  <a:extLst>
                    <a:ext uri="{FF2B5EF4-FFF2-40B4-BE49-F238E27FC236}">
                      <a16:creationId xmlns:a16="http://schemas.microsoft.com/office/drawing/2014/main" id="{6607CFB5-12B0-7525-9C19-707068CB9041}"/>
                    </a:ext>
                  </a:extLst>
                </p:cNvPr>
                <p:cNvSpPr/>
                <p:nvPr/>
              </p:nvSpPr>
              <p:spPr>
                <a:xfrm>
                  <a:off x="3670575" y="2768300"/>
                  <a:ext cx="271000" cy="70125"/>
                </a:xfrm>
                <a:custGeom>
                  <a:avLst/>
                  <a:gdLst/>
                  <a:ahLst/>
                  <a:cxnLst/>
                  <a:rect l="l" t="t" r="r" b="b"/>
                  <a:pathLst>
                    <a:path w="10840" h="2805" extrusionOk="0">
                      <a:moveTo>
                        <a:pt x="273" y="1"/>
                      </a:moveTo>
                      <a:lnTo>
                        <a:pt x="1" y="2804"/>
                      </a:lnTo>
                      <a:lnTo>
                        <a:pt x="10839" y="2804"/>
                      </a:lnTo>
                      <a:lnTo>
                        <a:pt x="10567" y="1"/>
                      </a:lnTo>
                      <a:lnTo>
                        <a:pt x="6759" y="1"/>
                      </a:lnTo>
                      <a:lnTo>
                        <a:pt x="6759" y="1026"/>
                      </a:lnTo>
                      <a:lnTo>
                        <a:pt x="4081" y="1026"/>
                      </a:lnTo>
                      <a:lnTo>
                        <a:pt x="40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3" name="Google Shape;1548;p43">
                <a:extLst>
                  <a:ext uri="{FF2B5EF4-FFF2-40B4-BE49-F238E27FC236}">
                    <a16:creationId xmlns:a16="http://schemas.microsoft.com/office/drawing/2014/main" id="{74558743-260B-FE30-4557-08ABDB7A8547}"/>
                  </a:ext>
                </a:extLst>
              </p:cNvPr>
              <p:cNvSpPr/>
              <p:nvPr/>
            </p:nvSpPr>
            <p:spPr>
              <a:xfrm>
                <a:off x="8234775" y="2997675"/>
                <a:ext cx="164700" cy="2937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549;p43">
                <a:extLst>
                  <a:ext uri="{FF2B5EF4-FFF2-40B4-BE49-F238E27FC236}">
                    <a16:creationId xmlns:a16="http://schemas.microsoft.com/office/drawing/2014/main" id="{7640B71C-FC40-CE4F-F328-E6819BB9ADDE}"/>
                  </a:ext>
                </a:extLst>
              </p:cNvPr>
              <p:cNvSpPr/>
              <p:nvPr/>
            </p:nvSpPr>
            <p:spPr>
              <a:xfrm>
                <a:off x="8447738" y="2997675"/>
                <a:ext cx="164700" cy="2937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 name="TextBox 2">
            <a:extLst>
              <a:ext uri="{FF2B5EF4-FFF2-40B4-BE49-F238E27FC236}">
                <a16:creationId xmlns:a16="http://schemas.microsoft.com/office/drawing/2014/main" id="{698FCE79-A31B-8E20-B593-20F5765B1F9D}"/>
              </a:ext>
            </a:extLst>
          </p:cNvPr>
          <p:cNvSpPr txBox="1"/>
          <p:nvPr/>
        </p:nvSpPr>
        <p:spPr>
          <a:xfrm>
            <a:off x="2894255" y="2635883"/>
            <a:ext cx="3315036" cy="461665"/>
          </a:xfrm>
          <a:prstGeom prst="rect">
            <a:avLst/>
          </a:prstGeom>
          <a:noFill/>
        </p:spPr>
        <p:txBody>
          <a:bodyPr wrap="square">
            <a:spAutoFit/>
          </a:bodyPr>
          <a:lstStyle/>
          <a:p>
            <a:r>
              <a:rPr lang="vi-VN" sz="2400" dirty="0">
                <a:solidFill>
                  <a:srgbClr val="FF0000"/>
                </a:solidFill>
                <a:latin typeface="Calibri" panose="020F0502020204030204" pitchFamily="34" charset="0"/>
                <a:ea typeface="Calibri" panose="020F0502020204030204" pitchFamily="34" charset="0"/>
                <a:cs typeface="Calibri" panose="020F0502020204030204" pitchFamily="34" charset="0"/>
              </a:rPr>
              <a:t>điện năng lượng mặt trời</a:t>
            </a:r>
            <a:endParaRPr lang="en-US" sz="2400" dirty="0">
              <a:solidFill>
                <a:srgbClr val="FF0000"/>
              </a:solidFill>
            </a:endParaRPr>
          </a:p>
        </p:txBody>
      </p:sp>
    </p:spTree>
    <p:extLst>
      <p:ext uri="{BB962C8B-B14F-4D97-AF65-F5344CB8AC3E}">
        <p14:creationId xmlns:p14="http://schemas.microsoft.com/office/powerpoint/2010/main" val="2088712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2" nodeType="withEffect">
                                  <p:stCondLst>
                                    <p:cond delay="0"/>
                                  </p:stCondLst>
                                  <p:iterate type="lt">
                                    <p:tmAbs val="0"/>
                                  </p:iterate>
                                  <p:childTnLst>
                                    <p:set>
                                      <p:cBhvr>
                                        <p:cTn id="6" dur="1" fill="hold">
                                          <p:stCondLst>
                                            <p:cond delay="0"/>
                                          </p:stCondLst>
                                        </p:cTn>
                                        <p:tgtEl>
                                          <p:spTgt spid="3"/>
                                        </p:tgtEl>
                                        <p:attrNameLst>
                                          <p:attrName>style.visibility</p:attrName>
                                        </p:attrNameLst>
                                      </p:cBhvr>
                                      <p:to>
                                        <p:strVal val="hidden"/>
                                      </p:to>
                                    </p:set>
                                  </p:childTnLst>
                                </p:cTn>
                              </p:par>
                              <p:par>
                                <p:cTn id="7" presetID="47" presetClass="entr" presetSubtype="0" fill="hold" grpId="0" nodeType="withEffect">
                                  <p:stCondLst>
                                    <p:cond delay="500"/>
                                  </p:stCondLst>
                                  <p:childTnLst>
                                    <p:set>
                                      <p:cBhvr>
                                        <p:cTn id="8" dur="1" fill="hold">
                                          <p:stCondLst>
                                            <p:cond delay="0"/>
                                          </p:stCondLst>
                                        </p:cTn>
                                        <p:tgtEl>
                                          <p:spTgt spid="85"/>
                                        </p:tgtEl>
                                        <p:attrNameLst>
                                          <p:attrName>style.visibility</p:attrName>
                                        </p:attrNameLst>
                                      </p:cBhvr>
                                      <p:to>
                                        <p:strVal val="visible"/>
                                      </p:to>
                                    </p:set>
                                    <p:animEffect transition="in" filter="fade">
                                      <p:cBhvr>
                                        <p:cTn id="9" dur="1000"/>
                                        <p:tgtEl>
                                          <p:spTgt spid="85"/>
                                        </p:tgtEl>
                                      </p:cBhvr>
                                    </p:animEffect>
                                    <p:anim calcmode="lin" valueType="num">
                                      <p:cBhvr>
                                        <p:cTn id="10" dur="1000" fill="hold"/>
                                        <p:tgtEl>
                                          <p:spTgt spid="85"/>
                                        </p:tgtEl>
                                        <p:attrNameLst>
                                          <p:attrName>ppt_x</p:attrName>
                                        </p:attrNameLst>
                                      </p:cBhvr>
                                      <p:tavLst>
                                        <p:tav tm="0">
                                          <p:val>
                                            <p:strVal val="#ppt_x"/>
                                          </p:val>
                                        </p:tav>
                                        <p:tav tm="100000">
                                          <p:val>
                                            <p:strVal val="#ppt_x"/>
                                          </p:val>
                                        </p:tav>
                                      </p:tavLst>
                                    </p:anim>
                                    <p:anim calcmode="lin" valueType="num">
                                      <p:cBhvr>
                                        <p:cTn id="11" dur="1000" fill="hold"/>
                                        <p:tgtEl>
                                          <p:spTgt spid="85"/>
                                        </p:tgtEl>
                                        <p:attrNameLst>
                                          <p:attrName>ppt_y</p:attrName>
                                        </p:attrNameLst>
                                      </p:cBhvr>
                                      <p:tavLst>
                                        <p:tav tm="0">
                                          <p:val>
                                            <p:strVal val="#ppt_y-.1"/>
                                          </p:val>
                                        </p:tav>
                                        <p:tav tm="100000">
                                          <p:val>
                                            <p:strVal val="#ppt_y"/>
                                          </p:val>
                                        </p:tav>
                                      </p:tavLst>
                                    </p:anim>
                                  </p:childTnLst>
                                </p:cTn>
                              </p:par>
                              <p:par>
                                <p:cTn id="12" presetID="47" presetClass="entr" presetSubtype="0" fill="hold" grpId="0" nodeType="withEffect">
                                  <p:stCondLst>
                                    <p:cond delay="300"/>
                                  </p:stCondLst>
                                  <p:childTnLst>
                                    <p:set>
                                      <p:cBhvr>
                                        <p:cTn id="13" dur="1" fill="hold">
                                          <p:stCondLst>
                                            <p:cond delay="0"/>
                                          </p:stCondLst>
                                        </p:cTn>
                                        <p:tgtEl>
                                          <p:spTgt spid="1042"/>
                                        </p:tgtEl>
                                        <p:attrNameLst>
                                          <p:attrName>style.visibility</p:attrName>
                                        </p:attrNameLst>
                                      </p:cBhvr>
                                      <p:to>
                                        <p:strVal val="visible"/>
                                      </p:to>
                                    </p:set>
                                    <p:animEffect transition="in" filter="fade">
                                      <p:cBhvr>
                                        <p:cTn id="14" dur="1000"/>
                                        <p:tgtEl>
                                          <p:spTgt spid="1042"/>
                                        </p:tgtEl>
                                      </p:cBhvr>
                                    </p:animEffect>
                                    <p:anim calcmode="lin" valueType="num">
                                      <p:cBhvr>
                                        <p:cTn id="15" dur="1000" fill="hold"/>
                                        <p:tgtEl>
                                          <p:spTgt spid="1042"/>
                                        </p:tgtEl>
                                        <p:attrNameLst>
                                          <p:attrName>ppt_x</p:attrName>
                                        </p:attrNameLst>
                                      </p:cBhvr>
                                      <p:tavLst>
                                        <p:tav tm="0">
                                          <p:val>
                                            <p:strVal val="#ppt_x"/>
                                          </p:val>
                                        </p:tav>
                                        <p:tav tm="100000">
                                          <p:val>
                                            <p:strVal val="#ppt_x"/>
                                          </p:val>
                                        </p:tav>
                                      </p:tavLst>
                                    </p:anim>
                                    <p:anim calcmode="lin" valueType="num">
                                      <p:cBhvr>
                                        <p:cTn id="16" dur="1000" fill="hold"/>
                                        <p:tgtEl>
                                          <p:spTgt spid="104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1044"/>
                                        </p:tgtEl>
                                        <p:attrNameLst>
                                          <p:attrName>style.visibility</p:attrName>
                                        </p:attrNameLst>
                                      </p:cBhvr>
                                      <p:to>
                                        <p:strVal val="visible"/>
                                      </p:to>
                                    </p:set>
                                    <p:animEffect transition="in" filter="fade">
                                      <p:cBhvr>
                                        <p:cTn id="21" dur="1000"/>
                                        <p:tgtEl>
                                          <p:spTgt spid="1044"/>
                                        </p:tgtEl>
                                      </p:cBhvr>
                                    </p:animEffect>
                                    <p:anim calcmode="lin" valueType="num">
                                      <p:cBhvr>
                                        <p:cTn id="22" dur="1000" fill="hold"/>
                                        <p:tgtEl>
                                          <p:spTgt spid="1044"/>
                                        </p:tgtEl>
                                        <p:attrNameLst>
                                          <p:attrName>ppt_x</p:attrName>
                                        </p:attrNameLst>
                                      </p:cBhvr>
                                      <p:tavLst>
                                        <p:tav tm="0">
                                          <p:val>
                                            <p:strVal val="#ppt_x"/>
                                          </p:val>
                                        </p:tav>
                                        <p:tav tm="100000">
                                          <p:val>
                                            <p:strVal val="#ppt_x"/>
                                          </p:val>
                                        </p:tav>
                                      </p:tavLst>
                                    </p:anim>
                                    <p:anim calcmode="lin" valueType="num">
                                      <p:cBhvr>
                                        <p:cTn id="23" dur="1000" fill="hold"/>
                                        <p:tgtEl>
                                          <p:spTgt spid="104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1068"/>
                                        </p:tgtEl>
                                        <p:attrNameLst>
                                          <p:attrName>style.visibility</p:attrName>
                                        </p:attrNameLst>
                                      </p:cBhvr>
                                      <p:to>
                                        <p:strVal val="visible"/>
                                      </p:to>
                                    </p:set>
                                    <p:animEffect transition="in" filter="barn(inVertical)">
                                      <p:cBhvr>
                                        <p:cTn id="28" dur="500"/>
                                        <p:tgtEl>
                                          <p:spTgt spid="1068"/>
                                        </p:tgtEl>
                                      </p:cBhvr>
                                    </p:animEffect>
                                  </p:childTnLst>
                                </p:cTn>
                              </p:par>
                              <p:par>
                                <p:cTn id="29" presetID="16" presetClass="entr" presetSubtype="21" fill="hold" nodeType="withEffect">
                                  <p:stCondLst>
                                    <p:cond delay="0"/>
                                  </p:stCondLst>
                                  <p:childTnLst>
                                    <p:set>
                                      <p:cBhvr>
                                        <p:cTn id="30" dur="1" fill="hold">
                                          <p:stCondLst>
                                            <p:cond delay="0"/>
                                          </p:stCondLst>
                                        </p:cTn>
                                        <p:tgtEl>
                                          <p:spTgt spid="1062"/>
                                        </p:tgtEl>
                                        <p:attrNameLst>
                                          <p:attrName>style.visibility</p:attrName>
                                        </p:attrNameLst>
                                      </p:cBhvr>
                                      <p:to>
                                        <p:strVal val="visible"/>
                                      </p:to>
                                    </p:set>
                                    <p:animEffect transition="in" filter="barn(inVertical)">
                                      <p:cBhvr>
                                        <p:cTn id="31" dur="500"/>
                                        <p:tgtEl>
                                          <p:spTgt spid="1062"/>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3" nodeType="clickEffect">
                                  <p:stCondLst>
                                    <p:cond delay="0"/>
                                  </p:stCondLst>
                                  <p:iterate type="lt">
                                    <p:tmAbs val="0"/>
                                  </p:iterate>
                                  <p:childTnLst>
                                    <p:set>
                                      <p:cBhvr>
                                        <p:cTn id="35" dur="1" fill="hold">
                                          <p:stCondLst>
                                            <p:cond delay="0"/>
                                          </p:stCondLst>
                                        </p:cTn>
                                        <p:tgtEl>
                                          <p:spTgt spid="3"/>
                                        </p:tgtEl>
                                        <p:attrNameLst>
                                          <p:attrName>style.visibility</p:attrName>
                                        </p:attrNameLst>
                                      </p:cBhvr>
                                      <p:to>
                                        <p:strVal val="visible"/>
                                      </p:to>
                                    </p:set>
                                  </p:childTnLst>
                                </p:cTn>
                              </p:par>
                              <p:par>
                                <p:cTn id="36" presetID="16" presetClass="emph" presetSubtype="0" fill="hold" grpId="1" nodeType="withEffect">
                                  <p:stCondLst>
                                    <p:cond delay="0"/>
                                  </p:stCondLst>
                                  <p:iterate type="lt">
                                    <p:tmPct val="4000"/>
                                  </p:iterate>
                                  <p:childTnLst>
                                    <p:set>
                                      <p:cBhvr override="childStyle">
                                        <p:cTn id="37" dur="500" fill="hold"/>
                                        <p:tgtEl>
                                          <p:spTgt spid="3"/>
                                        </p:tgtEl>
                                        <p:attrNameLst>
                                          <p:attrName>style.color</p:attrName>
                                        </p:attrNameLst>
                                      </p:cBhvr>
                                      <p:to>
                                        <p:clrVal>
                                          <a:schemeClr val="accent2"/>
                                        </p:clrVal>
                                      </p:to>
                                    </p:set>
                                    <p:set>
                                      <p:cBhvr>
                                        <p:cTn id="38" dur="500" fill="hold"/>
                                        <p:tgtEl>
                                          <p:spTgt spid="3"/>
                                        </p:tgtEl>
                                        <p:attrNameLst>
                                          <p:attrName>fillcolor</p:attrName>
                                        </p:attrNameLst>
                                      </p:cBhvr>
                                      <p:to>
                                        <p:clrVal>
                                          <a:schemeClr val="accent2"/>
                                        </p:clrVal>
                                      </p:to>
                                    </p:set>
                                    <p:set>
                                      <p:cBhvr>
                                        <p:cTn id="39" dur="500" fill="hold"/>
                                        <p:tgtEl>
                                          <p:spTgt spid="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2" grpId="0" animBg="1"/>
      <p:bldP spid="1044" grpId="0" animBg="1"/>
      <p:bldP spid="1068" grpId="0"/>
      <p:bldP spid="85" grpId="0"/>
      <p:bldP spid="3" grpId="1"/>
      <p:bldP spid="3" grpId="2"/>
      <p:bldP spid="3" grpId="3"/>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40"/>
        <p:cNvGrpSpPr/>
        <p:nvPr/>
      </p:nvGrpSpPr>
      <p:grpSpPr>
        <a:xfrm>
          <a:off x="0" y="0"/>
          <a:ext cx="0" cy="0"/>
          <a:chOff x="0" y="0"/>
          <a:chExt cx="0" cy="0"/>
        </a:xfrm>
      </p:grpSpPr>
      <p:grpSp>
        <p:nvGrpSpPr>
          <p:cNvPr id="1069" name="Google Shape;1069;p37"/>
          <p:cNvGrpSpPr/>
          <p:nvPr/>
        </p:nvGrpSpPr>
        <p:grpSpPr>
          <a:xfrm>
            <a:off x="-886400" y="4501462"/>
            <a:ext cx="10912878" cy="641940"/>
            <a:chOff x="-886393" y="3821028"/>
            <a:chExt cx="10912878" cy="1445486"/>
          </a:xfrm>
        </p:grpSpPr>
        <p:sp>
          <p:nvSpPr>
            <p:cNvPr id="1070" name="Google Shape;1070;p37"/>
            <p:cNvSpPr/>
            <p:nvPr/>
          </p:nvSpPr>
          <p:spPr>
            <a:xfrm>
              <a:off x="-335768" y="3821028"/>
              <a:ext cx="10128887" cy="1432562"/>
            </a:xfrm>
            <a:custGeom>
              <a:avLst/>
              <a:gdLst/>
              <a:ahLst/>
              <a:cxnLst/>
              <a:rect l="l" t="t" r="r" b="b"/>
              <a:pathLst>
                <a:path w="320433" h="60293" extrusionOk="0">
                  <a:moveTo>
                    <a:pt x="155198" y="0"/>
                  </a:moveTo>
                  <a:cubicBezTo>
                    <a:pt x="125730" y="0"/>
                    <a:pt x="113277" y="1846"/>
                    <a:pt x="63854" y="1846"/>
                  </a:cubicBezTo>
                  <a:cubicBezTo>
                    <a:pt x="14431" y="1846"/>
                    <a:pt x="8740" y="48"/>
                    <a:pt x="8740" y="48"/>
                  </a:cubicBezTo>
                  <a:cubicBezTo>
                    <a:pt x="8740" y="48"/>
                    <a:pt x="786" y="25206"/>
                    <a:pt x="393" y="25730"/>
                  </a:cubicBezTo>
                  <a:cubicBezTo>
                    <a:pt x="0" y="26254"/>
                    <a:pt x="47375" y="52352"/>
                    <a:pt x="56531" y="57305"/>
                  </a:cubicBezTo>
                  <a:cubicBezTo>
                    <a:pt x="60924" y="59676"/>
                    <a:pt x="99867" y="60292"/>
                    <a:pt x="139560" y="60292"/>
                  </a:cubicBezTo>
                  <a:cubicBezTo>
                    <a:pt x="182600" y="60292"/>
                    <a:pt x="226522" y="59567"/>
                    <a:pt x="228231" y="59567"/>
                  </a:cubicBezTo>
                  <a:cubicBezTo>
                    <a:pt x="231529" y="59567"/>
                    <a:pt x="319028" y="24111"/>
                    <a:pt x="319028" y="24111"/>
                  </a:cubicBezTo>
                  <a:cubicBezTo>
                    <a:pt x="319028" y="24111"/>
                    <a:pt x="320432" y="790"/>
                    <a:pt x="311046" y="790"/>
                  </a:cubicBezTo>
                  <a:cubicBezTo>
                    <a:pt x="310847" y="790"/>
                    <a:pt x="310642" y="800"/>
                    <a:pt x="310432" y="822"/>
                  </a:cubicBezTo>
                  <a:cubicBezTo>
                    <a:pt x="300359" y="1846"/>
                    <a:pt x="239590" y="3501"/>
                    <a:pt x="227136" y="3501"/>
                  </a:cubicBezTo>
                  <a:cubicBezTo>
                    <a:pt x="214694" y="3501"/>
                    <a:pt x="184666" y="0"/>
                    <a:pt x="15519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37"/>
            <p:cNvSpPr/>
            <p:nvPr/>
          </p:nvSpPr>
          <p:spPr>
            <a:xfrm>
              <a:off x="-260143" y="4050510"/>
              <a:ext cx="10228648" cy="1215984"/>
            </a:xfrm>
            <a:custGeom>
              <a:avLst/>
              <a:gdLst/>
              <a:ahLst/>
              <a:cxnLst/>
              <a:rect l="l" t="t" r="r" b="b"/>
              <a:pathLst>
                <a:path w="323589" h="51329" extrusionOk="0">
                  <a:moveTo>
                    <a:pt x="288811" y="0"/>
                  </a:moveTo>
                  <a:cubicBezTo>
                    <a:pt x="260628" y="0"/>
                    <a:pt x="228767" y="6382"/>
                    <a:pt x="202407" y="6382"/>
                  </a:cubicBezTo>
                  <a:cubicBezTo>
                    <a:pt x="176058" y="6382"/>
                    <a:pt x="157377" y="1763"/>
                    <a:pt x="127362" y="1763"/>
                  </a:cubicBezTo>
                  <a:cubicBezTo>
                    <a:pt x="97346" y="1763"/>
                    <a:pt x="91845" y="3084"/>
                    <a:pt x="61461" y="3501"/>
                  </a:cubicBezTo>
                  <a:cubicBezTo>
                    <a:pt x="59827" y="3523"/>
                    <a:pt x="58192" y="3534"/>
                    <a:pt x="56559" y="3534"/>
                  </a:cubicBezTo>
                  <a:cubicBezTo>
                    <a:pt x="27824" y="3534"/>
                    <a:pt x="1" y="250"/>
                    <a:pt x="1" y="250"/>
                  </a:cubicBezTo>
                  <a:lnTo>
                    <a:pt x="1" y="250"/>
                  </a:lnTo>
                  <a:cubicBezTo>
                    <a:pt x="1" y="250"/>
                    <a:pt x="2525" y="40601"/>
                    <a:pt x="4346" y="41839"/>
                  </a:cubicBezTo>
                  <a:cubicBezTo>
                    <a:pt x="6180" y="43077"/>
                    <a:pt x="207538" y="51328"/>
                    <a:pt x="211563" y="51328"/>
                  </a:cubicBezTo>
                  <a:cubicBezTo>
                    <a:pt x="215587" y="51328"/>
                    <a:pt x="319588" y="36326"/>
                    <a:pt x="319588" y="36326"/>
                  </a:cubicBezTo>
                  <a:lnTo>
                    <a:pt x="323589" y="0"/>
                  </a:lnTo>
                  <a:close/>
                </a:path>
              </a:pathLst>
            </a:custGeom>
            <a:solidFill>
              <a:srgbClr val="81B4F3">
                <a:alpha val="49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37"/>
            <p:cNvSpPr/>
            <p:nvPr/>
          </p:nvSpPr>
          <p:spPr>
            <a:xfrm>
              <a:off x="-260118" y="4301578"/>
              <a:ext cx="10055133" cy="923219"/>
            </a:xfrm>
            <a:custGeom>
              <a:avLst/>
              <a:gdLst/>
              <a:ahLst/>
              <a:cxnLst/>
              <a:rect l="l" t="t" r="r" b="b"/>
              <a:pathLst>
                <a:path w="312611" h="62264" extrusionOk="0">
                  <a:moveTo>
                    <a:pt x="271975" y="0"/>
                  </a:moveTo>
                  <a:cubicBezTo>
                    <a:pt x="254770" y="0"/>
                    <a:pt x="185940" y="6596"/>
                    <a:pt x="158485" y="6596"/>
                  </a:cubicBezTo>
                  <a:cubicBezTo>
                    <a:pt x="131029" y="6596"/>
                    <a:pt x="65497" y="1441"/>
                    <a:pt x="48649" y="1441"/>
                  </a:cubicBezTo>
                  <a:cubicBezTo>
                    <a:pt x="31814" y="1441"/>
                    <a:pt x="0" y="4382"/>
                    <a:pt x="0" y="4382"/>
                  </a:cubicBezTo>
                  <a:cubicBezTo>
                    <a:pt x="0" y="4382"/>
                    <a:pt x="12407" y="54829"/>
                    <a:pt x="14609" y="56067"/>
                  </a:cubicBezTo>
                  <a:cubicBezTo>
                    <a:pt x="16758" y="57281"/>
                    <a:pt x="193592" y="62264"/>
                    <a:pt x="202799" y="62264"/>
                  </a:cubicBezTo>
                  <a:cubicBezTo>
                    <a:pt x="202980" y="62264"/>
                    <a:pt x="203096" y="62262"/>
                    <a:pt x="203145" y="62258"/>
                  </a:cubicBezTo>
                  <a:cubicBezTo>
                    <a:pt x="205705" y="62044"/>
                    <a:pt x="312611" y="25146"/>
                    <a:pt x="312611" y="25146"/>
                  </a:cubicBezTo>
                  <a:lnTo>
                    <a:pt x="312611" y="3298"/>
                  </a:lnTo>
                  <a:cubicBezTo>
                    <a:pt x="312611" y="3298"/>
                    <a:pt x="289179" y="0"/>
                    <a:pt x="27197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37"/>
            <p:cNvSpPr/>
            <p:nvPr/>
          </p:nvSpPr>
          <p:spPr>
            <a:xfrm>
              <a:off x="-886393" y="4580401"/>
              <a:ext cx="10912878" cy="644285"/>
            </a:xfrm>
            <a:custGeom>
              <a:avLst/>
              <a:gdLst/>
              <a:ahLst/>
              <a:cxnLst/>
              <a:rect l="l" t="t" r="r" b="b"/>
              <a:pathLst>
                <a:path w="345235" h="52984" extrusionOk="0">
                  <a:moveTo>
                    <a:pt x="21968" y="0"/>
                  </a:moveTo>
                  <a:lnTo>
                    <a:pt x="1" y="29278"/>
                  </a:lnTo>
                  <a:lnTo>
                    <a:pt x="125576" y="52983"/>
                  </a:lnTo>
                  <a:lnTo>
                    <a:pt x="345234" y="46792"/>
                  </a:lnTo>
                  <a:lnTo>
                    <a:pt x="334614" y="1858"/>
                  </a:lnTo>
                  <a:cubicBezTo>
                    <a:pt x="334614" y="1858"/>
                    <a:pt x="261402" y="5584"/>
                    <a:pt x="246758" y="5584"/>
                  </a:cubicBezTo>
                  <a:cubicBezTo>
                    <a:pt x="232113" y="5584"/>
                    <a:pt x="196228" y="2798"/>
                    <a:pt x="169510" y="2798"/>
                  </a:cubicBezTo>
                  <a:cubicBezTo>
                    <a:pt x="142780" y="2798"/>
                    <a:pt x="87869" y="5156"/>
                    <a:pt x="66997" y="5573"/>
                  </a:cubicBezTo>
                  <a:cubicBezTo>
                    <a:pt x="66313" y="5586"/>
                    <a:pt x="65626" y="5592"/>
                    <a:pt x="64937" y="5592"/>
                  </a:cubicBezTo>
                  <a:cubicBezTo>
                    <a:pt x="44569" y="5592"/>
                    <a:pt x="21968" y="0"/>
                    <a:pt x="21968" y="0"/>
                  </a:cubicBezTo>
                  <a:close/>
                </a:path>
              </a:pathLst>
            </a:custGeom>
            <a:solidFill>
              <a:srgbClr val="1A237E">
                <a:alpha val="45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37"/>
            <p:cNvSpPr/>
            <p:nvPr/>
          </p:nvSpPr>
          <p:spPr>
            <a:xfrm>
              <a:off x="-260143" y="4751995"/>
              <a:ext cx="9870101" cy="514519"/>
            </a:xfrm>
            <a:custGeom>
              <a:avLst/>
              <a:gdLst/>
              <a:ahLst/>
              <a:cxnLst/>
              <a:rect l="l" t="t" r="r" b="b"/>
              <a:pathLst>
                <a:path w="310088" h="74487" extrusionOk="0">
                  <a:moveTo>
                    <a:pt x="240900" y="1"/>
                  </a:moveTo>
                  <a:cubicBezTo>
                    <a:pt x="217826" y="1"/>
                    <a:pt x="156687" y="2346"/>
                    <a:pt x="136553" y="3370"/>
                  </a:cubicBezTo>
                  <a:cubicBezTo>
                    <a:pt x="133422" y="3531"/>
                    <a:pt x="130095" y="3603"/>
                    <a:pt x="126582" y="3603"/>
                  </a:cubicBezTo>
                  <a:cubicBezTo>
                    <a:pt x="107516" y="3603"/>
                    <a:pt x="82986" y="1503"/>
                    <a:pt x="54543" y="286"/>
                  </a:cubicBezTo>
                  <a:cubicBezTo>
                    <a:pt x="49919" y="89"/>
                    <a:pt x="45536" y="3"/>
                    <a:pt x="41415" y="3"/>
                  </a:cubicBezTo>
                  <a:cubicBezTo>
                    <a:pt x="15533" y="3"/>
                    <a:pt x="1" y="3370"/>
                    <a:pt x="1" y="3370"/>
                  </a:cubicBezTo>
                  <a:lnTo>
                    <a:pt x="4394" y="69343"/>
                  </a:lnTo>
                  <a:cubicBezTo>
                    <a:pt x="4394" y="69343"/>
                    <a:pt x="34779" y="74486"/>
                    <a:pt x="35874" y="74486"/>
                  </a:cubicBezTo>
                  <a:cubicBezTo>
                    <a:pt x="36970" y="74486"/>
                    <a:pt x="310087" y="70367"/>
                    <a:pt x="310087" y="70367"/>
                  </a:cubicBezTo>
                  <a:lnTo>
                    <a:pt x="307896" y="2751"/>
                  </a:lnTo>
                  <a:cubicBezTo>
                    <a:pt x="307896" y="2751"/>
                    <a:pt x="263962" y="1"/>
                    <a:pt x="240900" y="1"/>
                  </a:cubicBezTo>
                  <a:close/>
                </a:path>
              </a:pathLst>
            </a:custGeom>
            <a:solidFill>
              <a:srgbClr val="81B4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2" name="Google Shape;1042;p37"/>
          <p:cNvSpPr/>
          <p:nvPr/>
        </p:nvSpPr>
        <p:spPr>
          <a:xfrm>
            <a:off x="405445" y="290521"/>
            <a:ext cx="7555981" cy="720384"/>
          </a:xfrm>
          <a:prstGeom prst="roundRect">
            <a:avLst>
              <a:gd name="adj" fmla="val 5655"/>
            </a:avLst>
          </a:prstGeom>
          <a:solidFill>
            <a:srgbClr val="FFFFFF"/>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2"/>
              </a:solidFill>
              <a:latin typeface="Quicksand Medium"/>
              <a:ea typeface="Quicksand Medium"/>
              <a:cs typeface="Quicksand Medium"/>
              <a:sym typeface="Quicksand Medium"/>
            </a:endParaRPr>
          </a:p>
        </p:txBody>
      </p:sp>
      <p:sp>
        <p:nvSpPr>
          <p:cNvPr id="1044" name="Google Shape;1044;p37"/>
          <p:cNvSpPr/>
          <p:nvPr/>
        </p:nvSpPr>
        <p:spPr>
          <a:xfrm>
            <a:off x="553877" y="1311240"/>
            <a:ext cx="2079256" cy="355711"/>
          </a:xfrm>
          <a:prstGeom prst="roundRect">
            <a:avLst>
              <a:gd name="adj" fmla="val 50000"/>
            </a:avLst>
          </a:prstGeom>
          <a:solidFill>
            <a:srgbClr val="81B4F3">
              <a:alpha val="49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1600" b="1" dirty="0">
                <a:solidFill>
                  <a:schemeClr val="lt2"/>
                </a:solidFill>
                <a:latin typeface="Calibri" panose="020F0502020204030204" pitchFamily="34" charset="0"/>
                <a:ea typeface="Quicksand Medium"/>
                <a:cs typeface="Calibri" panose="020F0502020204030204" pitchFamily="34" charset="0"/>
                <a:sym typeface="Quicksand Medium"/>
              </a:rPr>
              <a:t>Đọc thầm đoạn 2 , 3</a:t>
            </a:r>
            <a:endParaRPr sz="1600" b="1" dirty="0">
              <a:solidFill>
                <a:schemeClr val="lt2"/>
              </a:solidFill>
              <a:latin typeface="Calibri" panose="020F0502020204030204" pitchFamily="34" charset="0"/>
              <a:ea typeface="Quicksand Medium"/>
              <a:cs typeface="Calibri" panose="020F0502020204030204" pitchFamily="34" charset="0"/>
              <a:sym typeface="Quicksand Medium"/>
            </a:endParaRPr>
          </a:p>
        </p:txBody>
      </p:sp>
      <p:grpSp>
        <p:nvGrpSpPr>
          <p:cNvPr id="1062" name="Google Shape;1062;p37"/>
          <p:cNvGrpSpPr/>
          <p:nvPr/>
        </p:nvGrpSpPr>
        <p:grpSpPr>
          <a:xfrm>
            <a:off x="1502339" y="1918768"/>
            <a:ext cx="4985088" cy="1978092"/>
            <a:chOff x="6122321" y="2973369"/>
            <a:chExt cx="2117479" cy="1599322"/>
          </a:xfrm>
        </p:grpSpPr>
        <p:sp>
          <p:nvSpPr>
            <p:cNvPr id="1063" name="Google Shape;1063;p37"/>
            <p:cNvSpPr/>
            <p:nvPr/>
          </p:nvSpPr>
          <p:spPr>
            <a:xfrm>
              <a:off x="6122321" y="2973369"/>
              <a:ext cx="2117468" cy="1599322"/>
            </a:xfrm>
            <a:custGeom>
              <a:avLst/>
              <a:gdLst/>
              <a:ahLst/>
              <a:cxnLst/>
              <a:rect l="l" t="t" r="r" b="b"/>
              <a:pathLst>
                <a:path w="40214" h="40336" extrusionOk="0">
                  <a:moveTo>
                    <a:pt x="39667" y="1"/>
                  </a:moveTo>
                  <a:lnTo>
                    <a:pt x="0" y="670"/>
                  </a:lnTo>
                  <a:lnTo>
                    <a:pt x="699" y="40336"/>
                  </a:lnTo>
                  <a:lnTo>
                    <a:pt x="34560" y="39758"/>
                  </a:lnTo>
                  <a:cubicBezTo>
                    <a:pt x="35594" y="37388"/>
                    <a:pt x="34925" y="34227"/>
                    <a:pt x="34925" y="34226"/>
                  </a:cubicBezTo>
                  <a:lnTo>
                    <a:pt x="34925" y="34226"/>
                  </a:lnTo>
                  <a:cubicBezTo>
                    <a:pt x="35458" y="34548"/>
                    <a:pt x="36031" y="34674"/>
                    <a:pt x="36601" y="34674"/>
                  </a:cubicBezTo>
                  <a:cubicBezTo>
                    <a:pt x="38078" y="34674"/>
                    <a:pt x="39534" y="33827"/>
                    <a:pt x="40214" y="33345"/>
                  </a:cubicBezTo>
                  <a:lnTo>
                    <a:pt x="39667" y="1"/>
                  </a:ln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37"/>
            <p:cNvSpPr/>
            <p:nvPr/>
          </p:nvSpPr>
          <p:spPr>
            <a:xfrm>
              <a:off x="7940456" y="4296636"/>
              <a:ext cx="299344" cy="253126"/>
            </a:xfrm>
            <a:custGeom>
              <a:avLst/>
              <a:gdLst/>
              <a:ahLst/>
              <a:cxnLst/>
              <a:rect l="l" t="t" r="r" b="b"/>
              <a:pathLst>
                <a:path w="5685" h="6384" extrusionOk="0">
                  <a:moveTo>
                    <a:pt x="5685" y="0"/>
                  </a:moveTo>
                  <a:lnTo>
                    <a:pt x="5685" y="0"/>
                  </a:lnTo>
                  <a:cubicBezTo>
                    <a:pt x="5056" y="413"/>
                    <a:pt x="3817" y="927"/>
                    <a:pt x="2495" y="927"/>
                  </a:cubicBezTo>
                  <a:cubicBezTo>
                    <a:pt x="1771" y="927"/>
                    <a:pt x="1023" y="773"/>
                    <a:pt x="335" y="365"/>
                  </a:cubicBezTo>
                  <a:lnTo>
                    <a:pt x="335" y="365"/>
                  </a:lnTo>
                  <a:cubicBezTo>
                    <a:pt x="335" y="365"/>
                    <a:pt x="1034" y="4013"/>
                    <a:pt x="1" y="6383"/>
                  </a:cubicBezTo>
                  <a:lnTo>
                    <a:pt x="31" y="6353"/>
                  </a:lnTo>
                  <a:lnTo>
                    <a:pt x="5685" y="0"/>
                  </a:ln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68" name="Google Shape;1068;p37"/>
          <p:cNvSpPr txBox="1"/>
          <p:nvPr/>
        </p:nvSpPr>
        <p:spPr>
          <a:xfrm>
            <a:off x="1579326" y="2028959"/>
            <a:ext cx="4739208" cy="839779"/>
          </a:xfrm>
          <a:prstGeom prst="rect">
            <a:avLst/>
          </a:prstGeom>
          <a:noFill/>
          <a:ln>
            <a:noFill/>
          </a:ln>
        </p:spPr>
        <p:txBody>
          <a:bodyPr spcFirstLastPara="1" wrap="square" lIns="91425" tIns="91425" rIns="0" bIns="91425" anchor="t" anchorCtr="0">
            <a:noAutofit/>
          </a:bodyPr>
          <a:lstStyle/>
          <a:p>
            <a:pPr lvl="0"/>
            <a:r>
              <a:rPr lang="vi-VN" sz="2400" dirty="0">
                <a:latin typeface="Calibri" panose="020F0502020204030204" pitchFamily="34" charset="0"/>
                <a:ea typeface="Calibri" panose="020F0502020204030204" pitchFamily="34" charset="0"/>
                <a:cs typeface="Calibri" panose="020F0502020204030204" pitchFamily="34" charset="0"/>
              </a:rPr>
              <a:t>Công việc của những người canh giữ hải đăng vô cùng vất vả, gian khổ, hiểm nguy. Họ là những người dũng cảm, kiên trì và vô cùng yêu nghề</a:t>
            </a:r>
            <a:r>
              <a:rPr lang="en-US" sz="2400" dirty="0">
                <a:latin typeface="Calibri" panose="020F0502020204030204" pitchFamily="34" charset="0"/>
                <a:ea typeface="Calibri" panose="020F0502020204030204" pitchFamily="34" charset="0"/>
                <a:cs typeface="Calibri" panose="020F0502020204030204" pitchFamily="34" charset="0"/>
              </a:rPr>
              <a:t>.</a:t>
            </a:r>
            <a:endParaRPr sz="1600" dirty="0">
              <a:solidFill>
                <a:schemeClr val="lt2"/>
              </a:solidFill>
              <a:latin typeface="Calibri" panose="020F0502020204030204" pitchFamily="34" charset="0"/>
              <a:ea typeface="Quicksand Medium"/>
              <a:cs typeface="Calibri" panose="020F0502020204030204" pitchFamily="34" charset="0"/>
              <a:sym typeface="Quicksand Medium"/>
            </a:endParaRPr>
          </a:p>
        </p:txBody>
      </p:sp>
      <p:grpSp>
        <p:nvGrpSpPr>
          <p:cNvPr id="1075" name="Google Shape;1075;p37"/>
          <p:cNvGrpSpPr/>
          <p:nvPr/>
        </p:nvGrpSpPr>
        <p:grpSpPr>
          <a:xfrm>
            <a:off x="8159000" y="-332632"/>
            <a:ext cx="914832" cy="1817443"/>
            <a:chOff x="8113825" y="-35350"/>
            <a:chExt cx="914832" cy="1817443"/>
          </a:xfrm>
        </p:grpSpPr>
        <p:grpSp>
          <p:nvGrpSpPr>
            <p:cNvPr id="1076" name="Google Shape;1076;p37"/>
            <p:cNvGrpSpPr/>
            <p:nvPr/>
          </p:nvGrpSpPr>
          <p:grpSpPr>
            <a:xfrm rot="403275">
              <a:off x="8195079" y="310322"/>
              <a:ext cx="752324" cy="1432669"/>
              <a:chOff x="1670275" y="2499950"/>
              <a:chExt cx="801925" cy="1527125"/>
            </a:xfrm>
          </p:grpSpPr>
          <p:sp>
            <p:nvSpPr>
              <p:cNvPr id="1077" name="Google Shape;1077;p37"/>
              <p:cNvSpPr/>
              <p:nvPr/>
            </p:nvSpPr>
            <p:spPr>
              <a:xfrm>
                <a:off x="1670275" y="2499950"/>
                <a:ext cx="801925" cy="1527125"/>
              </a:xfrm>
              <a:custGeom>
                <a:avLst/>
                <a:gdLst/>
                <a:ahLst/>
                <a:cxnLst/>
                <a:rect l="l" t="t" r="r" b="b"/>
                <a:pathLst>
                  <a:path w="32077" h="61085" extrusionOk="0">
                    <a:moveTo>
                      <a:pt x="16593" y="2365"/>
                    </a:moveTo>
                    <a:cubicBezTo>
                      <a:pt x="16698" y="2365"/>
                      <a:pt x="17326" y="2909"/>
                      <a:pt x="17326" y="2909"/>
                    </a:cubicBezTo>
                    <a:cubicBezTo>
                      <a:pt x="17577" y="3118"/>
                      <a:pt x="17828" y="3390"/>
                      <a:pt x="17995" y="3662"/>
                    </a:cubicBezTo>
                    <a:cubicBezTo>
                      <a:pt x="18477" y="4478"/>
                      <a:pt x="18351" y="5880"/>
                      <a:pt x="17305" y="6215"/>
                    </a:cubicBezTo>
                    <a:cubicBezTo>
                      <a:pt x="17267" y="6211"/>
                      <a:pt x="17227" y="6209"/>
                      <a:pt x="17186" y="6209"/>
                    </a:cubicBezTo>
                    <a:cubicBezTo>
                      <a:pt x="17020" y="6209"/>
                      <a:pt x="16836" y="6236"/>
                      <a:pt x="16719" y="6236"/>
                    </a:cubicBezTo>
                    <a:lnTo>
                      <a:pt x="15924" y="6236"/>
                    </a:lnTo>
                    <a:cubicBezTo>
                      <a:pt x="14940" y="5985"/>
                      <a:pt x="14710" y="4667"/>
                      <a:pt x="15066" y="3893"/>
                    </a:cubicBezTo>
                    <a:cubicBezTo>
                      <a:pt x="15254" y="3495"/>
                      <a:pt x="15505" y="3181"/>
                      <a:pt x="15840" y="2909"/>
                    </a:cubicBezTo>
                    <a:cubicBezTo>
                      <a:pt x="15966" y="2804"/>
                      <a:pt x="16405" y="2365"/>
                      <a:pt x="16593" y="2365"/>
                    </a:cubicBezTo>
                    <a:close/>
                    <a:moveTo>
                      <a:pt x="16656" y="524"/>
                    </a:moveTo>
                    <a:cubicBezTo>
                      <a:pt x="17033" y="524"/>
                      <a:pt x="17974" y="1424"/>
                      <a:pt x="18205" y="1633"/>
                    </a:cubicBezTo>
                    <a:cubicBezTo>
                      <a:pt x="18581" y="1968"/>
                      <a:pt x="18937" y="2365"/>
                      <a:pt x="19188" y="2804"/>
                    </a:cubicBezTo>
                    <a:cubicBezTo>
                      <a:pt x="20067" y="4290"/>
                      <a:pt x="19795" y="6885"/>
                      <a:pt x="17807" y="7387"/>
                    </a:cubicBezTo>
                    <a:cubicBezTo>
                      <a:pt x="17786" y="7178"/>
                      <a:pt x="17744" y="6968"/>
                      <a:pt x="17723" y="6759"/>
                    </a:cubicBezTo>
                    <a:cubicBezTo>
                      <a:pt x="17723" y="6696"/>
                      <a:pt x="17702" y="6654"/>
                      <a:pt x="17702" y="6613"/>
                    </a:cubicBezTo>
                    <a:cubicBezTo>
                      <a:pt x="18518" y="6194"/>
                      <a:pt x="18958" y="5106"/>
                      <a:pt x="18769" y="4227"/>
                    </a:cubicBezTo>
                    <a:cubicBezTo>
                      <a:pt x="18644" y="3600"/>
                      <a:pt x="18267" y="3056"/>
                      <a:pt x="17807" y="2637"/>
                    </a:cubicBezTo>
                    <a:cubicBezTo>
                      <a:pt x="17514" y="2365"/>
                      <a:pt x="16991" y="1842"/>
                      <a:pt x="16593" y="1842"/>
                    </a:cubicBezTo>
                    <a:cubicBezTo>
                      <a:pt x="16196" y="1842"/>
                      <a:pt x="15736" y="2302"/>
                      <a:pt x="15464" y="2532"/>
                    </a:cubicBezTo>
                    <a:cubicBezTo>
                      <a:pt x="14982" y="2951"/>
                      <a:pt x="14585" y="3474"/>
                      <a:pt x="14438" y="4102"/>
                    </a:cubicBezTo>
                    <a:cubicBezTo>
                      <a:pt x="14187" y="5043"/>
                      <a:pt x="14627" y="6257"/>
                      <a:pt x="15568" y="6654"/>
                    </a:cubicBezTo>
                    <a:cubicBezTo>
                      <a:pt x="15547" y="6906"/>
                      <a:pt x="15505" y="7136"/>
                      <a:pt x="15464" y="7366"/>
                    </a:cubicBezTo>
                    <a:cubicBezTo>
                      <a:pt x="13518" y="6843"/>
                      <a:pt x="13246" y="4269"/>
                      <a:pt x="14124" y="2804"/>
                    </a:cubicBezTo>
                    <a:cubicBezTo>
                      <a:pt x="14375" y="2365"/>
                      <a:pt x="14731" y="1968"/>
                      <a:pt x="15108" y="1633"/>
                    </a:cubicBezTo>
                    <a:cubicBezTo>
                      <a:pt x="15338" y="1424"/>
                      <a:pt x="16280" y="524"/>
                      <a:pt x="16656" y="524"/>
                    </a:cubicBezTo>
                    <a:close/>
                    <a:moveTo>
                      <a:pt x="17200" y="6738"/>
                    </a:moveTo>
                    <a:cubicBezTo>
                      <a:pt x="17179" y="6885"/>
                      <a:pt x="17242" y="7115"/>
                      <a:pt x="17263" y="7240"/>
                    </a:cubicBezTo>
                    <a:cubicBezTo>
                      <a:pt x="17347" y="8056"/>
                      <a:pt x="17430" y="8872"/>
                      <a:pt x="17535" y="9667"/>
                    </a:cubicBezTo>
                    <a:cubicBezTo>
                      <a:pt x="17076" y="9627"/>
                      <a:pt x="16616" y="9604"/>
                      <a:pt x="16157" y="9604"/>
                    </a:cubicBezTo>
                    <a:cubicBezTo>
                      <a:pt x="15905" y="9604"/>
                      <a:pt x="15653" y="9611"/>
                      <a:pt x="15401" y="9626"/>
                    </a:cubicBezTo>
                    <a:cubicBezTo>
                      <a:pt x="15589" y="8663"/>
                      <a:pt x="15987" y="7722"/>
                      <a:pt x="16070" y="6780"/>
                    </a:cubicBezTo>
                    <a:cubicBezTo>
                      <a:pt x="16275" y="6792"/>
                      <a:pt x="16513" y="6818"/>
                      <a:pt x="16727" y="6818"/>
                    </a:cubicBezTo>
                    <a:cubicBezTo>
                      <a:pt x="16886" y="6818"/>
                      <a:pt x="17030" y="6804"/>
                      <a:pt x="17137" y="6759"/>
                    </a:cubicBezTo>
                    <a:cubicBezTo>
                      <a:pt x="17158" y="6759"/>
                      <a:pt x="17179" y="6738"/>
                      <a:pt x="17200" y="6738"/>
                    </a:cubicBezTo>
                    <a:close/>
                    <a:moveTo>
                      <a:pt x="15772" y="10117"/>
                    </a:moveTo>
                    <a:cubicBezTo>
                      <a:pt x="17309" y="10117"/>
                      <a:pt x="18846" y="10388"/>
                      <a:pt x="20192" y="10860"/>
                    </a:cubicBezTo>
                    <a:cubicBezTo>
                      <a:pt x="22996" y="11843"/>
                      <a:pt x="24126" y="13999"/>
                      <a:pt x="24649" y="16802"/>
                    </a:cubicBezTo>
                    <a:cubicBezTo>
                      <a:pt x="24691" y="16991"/>
                      <a:pt x="24733" y="17200"/>
                      <a:pt x="24754" y="17409"/>
                    </a:cubicBezTo>
                    <a:cubicBezTo>
                      <a:pt x="22201" y="16468"/>
                      <a:pt x="19146" y="16426"/>
                      <a:pt x="16489" y="16363"/>
                    </a:cubicBezTo>
                    <a:cubicBezTo>
                      <a:pt x="16045" y="16351"/>
                      <a:pt x="15602" y="16345"/>
                      <a:pt x="15159" y="16345"/>
                    </a:cubicBezTo>
                    <a:cubicBezTo>
                      <a:pt x="12548" y="16345"/>
                      <a:pt x="9939" y="16552"/>
                      <a:pt x="7345" y="16928"/>
                    </a:cubicBezTo>
                    <a:cubicBezTo>
                      <a:pt x="7701" y="15024"/>
                      <a:pt x="8224" y="13099"/>
                      <a:pt x="9856" y="11885"/>
                    </a:cubicBezTo>
                    <a:cubicBezTo>
                      <a:pt x="11488" y="10643"/>
                      <a:pt x="13631" y="10117"/>
                      <a:pt x="15772" y="10117"/>
                    </a:cubicBezTo>
                    <a:close/>
                    <a:moveTo>
                      <a:pt x="15149" y="16868"/>
                    </a:moveTo>
                    <a:cubicBezTo>
                      <a:pt x="15595" y="16868"/>
                      <a:pt x="16042" y="16874"/>
                      <a:pt x="16489" y="16886"/>
                    </a:cubicBezTo>
                    <a:cubicBezTo>
                      <a:pt x="19209" y="16949"/>
                      <a:pt x="22306" y="16991"/>
                      <a:pt x="24858" y="17995"/>
                    </a:cubicBezTo>
                    <a:cubicBezTo>
                      <a:pt x="25047" y="19062"/>
                      <a:pt x="25235" y="20150"/>
                      <a:pt x="25402" y="21217"/>
                    </a:cubicBezTo>
                    <a:cubicBezTo>
                      <a:pt x="22515" y="20276"/>
                      <a:pt x="19481" y="20234"/>
                      <a:pt x="16447" y="20234"/>
                    </a:cubicBezTo>
                    <a:cubicBezTo>
                      <a:pt x="13204" y="20255"/>
                      <a:pt x="9982" y="20276"/>
                      <a:pt x="6738" y="20610"/>
                    </a:cubicBezTo>
                    <a:cubicBezTo>
                      <a:pt x="6843" y="19941"/>
                      <a:pt x="6948" y="19271"/>
                      <a:pt x="7073" y="18623"/>
                    </a:cubicBezTo>
                    <a:cubicBezTo>
                      <a:pt x="7136" y="18246"/>
                      <a:pt x="7199" y="17869"/>
                      <a:pt x="7261" y="17472"/>
                    </a:cubicBezTo>
                    <a:cubicBezTo>
                      <a:pt x="9875" y="17078"/>
                      <a:pt x="12505" y="16868"/>
                      <a:pt x="15149" y="16868"/>
                    </a:cubicBezTo>
                    <a:close/>
                    <a:moveTo>
                      <a:pt x="17303" y="20772"/>
                    </a:moveTo>
                    <a:cubicBezTo>
                      <a:pt x="20049" y="20772"/>
                      <a:pt x="22779" y="20881"/>
                      <a:pt x="25402" y="21761"/>
                    </a:cubicBezTo>
                    <a:cubicBezTo>
                      <a:pt x="25444" y="21782"/>
                      <a:pt x="25465" y="21782"/>
                      <a:pt x="25507" y="21782"/>
                    </a:cubicBezTo>
                    <a:cubicBezTo>
                      <a:pt x="25653" y="22703"/>
                      <a:pt x="25800" y="23623"/>
                      <a:pt x="25946" y="24523"/>
                    </a:cubicBezTo>
                    <a:cubicBezTo>
                      <a:pt x="26135" y="25674"/>
                      <a:pt x="26344" y="26783"/>
                      <a:pt x="26658" y="27871"/>
                    </a:cubicBezTo>
                    <a:cubicBezTo>
                      <a:pt x="23083" y="27233"/>
                      <a:pt x="19470" y="26913"/>
                      <a:pt x="15856" y="26913"/>
                    </a:cubicBezTo>
                    <a:cubicBezTo>
                      <a:pt x="12361" y="26913"/>
                      <a:pt x="8865" y="27212"/>
                      <a:pt x="5399" y="27808"/>
                    </a:cubicBezTo>
                    <a:cubicBezTo>
                      <a:pt x="5546" y="27369"/>
                      <a:pt x="5650" y="26908"/>
                      <a:pt x="5755" y="26427"/>
                    </a:cubicBezTo>
                    <a:cubicBezTo>
                      <a:pt x="6111" y="24691"/>
                      <a:pt x="6383" y="22912"/>
                      <a:pt x="6655" y="21134"/>
                    </a:cubicBezTo>
                    <a:cubicBezTo>
                      <a:pt x="9751" y="20820"/>
                      <a:pt x="12848" y="20778"/>
                      <a:pt x="15945" y="20778"/>
                    </a:cubicBezTo>
                    <a:cubicBezTo>
                      <a:pt x="16397" y="20775"/>
                      <a:pt x="16850" y="20772"/>
                      <a:pt x="17303" y="20772"/>
                    </a:cubicBezTo>
                    <a:close/>
                    <a:moveTo>
                      <a:pt x="15920" y="27421"/>
                    </a:moveTo>
                    <a:cubicBezTo>
                      <a:pt x="19553" y="27421"/>
                      <a:pt x="23187" y="27751"/>
                      <a:pt x="26783" y="28415"/>
                    </a:cubicBezTo>
                    <a:lnTo>
                      <a:pt x="26846" y="28415"/>
                    </a:lnTo>
                    <a:cubicBezTo>
                      <a:pt x="27202" y="29461"/>
                      <a:pt x="27683" y="30445"/>
                      <a:pt x="28415" y="31386"/>
                    </a:cubicBezTo>
                    <a:cubicBezTo>
                      <a:pt x="28938" y="32035"/>
                      <a:pt x="29671" y="32558"/>
                      <a:pt x="30298" y="33165"/>
                    </a:cubicBezTo>
                    <a:cubicBezTo>
                      <a:pt x="27181" y="32139"/>
                      <a:pt x="23540" y="32077"/>
                      <a:pt x="20381" y="31930"/>
                    </a:cubicBezTo>
                    <a:cubicBezTo>
                      <a:pt x="18589" y="31839"/>
                      <a:pt x="16780" y="31778"/>
                      <a:pt x="14971" y="31778"/>
                    </a:cubicBezTo>
                    <a:cubicBezTo>
                      <a:pt x="11814" y="31778"/>
                      <a:pt x="8652" y="31963"/>
                      <a:pt x="5567" y="32495"/>
                    </a:cubicBezTo>
                    <a:cubicBezTo>
                      <a:pt x="4144" y="32746"/>
                      <a:pt x="2595" y="33039"/>
                      <a:pt x="1298" y="33688"/>
                    </a:cubicBezTo>
                    <a:cubicBezTo>
                      <a:pt x="1800" y="33081"/>
                      <a:pt x="2533" y="32600"/>
                      <a:pt x="3077" y="32014"/>
                    </a:cubicBezTo>
                    <a:cubicBezTo>
                      <a:pt x="4060" y="30926"/>
                      <a:pt x="4751" y="29712"/>
                      <a:pt x="5232" y="28373"/>
                    </a:cubicBezTo>
                    <a:cubicBezTo>
                      <a:pt x="8771" y="27740"/>
                      <a:pt x="12345" y="27421"/>
                      <a:pt x="15920" y="27421"/>
                    </a:cubicBezTo>
                    <a:close/>
                    <a:moveTo>
                      <a:pt x="15206" y="32325"/>
                    </a:moveTo>
                    <a:cubicBezTo>
                      <a:pt x="15446" y="32325"/>
                      <a:pt x="15685" y="32326"/>
                      <a:pt x="15924" y="32328"/>
                    </a:cubicBezTo>
                    <a:cubicBezTo>
                      <a:pt x="18937" y="32328"/>
                      <a:pt x="21929" y="32474"/>
                      <a:pt x="24900" y="32809"/>
                    </a:cubicBezTo>
                    <a:cubicBezTo>
                      <a:pt x="26888" y="33018"/>
                      <a:pt x="29085" y="33206"/>
                      <a:pt x="30947" y="33960"/>
                    </a:cubicBezTo>
                    <a:cubicBezTo>
                      <a:pt x="30989" y="34002"/>
                      <a:pt x="31010" y="34064"/>
                      <a:pt x="31052" y="34106"/>
                    </a:cubicBezTo>
                    <a:cubicBezTo>
                      <a:pt x="31617" y="35131"/>
                      <a:pt x="31240" y="36387"/>
                      <a:pt x="31282" y="37538"/>
                    </a:cubicBezTo>
                    <a:cubicBezTo>
                      <a:pt x="27244" y="36178"/>
                      <a:pt x="22661" y="35885"/>
                      <a:pt x="18456" y="35675"/>
                    </a:cubicBezTo>
                    <a:cubicBezTo>
                      <a:pt x="17253" y="35611"/>
                      <a:pt x="16038" y="35576"/>
                      <a:pt x="14817" y="35576"/>
                    </a:cubicBezTo>
                    <a:cubicBezTo>
                      <a:pt x="10067" y="35576"/>
                      <a:pt x="5232" y="36110"/>
                      <a:pt x="754" y="37559"/>
                    </a:cubicBezTo>
                    <a:cubicBezTo>
                      <a:pt x="796" y="36764"/>
                      <a:pt x="650" y="35989"/>
                      <a:pt x="671" y="35194"/>
                    </a:cubicBezTo>
                    <a:cubicBezTo>
                      <a:pt x="671" y="34985"/>
                      <a:pt x="712" y="34797"/>
                      <a:pt x="775" y="34608"/>
                    </a:cubicBezTo>
                    <a:cubicBezTo>
                      <a:pt x="2449" y="33458"/>
                      <a:pt x="4751" y="33123"/>
                      <a:pt x="6717" y="32851"/>
                    </a:cubicBezTo>
                    <a:cubicBezTo>
                      <a:pt x="9533" y="32446"/>
                      <a:pt x="12385" y="32325"/>
                      <a:pt x="15206" y="32325"/>
                    </a:cubicBezTo>
                    <a:close/>
                    <a:moveTo>
                      <a:pt x="14668" y="36094"/>
                    </a:moveTo>
                    <a:cubicBezTo>
                      <a:pt x="15924" y="36094"/>
                      <a:pt x="17158" y="36136"/>
                      <a:pt x="18372" y="36178"/>
                    </a:cubicBezTo>
                    <a:cubicBezTo>
                      <a:pt x="18393" y="37119"/>
                      <a:pt x="18288" y="38061"/>
                      <a:pt x="17409" y="38375"/>
                    </a:cubicBezTo>
                    <a:cubicBezTo>
                      <a:pt x="17368" y="38291"/>
                      <a:pt x="17284" y="38207"/>
                      <a:pt x="17179" y="38207"/>
                    </a:cubicBezTo>
                    <a:lnTo>
                      <a:pt x="15652" y="38207"/>
                    </a:lnTo>
                    <a:cubicBezTo>
                      <a:pt x="15589" y="38207"/>
                      <a:pt x="15547" y="38228"/>
                      <a:pt x="15505" y="38249"/>
                    </a:cubicBezTo>
                    <a:cubicBezTo>
                      <a:pt x="15338" y="38165"/>
                      <a:pt x="15171" y="38082"/>
                      <a:pt x="15045" y="37956"/>
                    </a:cubicBezTo>
                    <a:cubicBezTo>
                      <a:pt x="14564" y="37517"/>
                      <a:pt x="14668" y="36722"/>
                      <a:pt x="14668" y="36094"/>
                    </a:cubicBezTo>
                    <a:close/>
                    <a:moveTo>
                      <a:pt x="15715" y="38709"/>
                    </a:moveTo>
                    <a:cubicBezTo>
                      <a:pt x="15715" y="38717"/>
                      <a:pt x="15712" y="38721"/>
                      <a:pt x="15709" y="38725"/>
                    </a:cubicBezTo>
                    <a:lnTo>
                      <a:pt x="15709" y="38725"/>
                    </a:lnTo>
                    <a:cubicBezTo>
                      <a:pt x="15715" y="38718"/>
                      <a:pt x="15715" y="38710"/>
                      <a:pt x="15715" y="38709"/>
                    </a:cubicBezTo>
                    <a:close/>
                    <a:moveTo>
                      <a:pt x="12995" y="36136"/>
                    </a:moveTo>
                    <a:cubicBezTo>
                      <a:pt x="12995" y="37182"/>
                      <a:pt x="12827" y="38270"/>
                      <a:pt x="13413" y="39149"/>
                    </a:cubicBezTo>
                    <a:cubicBezTo>
                      <a:pt x="9375" y="39023"/>
                      <a:pt x="5169" y="39107"/>
                      <a:pt x="1298" y="37935"/>
                    </a:cubicBezTo>
                    <a:cubicBezTo>
                      <a:pt x="5044" y="36764"/>
                      <a:pt x="9040" y="36240"/>
                      <a:pt x="12995" y="36136"/>
                    </a:cubicBezTo>
                    <a:close/>
                    <a:moveTo>
                      <a:pt x="20046" y="36282"/>
                    </a:moveTo>
                    <a:lnTo>
                      <a:pt x="20046" y="36282"/>
                    </a:lnTo>
                    <a:cubicBezTo>
                      <a:pt x="23666" y="36492"/>
                      <a:pt x="27453" y="36847"/>
                      <a:pt x="30884" y="37956"/>
                    </a:cubicBezTo>
                    <a:cubicBezTo>
                      <a:pt x="29085" y="38709"/>
                      <a:pt x="27076" y="38793"/>
                      <a:pt x="25130" y="38960"/>
                    </a:cubicBezTo>
                    <a:cubicBezTo>
                      <a:pt x="23268" y="39128"/>
                      <a:pt x="21385" y="39212"/>
                      <a:pt x="19502" y="39232"/>
                    </a:cubicBezTo>
                    <a:cubicBezTo>
                      <a:pt x="19962" y="38437"/>
                      <a:pt x="20088" y="37370"/>
                      <a:pt x="20046" y="36282"/>
                    </a:cubicBezTo>
                    <a:close/>
                    <a:moveTo>
                      <a:pt x="14145" y="36094"/>
                    </a:moveTo>
                    <a:cubicBezTo>
                      <a:pt x="14166" y="36910"/>
                      <a:pt x="14020" y="37726"/>
                      <a:pt x="14668" y="38312"/>
                    </a:cubicBezTo>
                    <a:cubicBezTo>
                      <a:pt x="14878" y="38521"/>
                      <a:pt x="15129" y="38668"/>
                      <a:pt x="15401" y="38772"/>
                    </a:cubicBezTo>
                    <a:cubicBezTo>
                      <a:pt x="15422" y="39149"/>
                      <a:pt x="15443" y="39505"/>
                      <a:pt x="15443" y="39881"/>
                    </a:cubicBezTo>
                    <a:cubicBezTo>
                      <a:pt x="14940" y="39735"/>
                      <a:pt x="14480" y="39505"/>
                      <a:pt x="14103" y="39170"/>
                    </a:cubicBezTo>
                    <a:cubicBezTo>
                      <a:pt x="13329" y="38437"/>
                      <a:pt x="13518" y="37140"/>
                      <a:pt x="13518" y="36115"/>
                    </a:cubicBezTo>
                    <a:cubicBezTo>
                      <a:pt x="13727" y="36115"/>
                      <a:pt x="13936" y="36094"/>
                      <a:pt x="14145" y="36094"/>
                    </a:cubicBezTo>
                    <a:close/>
                    <a:moveTo>
                      <a:pt x="16899" y="38693"/>
                    </a:moveTo>
                    <a:cubicBezTo>
                      <a:pt x="16989" y="38693"/>
                      <a:pt x="17068" y="38702"/>
                      <a:pt x="17116" y="38730"/>
                    </a:cubicBezTo>
                    <a:cubicBezTo>
                      <a:pt x="17054" y="38730"/>
                      <a:pt x="16949" y="39044"/>
                      <a:pt x="16865" y="39442"/>
                    </a:cubicBezTo>
                    <a:cubicBezTo>
                      <a:pt x="16572" y="39630"/>
                      <a:pt x="16259" y="39818"/>
                      <a:pt x="15924" y="39881"/>
                    </a:cubicBezTo>
                    <a:cubicBezTo>
                      <a:pt x="15903" y="39379"/>
                      <a:pt x="15840" y="38709"/>
                      <a:pt x="15715" y="38709"/>
                    </a:cubicBezTo>
                    <a:cubicBezTo>
                      <a:pt x="15751" y="38699"/>
                      <a:pt x="15806" y="38695"/>
                      <a:pt x="15870" y="38695"/>
                    </a:cubicBezTo>
                    <a:cubicBezTo>
                      <a:pt x="16060" y="38695"/>
                      <a:pt x="16327" y="38730"/>
                      <a:pt x="16405" y="38730"/>
                    </a:cubicBezTo>
                    <a:cubicBezTo>
                      <a:pt x="16503" y="38730"/>
                      <a:pt x="16721" y="38693"/>
                      <a:pt x="16899" y="38693"/>
                    </a:cubicBezTo>
                    <a:close/>
                    <a:moveTo>
                      <a:pt x="18895" y="36219"/>
                    </a:moveTo>
                    <a:cubicBezTo>
                      <a:pt x="19104" y="36219"/>
                      <a:pt x="19313" y="36240"/>
                      <a:pt x="19523" y="36240"/>
                    </a:cubicBezTo>
                    <a:cubicBezTo>
                      <a:pt x="19585" y="38019"/>
                      <a:pt x="19334" y="39818"/>
                      <a:pt x="17242" y="40028"/>
                    </a:cubicBezTo>
                    <a:cubicBezTo>
                      <a:pt x="17305" y="39672"/>
                      <a:pt x="17368" y="39316"/>
                      <a:pt x="17388" y="38940"/>
                    </a:cubicBezTo>
                    <a:cubicBezTo>
                      <a:pt x="18623" y="38626"/>
                      <a:pt x="18916" y="37475"/>
                      <a:pt x="18895" y="36219"/>
                    </a:cubicBezTo>
                    <a:close/>
                    <a:moveTo>
                      <a:pt x="16761" y="39797"/>
                    </a:moveTo>
                    <a:lnTo>
                      <a:pt x="16761" y="39797"/>
                    </a:lnTo>
                    <a:cubicBezTo>
                      <a:pt x="16656" y="40258"/>
                      <a:pt x="16572" y="40739"/>
                      <a:pt x="16531" y="40865"/>
                    </a:cubicBezTo>
                    <a:cubicBezTo>
                      <a:pt x="16489" y="41011"/>
                      <a:pt x="16447" y="41137"/>
                      <a:pt x="16405" y="41283"/>
                    </a:cubicBezTo>
                    <a:cubicBezTo>
                      <a:pt x="16175" y="41450"/>
                      <a:pt x="15924" y="41555"/>
                      <a:pt x="15652" y="41639"/>
                    </a:cubicBezTo>
                    <a:cubicBezTo>
                      <a:pt x="15798" y="41262"/>
                      <a:pt x="15903" y="40865"/>
                      <a:pt x="15945" y="40467"/>
                    </a:cubicBezTo>
                    <a:cubicBezTo>
                      <a:pt x="15945" y="40425"/>
                      <a:pt x="15945" y="40300"/>
                      <a:pt x="15945" y="40153"/>
                    </a:cubicBezTo>
                    <a:cubicBezTo>
                      <a:pt x="16238" y="40090"/>
                      <a:pt x="16510" y="39965"/>
                      <a:pt x="16761" y="39797"/>
                    </a:cubicBezTo>
                    <a:close/>
                    <a:moveTo>
                      <a:pt x="16259" y="41681"/>
                    </a:moveTo>
                    <a:lnTo>
                      <a:pt x="16259" y="41681"/>
                    </a:lnTo>
                    <a:cubicBezTo>
                      <a:pt x="16091" y="42057"/>
                      <a:pt x="15924" y="42455"/>
                      <a:pt x="15756" y="42831"/>
                    </a:cubicBezTo>
                    <a:cubicBezTo>
                      <a:pt x="15526" y="42915"/>
                      <a:pt x="15317" y="42957"/>
                      <a:pt x="15066" y="42957"/>
                    </a:cubicBezTo>
                    <a:cubicBezTo>
                      <a:pt x="15233" y="42622"/>
                      <a:pt x="15401" y="42287"/>
                      <a:pt x="15526" y="41932"/>
                    </a:cubicBezTo>
                    <a:cubicBezTo>
                      <a:pt x="15777" y="41869"/>
                      <a:pt x="16028" y="41785"/>
                      <a:pt x="16259" y="41681"/>
                    </a:cubicBezTo>
                    <a:close/>
                    <a:moveTo>
                      <a:pt x="15610" y="43145"/>
                    </a:moveTo>
                    <a:cubicBezTo>
                      <a:pt x="15422" y="43543"/>
                      <a:pt x="15254" y="43919"/>
                      <a:pt x="15108" y="44317"/>
                    </a:cubicBezTo>
                    <a:cubicBezTo>
                      <a:pt x="15087" y="44359"/>
                      <a:pt x="15066" y="44401"/>
                      <a:pt x="15045" y="44463"/>
                    </a:cubicBezTo>
                    <a:cubicBezTo>
                      <a:pt x="14836" y="44568"/>
                      <a:pt x="14606" y="44610"/>
                      <a:pt x="14355" y="44631"/>
                    </a:cubicBezTo>
                    <a:cubicBezTo>
                      <a:pt x="14543" y="44170"/>
                      <a:pt x="14731" y="43710"/>
                      <a:pt x="14940" y="43250"/>
                    </a:cubicBezTo>
                    <a:cubicBezTo>
                      <a:pt x="14940" y="43250"/>
                      <a:pt x="14940" y="43229"/>
                      <a:pt x="14961" y="43229"/>
                    </a:cubicBezTo>
                    <a:cubicBezTo>
                      <a:pt x="15171" y="43229"/>
                      <a:pt x="15401" y="43208"/>
                      <a:pt x="15610" y="43145"/>
                    </a:cubicBezTo>
                    <a:close/>
                    <a:moveTo>
                      <a:pt x="14919" y="44777"/>
                    </a:moveTo>
                    <a:lnTo>
                      <a:pt x="14919" y="44777"/>
                    </a:lnTo>
                    <a:cubicBezTo>
                      <a:pt x="14794" y="45175"/>
                      <a:pt x="14647" y="45572"/>
                      <a:pt x="14543" y="45949"/>
                    </a:cubicBezTo>
                    <a:cubicBezTo>
                      <a:pt x="14417" y="46033"/>
                      <a:pt x="14250" y="46075"/>
                      <a:pt x="14124" y="46116"/>
                    </a:cubicBezTo>
                    <a:cubicBezTo>
                      <a:pt x="14041" y="46158"/>
                      <a:pt x="13936" y="46179"/>
                      <a:pt x="13831" y="46200"/>
                    </a:cubicBezTo>
                    <a:cubicBezTo>
                      <a:pt x="13957" y="45761"/>
                      <a:pt x="14103" y="45321"/>
                      <a:pt x="14271" y="44903"/>
                    </a:cubicBezTo>
                    <a:cubicBezTo>
                      <a:pt x="14501" y="44903"/>
                      <a:pt x="14710" y="44861"/>
                      <a:pt x="14919" y="44777"/>
                    </a:cubicBezTo>
                    <a:close/>
                    <a:moveTo>
                      <a:pt x="14459" y="46284"/>
                    </a:moveTo>
                    <a:cubicBezTo>
                      <a:pt x="14334" y="46765"/>
                      <a:pt x="14229" y="47225"/>
                      <a:pt x="14145" y="47727"/>
                    </a:cubicBezTo>
                    <a:cubicBezTo>
                      <a:pt x="13936" y="47874"/>
                      <a:pt x="13685" y="47999"/>
                      <a:pt x="13434" y="48041"/>
                    </a:cubicBezTo>
                    <a:cubicBezTo>
                      <a:pt x="13518" y="47518"/>
                      <a:pt x="13622" y="47016"/>
                      <a:pt x="13748" y="46493"/>
                    </a:cubicBezTo>
                    <a:cubicBezTo>
                      <a:pt x="13978" y="46451"/>
                      <a:pt x="14208" y="46388"/>
                      <a:pt x="14417" y="46305"/>
                    </a:cubicBezTo>
                    <a:cubicBezTo>
                      <a:pt x="14438" y="46284"/>
                      <a:pt x="14438" y="46284"/>
                      <a:pt x="14459" y="46284"/>
                    </a:cubicBezTo>
                    <a:close/>
                    <a:moveTo>
                      <a:pt x="14083" y="48062"/>
                    </a:moveTo>
                    <a:cubicBezTo>
                      <a:pt x="13999" y="48606"/>
                      <a:pt x="13957" y="49129"/>
                      <a:pt x="13936" y="49673"/>
                    </a:cubicBezTo>
                    <a:cubicBezTo>
                      <a:pt x="13769" y="49883"/>
                      <a:pt x="13539" y="50050"/>
                      <a:pt x="13287" y="50134"/>
                    </a:cubicBezTo>
                    <a:cubicBezTo>
                      <a:pt x="13267" y="49527"/>
                      <a:pt x="13308" y="48920"/>
                      <a:pt x="13392" y="48313"/>
                    </a:cubicBezTo>
                    <a:cubicBezTo>
                      <a:pt x="13643" y="48271"/>
                      <a:pt x="13873" y="48188"/>
                      <a:pt x="14083" y="48062"/>
                    </a:cubicBezTo>
                    <a:close/>
                    <a:moveTo>
                      <a:pt x="13957" y="50029"/>
                    </a:moveTo>
                    <a:cubicBezTo>
                      <a:pt x="13957" y="50217"/>
                      <a:pt x="13957" y="50385"/>
                      <a:pt x="13957" y="50552"/>
                    </a:cubicBezTo>
                    <a:cubicBezTo>
                      <a:pt x="13978" y="50929"/>
                      <a:pt x="14020" y="51284"/>
                      <a:pt x="14083" y="51640"/>
                    </a:cubicBezTo>
                    <a:cubicBezTo>
                      <a:pt x="13936" y="51870"/>
                      <a:pt x="13769" y="52059"/>
                      <a:pt x="13559" y="52205"/>
                    </a:cubicBezTo>
                    <a:cubicBezTo>
                      <a:pt x="13434" y="51661"/>
                      <a:pt x="13329" y="51117"/>
                      <a:pt x="13308" y="50552"/>
                    </a:cubicBezTo>
                    <a:cubicBezTo>
                      <a:pt x="13308" y="50510"/>
                      <a:pt x="13308" y="50468"/>
                      <a:pt x="13287" y="50427"/>
                    </a:cubicBezTo>
                    <a:cubicBezTo>
                      <a:pt x="13539" y="50322"/>
                      <a:pt x="13769" y="50196"/>
                      <a:pt x="13957" y="50029"/>
                    </a:cubicBezTo>
                    <a:close/>
                    <a:moveTo>
                      <a:pt x="14145" y="51996"/>
                    </a:moveTo>
                    <a:cubicBezTo>
                      <a:pt x="14271" y="52561"/>
                      <a:pt x="14438" y="53126"/>
                      <a:pt x="14647" y="53670"/>
                    </a:cubicBezTo>
                    <a:cubicBezTo>
                      <a:pt x="14543" y="53858"/>
                      <a:pt x="14396" y="54025"/>
                      <a:pt x="14229" y="54172"/>
                    </a:cubicBezTo>
                    <a:cubicBezTo>
                      <a:pt x="13978" y="53628"/>
                      <a:pt x="13769" y="53063"/>
                      <a:pt x="13622" y="52477"/>
                    </a:cubicBezTo>
                    <a:cubicBezTo>
                      <a:pt x="13831" y="52352"/>
                      <a:pt x="13999" y="52184"/>
                      <a:pt x="14145" y="51996"/>
                    </a:cubicBezTo>
                    <a:close/>
                    <a:moveTo>
                      <a:pt x="14752" y="53963"/>
                    </a:moveTo>
                    <a:cubicBezTo>
                      <a:pt x="14919" y="54381"/>
                      <a:pt x="15129" y="54800"/>
                      <a:pt x="15338" y="55197"/>
                    </a:cubicBezTo>
                    <a:cubicBezTo>
                      <a:pt x="15338" y="55197"/>
                      <a:pt x="15338" y="55218"/>
                      <a:pt x="15338" y="55239"/>
                    </a:cubicBezTo>
                    <a:cubicBezTo>
                      <a:pt x="15317" y="55448"/>
                      <a:pt x="15233" y="55637"/>
                      <a:pt x="15108" y="55804"/>
                    </a:cubicBezTo>
                    <a:cubicBezTo>
                      <a:pt x="14836" y="55365"/>
                      <a:pt x="14564" y="54883"/>
                      <a:pt x="14334" y="54423"/>
                    </a:cubicBezTo>
                    <a:cubicBezTo>
                      <a:pt x="14501" y="54277"/>
                      <a:pt x="14647" y="54130"/>
                      <a:pt x="14752" y="53963"/>
                    </a:cubicBezTo>
                    <a:close/>
                    <a:moveTo>
                      <a:pt x="15526" y="55532"/>
                    </a:moveTo>
                    <a:cubicBezTo>
                      <a:pt x="15882" y="56118"/>
                      <a:pt x="16259" y="56662"/>
                      <a:pt x="16677" y="57206"/>
                    </a:cubicBezTo>
                    <a:cubicBezTo>
                      <a:pt x="16635" y="57331"/>
                      <a:pt x="16531" y="57457"/>
                      <a:pt x="16447" y="57562"/>
                    </a:cubicBezTo>
                    <a:cubicBezTo>
                      <a:pt x="16384" y="57520"/>
                      <a:pt x="16342" y="57457"/>
                      <a:pt x="16300" y="57415"/>
                    </a:cubicBezTo>
                    <a:cubicBezTo>
                      <a:pt x="15924" y="56976"/>
                      <a:pt x="15589" y="56515"/>
                      <a:pt x="15275" y="56034"/>
                    </a:cubicBezTo>
                    <a:cubicBezTo>
                      <a:pt x="15401" y="55888"/>
                      <a:pt x="15484" y="55720"/>
                      <a:pt x="15526" y="55532"/>
                    </a:cubicBezTo>
                    <a:close/>
                    <a:moveTo>
                      <a:pt x="16865" y="57436"/>
                    </a:moveTo>
                    <a:cubicBezTo>
                      <a:pt x="17242" y="57917"/>
                      <a:pt x="17660" y="58357"/>
                      <a:pt x="18079" y="58796"/>
                    </a:cubicBezTo>
                    <a:cubicBezTo>
                      <a:pt x="18058" y="58922"/>
                      <a:pt x="18016" y="59026"/>
                      <a:pt x="17953" y="59131"/>
                    </a:cubicBezTo>
                    <a:cubicBezTo>
                      <a:pt x="17493" y="58691"/>
                      <a:pt x="17033" y="58231"/>
                      <a:pt x="16614" y="57771"/>
                    </a:cubicBezTo>
                    <a:cubicBezTo>
                      <a:pt x="16698" y="57666"/>
                      <a:pt x="16782" y="57541"/>
                      <a:pt x="16865" y="57436"/>
                    </a:cubicBezTo>
                    <a:close/>
                    <a:moveTo>
                      <a:pt x="18288" y="59005"/>
                    </a:moveTo>
                    <a:cubicBezTo>
                      <a:pt x="18811" y="59528"/>
                      <a:pt x="19355" y="60031"/>
                      <a:pt x="19899" y="60491"/>
                    </a:cubicBezTo>
                    <a:cubicBezTo>
                      <a:pt x="19585" y="60449"/>
                      <a:pt x="19334" y="60344"/>
                      <a:pt x="18937" y="60010"/>
                    </a:cubicBezTo>
                    <a:cubicBezTo>
                      <a:pt x="18665" y="59779"/>
                      <a:pt x="18414" y="59549"/>
                      <a:pt x="18142" y="59298"/>
                    </a:cubicBezTo>
                    <a:cubicBezTo>
                      <a:pt x="18205" y="59215"/>
                      <a:pt x="18246" y="59110"/>
                      <a:pt x="18288" y="59005"/>
                    </a:cubicBezTo>
                    <a:close/>
                    <a:moveTo>
                      <a:pt x="16656" y="1"/>
                    </a:moveTo>
                    <a:cubicBezTo>
                      <a:pt x="16070" y="1"/>
                      <a:pt x="15338" y="754"/>
                      <a:pt x="14899" y="1131"/>
                    </a:cubicBezTo>
                    <a:cubicBezTo>
                      <a:pt x="14145" y="1779"/>
                      <a:pt x="13518" y="2574"/>
                      <a:pt x="13246" y="3537"/>
                    </a:cubicBezTo>
                    <a:cubicBezTo>
                      <a:pt x="12743" y="5169"/>
                      <a:pt x="13559" y="7408"/>
                      <a:pt x="15338" y="7889"/>
                    </a:cubicBezTo>
                    <a:cubicBezTo>
                      <a:pt x="15171" y="8475"/>
                      <a:pt x="14982" y="9061"/>
                      <a:pt x="14878" y="9667"/>
                    </a:cubicBezTo>
                    <a:cubicBezTo>
                      <a:pt x="13790" y="9772"/>
                      <a:pt x="12723" y="10002"/>
                      <a:pt x="11697" y="10337"/>
                    </a:cubicBezTo>
                    <a:cubicBezTo>
                      <a:pt x="9772" y="11007"/>
                      <a:pt x="8287" y="12262"/>
                      <a:pt x="7513" y="14187"/>
                    </a:cubicBezTo>
                    <a:cubicBezTo>
                      <a:pt x="6550" y="16677"/>
                      <a:pt x="6383" y="19564"/>
                      <a:pt x="5943" y="22180"/>
                    </a:cubicBezTo>
                    <a:cubicBezTo>
                      <a:pt x="5399" y="25444"/>
                      <a:pt x="5127" y="28875"/>
                      <a:pt x="2847" y="31491"/>
                    </a:cubicBezTo>
                    <a:cubicBezTo>
                      <a:pt x="2093" y="32328"/>
                      <a:pt x="817" y="32976"/>
                      <a:pt x="357" y="34023"/>
                    </a:cubicBezTo>
                    <a:cubicBezTo>
                      <a:pt x="315" y="34127"/>
                      <a:pt x="273" y="34232"/>
                      <a:pt x="252" y="34357"/>
                    </a:cubicBezTo>
                    <a:cubicBezTo>
                      <a:pt x="189" y="34420"/>
                      <a:pt x="168" y="34525"/>
                      <a:pt x="189" y="34608"/>
                    </a:cubicBezTo>
                    <a:cubicBezTo>
                      <a:pt x="1" y="35655"/>
                      <a:pt x="378" y="36805"/>
                      <a:pt x="189" y="37852"/>
                    </a:cubicBezTo>
                    <a:cubicBezTo>
                      <a:pt x="168" y="37998"/>
                      <a:pt x="252" y="38165"/>
                      <a:pt x="399" y="38186"/>
                    </a:cubicBezTo>
                    <a:cubicBezTo>
                      <a:pt x="4625" y="39672"/>
                      <a:pt x="9291" y="39525"/>
                      <a:pt x="13706" y="39672"/>
                    </a:cubicBezTo>
                    <a:cubicBezTo>
                      <a:pt x="13769" y="39672"/>
                      <a:pt x="13811" y="39651"/>
                      <a:pt x="13852" y="39630"/>
                    </a:cubicBezTo>
                    <a:cubicBezTo>
                      <a:pt x="14292" y="40007"/>
                      <a:pt x="14836" y="40258"/>
                      <a:pt x="15422" y="40404"/>
                    </a:cubicBezTo>
                    <a:cubicBezTo>
                      <a:pt x="15401" y="40572"/>
                      <a:pt x="15380" y="40718"/>
                      <a:pt x="15359" y="40865"/>
                    </a:cubicBezTo>
                    <a:cubicBezTo>
                      <a:pt x="15171" y="41681"/>
                      <a:pt x="14731" y="42434"/>
                      <a:pt x="14396" y="43208"/>
                    </a:cubicBezTo>
                    <a:cubicBezTo>
                      <a:pt x="13915" y="44254"/>
                      <a:pt x="13497" y="45342"/>
                      <a:pt x="13225" y="46472"/>
                    </a:cubicBezTo>
                    <a:cubicBezTo>
                      <a:pt x="12660" y="48669"/>
                      <a:pt x="12576" y="51012"/>
                      <a:pt x="13287" y="53189"/>
                    </a:cubicBezTo>
                    <a:cubicBezTo>
                      <a:pt x="13957" y="55260"/>
                      <a:pt x="15212" y="57080"/>
                      <a:pt x="16719" y="58650"/>
                    </a:cubicBezTo>
                    <a:cubicBezTo>
                      <a:pt x="17388" y="59340"/>
                      <a:pt x="18414" y="60637"/>
                      <a:pt x="19334" y="61014"/>
                    </a:cubicBezTo>
                    <a:cubicBezTo>
                      <a:pt x="19473" y="61068"/>
                      <a:pt x="19635" y="61085"/>
                      <a:pt x="19803" y="61085"/>
                    </a:cubicBezTo>
                    <a:cubicBezTo>
                      <a:pt x="20092" y="61085"/>
                      <a:pt x="20401" y="61035"/>
                      <a:pt x="20653" y="61035"/>
                    </a:cubicBezTo>
                    <a:cubicBezTo>
                      <a:pt x="20757" y="61035"/>
                      <a:pt x="20841" y="60993"/>
                      <a:pt x="20862" y="60909"/>
                    </a:cubicBezTo>
                    <a:cubicBezTo>
                      <a:pt x="20945" y="60826"/>
                      <a:pt x="20966" y="60700"/>
                      <a:pt x="20841" y="60596"/>
                    </a:cubicBezTo>
                    <a:cubicBezTo>
                      <a:pt x="17577" y="57959"/>
                      <a:pt x="14543" y="54528"/>
                      <a:pt x="14459" y="50092"/>
                    </a:cubicBezTo>
                    <a:cubicBezTo>
                      <a:pt x="14417" y="47874"/>
                      <a:pt x="15045" y="45698"/>
                      <a:pt x="15924" y="43668"/>
                    </a:cubicBezTo>
                    <a:cubicBezTo>
                      <a:pt x="16384" y="42622"/>
                      <a:pt x="16824" y="41618"/>
                      <a:pt x="17116" y="40551"/>
                    </a:cubicBezTo>
                    <a:cubicBezTo>
                      <a:pt x="18016" y="40509"/>
                      <a:pt x="18665" y="40216"/>
                      <a:pt x="19104" y="39756"/>
                    </a:cubicBezTo>
                    <a:cubicBezTo>
                      <a:pt x="21448" y="39735"/>
                      <a:pt x="23791" y="39630"/>
                      <a:pt x="26135" y="39379"/>
                    </a:cubicBezTo>
                    <a:cubicBezTo>
                      <a:pt x="28039" y="39191"/>
                      <a:pt x="29901" y="39065"/>
                      <a:pt x="31637" y="38186"/>
                    </a:cubicBezTo>
                    <a:cubicBezTo>
                      <a:pt x="31700" y="38165"/>
                      <a:pt x="31742" y="38144"/>
                      <a:pt x="31784" y="38103"/>
                    </a:cubicBezTo>
                    <a:cubicBezTo>
                      <a:pt x="31847" y="38040"/>
                      <a:pt x="31868" y="37956"/>
                      <a:pt x="31847" y="37872"/>
                    </a:cubicBezTo>
                    <a:cubicBezTo>
                      <a:pt x="31826" y="37872"/>
                      <a:pt x="31847" y="37872"/>
                      <a:pt x="31847" y="37852"/>
                    </a:cubicBezTo>
                    <a:cubicBezTo>
                      <a:pt x="31637" y="36701"/>
                      <a:pt x="32077" y="35529"/>
                      <a:pt x="31784" y="34399"/>
                    </a:cubicBezTo>
                    <a:cubicBezTo>
                      <a:pt x="31721" y="34148"/>
                      <a:pt x="31637" y="33939"/>
                      <a:pt x="31512" y="33751"/>
                    </a:cubicBezTo>
                    <a:cubicBezTo>
                      <a:pt x="31512" y="33688"/>
                      <a:pt x="31470" y="33604"/>
                      <a:pt x="31365" y="33562"/>
                    </a:cubicBezTo>
                    <a:cubicBezTo>
                      <a:pt x="30968" y="33060"/>
                      <a:pt x="30403" y="32683"/>
                      <a:pt x="29922" y="32244"/>
                    </a:cubicBezTo>
                    <a:cubicBezTo>
                      <a:pt x="27620" y="30110"/>
                      <a:pt x="26951" y="27369"/>
                      <a:pt x="26448" y="24398"/>
                    </a:cubicBezTo>
                    <a:cubicBezTo>
                      <a:pt x="25988" y="21615"/>
                      <a:pt x="25611" y="18790"/>
                      <a:pt x="25026" y="16028"/>
                    </a:cubicBezTo>
                    <a:cubicBezTo>
                      <a:pt x="24565" y="13873"/>
                      <a:pt x="23645" y="11990"/>
                      <a:pt x="21657" y="10923"/>
                    </a:cubicBezTo>
                    <a:cubicBezTo>
                      <a:pt x="20548" y="10316"/>
                      <a:pt x="19313" y="9939"/>
                      <a:pt x="18058" y="9751"/>
                    </a:cubicBezTo>
                    <a:cubicBezTo>
                      <a:pt x="17995" y="9123"/>
                      <a:pt x="17932" y="8517"/>
                      <a:pt x="17870" y="7910"/>
                    </a:cubicBezTo>
                    <a:lnTo>
                      <a:pt x="17912" y="7910"/>
                    </a:lnTo>
                    <a:cubicBezTo>
                      <a:pt x="19648" y="7491"/>
                      <a:pt x="20527" y="5336"/>
                      <a:pt x="20129" y="3725"/>
                    </a:cubicBezTo>
                    <a:cubicBezTo>
                      <a:pt x="19899" y="2763"/>
                      <a:pt x="19293" y="1926"/>
                      <a:pt x="18560" y="1256"/>
                    </a:cubicBezTo>
                    <a:cubicBezTo>
                      <a:pt x="18100" y="838"/>
                      <a:pt x="17305" y="1"/>
                      <a:pt x="1665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37"/>
              <p:cNvSpPr/>
              <p:nvPr/>
            </p:nvSpPr>
            <p:spPr>
              <a:xfrm>
                <a:off x="1686500" y="3308075"/>
                <a:ext cx="774200" cy="130850"/>
              </a:xfrm>
              <a:custGeom>
                <a:avLst/>
                <a:gdLst/>
                <a:ahLst/>
                <a:cxnLst/>
                <a:rect l="l" t="t" r="r" b="b"/>
                <a:pathLst>
                  <a:path w="30968" h="5234" extrusionOk="0">
                    <a:moveTo>
                      <a:pt x="14557" y="0"/>
                    </a:moveTo>
                    <a:cubicBezTo>
                      <a:pt x="11736" y="0"/>
                      <a:pt x="8884" y="121"/>
                      <a:pt x="6068" y="526"/>
                    </a:cubicBezTo>
                    <a:cubicBezTo>
                      <a:pt x="4102" y="798"/>
                      <a:pt x="1800" y="1133"/>
                      <a:pt x="126" y="2283"/>
                    </a:cubicBezTo>
                    <a:cubicBezTo>
                      <a:pt x="63" y="2472"/>
                      <a:pt x="22" y="2660"/>
                      <a:pt x="22" y="2869"/>
                    </a:cubicBezTo>
                    <a:cubicBezTo>
                      <a:pt x="1" y="3664"/>
                      <a:pt x="147" y="4439"/>
                      <a:pt x="105" y="5234"/>
                    </a:cubicBezTo>
                    <a:cubicBezTo>
                      <a:pt x="4583" y="3785"/>
                      <a:pt x="9418" y="3251"/>
                      <a:pt x="14168" y="3251"/>
                    </a:cubicBezTo>
                    <a:cubicBezTo>
                      <a:pt x="15389" y="3251"/>
                      <a:pt x="16604" y="3286"/>
                      <a:pt x="17807" y="3350"/>
                    </a:cubicBezTo>
                    <a:cubicBezTo>
                      <a:pt x="22012" y="3560"/>
                      <a:pt x="26595" y="3853"/>
                      <a:pt x="30633" y="5213"/>
                    </a:cubicBezTo>
                    <a:cubicBezTo>
                      <a:pt x="30591" y="4062"/>
                      <a:pt x="30968" y="2806"/>
                      <a:pt x="30403" y="1781"/>
                    </a:cubicBezTo>
                    <a:cubicBezTo>
                      <a:pt x="30361" y="1739"/>
                      <a:pt x="30340" y="1677"/>
                      <a:pt x="30298" y="1635"/>
                    </a:cubicBezTo>
                    <a:cubicBezTo>
                      <a:pt x="28436" y="881"/>
                      <a:pt x="26239" y="693"/>
                      <a:pt x="24251" y="484"/>
                    </a:cubicBezTo>
                    <a:cubicBezTo>
                      <a:pt x="21280" y="149"/>
                      <a:pt x="18288" y="3"/>
                      <a:pt x="15275" y="3"/>
                    </a:cubicBezTo>
                    <a:cubicBezTo>
                      <a:pt x="15036" y="1"/>
                      <a:pt x="14797" y="0"/>
                      <a:pt x="1455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37"/>
              <p:cNvSpPr/>
              <p:nvPr/>
            </p:nvSpPr>
            <p:spPr>
              <a:xfrm>
                <a:off x="1702725" y="3185475"/>
                <a:ext cx="725025" cy="156675"/>
              </a:xfrm>
              <a:custGeom>
                <a:avLst/>
                <a:gdLst/>
                <a:ahLst/>
                <a:cxnLst/>
                <a:rect l="l" t="t" r="r" b="b"/>
                <a:pathLst>
                  <a:path w="29001" h="6267" extrusionOk="0">
                    <a:moveTo>
                      <a:pt x="14622" y="0"/>
                    </a:moveTo>
                    <a:cubicBezTo>
                      <a:pt x="11047" y="0"/>
                      <a:pt x="7473" y="319"/>
                      <a:pt x="3934" y="952"/>
                    </a:cubicBezTo>
                    <a:cubicBezTo>
                      <a:pt x="3453" y="2291"/>
                      <a:pt x="2762" y="3505"/>
                      <a:pt x="1779" y="4593"/>
                    </a:cubicBezTo>
                    <a:cubicBezTo>
                      <a:pt x="1235" y="5179"/>
                      <a:pt x="502" y="5660"/>
                      <a:pt x="0" y="6267"/>
                    </a:cubicBezTo>
                    <a:cubicBezTo>
                      <a:pt x="1297" y="5618"/>
                      <a:pt x="2846" y="5325"/>
                      <a:pt x="4269" y="5074"/>
                    </a:cubicBezTo>
                    <a:cubicBezTo>
                      <a:pt x="7354" y="4542"/>
                      <a:pt x="10516" y="4357"/>
                      <a:pt x="13673" y="4357"/>
                    </a:cubicBezTo>
                    <a:cubicBezTo>
                      <a:pt x="15482" y="4357"/>
                      <a:pt x="17291" y="4418"/>
                      <a:pt x="19083" y="4509"/>
                    </a:cubicBezTo>
                    <a:cubicBezTo>
                      <a:pt x="22242" y="4656"/>
                      <a:pt x="25883" y="4718"/>
                      <a:pt x="29000" y="5744"/>
                    </a:cubicBezTo>
                    <a:cubicBezTo>
                      <a:pt x="28373" y="5137"/>
                      <a:pt x="27640" y="4614"/>
                      <a:pt x="27117" y="3965"/>
                    </a:cubicBezTo>
                    <a:cubicBezTo>
                      <a:pt x="26385" y="3024"/>
                      <a:pt x="25904" y="2040"/>
                      <a:pt x="25548" y="994"/>
                    </a:cubicBezTo>
                    <a:lnTo>
                      <a:pt x="25485" y="994"/>
                    </a:lnTo>
                    <a:cubicBezTo>
                      <a:pt x="21889" y="330"/>
                      <a:pt x="18255" y="0"/>
                      <a:pt x="1462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37"/>
              <p:cNvSpPr/>
              <p:nvPr/>
            </p:nvSpPr>
            <p:spPr>
              <a:xfrm>
                <a:off x="2157800" y="3407000"/>
                <a:ext cx="284600" cy="73775"/>
              </a:xfrm>
              <a:custGeom>
                <a:avLst/>
                <a:gdLst/>
                <a:ahLst/>
                <a:cxnLst/>
                <a:rect l="l" t="t" r="r" b="b"/>
                <a:pathLst>
                  <a:path w="11384" h="2951" extrusionOk="0">
                    <a:moveTo>
                      <a:pt x="545" y="0"/>
                    </a:moveTo>
                    <a:lnTo>
                      <a:pt x="545" y="0"/>
                    </a:lnTo>
                    <a:cubicBezTo>
                      <a:pt x="587" y="1088"/>
                      <a:pt x="461" y="2155"/>
                      <a:pt x="1" y="2950"/>
                    </a:cubicBezTo>
                    <a:cubicBezTo>
                      <a:pt x="1884" y="2930"/>
                      <a:pt x="3767" y="2846"/>
                      <a:pt x="5629" y="2678"/>
                    </a:cubicBezTo>
                    <a:cubicBezTo>
                      <a:pt x="7575" y="2511"/>
                      <a:pt x="9584" y="2427"/>
                      <a:pt x="11383" y="1674"/>
                    </a:cubicBezTo>
                    <a:cubicBezTo>
                      <a:pt x="7952" y="565"/>
                      <a:pt x="4165" y="210"/>
                      <a:pt x="54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37"/>
              <p:cNvSpPr/>
              <p:nvPr/>
            </p:nvSpPr>
            <p:spPr>
              <a:xfrm>
                <a:off x="1805250" y="3019225"/>
                <a:ext cx="531475" cy="177500"/>
              </a:xfrm>
              <a:custGeom>
                <a:avLst/>
                <a:gdLst/>
                <a:ahLst/>
                <a:cxnLst/>
                <a:rect l="l" t="t" r="r" b="b"/>
                <a:pathLst>
                  <a:path w="21259" h="7100" extrusionOk="0">
                    <a:moveTo>
                      <a:pt x="11904" y="1"/>
                    </a:moveTo>
                    <a:cubicBezTo>
                      <a:pt x="11451" y="1"/>
                      <a:pt x="10998" y="4"/>
                      <a:pt x="10546" y="7"/>
                    </a:cubicBezTo>
                    <a:cubicBezTo>
                      <a:pt x="7449" y="7"/>
                      <a:pt x="4352" y="49"/>
                      <a:pt x="1256" y="363"/>
                    </a:cubicBezTo>
                    <a:cubicBezTo>
                      <a:pt x="984" y="2141"/>
                      <a:pt x="712" y="3920"/>
                      <a:pt x="356" y="5656"/>
                    </a:cubicBezTo>
                    <a:cubicBezTo>
                      <a:pt x="251" y="6137"/>
                      <a:pt x="147" y="6598"/>
                      <a:pt x="0" y="7037"/>
                    </a:cubicBezTo>
                    <a:cubicBezTo>
                      <a:pt x="3466" y="6441"/>
                      <a:pt x="6962" y="6142"/>
                      <a:pt x="10457" y="6142"/>
                    </a:cubicBezTo>
                    <a:cubicBezTo>
                      <a:pt x="14071" y="6142"/>
                      <a:pt x="17684" y="6462"/>
                      <a:pt x="21259" y="7100"/>
                    </a:cubicBezTo>
                    <a:cubicBezTo>
                      <a:pt x="20945" y="6012"/>
                      <a:pt x="20736" y="4903"/>
                      <a:pt x="20547" y="3752"/>
                    </a:cubicBezTo>
                    <a:cubicBezTo>
                      <a:pt x="20401" y="2852"/>
                      <a:pt x="20254" y="1932"/>
                      <a:pt x="20108" y="1011"/>
                    </a:cubicBezTo>
                    <a:cubicBezTo>
                      <a:pt x="20066" y="1011"/>
                      <a:pt x="20045" y="1011"/>
                      <a:pt x="20003" y="990"/>
                    </a:cubicBezTo>
                    <a:cubicBezTo>
                      <a:pt x="17380" y="110"/>
                      <a:pt x="14650" y="1"/>
                      <a:pt x="1190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37"/>
              <p:cNvSpPr/>
              <p:nvPr/>
            </p:nvSpPr>
            <p:spPr>
              <a:xfrm>
                <a:off x="1838725" y="2921650"/>
                <a:ext cx="466625" cy="108750"/>
              </a:xfrm>
              <a:custGeom>
                <a:avLst/>
                <a:gdLst/>
                <a:ahLst/>
                <a:cxnLst/>
                <a:rect l="l" t="t" r="r" b="b"/>
                <a:pathLst>
                  <a:path w="18665" h="4350" extrusionOk="0">
                    <a:moveTo>
                      <a:pt x="8411" y="0"/>
                    </a:moveTo>
                    <a:cubicBezTo>
                      <a:pt x="5767" y="0"/>
                      <a:pt x="3137" y="210"/>
                      <a:pt x="523" y="604"/>
                    </a:cubicBezTo>
                    <a:cubicBezTo>
                      <a:pt x="461" y="1001"/>
                      <a:pt x="398" y="1378"/>
                      <a:pt x="335" y="1755"/>
                    </a:cubicBezTo>
                    <a:cubicBezTo>
                      <a:pt x="210" y="2403"/>
                      <a:pt x="105" y="3073"/>
                      <a:pt x="0" y="3742"/>
                    </a:cubicBezTo>
                    <a:cubicBezTo>
                      <a:pt x="3244" y="3408"/>
                      <a:pt x="6466" y="3387"/>
                      <a:pt x="9709" y="3366"/>
                    </a:cubicBezTo>
                    <a:cubicBezTo>
                      <a:pt x="12743" y="3366"/>
                      <a:pt x="15777" y="3408"/>
                      <a:pt x="18664" y="4349"/>
                    </a:cubicBezTo>
                    <a:cubicBezTo>
                      <a:pt x="18497" y="3282"/>
                      <a:pt x="18309" y="2194"/>
                      <a:pt x="18120" y="1127"/>
                    </a:cubicBezTo>
                    <a:cubicBezTo>
                      <a:pt x="15568" y="123"/>
                      <a:pt x="12471" y="81"/>
                      <a:pt x="9751" y="18"/>
                    </a:cubicBezTo>
                    <a:cubicBezTo>
                      <a:pt x="9304" y="6"/>
                      <a:pt x="8857" y="0"/>
                      <a:pt x="841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37"/>
              <p:cNvSpPr/>
              <p:nvPr/>
            </p:nvSpPr>
            <p:spPr>
              <a:xfrm>
                <a:off x="1853900" y="2752850"/>
                <a:ext cx="435225" cy="182350"/>
              </a:xfrm>
              <a:custGeom>
                <a:avLst/>
                <a:gdLst/>
                <a:ahLst/>
                <a:cxnLst/>
                <a:rect l="l" t="t" r="r" b="b"/>
                <a:pathLst>
                  <a:path w="17409" h="7294" extrusionOk="0">
                    <a:moveTo>
                      <a:pt x="8427" y="1"/>
                    </a:moveTo>
                    <a:cubicBezTo>
                      <a:pt x="6286" y="1"/>
                      <a:pt x="4143" y="527"/>
                      <a:pt x="2511" y="1769"/>
                    </a:cubicBezTo>
                    <a:cubicBezTo>
                      <a:pt x="879" y="2983"/>
                      <a:pt x="356" y="4908"/>
                      <a:pt x="0" y="6812"/>
                    </a:cubicBezTo>
                    <a:cubicBezTo>
                      <a:pt x="2594" y="6436"/>
                      <a:pt x="5203" y="6229"/>
                      <a:pt x="7814" y="6229"/>
                    </a:cubicBezTo>
                    <a:cubicBezTo>
                      <a:pt x="8257" y="6229"/>
                      <a:pt x="8700" y="6235"/>
                      <a:pt x="9144" y="6247"/>
                    </a:cubicBezTo>
                    <a:cubicBezTo>
                      <a:pt x="11801" y="6310"/>
                      <a:pt x="14856" y="6352"/>
                      <a:pt x="17409" y="7293"/>
                    </a:cubicBezTo>
                    <a:cubicBezTo>
                      <a:pt x="17388" y="7084"/>
                      <a:pt x="17346" y="6875"/>
                      <a:pt x="17304" y="6686"/>
                    </a:cubicBezTo>
                    <a:cubicBezTo>
                      <a:pt x="16781" y="3883"/>
                      <a:pt x="15651" y="1727"/>
                      <a:pt x="12847" y="744"/>
                    </a:cubicBezTo>
                    <a:cubicBezTo>
                      <a:pt x="11501" y="272"/>
                      <a:pt x="9964" y="1"/>
                      <a:pt x="84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37"/>
              <p:cNvSpPr/>
              <p:nvPr/>
            </p:nvSpPr>
            <p:spPr>
              <a:xfrm>
                <a:off x="2101325" y="3405425"/>
                <a:ext cx="58600" cy="95225"/>
              </a:xfrm>
              <a:custGeom>
                <a:avLst/>
                <a:gdLst/>
                <a:ahLst/>
                <a:cxnLst/>
                <a:rect l="l" t="t" r="r" b="b"/>
                <a:pathLst>
                  <a:path w="2344" h="3809" extrusionOk="0">
                    <a:moveTo>
                      <a:pt x="1653" y="0"/>
                    </a:moveTo>
                    <a:cubicBezTo>
                      <a:pt x="1674" y="1256"/>
                      <a:pt x="1381" y="2407"/>
                      <a:pt x="146" y="2721"/>
                    </a:cubicBezTo>
                    <a:cubicBezTo>
                      <a:pt x="126" y="3097"/>
                      <a:pt x="63" y="3453"/>
                      <a:pt x="0" y="3809"/>
                    </a:cubicBezTo>
                    <a:cubicBezTo>
                      <a:pt x="2092" y="3599"/>
                      <a:pt x="2343" y="1800"/>
                      <a:pt x="2281" y="21"/>
                    </a:cubicBezTo>
                    <a:cubicBezTo>
                      <a:pt x="2071" y="21"/>
                      <a:pt x="1862" y="0"/>
                      <a:pt x="1653" y="0"/>
                    </a:cubicBezTo>
                    <a:close/>
                  </a:path>
                </a:pathLst>
              </a:custGeom>
              <a:solidFill>
                <a:srgbClr val="FFEB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37"/>
              <p:cNvSpPr/>
              <p:nvPr/>
            </p:nvSpPr>
            <p:spPr>
              <a:xfrm>
                <a:off x="2001400" y="2513025"/>
                <a:ext cx="170550" cy="171600"/>
              </a:xfrm>
              <a:custGeom>
                <a:avLst/>
                <a:gdLst/>
                <a:ahLst/>
                <a:cxnLst/>
                <a:rect l="l" t="t" r="r" b="b"/>
                <a:pathLst>
                  <a:path w="6822" h="6864" extrusionOk="0">
                    <a:moveTo>
                      <a:pt x="3411" y="1"/>
                    </a:moveTo>
                    <a:cubicBezTo>
                      <a:pt x="3035" y="1"/>
                      <a:pt x="2093" y="901"/>
                      <a:pt x="1863" y="1110"/>
                    </a:cubicBezTo>
                    <a:cubicBezTo>
                      <a:pt x="1486" y="1445"/>
                      <a:pt x="1130" y="1842"/>
                      <a:pt x="879" y="2281"/>
                    </a:cubicBezTo>
                    <a:cubicBezTo>
                      <a:pt x="1" y="3746"/>
                      <a:pt x="273" y="6320"/>
                      <a:pt x="2219" y="6843"/>
                    </a:cubicBezTo>
                    <a:cubicBezTo>
                      <a:pt x="2260" y="6613"/>
                      <a:pt x="2302" y="6383"/>
                      <a:pt x="2323" y="6131"/>
                    </a:cubicBezTo>
                    <a:cubicBezTo>
                      <a:pt x="1382" y="5734"/>
                      <a:pt x="942" y="4520"/>
                      <a:pt x="1193" y="3579"/>
                    </a:cubicBezTo>
                    <a:cubicBezTo>
                      <a:pt x="1340" y="2951"/>
                      <a:pt x="1737" y="2428"/>
                      <a:pt x="2219" y="2009"/>
                    </a:cubicBezTo>
                    <a:cubicBezTo>
                      <a:pt x="2491" y="1779"/>
                      <a:pt x="2951" y="1319"/>
                      <a:pt x="3348" y="1319"/>
                    </a:cubicBezTo>
                    <a:cubicBezTo>
                      <a:pt x="3746" y="1319"/>
                      <a:pt x="4269" y="1842"/>
                      <a:pt x="4562" y="2114"/>
                    </a:cubicBezTo>
                    <a:cubicBezTo>
                      <a:pt x="5022" y="2533"/>
                      <a:pt x="5399" y="3077"/>
                      <a:pt x="5524" y="3704"/>
                    </a:cubicBezTo>
                    <a:cubicBezTo>
                      <a:pt x="5713" y="4583"/>
                      <a:pt x="5273" y="5671"/>
                      <a:pt x="4457" y="6090"/>
                    </a:cubicBezTo>
                    <a:cubicBezTo>
                      <a:pt x="4457" y="6131"/>
                      <a:pt x="4478" y="6173"/>
                      <a:pt x="4478" y="6236"/>
                    </a:cubicBezTo>
                    <a:cubicBezTo>
                      <a:pt x="4499" y="6445"/>
                      <a:pt x="4541" y="6655"/>
                      <a:pt x="4562" y="6864"/>
                    </a:cubicBezTo>
                    <a:cubicBezTo>
                      <a:pt x="6550" y="6362"/>
                      <a:pt x="6822" y="3767"/>
                      <a:pt x="5943" y="2281"/>
                    </a:cubicBezTo>
                    <a:cubicBezTo>
                      <a:pt x="5692" y="1842"/>
                      <a:pt x="5336" y="1445"/>
                      <a:pt x="4960" y="1110"/>
                    </a:cubicBezTo>
                    <a:cubicBezTo>
                      <a:pt x="4729" y="901"/>
                      <a:pt x="3788" y="1"/>
                      <a:pt x="34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37"/>
              <p:cNvSpPr/>
              <p:nvPr/>
            </p:nvSpPr>
            <p:spPr>
              <a:xfrm>
                <a:off x="2123800" y="3975075"/>
                <a:ext cx="43975" cy="37150"/>
              </a:xfrm>
              <a:custGeom>
                <a:avLst/>
                <a:gdLst/>
                <a:ahLst/>
                <a:cxnLst/>
                <a:rect l="l" t="t" r="r" b="b"/>
                <a:pathLst>
                  <a:path w="1759" h="1486" extrusionOk="0">
                    <a:moveTo>
                      <a:pt x="147" y="0"/>
                    </a:moveTo>
                    <a:cubicBezTo>
                      <a:pt x="105" y="105"/>
                      <a:pt x="64" y="210"/>
                      <a:pt x="1" y="293"/>
                    </a:cubicBezTo>
                    <a:cubicBezTo>
                      <a:pt x="273" y="544"/>
                      <a:pt x="524" y="774"/>
                      <a:pt x="796" y="1005"/>
                    </a:cubicBezTo>
                    <a:cubicBezTo>
                      <a:pt x="1193" y="1339"/>
                      <a:pt x="1444" y="1444"/>
                      <a:pt x="1758" y="1486"/>
                    </a:cubicBezTo>
                    <a:cubicBezTo>
                      <a:pt x="1214" y="1026"/>
                      <a:pt x="670" y="523"/>
                      <a:pt x="147" y="0"/>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37"/>
              <p:cNvSpPr/>
              <p:nvPr/>
            </p:nvSpPr>
            <p:spPr>
              <a:xfrm>
                <a:off x="2034350" y="3402275"/>
                <a:ext cx="95750" cy="57050"/>
              </a:xfrm>
              <a:custGeom>
                <a:avLst/>
                <a:gdLst/>
                <a:ahLst/>
                <a:cxnLst/>
                <a:rect l="l" t="t" r="r" b="b"/>
                <a:pathLst>
                  <a:path w="3830" h="2282" extrusionOk="0">
                    <a:moveTo>
                      <a:pt x="105" y="1"/>
                    </a:moveTo>
                    <a:cubicBezTo>
                      <a:pt x="105" y="629"/>
                      <a:pt x="1" y="1424"/>
                      <a:pt x="482" y="1863"/>
                    </a:cubicBezTo>
                    <a:cubicBezTo>
                      <a:pt x="608" y="1989"/>
                      <a:pt x="775" y="2072"/>
                      <a:pt x="942" y="2156"/>
                    </a:cubicBezTo>
                    <a:cubicBezTo>
                      <a:pt x="984" y="2135"/>
                      <a:pt x="1026" y="2114"/>
                      <a:pt x="1089" y="2114"/>
                    </a:cubicBezTo>
                    <a:lnTo>
                      <a:pt x="2616" y="2114"/>
                    </a:lnTo>
                    <a:cubicBezTo>
                      <a:pt x="2721" y="2114"/>
                      <a:pt x="2805" y="2198"/>
                      <a:pt x="2846" y="2282"/>
                    </a:cubicBezTo>
                    <a:cubicBezTo>
                      <a:pt x="3725" y="1968"/>
                      <a:pt x="3830" y="1026"/>
                      <a:pt x="3809" y="85"/>
                    </a:cubicBezTo>
                    <a:cubicBezTo>
                      <a:pt x="2595" y="43"/>
                      <a:pt x="1361" y="1"/>
                      <a:pt x="1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37"/>
              <p:cNvSpPr/>
              <p:nvPr/>
            </p:nvSpPr>
            <p:spPr>
              <a:xfrm>
                <a:off x="2085625" y="3935850"/>
                <a:ext cx="36625" cy="42375"/>
              </a:xfrm>
              <a:custGeom>
                <a:avLst/>
                <a:gdLst/>
                <a:ahLst/>
                <a:cxnLst/>
                <a:rect l="l" t="t" r="r" b="b"/>
                <a:pathLst>
                  <a:path w="1465" h="1695" extrusionOk="0">
                    <a:moveTo>
                      <a:pt x="251" y="0"/>
                    </a:moveTo>
                    <a:cubicBezTo>
                      <a:pt x="168" y="105"/>
                      <a:pt x="84" y="230"/>
                      <a:pt x="0" y="335"/>
                    </a:cubicBezTo>
                    <a:cubicBezTo>
                      <a:pt x="419" y="795"/>
                      <a:pt x="879" y="1255"/>
                      <a:pt x="1339" y="1695"/>
                    </a:cubicBezTo>
                    <a:cubicBezTo>
                      <a:pt x="1402" y="1590"/>
                      <a:pt x="1444" y="1486"/>
                      <a:pt x="1465" y="1360"/>
                    </a:cubicBezTo>
                    <a:cubicBezTo>
                      <a:pt x="1046" y="921"/>
                      <a:pt x="628" y="481"/>
                      <a:pt x="251" y="0"/>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37"/>
              <p:cNvSpPr/>
              <p:nvPr/>
            </p:nvSpPr>
            <p:spPr>
              <a:xfrm>
                <a:off x="2055275" y="2668400"/>
                <a:ext cx="53375" cy="73250"/>
              </a:xfrm>
              <a:custGeom>
                <a:avLst/>
                <a:gdLst/>
                <a:ahLst/>
                <a:cxnLst/>
                <a:rect l="l" t="t" r="r" b="b"/>
                <a:pathLst>
                  <a:path w="2135" h="2930" extrusionOk="0">
                    <a:moveTo>
                      <a:pt x="1800" y="0"/>
                    </a:moveTo>
                    <a:cubicBezTo>
                      <a:pt x="1779" y="0"/>
                      <a:pt x="1758" y="21"/>
                      <a:pt x="1737" y="21"/>
                    </a:cubicBezTo>
                    <a:cubicBezTo>
                      <a:pt x="1630" y="66"/>
                      <a:pt x="1486" y="80"/>
                      <a:pt x="1327" y="80"/>
                    </a:cubicBezTo>
                    <a:cubicBezTo>
                      <a:pt x="1113" y="80"/>
                      <a:pt x="875" y="54"/>
                      <a:pt x="670" y="42"/>
                    </a:cubicBezTo>
                    <a:cubicBezTo>
                      <a:pt x="587" y="984"/>
                      <a:pt x="189" y="1925"/>
                      <a:pt x="1" y="2888"/>
                    </a:cubicBezTo>
                    <a:cubicBezTo>
                      <a:pt x="253" y="2873"/>
                      <a:pt x="505" y="2866"/>
                      <a:pt x="757" y="2866"/>
                    </a:cubicBezTo>
                    <a:cubicBezTo>
                      <a:pt x="1216" y="2866"/>
                      <a:pt x="1676" y="2889"/>
                      <a:pt x="2135" y="2929"/>
                    </a:cubicBezTo>
                    <a:cubicBezTo>
                      <a:pt x="2030" y="2134"/>
                      <a:pt x="1947" y="1318"/>
                      <a:pt x="1863" y="502"/>
                    </a:cubicBezTo>
                    <a:cubicBezTo>
                      <a:pt x="1842" y="377"/>
                      <a:pt x="1779" y="147"/>
                      <a:pt x="18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37"/>
              <p:cNvSpPr/>
              <p:nvPr/>
            </p:nvSpPr>
            <p:spPr>
              <a:xfrm>
                <a:off x="2063125" y="3467275"/>
                <a:ext cx="35075" cy="29725"/>
              </a:xfrm>
              <a:custGeom>
                <a:avLst/>
                <a:gdLst/>
                <a:ahLst/>
                <a:cxnLst/>
                <a:rect l="l" t="t" r="r" b="b"/>
                <a:pathLst>
                  <a:path w="1403" h="1189" extrusionOk="0">
                    <a:moveTo>
                      <a:pt x="1185" y="0"/>
                    </a:moveTo>
                    <a:cubicBezTo>
                      <a:pt x="1007" y="0"/>
                      <a:pt x="789" y="37"/>
                      <a:pt x="691" y="37"/>
                    </a:cubicBezTo>
                    <a:cubicBezTo>
                      <a:pt x="613" y="37"/>
                      <a:pt x="346" y="2"/>
                      <a:pt x="156" y="2"/>
                    </a:cubicBezTo>
                    <a:cubicBezTo>
                      <a:pt x="92" y="2"/>
                      <a:pt x="37" y="6"/>
                      <a:pt x="1" y="16"/>
                    </a:cubicBezTo>
                    <a:cubicBezTo>
                      <a:pt x="126" y="16"/>
                      <a:pt x="189" y="686"/>
                      <a:pt x="210" y="1188"/>
                    </a:cubicBezTo>
                    <a:cubicBezTo>
                      <a:pt x="545" y="1125"/>
                      <a:pt x="858" y="937"/>
                      <a:pt x="1151" y="749"/>
                    </a:cubicBezTo>
                    <a:cubicBezTo>
                      <a:pt x="1235" y="351"/>
                      <a:pt x="1340" y="37"/>
                      <a:pt x="1402" y="37"/>
                    </a:cubicBezTo>
                    <a:cubicBezTo>
                      <a:pt x="1354" y="9"/>
                      <a:pt x="1275" y="0"/>
                      <a:pt x="1185" y="0"/>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37"/>
              <p:cNvSpPr/>
              <p:nvPr/>
            </p:nvSpPr>
            <p:spPr>
              <a:xfrm>
                <a:off x="2061550" y="3494875"/>
                <a:ext cx="27750" cy="46050"/>
              </a:xfrm>
              <a:custGeom>
                <a:avLst/>
                <a:gdLst/>
                <a:ahLst/>
                <a:cxnLst/>
                <a:rect l="l" t="t" r="r" b="b"/>
                <a:pathLst>
                  <a:path w="1110" h="1842" extrusionOk="0">
                    <a:moveTo>
                      <a:pt x="1110" y="0"/>
                    </a:moveTo>
                    <a:cubicBezTo>
                      <a:pt x="859" y="168"/>
                      <a:pt x="587" y="293"/>
                      <a:pt x="294" y="356"/>
                    </a:cubicBezTo>
                    <a:cubicBezTo>
                      <a:pt x="294" y="503"/>
                      <a:pt x="294" y="628"/>
                      <a:pt x="294" y="670"/>
                    </a:cubicBezTo>
                    <a:cubicBezTo>
                      <a:pt x="252" y="1068"/>
                      <a:pt x="147" y="1465"/>
                      <a:pt x="1" y="1842"/>
                    </a:cubicBezTo>
                    <a:cubicBezTo>
                      <a:pt x="273" y="1758"/>
                      <a:pt x="524" y="1653"/>
                      <a:pt x="754" y="1486"/>
                    </a:cubicBezTo>
                    <a:cubicBezTo>
                      <a:pt x="796" y="1340"/>
                      <a:pt x="838" y="1214"/>
                      <a:pt x="880" y="1068"/>
                    </a:cubicBezTo>
                    <a:cubicBezTo>
                      <a:pt x="921" y="942"/>
                      <a:pt x="1005" y="461"/>
                      <a:pt x="1110" y="0"/>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37"/>
              <p:cNvSpPr/>
              <p:nvPr/>
            </p:nvSpPr>
            <p:spPr>
              <a:xfrm>
                <a:off x="2052150" y="3888225"/>
                <a:ext cx="35075" cy="50775"/>
              </a:xfrm>
              <a:custGeom>
                <a:avLst/>
                <a:gdLst/>
                <a:ahLst/>
                <a:cxnLst/>
                <a:rect l="l" t="t" r="r" b="b"/>
                <a:pathLst>
                  <a:path w="1403" h="2031" extrusionOk="0">
                    <a:moveTo>
                      <a:pt x="251" y="1"/>
                    </a:moveTo>
                    <a:cubicBezTo>
                      <a:pt x="209" y="189"/>
                      <a:pt x="126" y="357"/>
                      <a:pt x="0" y="503"/>
                    </a:cubicBezTo>
                    <a:cubicBezTo>
                      <a:pt x="314" y="984"/>
                      <a:pt x="649" y="1445"/>
                      <a:pt x="1025" y="1884"/>
                    </a:cubicBezTo>
                    <a:cubicBezTo>
                      <a:pt x="1067" y="1926"/>
                      <a:pt x="1109" y="1989"/>
                      <a:pt x="1172" y="2031"/>
                    </a:cubicBezTo>
                    <a:cubicBezTo>
                      <a:pt x="1256" y="1926"/>
                      <a:pt x="1360" y="1800"/>
                      <a:pt x="1402" y="1675"/>
                    </a:cubicBezTo>
                    <a:cubicBezTo>
                      <a:pt x="984" y="1131"/>
                      <a:pt x="607" y="587"/>
                      <a:pt x="251" y="1"/>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37"/>
              <p:cNvSpPr/>
              <p:nvPr/>
            </p:nvSpPr>
            <p:spPr>
              <a:xfrm>
                <a:off x="2046900" y="3541950"/>
                <a:ext cx="29850" cy="31925"/>
              </a:xfrm>
              <a:custGeom>
                <a:avLst/>
                <a:gdLst/>
                <a:ahLst/>
                <a:cxnLst/>
                <a:rect l="l" t="t" r="r" b="b"/>
                <a:pathLst>
                  <a:path w="1194" h="1277" extrusionOk="0">
                    <a:moveTo>
                      <a:pt x="1194" y="1"/>
                    </a:moveTo>
                    <a:lnTo>
                      <a:pt x="1194" y="1"/>
                    </a:lnTo>
                    <a:cubicBezTo>
                      <a:pt x="963" y="105"/>
                      <a:pt x="712" y="189"/>
                      <a:pt x="461" y="252"/>
                    </a:cubicBezTo>
                    <a:cubicBezTo>
                      <a:pt x="336" y="607"/>
                      <a:pt x="168" y="942"/>
                      <a:pt x="1" y="1277"/>
                    </a:cubicBezTo>
                    <a:cubicBezTo>
                      <a:pt x="252" y="1277"/>
                      <a:pt x="461" y="1235"/>
                      <a:pt x="691" y="1151"/>
                    </a:cubicBezTo>
                    <a:cubicBezTo>
                      <a:pt x="859" y="775"/>
                      <a:pt x="1026" y="377"/>
                      <a:pt x="1194" y="1"/>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37"/>
              <p:cNvSpPr/>
              <p:nvPr/>
            </p:nvSpPr>
            <p:spPr>
              <a:xfrm>
                <a:off x="2062600" y="3467675"/>
                <a:ext cx="550" cy="550"/>
              </a:xfrm>
              <a:custGeom>
                <a:avLst/>
                <a:gdLst/>
                <a:ahLst/>
                <a:cxnLst/>
                <a:rect l="l" t="t" r="r" b="b"/>
                <a:pathLst>
                  <a:path w="22" h="22" extrusionOk="0">
                    <a:moveTo>
                      <a:pt x="22" y="0"/>
                    </a:moveTo>
                    <a:cubicBezTo>
                      <a:pt x="22" y="1"/>
                      <a:pt x="22" y="9"/>
                      <a:pt x="16" y="16"/>
                    </a:cubicBezTo>
                    <a:lnTo>
                      <a:pt x="16" y="16"/>
                    </a:lnTo>
                    <a:cubicBezTo>
                      <a:pt x="19" y="12"/>
                      <a:pt x="22" y="8"/>
                      <a:pt x="22" y="0"/>
                    </a:cubicBezTo>
                    <a:close/>
                    <a:moveTo>
                      <a:pt x="16" y="16"/>
                    </a:moveTo>
                    <a:lnTo>
                      <a:pt x="16" y="16"/>
                    </a:lnTo>
                    <a:cubicBezTo>
                      <a:pt x="10" y="21"/>
                      <a:pt x="1" y="21"/>
                      <a:pt x="1" y="21"/>
                    </a:cubicBezTo>
                    <a:cubicBezTo>
                      <a:pt x="8" y="21"/>
                      <a:pt x="13" y="19"/>
                      <a:pt x="16" y="16"/>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37"/>
              <p:cNvSpPr/>
              <p:nvPr/>
            </p:nvSpPr>
            <p:spPr>
              <a:xfrm>
                <a:off x="2003500" y="3402275"/>
                <a:ext cx="52850" cy="94725"/>
              </a:xfrm>
              <a:custGeom>
                <a:avLst/>
                <a:gdLst/>
                <a:ahLst/>
                <a:cxnLst/>
                <a:rect l="l" t="t" r="r" b="b"/>
                <a:pathLst>
                  <a:path w="2114" h="3789" extrusionOk="0">
                    <a:moveTo>
                      <a:pt x="816" y="1"/>
                    </a:moveTo>
                    <a:cubicBezTo>
                      <a:pt x="607" y="1"/>
                      <a:pt x="398" y="22"/>
                      <a:pt x="189" y="22"/>
                    </a:cubicBezTo>
                    <a:cubicBezTo>
                      <a:pt x="189" y="1047"/>
                      <a:pt x="0" y="2344"/>
                      <a:pt x="774" y="3077"/>
                    </a:cubicBezTo>
                    <a:cubicBezTo>
                      <a:pt x="1151" y="3412"/>
                      <a:pt x="1611" y="3642"/>
                      <a:pt x="2114" y="3788"/>
                    </a:cubicBezTo>
                    <a:cubicBezTo>
                      <a:pt x="2114" y="3412"/>
                      <a:pt x="2093" y="3056"/>
                      <a:pt x="2072" y="2679"/>
                    </a:cubicBezTo>
                    <a:cubicBezTo>
                      <a:pt x="1800" y="2575"/>
                      <a:pt x="1549" y="2428"/>
                      <a:pt x="1339" y="2219"/>
                    </a:cubicBezTo>
                    <a:cubicBezTo>
                      <a:pt x="691" y="1633"/>
                      <a:pt x="837" y="817"/>
                      <a:pt x="816" y="1"/>
                    </a:cubicBezTo>
                    <a:close/>
                  </a:path>
                </a:pathLst>
              </a:custGeom>
              <a:solidFill>
                <a:srgbClr val="FFEB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37"/>
              <p:cNvSpPr/>
              <p:nvPr/>
            </p:nvSpPr>
            <p:spPr>
              <a:xfrm>
                <a:off x="2028600" y="3849000"/>
                <a:ext cx="25125" cy="46050"/>
              </a:xfrm>
              <a:custGeom>
                <a:avLst/>
                <a:gdLst/>
                <a:ahLst/>
                <a:cxnLst/>
                <a:rect l="l" t="t" r="r" b="b"/>
                <a:pathLst>
                  <a:path w="1005" h="1842" extrusionOk="0">
                    <a:moveTo>
                      <a:pt x="419" y="1"/>
                    </a:moveTo>
                    <a:cubicBezTo>
                      <a:pt x="314" y="168"/>
                      <a:pt x="168" y="315"/>
                      <a:pt x="1" y="461"/>
                    </a:cubicBezTo>
                    <a:cubicBezTo>
                      <a:pt x="231" y="921"/>
                      <a:pt x="503" y="1403"/>
                      <a:pt x="775" y="1842"/>
                    </a:cubicBezTo>
                    <a:cubicBezTo>
                      <a:pt x="900" y="1675"/>
                      <a:pt x="984" y="1486"/>
                      <a:pt x="1005" y="1277"/>
                    </a:cubicBezTo>
                    <a:cubicBezTo>
                      <a:pt x="1005" y="1256"/>
                      <a:pt x="1005" y="1235"/>
                      <a:pt x="1005" y="1235"/>
                    </a:cubicBezTo>
                    <a:cubicBezTo>
                      <a:pt x="796" y="838"/>
                      <a:pt x="586" y="419"/>
                      <a:pt x="419" y="1"/>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37"/>
              <p:cNvSpPr/>
              <p:nvPr/>
            </p:nvSpPr>
            <p:spPr>
              <a:xfrm>
                <a:off x="2029125" y="3578575"/>
                <a:ext cx="31400" cy="37150"/>
              </a:xfrm>
              <a:custGeom>
                <a:avLst/>
                <a:gdLst/>
                <a:ahLst/>
                <a:cxnLst/>
                <a:rect l="l" t="t" r="r" b="b"/>
                <a:pathLst>
                  <a:path w="1256" h="1486" extrusionOk="0">
                    <a:moveTo>
                      <a:pt x="1256" y="0"/>
                    </a:moveTo>
                    <a:cubicBezTo>
                      <a:pt x="1047" y="63"/>
                      <a:pt x="817" y="84"/>
                      <a:pt x="607" y="84"/>
                    </a:cubicBezTo>
                    <a:cubicBezTo>
                      <a:pt x="586" y="84"/>
                      <a:pt x="586" y="105"/>
                      <a:pt x="586" y="105"/>
                    </a:cubicBezTo>
                    <a:cubicBezTo>
                      <a:pt x="377" y="565"/>
                      <a:pt x="189" y="1025"/>
                      <a:pt x="1" y="1486"/>
                    </a:cubicBezTo>
                    <a:cubicBezTo>
                      <a:pt x="252" y="1465"/>
                      <a:pt x="482" y="1423"/>
                      <a:pt x="691" y="1318"/>
                    </a:cubicBezTo>
                    <a:cubicBezTo>
                      <a:pt x="712" y="1256"/>
                      <a:pt x="733" y="1214"/>
                      <a:pt x="754" y="1172"/>
                    </a:cubicBezTo>
                    <a:cubicBezTo>
                      <a:pt x="900" y="774"/>
                      <a:pt x="1068" y="398"/>
                      <a:pt x="1256" y="0"/>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37"/>
              <p:cNvSpPr/>
              <p:nvPr/>
            </p:nvSpPr>
            <p:spPr>
              <a:xfrm>
                <a:off x="2016050" y="3619375"/>
                <a:ext cx="27225" cy="35600"/>
              </a:xfrm>
              <a:custGeom>
                <a:avLst/>
                <a:gdLst/>
                <a:ahLst/>
                <a:cxnLst/>
                <a:rect l="l" t="t" r="r" b="b"/>
                <a:pathLst>
                  <a:path w="1089" h="1424" extrusionOk="0">
                    <a:moveTo>
                      <a:pt x="1088" y="0"/>
                    </a:moveTo>
                    <a:lnTo>
                      <a:pt x="1088" y="0"/>
                    </a:lnTo>
                    <a:cubicBezTo>
                      <a:pt x="879" y="84"/>
                      <a:pt x="670" y="126"/>
                      <a:pt x="440" y="126"/>
                    </a:cubicBezTo>
                    <a:cubicBezTo>
                      <a:pt x="272" y="544"/>
                      <a:pt x="126" y="984"/>
                      <a:pt x="0" y="1423"/>
                    </a:cubicBezTo>
                    <a:cubicBezTo>
                      <a:pt x="105" y="1402"/>
                      <a:pt x="210" y="1381"/>
                      <a:pt x="293" y="1339"/>
                    </a:cubicBezTo>
                    <a:cubicBezTo>
                      <a:pt x="419" y="1298"/>
                      <a:pt x="586" y="1256"/>
                      <a:pt x="712" y="1172"/>
                    </a:cubicBezTo>
                    <a:cubicBezTo>
                      <a:pt x="816" y="795"/>
                      <a:pt x="963" y="398"/>
                      <a:pt x="1088" y="0"/>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37"/>
              <p:cNvSpPr/>
              <p:nvPr/>
            </p:nvSpPr>
            <p:spPr>
              <a:xfrm>
                <a:off x="2006100" y="3657025"/>
                <a:ext cx="25675" cy="43975"/>
              </a:xfrm>
              <a:custGeom>
                <a:avLst/>
                <a:gdLst/>
                <a:ahLst/>
                <a:cxnLst/>
                <a:rect l="l" t="t" r="r" b="b"/>
                <a:pathLst>
                  <a:path w="1027" h="1759" extrusionOk="0">
                    <a:moveTo>
                      <a:pt x="1026" y="1"/>
                    </a:moveTo>
                    <a:cubicBezTo>
                      <a:pt x="1005" y="1"/>
                      <a:pt x="1005" y="1"/>
                      <a:pt x="984" y="22"/>
                    </a:cubicBezTo>
                    <a:cubicBezTo>
                      <a:pt x="775" y="105"/>
                      <a:pt x="545" y="168"/>
                      <a:pt x="315" y="210"/>
                    </a:cubicBezTo>
                    <a:cubicBezTo>
                      <a:pt x="189" y="733"/>
                      <a:pt x="85" y="1235"/>
                      <a:pt x="1" y="1758"/>
                    </a:cubicBezTo>
                    <a:cubicBezTo>
                      <a:pt x="252" y="1716"/>
                      <a:pt x="503" y="1591"/>
                      <a:pt x="712" y="1444"/>
                    </a:cubicBezTo>
                    <a:cubicBezTo>
                      <a:pt x="796" y="942"/>
                      <a:pt x="901" y="482"/>
                      <a:pt x="1026" y="1"/>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37"/>
              <p:cNvSpPr/>
              <p:nvPr/>
            </p:nvSpPr>
            <p:spPr>
              <a:xfrm>
                <a:off x="2010825" y="3799825"/>
                <a:ext cx="25650" cy="54425"/>
              </a:xfrm>
              <a:custGeom>
                <a:avLst/>
                <a:gdLst/>
                <a:ahLst/>
                <a:cxnLst/>
                <a:rect l="l" t="t" r="r" b="b"/>
                <a:pathLst>
                  <a:path w="1026" h="2177" extrusionOk="0">
                    <a:moveTo>
                      <a:pt x="523" y="1"/>
                    </a:moveTo>
                    <a:cubicBezTo>
                      <a:pt x="377" y="189"/>
                      <a:pt x="209" y="357"/>
                      <a:pt x="0" y="482"/>
                    </a:cubicBezTo>
                    <a:cubicBezTo>
                      <a:pt x="147" y="1068"/>
                      <a:pt x="356" y="1633"/>
                      <a:pt x="607" y="2177"/>
                    </a:cubicBezTo>
                    <a:cubicBezTo>
                      <a:pt x="774" y="2030"/>
                      <a:pt x="921" y="1863"/>
                      <a:pt x="1025" y="1675"/>
                    </a:cubicBezTo>
                    <a:cubicBezTo>
                      <a:pt x="816" y="1131"/>
                      <a:pt x="649" y="566"/>
                      <a:pt x="523" y="1"/>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37"/>
              <p:cNvSpPr/>
              <p:nvPr/>
            </p:nvSpPr>
            <p:spPr>
              <a:xfrm>
                <a:off x="2002450" y="3750675"/>
                <a:ext cx="19900" cy="54425"/>
              </a:xfrm>
              <a:custGeom>
                <a:avLst/>
                <a:gdLst/>
                <a:ahLst/>
                <a:cxnLst/>
                <a:rect l="l" t="t" r="r" b="b"/>
                <a:pathLst>
                  <a:path w="796" h="2177" extrusionOk="0">
                    <a:moveTo>
                      <a:pt x="670" y="0"/>
                    </a:moveTo>
                    <a:cubicBezTo>
                      <a:pt x="482" y="167"/>
                      <a:pt x="252" y="293"/>
                      <a:pt x="0" y="398"/>
                    </a:cubicBezTo>
                    <a:cubicBezTo>
                      <a:pt x="21" y="439"/>
                      <a:pt x="21" y="481"/>
                      <a:pt x="21" y="523"/>
                    </a:cubicBezTo>
                    <a:cubicBezTo>
                      <a:pt x="42" y="1088"/>
                      <a:pt x="147" y="1632"/>
                      <a:pt x="272" y="2176"/>
                    </a:cubicBezTo>
                    <a:cubicBezTo>
                      <a:pt x="482" y="2030"/>
                      <a:pt x="649" y="1841"/>
                      <a:pt x="796" y="1611"/>
                    </a:cubicBezTo>
                    <a:cubicBezTo>
                      <a:pt x="733" y="1255"/>
                      <a:pt x="691" y="900"/>
                      <a:pt x="670" y="523"/>
                    </a:cubicBezTo>
                    <a:cubicBezTo>
                      <a:pt x="670" y="356"/>
                      <a:pt x="670" y="188"/>
                      <a:pt x="670" y="0"/>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37"/>
              <p:cNvSpPr/>
              <p:nvPr/>
            </p:nvSpPr>
            <p:spPr>
              <a:xfrm>
                <a:off x="2001925" y="3701500"/>
                <a:ext cx="20425" cy="51800"/>
              </a:xfrm>
              <a:custGeom>
                <a:avLst/>
                <a:gdLst/>
                <a:ahLst/>
                <a:cxnLst/>
                <a:rect l="l" t="t" r="r" b="b"/>
                <a:pathLst>
                  <a:path w="817" h="2072" extrusionOk="0">
                    <a:moveTo>
                      <a:pt x="817" y="0"/>
                    </a:moveTo>
                    <a:lnTo>
                      <a:pt x="817" y="0"/>
                    </a:lnTo>
                    <a:cubicBezTo>
                      <a:pt x="607" y="126"/>
                      <a:pt x="377" y="209"/>
                      <a:pt x="126" y="251"/>
                    </a:cubicBezTo>
                    <a:cubicBezTo>
                      <a:pt x="42" y="858"/>
                      <a:pt x="1" y="1465"/>
                      <a:pt x="21" y="2072"/>
                    </a:cubicBezTo>
                    <a:cubicBezTo>
                      <a:pt x="273" y="1988"/>
                      <a:pt x="503" y="1821"/>
                      <a:pt x="670" y="1611"/>
                    </a:cubicBezTo>
                    <a:cubicBezTo>
                      <a:pt x="691" y="1067"/>
                      <a:pt x="733" y="544"/>
                      <a:pt x="817" y="0"/>
                    </a:cubicBezTo>
                    <a:close/>
                  </a:path>
                </a:pathLst>
              </a:custGeom>
              <a:solidFill>
                <a:srgbClr val="E0C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37"/>
              <p:cNvSpPr/>
              <p:nvPr/>
            </p:nvSpPr>
            <p:spPr>
              <a:xfrm>
                <a:off x="1702725" y="3403325"/>
                <a:ext cx="302875" cy="75350"/>
              </a:xfrm>
              <a:custGeom>
                <a:avLst/>
                <a:gdLst/>
                <a:ahLst/>
                <a:cxnLst/>
                <a:rect l="l" t="t" r="r" b="b"/>
                <a:pathLst>
                  <a:path w="12115" h="3014" extrusionOk="0">
                    <a:moveTo>
                      <a:pt x="11697" y="1"/>
                    </a:moveTo>
                    <a:lnTo>
                      <a:pt x="11697" y="1"/>
                    </a:lnTo>
                    <a:cubicBezTo>
                      <a:pt x="7742" y="105"/>
                      <a:pt x="3746" y="629"/>
                      <a:pt x="0" y="1800"/>
                    </a:cubicBezTo>
                    <a:cubicBezTo>
                      <a:pt x="3871" y="2972"/>
                      <a:pt x="8077" y="2888"/>
                      <a:pt x="12115" y="3014"/>
                    </a:cubicBezTo>
                    <a:cubicBezTo>
                      <a:pt x="11529" y="2135"/>
                      <a:pt x="11697" y="1047"/>
                      <a:pt x="116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04" name="Google Shape;1104;p37"/>
            <p:cNvSpPr/>
            <p:nvPr/>
          </p:nvSpPr>
          <p:spPr>
            <a:xfrm>
              <a:off x="8660476" y="-35350"/>
              <a:ext cx="153450" cy="359600"/>
            </a:xfrm>
            <a:custGeom>
              <a:avLst/>
              <a:gdLst/>
              <a:ahLst/>
              <a:cxnLst/>
              <a:rect l="l" t="t" r="r" b="b"/>
              <a:pathLst>
                <a:path w="6138" h="14384" extrusionOk="0">
                  <a:moveTo>
                    <a:pt x="1040" y="0"/>
                  </a:moveTo>
                  <a:cubicBezTo>
                    <a:pt x="581" y="1835"/>
                    <a:pt x="-656" y="4174"/>
                    <a:pt x="526" y="5651"/>
                  </a:cubicBezTo>
                  <a:cubicBezTo>
                    <a:pt x="1795" y="7236"/>
                    <a:pt x="4876" y="6736"/>
                    <a:pt x="5920" y="8477"/>
                  </a:cubicBezTo>
                  <a:cubicBezTo>
                    <a:pt x="7321" y="10814"/>
                    <a:pt x="269" y="11659"/>
                    <a:pt x="269" y="14384"/>
                  </a:cubicBezTo>
                </a:path>
              </a:pathLst>
            </a:custGeom>
            <a:noFill/>
            <a:ln w="19050" cap="flat" cmpd="sng">
              <a:solidFill>
                <a:schemeClr val="dk1"/>
              </a:solidFill>
              <a:prstDash val="solid"/>
              <a:round/>
              <a:headEnd type="none" w="med" len="med"/>
              <a:tailEnd type="none" w="med" len="med"/>
            </a:ln>
          </p:spPr>
          <p:txBody>
            <a:bodyPr/>
            <a:lstStyle/>
            <a:p>
              <a:endParaRPr lang="vi-VN"/>
            </a:p>
          </p:txBody>
        </p:sp>
      </p:grpSp>
      <p:grpSp>
        <p:nvGrpSpPr>
          <p:cNvPr id="1105" name="Google Shape;1105;p37"/>
          <p:cNvGrpSpPr/>
          <p:nvPr/>
        </p:nvGrpSpPr>
        <p:grpSpPr>
          <a:xfrm flipH="1">
            <a:off x="132708" y="4544164"/>
            <a:ext cx="539350" cy="495738"/>
            <a:chOff x="3071650" y="4016350"/>
            <a:chExt cx="786225" cy="722650"/>
          </a:xfrm>
        </p:grpSpPr>
        <p:sp>
          <p:nvSpPr>
            <p:cNvPr id="1106" name="Google Shape;1106;p37"/>
            <p:cNvSpPr/>
            <p:nvPr/>
          </p:nvSpPr>
          <p:spPr>
            <a:xfrm>
              <a:off x="3146450" y="4039400"/>
              <a:ext cx="675850" cy="676175"/>
            </a:xfrm>
            <a:custGeom>
              <a:avLst/>
              <a:gdLst/>
              <a:ahLst/>
              <a:cxnLst/>
              <a:rect l="l" t="t" r="r" b="b"/>
              <a:pathLst>
                <a:path w="27034" h="27047" extrusionOk="0">
                  <a:moveTo>
                    <a:pt x="20659" y="1"/>
                  </a:moveTo>
                  <a:cubicBezTo>
                    <a:pt x="20177" y="1"/>
                    <a:pt x="19632" y="188"/>
                    <a:pt x="19187" y="503"/>
                  </a:cubicBezTo>
                  <a:cubicBezTo>
                    <a:pt x="18288" y="1152"/>
                    <a:pt x="17451" y="1947"/>
                    <a:pt x="16677" y="2763"/>
                  </a:cubicBezTo>
                  <a:cubicBezTo>
                    <a:pt x="16195" y="3244"/>
                    <a:pt x="15735" y="3746"/>
                    <a:pt x="15275" y="4227"/>
                  </a:cubicBezTo>
                  <a:cubicBezTo>
                    <a:pt x="14768" y="4793"/>
                    <a:pt x="13007" y="7665"/>
                    <a:pt x="12025" y="7665"/>
                  </a:cubicBezTo>
                  <a:cubicBezTo>
                    <a:pt x="11953" y="7665"/>
                    <a:pt x="11885" y="7650"/>
                    <a:pt x="11822" y="7617"/>
                  </a:cubicBezTo>
                  <a:cubicBezTo>
                    <a:pt x="10299" y="6807"/>
                    <a:pt x="8615" y="6566"/>
                    <a:pt x="6919" y="6566"/>
                  </a:cubicBezTo>
                  <a:cubicBezTo>
                    <a:pt x="6775" y="6566"/>
                    <a:pt x="6631" y="6568"/>
                    <a:pt x="6487" y="6571"/>
                  </a:cubicBezTo>
                  <a:cubicBezTo>
                    <a:pt x="5608" y="6592"/>
                    <a:pt x="4750" y="6676"/>
                    <a:pt x="3892" y="6759"/>
                  </a:cubicBezTo>
                  <a:cubicBezTo>
                    <a:pt x="3474" y="6801"/>
                    <a:pt x="3013" y="6843"/>
                    <a:pt x="2595" y="6927"/>
                  </a:cubicBezTo>
                  <a:cubicBezTo>
                    <a:pt x="2365" y="6989"/>
                    <a:pt x="2114" y="7052"/>
                    <a:pt x="1863" y="7115"/>
                  </a:cubicBezTo>
                  <a:cubicBezTo>
                    <a:pt x="1277" y="7261"/>
                    <a:pt x="0" y="8601"/>
                    <a:pt x="1570" y="9521"/>
                  </a:cubicBezTo>
                  <a:cubicBezTo>
                    <a:pt x="1779" y="9668"/>
                    <a:pt x="1967" y="9835"/>
                    <a:pt x="2156" y="10002"/>
                  </a:cubicBezTo>
                  <a:cubicBezTo>
                    <a:pt x="2469" y="10274"/>
                    <a:pt x="2804" y="10525"/>
                    <a:pt x="3118" y="10798"/>
                  </a:cubicBezTo>
                  <a:cubicBezTo>
                    <a:pt x="3892" y="11446"/>
                    <a:pt x="4687" y="12074"/>
                    <a:pt x="5441" y="12722"/>
                  </a:cubicBezTo>
                  <a:cubicBezTo>
                    <a:pt x="6152" y="13329"/>
                    <a:pt x="7073" y="13915"/>
                    <a:pt x="6926" y="14836"/>
                  </a:cubicBezTo>
                  <a:cubicBezTo>
                    <a:pt x="6884" y="14961"/>
                    <a:pt x="6842" y="15087"/>
                    <a:pt x="6780" y="15212"/>
                  </a:cubicBezTo>
                  <a:cubicBezTo>
                    <a:pt x="6257" y="16321"/>
                    <a:pt x="5064" y="17681"/>
                    <a:pt x="4227" y="18602"/>
                  </a:cubicBezTo>
                  <a:cubicBezTo>
                    <a:pt x="3725" y="19188"/>
                    <a:pt x="3181" y="19732"/>
                    <a:pt x="2616" y="20234"/>
                  </a:cubicBezTo>
                  <a:cubicBezTo>
                    <a:pt x="2302" y="20527"/>
                    <a:pt x="1988" y="20799"/>
                    <a:pt x="1695" y="21092"/>
                  </a:cubicBezTo>
                  <a:cubicBezTo>
                    <a:pt x="1528" y="21259"/>
                    <a:pt x="1381" y="21448"/>
                    <a:pt x="1214" y="21636"/>
                  </a:cubicBezTo>
                  <a:cubicBezTo>
                    <a:pt x="198" y="23201"/>
                    <a:pt x="1591" y="23897"/>
                    <a:pt x="2227" y="23897"/>
                  </a:cubicBezTo>
                  <a:cubicBezTo>
                    <a:pt x="2246" y="23897"/>
                    <a:pt x="2264" y="23897"/>
                    <a:pt x="2281" y="23896"/>
                  </a:cubicBezTo>
                  <a:cubicBezTo>
                    <a:pt x="2337" y="23899"/>
                    <a:pt x="2393" y="23901"/>
                    <a:pt x="2448" y="23901"/>
                  </a:cubicBezTo>
                  <a:cubicBezTo>
                    <a:pt x="2727" y="23901"/>
                    <a:pt x="3003" y="23857"/>
                    <a:pt x="3264" y="23770"/>
                  </a:cubicBezTo>
                  <a:cubicBezTo>
                    <a:pt x="3767" y="23666"/>
                    <a:pt x="4227" y="23477"/>
                    <a:pt x="4687" y="23289"/>
                  </a:cubicBezTo>
                  <a:cubicBezTo>
                    <a:pt x="5608" y="22954"/>
                    <a:pt x="6487" y="22577"/>
                    <a:pt x="7386" y="22201"/>
                  </a:cubicBezTo>
                  <a:cubicBezTo>
                    <a:pt x="9018" y="21469"/>
                    <a:pt x="10609" y="20673"/>
                    <a:pt x="12178" y="19837"/>
                  </a:cubicBezTo>
                  <a:cubicBezTo>
                    <a:pt x="12238" y="19809"/>
                    <a:pt x="12294" y="19796"/>
                    <a:pt x="12345" y="19796"/>
                  </a:cubicBezTo>
                  <a:cubicBezTo>
                    <a:pt x="12526" y="19796"/>
                    <a:pt x="12648" y="19950"/>
                    <a:pt x="12680" y="20129"/>
                  </a:cubicBezTo>
                  <a:cubicBezTo>
                    <a:pt x="12785" y="20297"/>
                    <a:pt x="12910" y="20485"/>
                    <a:pt x="13015" y="20653"/>
                  </a:cubicBezTo>
                  <a:cubicBezTo>
                    <a:pt x="14500" y="22933"/>
                    <a:pt x="16216" y="24879"/>
                    <a:pt x="18622" y="26281"/>
                  </a:cubicBezTo>
                  <a:cubicBezTo>
                    <a:pt x="19154" y="26589"/>
                    <a:pt x="19789" y="27047"/>
                    <a:pt x="20395" y="27047"/>
                  </a:cubicBezTo>
                  <a:cubicBezTo>
                    <a:pt x="20696" y="27047"/>
                    <a:pt x="20989" y="26935"/>
                    <a:pt x="21259" y="26637"/>
                  </a:cubicBezTo>
                  <a:cubicBezTo>
                    <a:pt x="21677" y="26155"/>
                    <a:pt x="21552" y="24607"/>
                    <a:pt x="21510" y="24000"/>
                  </a:cubicBezTo>
                  <a:cubicBezTo>
                    <a:pt x="21384" y="22201"/>
                    <a:pt x="20715" y="20464"/>
                    <a:pt x="20066" y="18769"/>
                  </a:cubicBezTo>
                  <a:cubicBezTo>
                    <a:pt x="19913" y="18368"/>
                    <a:pt x="20402" y="18259"/>
                    <a:pt x="21025" y="18259"/>
                  </a:cubicBezTo>
                  <a:cubicBezTo>
                    <a:pt x="21767" y="18259"/>
                    <a:pt x="22702" y="18414"/>
                    <a:pt x="22975" y="18414"/>
                  </a:cubicBezTo>
                  <a:cubicBezTo>
                    <a:pt x="23050" y="18415"/>
                    <a:pt x="23125" y="18416"/>
                    <a:pt x="23201" y="18416"/>
                  </a:cubicBezTo>
                  <a:cubicBezTo>
                    <a:pt x="24022" y="18416"/>
                    <a:pt x="24827" y="18312"/>
                    <a:pt x="25632" y="18121"/>
                  </a:cubicBezTo>
                  <a:cubicBezTo>
                    <a:pt x="26448" y="17932"/>
                    <a:pt x="26824" y="17598"/>
                    <a:pt x="26908" y="17158"/>
                  </a:cubicBezTo>
                  <a:cubicBezTo>
                    <a:pt x="27034" y="16551"/>
                    <a:pt x="26636" y="15798"/>
                    <a:pt x="26134" y="15087"/>
                  </a:cubicBezTo>
                  <a:cubicBezTo>
                    <a:pt x="25339" y="13978"/>
                    <a:pt x="24314" y="13078"/>
                    <a:pt x="23330" y="12137"/>
                  </a:cubicBezTo>
                  <a:cubicBezTo>
                    <a:pt x="22054" y="10902"/>
                    <a:pt x="19397" y="10212"/>
                    <a:pt x="19585" y="9563"/>
                  </a:cubicBezTo>
                  <a:cubicBezTo>
                    <a:pt x="20087" y="7805"/>
                    <a:pt x="20589" y="6048"/>
                    <a:pt x="21112" y="4311"/>
                  </a:cubicBezTo>
                  <a:cubicBezTo>
                    <a:pt x="21363" y="3432"/>
                    <a:pt x="21698" y="2554"/>
                    <a:pt x="21845" y="1654"/>
                  </a:cubicBezTo>
                  <a:cubicBezTo>
                    <a:pt x="22037" y="473"/>
                    <a:pt x="21426" y="1"/>
                    <a:pt x="2065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37"/>
            <p:cNvSpPr/>
            <p:nvPr/>
          </p:nvSpPr>
          <p:spPr>
            <a:xfrm>
              <a:off x="3486800" y="4065225"/>
              <a:ext cx="170700" cy="171800"/>
            </a:xfrm>
            <a:custGeom>
              <a:avLst/>
              <a:gdLst/>
              <a:ahLst/>
              <a:cxnLst/>
              <a:rect l="l" t="t" r="r" b="b"/>
              <a:pathLst>
                <a:path w="6828" h="6872" extrusionOk="0">
                  <a:moveTo>
                    <a:pt x="6388" y="1"/>
                  </a:moveTo>
                  <a:cubicBezTo>
                    <a:pt x="6360" y="1"/>
                    <a:pt x="6333" y="5"/>
                    <a:pt x="6306" y="14"/>
                  </a:cubicBezTo>
                  <a:cubicBezTo>
                    <a:pt x="3690" y="1018"/>
                    <a:pt x="1284" y="4031"/>
                    <a:pt x="91" y="6479"/>
                  </a:cubicBezTo>
                  <a:cubicBezTo>
                    <a:pt x="1" y="6676"/>
                    <a:pt x="193" y="6872"/>
                    <a:pt x="378" y="6872"/>
                  </a:cubicBezTo>
                  <a:cubicBezTo>
                    <a:pt x="450" y="6872"/>
                    <a:pt x="520" y="6842"/>
                    <a:pt x="573" y="6772"/>
                  </a:cubicBezTo>
                  <a:cubicBezTo>
                    <a:pt x="1410" y="5559"/>
                    <a:pt x="2267" y="4366"/>
                    <a:pt x="3293" y="3299"/>
                  </a:cubicBezTo>
                  <a:cubicBezTo>
                    <a:pt x="4318" y="2232"/>
                    <a:pt x="5594" y="1479"/>
                    <a:pt x="6640" y="453"/>
                  </a:cubicBezTo>
                  <a:cubicBezTo>
                    <a:pt x="6827" y="285"/>
                    <a:pt x="6614" y="1"/>
                    <a:pt x="638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37"/>
            <p:cNvSpPr/>
            <p:nvPr/>
          </p:nvSpPr>
          <p:spPr>
            <a:xfrm>
              <a:off x="3188450" y="4217225"/>
              <a:ext cx="231300" cy="35175"/>
            </a:xfrm>
            <a:custGeom>
              <a:avLst/>
              <a:gdLst/>
              <a:ahLst/>
              <a:cxnLst/>
              <a:rect l="l" t="t" r="r" b="b"/>
              <a:pathLst>
                <a:path w="9252" h="1407" extrusionOk="0">
                  <a:moveTo>
                    <a:pt x="4721" y="1"/>
                  </a:moveTo>
                  <a:cubicBezTo>
                    <a:pt x="3044" y="1"/>
                    <a:pt x="1360" y="346"/>
                    <a:pt x="162" y="1048"/>
                  </a:cubicBezTo>
                  <a:cubicBezTo>
                    <a:pt x="0" y="1149"/>
                    <a:pt x="14" y="1405"/>
                    <a:pt x="221" y="1405"/>
                  </a:cubicBezTo>
                  <a:cubicBezTo>
                    <a:pt x="229" y="1405"/>
                    <a:pt x="237" y="1405"/>
                    <a:pt x="245" y="1404"/>
                  </a:cubicBezTo>
                  <a:cubicBezTo>
                    <a:pt x="1737" y="1220"/>
                    <a:pt x="3110" y="796"/>
                    <a:pt x="4635" y="796"/>
                  </a:cubicBezTo>
                  <a:cubicBezTo>
                    <a:pt x="4671" y="796"/>
                    <a:pt x="4708" y="797"/>
                    <a:pt x="4744" y="797"/>
                  </a:cubicBezTo>
                  <a:cubicBezTo>
                    <a:pt x="6167" y="818"/>
                    <a:pt x="7485" y="1195"/>
                    <a:pt x="8887" y="1404"/>
                  </a:cubicBezTo>
                  <a:cubicBezTo>
                    <a:pt x="8901" y="1406"/>
                    <a:pt x="8914" y="1407"/>
                    <a:pt x="8927" y="1407"/>
                  </a:cubicBezTo>
                  <a:cubicBezTo>
                    <a:pt x="9187" y="1407"/>
                    <a:pt x="9252" y="1021"/>
                    <a:pt x="9012" y="902"/>
                  </a:cubicBezTo>
                  <a:cubicBezTo>
                    <a:pt x="7858" y="304"/>
                    <a:pt x="6293" y="1"/>
                    <a:pt x="472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37"/>
            <p:cNvSpPr/>
            <p:nvPr/>
          </p:nvSpPr>
          <p:spPr>
            <a:xfrm>
              <a:off x="3196350" y="4450800"/>
              <a:ext cx="136200" cy="161550"/>
            </a:xfrm>
            <a:custGeom>
              <a:avLst/>
              <a:gdLst/>
              <a:ahLst/>
              <a:cxnLst/>
              <a:rect l="l" t="t" r="r" b="b"/>
              <a:pathLst>
                <a:path w="5448" h="6462" extrusionOk="0">
                  <a:moveTo>
                    <a:pt x="5132" y="1"/>
                  </a:moveTo>
                  <a:cubicBezTo>
                    <a:pt x="5090" y="1"/>
                    <a:pt x="5049" y="11"/>
                    <a:pt x="5014" y="33"/>
                  </a:cubicBezTo>
                  <a:cubicBezTo>
                    <a:pt x="3926" y="702"/>
                    <a:pt x="3047" y="1895"/>
                    <a:pt x="2252" y="2878"/>
                  </a:cubicBezTo>
                  <a:cubicBezTo>
                    <a:pt x="1457" y="3883"/>
                    <a:pt x="578" y="4971"/>
                    <a:pt x="76" y="6163"/>
                  </a:cubicBezTo>
                  <a:cubicBezTo>
                    <a:pt x="1" y="6329"/>
                    <a:pt x="130" y="6461"/>
                    <a:pt x="264" y="6461"/>
                  </a:cubicBezTo>
                  <a:cubicBezTo>
                    <a:pt x="316" y="6461"/>
                    <a:pt x="369" y="6441"/>
                    <a:pt x="411" y="6394"/>
                  </a:cubicBezTo>
                  <a:cubicBezTo>
                    <a:pt x="1310" y="5368"/>
                    <a:pt x="2022" y="4176"/>
                    <a:pt x="2901" y="3129"/>
                  </a:cubicBezTo>
                  <a:cubicBezTo>
                    <a:pt x="3675" y="2167"/>
                    <a:pt x="4679" y="1330"/>
                    <a:pt x="5349" y="305"/>
                  </a:cubicBezTo>
                  <a:cubicBezTo>
                    <a:pt x="5448" y="140"/>
                    <a:pt x="5286" y="1"/>
                    <a:pt x="513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37"/>
            <p:cNvSpPr/>
            <p:nvPr/>
          </p:nvSpPr>
          <p:spPr>
            <a:xfrm>
              <a:off x="3174225" y="4477500"/>
              <a:ext cx="431200" cy="228250"/>
            </a:xfrm>
            <a:custGeom>
              <a:avLst/>
              <a:gdLst/>
              <a:ahLst/>
              <a:cxnLst/>
              <a:rect l="l" t="t" r="r" b="b"/>
              <a:pathLst>
                <a:path w="17248" h="9130" extrusionOk="0">
                  <a:moveTo>
                    <a:pt x="11695" y="1120"/>
                  </a:moveTo>
                  <a:lnTo>
                    <a:pt x="11695" y="1120"/>
                  </a:lnTo>
                  <a:cubicBezTo>
                    <a:pt x="12071" y="2354"/>
                    <a:pt x="12657" y="3568"/>
                    <a:pt x="13264" y="4698"/>
                  </a:cubicBezTo>
                  <a:cubicBezTo>
                    <a:pt x="12553" y="3756"/>
                    <a:pt x="12113" y="2313"/>
                    <a:pt x="11716" y="1413"/>
                  </a:cubicBezTo>
                  <a:cubicBezTo>
                    <a:pt x="11716" y="1308"/>
                    <a:pt x="11695" y="1224"/>
                    <a:pt x="11695" y="1120"/>
                  </a:cubicBezTo>
                  <a:close/>
                  <a:moveTo>
                    <a:pt x="11243" y="0"/>
                  </a:moveTo>
                  <a:cubicBezTo>
                    <a:pt x="11155" y="0"/>
                    <a:pt x="11065" y="34"/>
                    <a:pt x="10983" y="116"/>
                  </a:cubicBezTo>
                  <a:cubicBezTo>
                    <a:pt x="9477" y="1476"/>
                    <a:pt x="7845" y="2710"/>
                    <a:pt x="6108" y="3735"/>
                  </a:cubicBezTo>
                  <a:cubicBezTo>
                    <a:pt x="5334" y="4196"/>
                    <a:pt x="4560" y="4614"/>
                    <a:pt x="3765" y="5012"/>
                  </a:cubicBezTo>
                  <a:cubicBezTo>
                    <a:pt x="3026" y="5364"/>
                    <a:pt x="1978" y="6053"/>
                    <a:pt x="1053" y="6053"/>
                  </a:cubicBezTo>
                  <a:cubicBezTo>
                    <a:pt x="824" y="6053"/>
                    <a:pt x="603" y="6011"/>
                    <a:pt x="396" y="5911"/>
                  </a:cubicBezTo>
                  <a:cubicBezTo>
                    <a:pt x="361" y="5892"/>
                    <a:pt x="325" y="5884"/>
                    <a:pt x="290" y="5884"/>
                  </a:cubicBezTo>
                  <a:cubicBezTo>
                    <a:pt x="135" y="5884"/>
                    <a:pt x="0" y="6054"/>
                    <a:pt x="103" y="6225"/>
                  </a:cubicBezTo>
                  <a:cubicBezTo>
                    <a:pt x="347" y="6627"/>
                    <a:pt x="739" y="6781"/>
                    <a:pt x="1202" y="6781"/>
                  </a:cubicBezTo>
                  <a:cubicBezTo>
                    <a:pt x="2449" y="6781"/>
                    <a:pt x="4210" y="5665"/>
                    <a:pt x="4957" y="5284"/>
                  </a:cubicBezTo>
                  <a:cubicBezTo>
                    <a:pt x="5355" y="5095"/>
                    <a:pt x="5752" y="4865"/>
                    <a:pt x="6129" y="4656"/>
                  </a:cubicBezTo>
                  <a:cubicBezTo>
                    <a:pt x="6178" y="4738"/>
                    <a:pt x="6279" y="4795"/>
                    <a:pt x="6381" y="4795"/>
                  </a:cubicBezTo>
                  <a:cubicBezTo>
                    <a:pt x="6409" y="4795"/>
                    <a:pt x="6437" y="4790"/>
                    <a:pt x="6464" y="4781"/>
                  </a:cubicBezTo>
                  <a:cubicBezTo>
                    <a:pt x="7447" y="4363"/>
                    <a:pt x="8368" y="3735"/>
                    <a:pt x="9205" y="3024"/>
                  </a:cubicBezTo>
                  <a:cubicBezTo>
                    <a:pt x="9260" y="3051"/>
                    <a:pt x="9318" y="3067"/>
                    <a:pt x="9379" y="3067"/>
                  </a:cubicBezTo>
                  <a:cubicBezTo>
                    <a:pt x="9458" y="3067"/>
                    <a:pt x="9541" y="3041"/>
                    <a:pt x="9623" y="2982"/>
                  </a:cubicBezTo>
                  <a:cubicBezTo>
                    <a:pt x="9770" y="2857"/>
                    <a:pt x="9916" y="2752"/>
                    <a:pt x="10042" y="2626"/>
                  </a:cubicBezTo>
                  <a:cubicBezTo>
                    <a:pt x="10128" y="2713"/>
                    <a:pt x="10250" y="2777"/>
                    <a:pt x="10367" y="2777"/>
                  </a:cubicBezTo>
                  <a:cubicBezTo>
                    <a:pt x="10448" y="2777"/>
                    <a:pt x="10525" y="2746"/>
                    <a:pt x="10586" y="2668"/>
                  </a:cubicBezTo>
                  <a:lnTo>
                    <a:pt x="11004" y="2522"/>
                  </a:lnTo>
                  <a:cubicBezTo>
                    <a:pt x="11048" y="2544"/>
                    <a:pt x="11094" y="2553"/>
                    <a:pt x="11140" y="2553"/>
                  </a:cubicBezTo>
                  <a:cubicBezTo>
                    <a:pt x="11227" y="2553"/>
                    <a:pt x="11313" y="2521"/>
                    <a:pt x="11381" y="2480"/>
                  </a:cubicBezTo>
                  <a:cubicBezTo>
                    <a:pt x="11967" y="3965"/>
                    <a:pt x="12615" y="5765"/>
                    <a:pt x="14164" y="6267"/>
                  </a:cubicBezTo>
                  <a:cubicBezTo>
                    <a:pt x="14854" y="7376"/>
                    <a:pt x="15670" y="8464"/>
                    <a:pt x="16737" y="9092"/>
                  </a:cubicBezTo>
                  <a:cubicBezTo>
                    <a:pt x="16782" y="9118"/>
                    <a:pt x="16828" y="9129"/>
                    <a:pt x="16872" y="9129"/>
                  </a:cubicBezTo>
                  <a:cubicBezTo>
                    <a:pt x="17077" y="9129"/>
                    <a:pt x="17248" y="8883"/>
                    <a:pt x="17093" y="8694"/>
                  </a:cubicBezTo>
                  <a:cubicBezTo>
                    <a:pt x="16047" y="7313"/>
                    <a:pt x="14917" y="6162"/>
                    <a:pt x="14059" y="4614"/>
                  </a:cubicBezTo>
                  <a:cubicBezTo>
                    <a:pt x="13264" y="3212"/>
                    <a:pt x="12783" y="1622"/>
                    <a:pt x="11946" y="262"/>
                  </a:cubicBezTo>
                  <a:cubicBezTo>
                    <a:pt x="11897" y="188"/>
                    <a:pt x="11819" y="158"/>
                    <a:pt x="11742" y="158"/>
                  </a:cubicBezTo>
                  <a:cubicBezTo>
                    <a:pt x="11687" y="158"/>
                    <a:pt x="11633" y="173"/>
                    <a:pt x="11590" y="199"/>
                  </a:cubicBezTo>
                  <a:cubicBezTo>
                    <a:pt x="11513" y="84"/>
                    <a:pt x="11382" y="0"/>
                    <a:pt x="1124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37"/>
            <p:cNvSpPr/>
            <p:nvPr/>
          </p:nvSpPr>
          <p:spPr>
            <a:xfrm>
              <a:off x="3612050" y="4455550"/>
              <a:ext cx="223550" cy="93500"/>
            </a:xfrm>
            <a:custGeom>
              <a:avLst/>
              <a:gdLst/>
              <a:ahLst/>
              <a:cxnLst/>
              <a:rect l="l" t="t" r="r" b="b"/>
              <a:pathLst>
                <a:path w="8942" h="3740" extrusionOk="0">
                  <a:moveTo>
                    <a:pt x="1630" y="1014"/>
                  </a:moveTo>
                  <a:lnTo>
                    <a:pt x="1630" y="1014"/>
                  </a:lnTo>
                  <a:cubicBezTo>
                    <a:pt x="2488" y="1203"/>
                    <a:pt x="3346" y="1370"/>
                    <a:pt x="4204" y="1517"/>
                  </a:cubicBezTo>
                  <a:cubicBezTo>
                    <a:pt x="4141" y="1517"/>
                    <a:pt x="4079" y="1517"/>
                    <a:pt x="3995" y="1496"/>
                  </a:cubicBezTo>
                  <a:cubicBezTo>
                    <a:pt x="3325" y="1475"/>
                    <a:pt x="2656" y="1349"/>
                    <a:pt x="1986" y="1224"/>
                  </a:cubicBezTo>
                  <a:cubicBezTo>
                    <a:pt x="1923" y="1224"/>
                    <a:pt x="1861" y="1245"/>
                    <a:pt x="1819" y="1266"/>
                  </a:cubicBezTo>
                  <a:cubicBezTo>
                    <a:pt x="1756" y="1182"/>
                    <a:pt x="1693" y="1098"/>
                    <a:pt x="1630" y="1014"/>
                  </a:cubicBezTo>
                  <a:close/>
                  <a:moveTo>
                    <a:pt x="544" y="0"/>
                  </a:moveTo>
                  <a:cubicBezTo>
                    <a:pt x="228" y="0"/>
                    <a:pt x="0" y="426"/>
                    <a:pt x="270" y="638"/>
                  </a:cubicBezTo>
                  <a:cubicBezTo>
                    <a:pt x="794" y="1035"/>
                    <a:pt x="1233" y="1475"/>
                    <a:pt x="1568" y="2040"/>
                  </a:cubicBezTo>
                  <a:cubicBezTo>
                    <a:pt x="1756" y="2354"/>
                    <a:pt x="1923" y="2688"/>
                    <a:pt x="2028" y="3044"/>
                  </a:cubicBezTo>
                  <a:cubicBezTo>
                    <a:pt x="2007" y="3232"/>
                    <a:pt x="2049" y="3358"/>
                    <a:pt x="2112" y="3400"/>
                  </a:cubicBezTo>
                  <a:cubicBezTo>
                    <a:pt x="2070" y="3463"/>
                    <a:pt x="2049" y="3525"/>
                    <a:pt x="2112" y="3588"/>
                  </a:cubicBezTo>
                  <a:lnTo>
                    <a:pt x="2133" y="3651"/>
                  </a:lnTo>
                  <a:cubicBezTo>
                    <a:pt x="2184" y="3702"/>
                    <a:pt x="2236" y="3740"/>
                    <a:pt x="2299" y="3740"/>
                  </a:cubicBezTo>
                  <a:cubicBezTo>
                    <a:pt x="2313" y="3740"/>
                    <a:pt x="2327" y="3738"/>
                    <a:pt x="2342" y="3735"/>
                  </a:cubicBezTo>
                  <a:cubicBezTo>
                    <a:pt x="3032" y="3525"/>
                    <a:pt x="2802" y="2751"/>
                    <a:pt x="2321" y="1977"/>
                  </a:cubicBezTo>
                  <a:lnTo>
                    <a:pt x="2321" y="1977"/>
                  </a:lnTo>
                  <a:cubicBezTo>
                    <a:pt x="2865" y="2123"/>
                    <a:pt x="3409" y="2207"/>
                    <a:pt x="3974" y="2249"/>
                  </a:cubicBezTo>
                  <a:cubicBezTo>
                    <a:pt x="4200" y="2264"/>
                    <a:pt x="4437" y="2282"/>
                    <a:pt x="4672" y="2282"/>
                  </a:cubicBezTo>
                  <a:cubicBezTo>
                    <a:pt x="5092" y="2282"/>
                    <a:pt x="5509" y="2226"/>
                    <a:pt x="5857" y="1998"/>
                  </a:cubicBezTo>
                  <a:cubicBezTo>
                    <a:pt x="5941" y="1935"/>
                    <a:pt x="5983" y="1830"/>
                    <a:pt x="5962" y="1747"/>
                  </a:cubicBezTo>
                  <a:lnTo>
                    <a:pt x="5962" y="1747"/>
                  </a:lnTo>
                  <a:cubicBezTo>
                    <a:pt x="6272" y="1778"/>
                    <a:pt x="6596" y="1808"/>
                    <a:pt x="6913" y="1808"/>
                  </a:cubicBezTo>
                  <a:cubicBezTo>
                    <a:pt x="7646" y="1808"/>
                    <a:pt x="8349" y="1650"/>
                    <a:pt x="8786" y="994"/>
                  </a:cubicBezTo>
                  <a:cubicBezTo>
                    <a:pt x="8942" y="769"/>
                    <a:pt x="8713" y="517"/>
                    <a:pt x="8487" y="517"/>
                  </a:cubicBezTo>
                  <a:cubicBezTo>
                    <a:pt x="8439" y="517"/>
                    <a:pt x="8391" y="528"/>
                    <a:pt x="8347" y="554"/>
                  </a:cubicBezTo>
                  <a:cubicBezTo>
                    <a:pt x="7767" y="904"/>
                    <a:pt x="7154" y="1015"/>
                    <a:pt x="6525" y="1015"/>
                  </a:cubicBezTo>
                  <a:cubicBezTo>
                    <a:pt x="5838" y="1015"/>
                    <a:pt x="5133" y="883"/>
                    <a:pt x="4434" y="784"/>
                  </a:cubicBezTo>
                  <a:cubicBezTo>
                    <a:pt x="3158" y="596"/>
                    <a:pt x="1882" y="324"/>
                    <a:pt x="626" y="10"/>
                  </a:cubicBezTo>
                  <a:cubicBezTo>
                    <a:pt x="598" y="4"/>
                    <a:pt x="571" y="0"/>
                    <a:pt x="54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37"/>
            <p:cNvSpPr/>
            <p:nvPr/>
          </p:nvSpPr>
          <p:spPr>
            <a:xfrm>
              <a:off x="3583750" y="4066850"/>
              <a:ext cx="114575" cy="226300"/>
            </a:xfrm>
            <a:custGeom>
              <a:avLst/>
              <a:gdLst/>
              <a:ahLst/>
              <a:cxnLst/>
              <a:rect l="l" t="t" r="r" b="b"/>
              <a:pathLst>
                <a:path w="4583" h="9052" extrusionOk="0">
                  <a:moveTo>
                    <a:pt x="4104" y="1"/>
                  </a:moveTo>
                  <a:cubicBezTo>
                    <a:pt x="3993" y="1"/>
                    <a:pt x="3893" y="59"/>
                    <a:pt x="3850" y="200"/>
                  </a:cubicBezTo>
                  <a:cubicBezTo>
                    <a:pt x="3516" y="1372"/>
                    <a:pt x="3118" y="2523"/>
                    <a:pt x="2616" y="3632"/>
                  </a:cubicBezTo>
                  <a:cubicBezTo>
                    <a:pt x="2072" y="4887"/>
                    <a:pt x="1319" y="6017"/>
                    <a:pt x="733" y="7231"/>
                  </a:cubicBezTo>
                  <a:cubicBezTo>
                    <a:pt x="1" y="8779"/>
                    <a:pt x="1591" y="8946"/>
                    <a:pt x="2846" y="9051"/>
                  </a:cubicBezTo>
                  <a:cubicBezTo>
                    <a:pt x="2852" y="9051"/>
                    <a:pt x="2858" y="9052"/>
                    <a:pt x="2864" y="9052"/>
                  </a:cubicBezTo>
                  <a:cubicBezTo>
                    <a:pt x="3076" y="9052"/>
                    <a:pt x="3071" y="8693"/>
                    <a:pt x="2888" y="8632"/>
                  </a:cubicBezTo>
                  <a:cubicBezTo>
                    <a:pt x="2721" y="8549"/>
                    <a:pt x="2553" y="8507"/>
                    <a:pt x="2365" y="8444"/>
                  </a:cubicBezTo>
                  <a:cubicBezTo>
                    <a:pt x="2470" y="8151"/>
                    <a:pt x="2553" y="7858"/>
                    <a:pt x="2637" y="7544"/>
                  </a:cubicBezTo>
                  <a:cubicBezTo>
                    <a:pt x="2930" y="7042"/>
                    <a:pt x="3076" y="6394"/>
                    <a:pt x="3244" y="5870"/>
                  </a:cubicBezTo>
                  <a:cubicBezTo>
                    <a:pt x="3788" y="4092"/>
                    <a:pt x="4206" y="2293"/>
                    <a:pt x="4541" y="472"/>
                  </a:cubicBezTo>
                  <a:cubicBezTo>
                    <a:pt x="4583" y="223"/>
                    <a:pt x="4321" y="1"/>
                    <a:pt x="410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37"/>
            <p:cNvSpPr/>
            <p:nvPr/>
          </p:nvSpPr>
          <p:spPr>
            <a:xfrm>
              <a:off x="3543400" y="4209325"/>
              <a:ext cx="15475" cy="17050"/>
            </a:xfrm>
            <a:custGeom>
              <a:avLst/>
              <a:gdLst/>
              <a:ahLst/>
              <a:cxnLst/>
              <a:rect l="l" t="t" r="r" b="b"/>
              <a:pathLst>
                <a:path w="619" h="682" extrusionOk="0">
                  <a:moveTo>
                    <a:pt x="405" y="1"/>
                  </a:moveTo>
                  <a:cubicBezTo>
                    <a:pt x="351" y="1"/>
                    <a:pt x="295" y="27"/>
                    <a:pt x="255" y="88"/>
                  </a:cubicBezTo>
                  <a:cubicBezTo>
                    <a:pt x="213" y="192"/>
                    <a:pt x="150" y="297"/>
                    <a:pt x="87" y="402"/>
                  </a:cubicBezTo>
                  <a:cubicBezTo>
                    <a:pt x="0" y="546"/>
                    <a:pt x="134" y="681"/>
                    <a:pt x="259" y="681"/>
                  </a:cubicBezTo>
                  <a:cubicBezTo>
                    <a:pt x="315" y="681"/>
                    <a:pt x="369" y="654"/>
                    <a:pt x="401" y="590"/>
                  </a:cubicBezTo>
                  <a:lnTo>
                    <a:pt x="547" y="255"/>
                  </a:lnTo>
                  <a:cubicBezTo>
                    <a:pt x="618" y="114"/>
                    <a:pt x="517" y="1"/>
                    <a:pt x="40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37"/>
            <p:cNvSpPr/>
            <p:nvPr/>
          </p:nvSpPr>
          <p:spPr>
            <a:xfrm>
              <a:off x="3573925" y="4160975"/>
              <a:ext cx="18250" cy="15075"/>
            </a:xfrm>
            <a:custGeom>
              <a:avLst/>
              <a:gdLst/>
              <a:ahLst/>
              <a:cxnLst/>
              <a:rect l="l" t="t" r="r" b="b"/>
              <a:pathLst>
                <a:path w="730" h="603" extrusionOk="0">
                  <a:moveTo>
                    <a:pt x="469" y="0"/>
                  </a:moveTo>
                  <a:cubicBezTo>
                    <a:pt x="437" y="0"/>
                    <a:pt x="404" y="10"/>
                    <a:pt x="373" y="34"/>
                  </a:cubicBezTo>
                  <a:cubicBezTo>
                    <a:pt x="289" y="76"/>
                    <a:pt x="226" y="139"/>
                    <a:pt x="163" y="201"/>
                  </a:cubicBezTo>
                  <a:cubicBezTo>
                    <a:pt x="1" y="364"/>
                    <a:pt x="154" y="602"/>
                    <a:pt x="319" y="602"/>
                  </a:cubicBezTo>
                  <a:cubicBezTo>
                    <a:pt x="366" y="602"/>
                    <a:pt x="414" y="583"/>
                    <a:pt x="456" y="536"/>
                  </a:cubicBezTo>
                  <a:cubicBezTo>
                    <a:pt x="540" y="473"/>
                    <a:pt x="582" y="411"/>
                    <a:pt x="645" y="327"/>
                  </a:cubicBezTo>
                  <a:cubicBezTo>
                    <a:pt x="730" y="191"/>
                    <a:pt x="608" y="0"/>
                    <a:pt x="46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37"/>
            <p:cNvSpPr/>
            <p:nvPr/>
          </p:nvSpPr>
          <p:spPr>
            <a:xfrm>
              <a:off x="3387950" y="4301425"/>
              <a:ext cx="38900" cy="17825"/>
            </a:xfrm>
            <a:custGeom>
              <a:avLst/>
              <a:gdLst/>
              <a:ahLst/>
              <a:cxnLst/>
              <a:rect l="l" t="t" r="r" b="b"/>
              <a:pathLst>
                <a:path w="1556" h="713" extrusionOk="0">
                  <a:moveTo>
                    <a:pt x="514" y="0"/>
                  </a:moveTo>
                  <a:cubicBezTo>
                    <a:pt x="200" y="0"/>
                    <a:pt x="0" y="508"/>
                    <a:pt x="363" y="589"/>
                  </a:cubicBezTo>
                  <a:cubicBezTo>
                    <a:pt x="575" y="634"/>
                    <a:pt x="820" y="712"/>
                    <a:pt x="1050" y="712"/>
                  </a:cubicBezTo>
                  <a:cubicBezTo>
                    <a:pt x="1138" y="712"/>
                    <a:pt x="1224" y="701"/>
                    <a:pt x="1304" y="672"/>
                  </a:cubicBezTo>
                  <a:cubicBezTo>
                    <a:pt x="1451" y="630"/>
                    <a:pt x="1555" y="421"/>
                    <a:pt x="1430" y="275"/>
                  </a:cubicBezTo>
                  <a:cubicBezTo>
                    <a:pt x="1221" y="65"/>
                    <a:pt x="823" y="65"/>
                    <a:pt x="551" y="3"/>
                  </a:cubicBezTo>
                  <a:cubicBezTo>
                    <a:pt x="539" y="1"/>
                    <a:pt x="527" y="0"/>
                    <a:pt x="51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37"/>
            <p:cNvSpPr/>
            <p:nvPr/>
          </p:nvSpPr>
          <p:spPr>
            <a:xfrm>
              <a:off x="3460300" y="4291725"/>
              <a:ext cx="20425" cy="10825"/>
            </a:xfrm>
            <a:custGeom>
              <a:avLst/>
              <a:gdLst/>
              <a:ahLst/>
              <a:cxnLst/>
              <a:rect l="l" t="t" r="r" b="b"/>
              <a:pathLst>
                <a:path w="817" h="433" extrusionOk="0">
                  <a:moveTo>
                    <a:pt x="411" y="0"/>
                  </a:moveTo>
                  <a:cubicBezTo>
                    <a:pt x="352" y="0"/>
                    <a:pt x="291" y="5"/>
                    <a:pt x="231" y="14"/>
                  </a:cubicBezTo>
                  <a:cubicBezTo>
                    <a:pt x="21" y="56"/>
                    <a:pt x="1" y="370"/>
                    <a:pt x="231" y="412"/>
                  </a:cubicBezTo>
                  <a:cubicBezTo>
                    <a:pt x="294" y="422"/>
                    <a:pt x="367" y="432"/>
                    <a:pt x="440" y="432"/>
                  </a:cubicBezTo>
                  <a:cubicBezTo>
                    <a:pt x="513" y="432"/>
                    <a:pt x="586" y="422"/>
                    <a:pt x="649" y="391"/>
                  </a:cubicBezTo>
                  <a:cubicBezTo>
                    <a:pt x="796" y="328"/>
                    <a:pt x="817" y="98"/>
                    <a:pt x="649" y="35"/>
                  </a:cubicBezTo>
                  <a:cubicBezTo>
                    <a:pt x="576" y="10"/>
                    <a:pt x="495" y="0"/>
                    <a:pt x="41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37"/>
            <p:cNvSpPr/>
            <p:nvPr/>
          </p:nvSpPr>
          <p:spPr>
            <a:xfrm>
              <a:off x="3367750" y="4267650"/>
              <a:ext cx="17850" cy="14625"/>
            </a:xfrm>
            <a:custGeom>
              <a:avLst/>
              <a:gdLst/>
              <a:ahLst/>
              <a:cxnLst/>
              <a:rect l="l" t="t" r="r" b="b"/>
              <a:pathLst>
                <a:path w="714" h="585" extrusionOk="0">
                  <a:moveTo>
                    <a:pt x="332" y="1"/>
                  </a:moveTo>
                  <a:cubicBezTo>
                    <a:pt x="163" y="1"/>
                    <a:pt x="1" y="242"/>
                    <a:pt x="166" y="391"/>
                  </a:cubicBezTo>
                  <a:cubicBezTo>
                    <a:pt x="250" y="454"/>
                    <a:pt x="313" y="496"/>
                    <a:pt x="397" y="559"/>
                  </a:cubicBezTo>
                  <a:cubicBezTo>
                    <a:pt x="426" y="577"/>
                    <a:pt x="455" y="585"/>
                    <a:pt x="483" y="585"/>
                  </a:cubicBezTo>
                  <a:cubicBezTo>
                    <a:pt x="614" y="585"/>
                    <a:pt x="713" y="407"/>
                    <a:pt x="627" y="287"/>
                  </a:cubicBezTo>
                  <a:cubicBezTo>
                    <a:pt x="585" y="203"/>
                    <a:pt x="522" y="140"/>
                    <a:pt x="459" y="56"/>
                  </a:cubicBezTo>
                  <a:cubicBezTo>
                    <a:pt x="420" y="17"/>
                    <a:pt x="376" y="1"/>
                    <a:pt x="33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37"/>
            <p:cNvSpPr/>
            <p:nvPr/>
          </p:nvSpPr>
          <p:spPr>
            <a:xfrm>
              <a:off x="3295000" y="4273125"/>
              <a:ext cx="16250" cy="9775"/>
            </a:xfrm>
            <a:custGeom>
              <a:avLst/>
              <a:gdLst/>
              <a:ahLst/>
              <a:cxnLst/>
              <a:rect l="l" t="t" r="r" b="b"/>
              <a:pathLst>
                <a:path w="650" h="391" extrusionOk="0">
                  <a:moveTo>
                    <a:pt x="212" y="1"/>
                  </a:moveTo>
                  <a:cubicBezTo>
                    <a:pt x="126" y="1"/>
                    <a:pt x="58" y="58"/>
                    <a:pt x="22" y="130"/>
                  </a:cubicBezTo>
                  <a:cubicBezTo>
                    <a:pt x="1" y="214"/>
                    <a:pt x="43" y="340"/>
                    <a:pt x="126" y="360"/>
                  </a:cubicBezTo>
                  <a:cubicBezTo>
                    <a:pt x="185" y="375"/>
                    <a:pt x="245" y="390"/>
                    <a:pt x="304" y="390"/>
                  </a:cubicBezTo>
                  <a:cubicBezTo>
                    <a:pt x="328" y="390"/>
                    <a:pt x="353" y="388"/>
                    <a:pt x="377" y="381"/>
                  </a:cubicBezTo>
                  <a:cubicBezTo>
                    <a:pt x="503" y="360"/>
                    <a:pt x="649" y="151"/>
                    <a:pt x="482" y="68"/>
                  </a:cubicBezTo>
                  <a:cubicBezTo>
                    <a:pt x="398" y="26"/>
                    <a:pt x="335" y="5"/>
                    <a:pt x="252" y="5"/>
                  </a:cubicBezTo>
                  <a:cubicBezTo>
                    <a:pt x="238" y="2"/>
                    <a:pt x="225" y="1"/>
                    <a:pt x="2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37"/>
            <p:cNvSpPr/>
            <p:nvPr/>
          </p:nvSpPr>
          <p:spPr>
            <a:xfrm>
              <a:off x="3440675" y="4259050"/>
              <a:ext cx="17000" cy="14475"/>
            </a:xfrm>
            <a:custGeom>
              <a:avLst/>
              <a:gdLst/>
              <a:ahLst/>
              <a:cxnLst/>
              <a:rect l="l" t="t" r="r" b="b"/>
              <a:pathLst>
                <a:path w="680" h="579" extrusionOk="0">
                  <a:moveTo>
                    <a:pt x="400" y="1"/>
                  </a:moveTo>
                  <a:cubicBezTo>
                    <a:pt x="389" y="1"/>
                    <a:pt x="378" y="1"/>
                    <a:pt x="367" y="3"/>
                  </a:cubicBezTo>
                  <a:lnTo>
                    <a:pt x="262" y="3"/>
                  </a:lnTo>
                  <a:cubicBezTo>
                    <a:pt x="137" y="24"/>
                    <a:pt x="32" y="128"/>
                    <a:pt x="11" y="254"/>
                  </a:cubicBezTo>
                  <a:cubicBezTo>
                    <a:pt x="1" y="468"/>
                    <a:pt x="166" y="578"/>
                    <a:pt x="332" y="578"/>
                  </a:cubicBezTo>
                  <a:cubicBezTo>
                    <a:pt x="490" y="578"/>
                    <a:pt x="650" y="479"/>
                    <a:pt x="660" y="275"/>
                  </a:cubicBezTo>
                  <a:cubicBezTo>
                    <a:pt x="679" y="120"/>
                    <a:pt x="537" y="1"/>
                    <a:pt x="4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37"/>
            <p:cNvSpPr/>
            <p:nvPr/>
          </p:nvSpPr>
          <p:spPr>
            <a:xfrm>
              <a:off x="3436250" y="4328125"/>
              <a:ext cx="15700" cy="9475"/>
            </a:xfrm>
            <a:custGeom>
              <a:avLst/>
              <a:gdLst/>
              <a:ahLst/>
              <a:cxnLst/>
              <a:rect l="l" t="t" r="r" b="b"/>
              <a:pathLst>
                <a:path w="628" h="379" extrusionOk="0">
                  <a:moveTo>
                    <a:pt x="337" y="0"/>
                  </a:moveTo>
                  <a:cubicBezTo>
                    <a:pt x="302" y="0"/>
                    <a:pt x="266" y="2"/>
                    <a:pt x="230" y="2"/>
                  </a:cubicBezTo>
                  <a:cubicBezTo>
                    <a:pt x="0" y="44"/>
                    <a:pt x="63" y="337"/>
                    <a:pt x="272" y="357"/>
                  </a:cubicBezTo>
                  <a:cubicBezTo>
                    <a:pt x="293" y="357"/>
                    <a:pt x="335" y="378"/>
                    <a:pt x="377" y="378"/>
                  </a:cubicBezTo>
                  <a:cubicBezTo>
                    <a:pt x="439" y="378"/>
                    <a:pt x="523" y="357"/>
                    <a:pt x="565" y="295"/>
                  </a:cubicBezTo>
                  <a:lnTo>
                    <a:pt x="586" y="295"/>
                  </a:lnTo>
                  <a:cubicBezTo>
                    <a:pt x="628" y="211"/>
                    <a:pt x="607" y="148"/>
                    <a:pt x="565" y="85"/>
                  </a:cubicBezTo>
                  <a:cubicBezTo>
                    <a:pt x="505" y="11"/>
                    <a:pt x="424" y="0"/>
                    <a:pt x="33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37"/>
            <p:cNvSpPr/>
            <p:nvPr/>
          </p:nvSpPr>
          <p:spPr>
            <a:xfrm>
              <a:off x="3071650" y="4016350"/>
              <a:ext cx="786225" cy="722650"/>
            </a:xfrm>
            <a:custGeom>
              <a:avLst/>
              <a:gdLst/>
              <a:ahLst/>
              <a:cxnLst/>
              <a:rect l="l" t="t" r="r" b="b"/>
              <a:pathLst>
                <a:path w="31449" h="28906" extrusionOk="0">
                  <a:moveTo>
                    <a:pt x="23651" y="923"/>
                  </a:moveTo>
                  <a:cubicBezTo>
                    <a:pt x="24418" y="923"/>
                    <a:pt x="25029" y="1395"/>
                    <a:pt x="24837" y="2576"/>
                  </a:cubicBezTo>
                  <a:cubicBezTo>
                    <a:pt x="24690" y="3476"/>
                    <a:pt x="24355" y="4354"/>
                    <a:pt x="24104" y="5233"/>
                  </a:cubicBezTo>
                  <a:cubicBezTo>
                    <a:pt x="23581" y="6970"/>
                    <a:pt x="23079" y="8727"/>
                    <a:pt x="22577" y="10485"/>
                  </a:cubicBezTo>
                  <a:cubicBezTo>
                    <a:pt x="22389" y="11134"/>
                    <a:pt x="25046" y="11824"/>
                    <a:pt x="26322" y="13059"/>
                  </a:cubicBezTo>
                  <a:cubicBezTo>
                    <a:pt x="27306" y="14000"/>
                    <a:pt x="28331" y="14900"/>
                    <a:pt x="29105" y="16009"/>
                  </a:cubicBezTo>
                  <a:cubicBezTo>
                    <a:pt x="29628" y="16720"/>
                    <a:pt x="30026" y="17473"/>
                    <a:pt x="29900" y="18080"/>
                  </a:cubicBezTo>
                  <a:cubicBezTo>
                    <a:pt x="29816" y="18520"/>
                    <a:pt x="29440" y="18854"/>
                    <a:pt x="28624" y="19043"/>
                  </a:cubicBezTo>
                  <a:cubicBezTo>
                    <a:pt x="27819" y="19234"/>
                    <a:pt x="27014" y="19338"/>
                    <a:pt x="26193" y="19338"/>
                  </a:cubicBezTo>
                  <a:cubicBezTo>
                    <a:pt x="26117" y="19338"/>
                    <a:pt x="26042" y="19337"/>
                    <a:pt x="25967" y="19336"/>
                  </a:cubicBezTo>
                  <a:cubicBezTo>
                    <a:pt x="25694" y="19336"/>
                    <a:pt x="24759" y="19181"/>
                    <a:pt x="24017" y="19181"/>
                  </a:cubicBezTo>
                  <a:cubicBezTo>
                    <a:pt x="23394" y="19181"/>
                    <a:pt x="22905" y="19290"/>
                    <a:pt x="23058" y="19691"/>
                  </a:cubicBezTo>
                  <a:cubicBezTo>
                    <a:pt x="23707" y="21386"/>
                    <a:pt x="24376" y="23123"/>
                    <a:pt x="24502" y="24922"/>
                  </a:cubicBezTo>
                  <a:cubicBezTo>
                    <a:pt x="24544" y="25529"/>
                    <a:pt x="24669" y="27077"/>
                    <a:pt x="24251" y="27559"/>
                  </a:cubicBezTo>
                  <a:cubicBezTo>
                    <a:pt x="23981" y="27857"/>
                    <a:pt x="23688" y="27969"/>
                    <a:pt x="23387" y="27969"/>
                  </a:cubicBezTo>
                  <a:cubicBezTo>
                    <a:pt x="22781" y="27969"/>
                    <a:pt x="22146" y="27511"/>
                    <a:pt x="21614" y="27203"/>
                  </a:cubicBezTo>
                  <a:cubicBezTo>
                    <a:pt x="19208" y="25801"/>
                    <a:pt x="17492" y="23855"/>
                    <a:pt x="16007" y="21575"/>
                  </a:cubicBezTo>
                  <a:cubicBezTo>
                    <a:pt x="15902" y="21407"/>
                    <a:pt x="15777" y="21219"/>
                    <a:pt x="15672" y="21051"/>
                  </a:cubicBezTo>
                  <a:cubicBezTo>
                    <a:pt x="15640" y="20872"/>
                    <a:pt x="15518" y="20718"/>
                    <a:pt x="15337" y="20718"/>
                  </a:cubicBezTo>
                  <a:cubicBezTo>
                    <a:pt x="15286" y="20718"/>
                    <a:pt x="15230" y="20731"/>
                    <a:pt x="15170" y="20759"/>
                  </a:cubicBezTo>
                  <a:cubicBezTo>
                    <a:pt x="13601" y="21595"/>
                    <a:pt x="12010" y="22391"/>
                    <a:pt x="10378" y="23123"/>
                  </a:cubicBezTo>
                  <a:cubicBezTo>
                    <a:pt x="9479" y="23499"/>
                    <a:pt x="8600" y="23876"/>
                    <a:pt x="7679" y="24211"/>
                  </a:cubicBezTo>
                  <a:cubicBezTo>
                    <a:pt x="7219" y="24399"/>
                    <a:pt x="6759" y="24588"/>
                    <a:pt x="6256" y="24692"/>
                  </a:cubicBezTo>
                  <a:cubicBezTo>
                    <a:pt x="5995" y="24779"/>
                    <a:pt x="5719" y="24823"/>
                    <a:pt x="5440" y="24823"/>
                  </a:cubicBezTo>
                  <a:cubicBezTo>
                    <a:pt x="5385" y="24823"/>
                    <a:pt x="5329" y="24821"/>
                    <a:pt x="5273" y="24818"/>
                  </a:cubicBezTo>
                  <a:cubicBezTo>
                    <a:pt x="5256" y="24819"/>
                    <a:pt x="5238" y="24819"/>
                    <a:pt x="5219" y="24819"/>
                  </a:cubicBezTo>
                  <a:cubicBezTo>
                    <a:pt x="4583" y="24819"/>
                    <a:pt x="3190" y="24123"/>
                    <a:pt x="4206" y="22558"/>
                  </a:cubicBezTo>
                  <a:cubicBezTo>
                    <a:pt x="4373" y="22370"/>
                    <a:pt x="4520" y="22181"/>
                    <a:pt x="4687" y="22014"/>
                  </a:cubicBezTo>
                  <a:cubicBezTo>
                    <a:pt x="4980" y="21721"/>
                    <a:pt x="5294" y="21449"/>
                    <a:pt x="5608" y="21156"/>
                  </a:cubicBezTo>
                  <a:cubicBezTo>
                    <a:pt x="6173" y="20654"/>
                    <a:pt x="6717" y="20110"/>
                    <a:pt x="7219" y="19524"/>
                  </a:cubicBezTo>
                  <a:cubicBezTo>
                    <a:pt x="8056" y="18603"/>
                    <a:pt x="9249" y="17243"/>
                    <a:pt x="9772" y="16134"/>
                  </a:cubicBezTo>
                  <a:cubicBezTo>
                    <a:pt x="9834" y="16009"/>
                    <a:pt x="9876" y="15883"/>
                    <a:pt x="9918" y="15758"/>
                  </a:cubicBezTo>
                  <a:cubicBezTo>
                    <a:pt x="10065" y="14837"/>
                    <a:pt x="9144" y="14251"/>
                    <a:pt x="8433" y="13644"/>
                  </a:cubicBezTo>
                  <a:cubicBezTo>
                    <a:pt x="7679" y="12996"/>
                    <a:pt x="6884" y="12368"/>
                    <a:pt x="6110" y="11720"/>
                  </a:cubicBezTo>
                  <a:cubicBezTo>
                    <a:pt x="5796" y="11447"/>
                    <a:pt x="5461" y="11196"/>
                    <a:pt x="5148" y="10924"/>
                  </a:cubicBezTo>
                  <a:cubicBezTo>
                    <a:pt x="4959" y="10757"/>
                    <a:pt x="4771" y="10590"/>
                    <a:pt x="4562" y="10443"/>
                  </a:cubicBezTo>
                  <a:cubicBezTo>
                    <a:pt x="2992" y="9523"/>
                    <a:pt x="4269" y="8183"/>
                    <a:pt x="4855" y="8037"/>
                  </a:cubicBezTo>
                  <a:cubicBezTo>
                    <a:pt x="5106" y="7974"/>
                    <a:pt x="5357" y="7911"/>
                    <a:pt x="5587" y="7849"/>
                  </a:cubicBezTo>
                  <a:cubicBezTo>
                    <a:pt x="6005" y="7765"/>
                    <a:pt x="6466" y="7723"/>
                    <a:pt x="6884" y="7681"/>
                  </a:cubicBezTo>
                  <a:cubicBezTo>
                    <a:pt x="7742" y="7598"/>
                    <a:pt x="8600" y="7514"/>
                    <a:pt x="9479" y="7493"/>
                  </a:cubicBezTo>
                  <a:cubicBezTo>
                    <a:pt x="9623" y="7490"/>
                    <a:pt x="9767" y="7488"/>
                    <a:pt x="9911" y="7488"/>
                  </a:cubicBezTo>
                  <a:cubicBezTo>
                    <a:pt x="11607" y="7488"/>
                    <a:pt x="13291" y="7729"/>
                    <a:pt x="14814" y="8539"/>
                  </a:cubicBezTo>
                  <a:cubicBezTo>
                    <a:pt x="14877" y="8572"/>
                    <a:pt x="14945" y="8587"/>
                    <a:pt x="15017" y="8587"/>
                  </a:cubicBezTo>
                  <a:cubicBezTo>
                    <a:pt x="15999" y="8587"/>
                    <a:pt x="17760" y="5715"/>
                    <a:pt x="18267" y="5149"/>
                  </a:cubicBezTo>
                  <a:cubicBezTo>
                    <a:pt x="18727" y="4668"/>
                    <a:pt x="19187" y="4166"/>
                    <a:pt x="19669" y="3685"/>
                  </a:cubicBezTo>
                  <a:cubicBezTo>
                    <a:pt x="20443" y="2869"/>
                    <a:pt x="21280" y="2074"/>
                    <a:pt x="22179" y="1425"/>
                  </a:cubicBezTo>
                  <a:cubicBezTo>
                    <a:pt x="22624" y="1110"/>
                    <a:pt x="23169" y="923"/>
                    <a:pt x="23651" y="923"/>
                  </a:cubicBezTo>
                  <a:close/>
                  <a:moveTo>
                    <a:pt x="23686" y="1"/>
                  </a:moveTo>
                  <a:cubicBezTo>
                    <a:pt x="21880" y="1"/>
                    <a:pt x="20300" y="1987"/>
                    <a:pt x="19166" y="3120"/>
                  </a:cubicBezTo>
                  <a:lnTo>
                    <a:pt x="19125" y="3162"/>
                  </a:lnTo>
                  <a:cubicBezTo>
                    <a:pt x="18246" y="4020"/>
                    <a:pt x="17430" y="4919"/>
                    <a:pt x="16614" y="5861"/>
                  </a:cubicBezTo>
                  <a:cubicBezTo>
                    <a:pt x="16112" y="6468"/>
                    <a:pt x="15505" y="7054"/>
                    <a:pt x="15107" y="7744"/>
                  </a:cubicBezTo>
                  <a:cubicBezTo>
                    <a:pt x="13496" y="6928"/>
                    <a:pt x="11759" y="6635"/>
                    <a:pt x="9918" y="6635"/>
                  </a:cubicBezTo>
                  <a:cubicBezTo>
                    <a:pt x="8851" y="6656"/>
                    <a:pt x="7784" y="6740"/>
                    <a:pt x="6738" y="6844"/>
                  </a:cubicBezTo>
                  <a:cubicBezTo>
                    <a:pt x="5838" y="6949"/>
                    <a:pt x="4855" y="6991"/>
                    <a:pt x="4080" y="7493"/>
                  </a:cubicBezTo>
                  <a:cubicBezTo>
                    <a:pt x="0" y="10108"/>
                    <a:pt x="8244" y="13456"/>
                    <a:pt x="9332" y="15653"/>
                  </a:cubicBezTo>
                  <a:cubicBezTo>
                    <a:pt x="8621" y="16532"/>
                    <a:pt x="8035" y="17515"/>
                    <a:pt x="7303" y="18394"/>
                  </a:cubicBezTo>
                  <a:cubicBezTo>
                    <a:pt x="6466" y="19398"/>
                    <a:pt x="5524" y="20256"/>
                    <a:pt x="4562" y="21156"/>
                  </a:cubicBezTo>
                  <a:cubicBezTo>
                    <a:pt x="3557" y="22098"/>
                    <a:pt x="2407" y="23625"/>
                    <a:pt x="3620" y="24901"/>
                  </a:cubicBezTo>
                  <a:cubicBezTo>
                    <a:pt x="4121" y="25434"/>
                    <a:pt x="4734" y="25625"/>
                    <a:pt x="5382" y="25625"/>
                  </a:cubicBezTo>
                  <a:cubicBezTo>
                    <a:pt x="6413" y="25625"/>
                    <a:pt x="7533" y="25144"/>
                    <a:pt x="8433" y="24797"/>
                  </a:cubicBezTo>
                  <a:cubicBezTo>
                    <a:pt x="10776" y="23897"/>
                    <a:pt x="13078" y="22851"/>
                    <a:pt x="15275" y="21637"/>
                  </a:cubicBezTo>
                  <a:cubicBezTo>
                    <a:pt x="15337" y="21742"/>
                    <a:pt x="15379" y="21847"/>
                    <a:pt x="15442" y="21951"/>
                  </a:cubicBezTo>
                  <a:cubicBezTo>
                    <a:pt x="16300" y="23520"/>
                    <a:pt x="17513" y="24943"/>
                    <a:pt x="18832" y="26115"/>
                  </a:cubicBezTo>
                  <a:cubicBezTo>
                    <a:pt x="20003" y="27140"/>
                    <a:pt x="21866" y="28751"/>
                    <a:pt x="23477" y="28898"/>
                  </a:cubicBezTo>
                  <a:cubicBezTo>
                    <a:pt x="23533" y="28903"/>
                    <a:pt x="23587" y="28905"/>
                    <a:pt x="23639" y="28905"/>
                  </a:cubicBezTo>
                  <a:cubicBezTo>
                    <a:pt x="25080" y="28905"/>
                    <a:pt x="25257" y="27015"/>
                    <a:pt x="25318" y="25885"/>
                  </a:cubicBezTo>
                  <a:cubicBezTo>
                    <a:pt x="25402" y="23792"/>
                    <a:pt x="24711" y="21784"/>
                    <a:pt x="23979" y="19859"/>
                  </a:cubicBezTo>
                  <a:lnTo>
                    <a:pt x="23979" y="19859"/>
                  </a:lnTo>
                  <a:cubicBezTo>
                    <a:pt x="24669" y="19942"/>
                    <a:pt x="25339" y="19984"/>
                    <a:pt x="25946" y="20005"/>
                  </a:cubicBezTo>
                  <a:cubicBezTo>
                    <a:pt x="26167" y="20013"/>
                    <a:pt x="26383" y="20017"/>
                    <a:pt x="26594" y="20017"/>
                  </a:cubicBezTo>
                  <a:cubicBezTo>
                    <a:pt x="27477" y="20017"/>
                    <a:pt x="28262" y="19944"/>
                    <a:pt x="28938" y="19775"/>
                  </a:cubicBezTo>
                  <a:cubicBezTo>
                    <a:pt x="30130" y="19440"/>
                    <a:pt x="31449" y="18938"/>
                    <a:pt x="30925" y="17473"/>
                  </a:cubicBezTo>
                  <a:cubicBezTo>
                    <a:pt x="30340" y="15821"/>
                    <a:pt x="28917" y="14251"/>
                    <a:pt x="27661" y="13080"/>
                  </a:cubicBezTo>
                  <a:cubicBezTo>
                    <a:pt x="26552" y="12054"/>
                    <a:pt x="25548" y="11364"/>
                    <a:pt x="23456" y="10464"/>
                  </a:cubicBezTo>
                  <a:cubicBezTo>
                    <a:pt x="24167" y="8037"/>
                    <a:pt x="24983" y="5589"/>
                    <a:pt x="25548" y="3120"/>
                  </a:cubicBezTo>
                  <a:cubicBezTo>
                    <a:pt x="25883" y="1676"/>
                    <a:pt x="25527" y="65"/>
                    <a:pt x="23770" y="2"/>
                  </a:cubicBezTo>
                  <a:cubicBezTo>
                    <a:pt x="23742" y="1"/>
                    <a:pt x="23714" y="1"/>
                    <a:pt x="236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5" name="Google Shape;1067;p37">
            <a:extLst>
              <a:ext uri="{FF2B5EF4-FFF2-40B4-BE49-F238E27FC236}">
                <a16:creationId xmlns:a16="http://schemas.microsoft.com/office/drawing/2014/main" id="{9D76F02A-803B-9DD5-78D6-A591ECE9728A}"/>
              </a:ext>
            </a:extLst>
          </p:cNvPr>
          <p:cNvSpPr txBox="1"/>
          <p:nvPr/>
        </p:nvSpPr>
        <p:spPr>
          <a:xfrm>
            <a:off x="559048" y="349543"/>
            <a:ext cx="7014987" cy="724222"/>
          </a:xfrm>
          <a:prstGeom prst="rect">
            <a:avLst/>
          </a:prstGeom>
          <a:noFill/>
          <a:ln>
            <a:noFill/>
          </a:ln>
        </p:spPr>
        <p:txBody>
          <a:bodyPr spcFirstLastPara="1" wrap="square" lIns="91425" tIns="91425" rIns="0" bIns="91425" anchor="t" anchorCtr="0">
            <a:noAutofit/>
          </a:bodyPr>
          <a:lstStyle/>
          <a:p>
            <a:pPr lvl="0"/>
            <a:r>
              <a:rPr lang="en-US" sz="2800" dirty="0">
                <a:solidFill>
                  <a:schemeClr val="lt2"/>
                </a:solidFill>
                <a:latin typeface="Calibri" panose="020F0502020204030204" pitchFamily="34" charset="0"/>
                <a:ea typeface="Quicksand Medium"/>
                <a:cs typeface="Calibri" panose="020F0502020204030204" pitchFamily="34" charset="0"/>
                <a:sym typeface="Quicksand Medium"/>
              </a:rPr>
              <a:t>3.</a:t>
            </a:r>
            <a:r>
              <a:rPr lang="vi-VN" sz="2800" dirty="0">
                <a:solidFill>
                  <a:schemeClr val="lt2"/>
                </a:solidFill>
                <a:latin typeface="Calibri" panose="020F0502020204030204" pitchFamily="34" charset="0"/>
                <a:ea typeface="Quicksand Medium"/>
                <a:cs typeface="Calibri" panose="020F0502020204030204" pitchFamily="34" charset="0"/>
                <a:sym typeface="Quicksand Medium"/>
              </a:rPr>
              <a:t>Em có suy nghĩ gì về công việc của họ?</a:t>
            </a:r>
            <a:endParaRPr sz="2800" dirty="0">
              <a:solidFill>
                <a:schemeClr val="lt2"/>
              </a:solidFill>
              <a:latin typeface="Calibri" panose="020F0502020204030204" pitchFamily="34" charset="0"/>
              <a:ea typeface="Quicksand Medium"/>
              <a:cs typeface="Calibri" panose="020F0502020204030204" pitchFamily="34" charset="0"/>
              <a:sym typeface="Quicksand Medium"/>
            </a:endParaRPr>
          </a:p>
        </p:txBody>
      </p:sp>
      <p:grpSp>
        <p:nvGrpSpPr>
          <p:cNvPr id="169" name="Google Shape;1524;p43">
            <a:extLst>
              <a:ext uri="{FF2B5EF4-FFF2-40B4-BE49-F238E27FC236}">
                <a16:creationId xmlns:a16="http://schemas.microsoft.com/office/drawing/2014/main" id="{FDE5FFC8-1FCA-2C3D-FC12-EACC067C90CC}"/>
              </a:ext>
            </a:extLst>
          </p:cNvPr>
          <p:cNvGrpSpPr/>
          <p:nvPr/>
        </p:nvGrpSpPr>
        <p:grpSpPr>
          <a:xfrm>
            <a:off x="5877631" y="1793031"/>
            <a:ext cx="4153743" cy="3441489"/>
            <a:chOff x="6589067" y="2382475"/>
            <a:chExt cx="3442307" cy="2852045"/>
          </a:xfrm>
        </p:grpSpPr>
        <p:grpSp>
          <p:nvGrpSpPr>
            <p:cNvPr id="170" name="Google Shape;1525;p43">
              <a:extLst>
                <a:ext uri="{FF2B5EF4-FFF2-40B4-BE49-F238E27FC236}">
                  <a16:creationId xmlns:a16="http://schemas.microsoft.com/office/drawing/2014/main" id="{20BCDB68-A769-E5E6-FB6F-1B662DDF1DEB}"/>
                </a:ext>
              </a:extLst>
            </p:cNvPr>
            <p:cNvGrpSpPr/>
            <p:nvPr/>
          </p:nvGrpSpPr>
          <p:grpSpPr>
            <a:xfrm>
              <a:off x="6589067" y="2382475"/>
              <a:ext cx="3442307" cy="1689019"/>
              <a:chOff x="-56980" y="818425"/>
              <a:chExt cx="3022219" cy="1689019"/>
            </a:xfrm>
          </p:grpSpPr>
          <p:sp>
            <p:nvSpPr>
              <p:cNvPr id="191" name="Google Shape;1526;p43">
                <a:extLst>
                  <a:ext uri="{FF2B5EF4-FFF2-40B4-BE49-F238E27FC236}">
                    <a16:creationId xmlns:a16="http://schemas.microsoft.com/office/drawing/2014/main" id="{BBBC75D9-8D89-F537-2483-B51177CAA0F2}"/>
                  </a:ext>
                </a:extLst>
              </p:cNvPr>
              <p:cNvSpPr/>
              <p:nvPr/>
            </p:nvSpPr>
            <p:spPr>
              <a:xfrm rot="659798">
                <a:off x="1081" y="956637"/>
                <a:ext cx="1509242" cy="907862"/>
              </a:xfrm>
              <a:custGeom>
                <a:avLst/>
                <a:gdLst/>
                <a:ahLst/>
                <a:cxnLst/>
                <a:rect l="l" t="t" r="r" b="b"/>
                <a:pathLst>
                  <a:path w="54473" h="54073" extrusionOk="0">
                    <a:moveTo>
                      <a:pt x="54472" y="27020"/>
                    </a:moveTo>
                    <a:lnTo>
                      <a:pt x="4670" y="47101"/>
                    </a:lnTo>
                    <a:cubicBezTo>
                      <a:pt x="2502" y="47968"/>
                      <a:pt x="1001" y="50703"/>
                      <a:pt x="1001" y="53772"/>
                    </a:cubicBezTo>
                    <a:lnTo>
                      <a:pt x="1001" y="54072"/>
                    </a:lnTo>
                    <a:lnTo>
                      <a:pt x="0" y="53672"/>
                    </a:lnTo>
                    <a:lnTo>
                      <a:pt x="0" y="367"/>
                    </a:lnTo>
                    <a:lnTo>
                      <a:pt x="1001" y="0"/>
                    </a:lnTo>
                    <a:lnTo>
                      <a:pt x="1001" y="300"/>
                    </a:lnTo>
                    <a:cubicBezTo>
                      <a:pt x="1001" y="3369"/>
                      <a:pt x="2502" y="6071"/>
                      <a:pt x="4670" y="6972"/>
                    </a:cubicBezTo>
                    <a:close/>
                  </a:path>
                </a:pathLst>
              </a:custGeom>
              <a:solidFill>
                <a:srgbClr val="FFFFFF">
                  <a:alpha val="334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527;p43">
                <a:extLst>
                  <a:ext uri="{FF2B5EF4-FFF2-40B4-BE49-F238E27FC236}">
                    <a16:creationId xmlns:a16="http://schemas.microsoft.com/office/drawing/2014/main" id="{70B5803C-2094-226A-CCDA-FB31AE63B163}"/>
                  </a:ext>
                </a:extLst>
              </p:cNvPr>
              <p:cNvSpPr/>
              <p:nvPr/>
            </p:nvSpPr>
            <p:spPr>
              <a:xfrm rot="659798">
                <a:off x="1145" y="1277583"/>
                <a:ext cx="1509242" cy="265493"/>
              </a:xfrm>
              <a:custGeom>
                <a:avLst/>
                <a:gdLst/>
                <a:ahLst/>
                <a:cxnLst/>
                <a:rect l="l" t="t" r="r" b="b"/>
                <a:pathLst>
                  <a:path w="54473" h="15813" extrusionOk="0">
                    <a:moveTo>
                      <a:pt x="1001" y="1"/>
                    </a:moveTo>
                    <a:lnTo>
                      <a:pt x="0" y="134"/>
                    </a:lnTo>
                    <a:lnTo>
                      <a:pt x="0" y="15712"/>
                    </a:lnTo>
                    <a:lnTo>
                      <a:pt x="1001" y="15812"/>
                    </a:lnTo>
                    <a:lnTo>
                      <a:pt x="1001" y="15746"/>
                    </a:lnTo>
                    <a:cubicBezTo>
                      <a:pt x="1001" y="14845"/>
                      <a:pt x="2502" y="14044"/>
                      <a:pt x="4670" y="13777"/>
                    </a:cubicBezTo>
                    <a:lnTo>
                      <a:pt x="54472" y="7907"/>
                    </a:lnTo>
                    <a:lnTo>
                      <a:pt x="4670" y="2036"/>
                    </a:lnTo>
                    <a:cubicBezTo>
                      <a:pt x="2502" y="1802"/>
                      <a:pt x="1001" y="1002"/>
                      <a:pt x="1001" y="101"/>
                    </a:cubicBezTo>
                    <a:lnTo>
                      <a:pt x="1001" y="1"/>
                    </a:lnTo>
                    <a:close/>
                  </a:path>
                </a:pathLst>
              </a:custGeom>
              <a:solidFill>
                <a:srgbClr val="FFFFFF">
                  <a:alpha val="334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528;p43">
                <a:extLst>
                  <a:ext uri="{FF2B5EF4-FFF2-40B4-BE49-F238E27FC236}">
                    <a16:creationId xmlns:a16="http://schemas.microsoft.com/office/drawing/2014/main" id="{99B7524D-33F1-8F0F-5488-FC9B3AA89C7E}"/>
                  </a:ext>
                </a:extLst>
              </p:cNvPr>
              <p:cNvSpPr/>
              <p:nvPr/>
            </p:nvSpPr>
            <p:spPr>
              <a:xfrm rot="682126">
                <a:off x="1625203" y="1045105"/>
                <a:ext cx="1249146" cy="1347165"/>
              </a:xfrm>
              <a:custGeom>
                <a:avLst/>
                <a:gdLst/>
                <a:ahLst/>
                <a:cxnLst/>
                <a:rect l="l" t="t" r="r" b="b"/>
                <a:pathLst>
                  <a:path w="54507" h="54073" extrusionOk="0">
                    <a:moveTo>
                      <a:pt x="0" y="27020"/>
                    </a:moveTo>
                    <a:lnTo>
                      <a:pt x="49836" y="6939"/>
                    </a:lnTo>
                    <a:cubicBezTo>
                      <a:pt x="52004" y="6071"/>
                      <a:pt x="53472" y="3369"/>
                      <a:pt x="53472" y="300"/>
                    </a:cubicBezTo>
                    <a:lnTo>
                      <a:pt x="53472" y="0"/>
                    </a:lnTo>
                    <a:lnTo>
                      <a:pt x="54506" y="367"/>
                    </a:lnTo>
                    <a:lnTo>
                      <a:pt x="54506" y="53672"/>
                    </a:lnTo>
                    <a:lnTo>
                      <a:pt x="53472" y="54072"/>
                    </a:lnTo>
                    <a:lnTo>
                      <a:pt x="53472" y="53772"/>
                    </a:lnTo>
                    <a:cubicBezTo>
                      <a:pt x="53472" y="50703"/>
                      <a:pt x="52004" y="47968"/>
                      <a:pt x="49836" y="47101"/>
                    </a:cubicBezTo>
                    <a:close/>
                  </a:path>
                </a:pathLst>
              </a:custGeom>
              <a:solidFill>
                <a:srgbClr val="FFFFFF">
                  <a:alpha val="334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529;p43">
                <a:extLst>
                  <a:ext uri="{FF2B5EF4-FFF2-40B4-BE49-F238E27FC236}">
                    <a16:creationId xmlns:a16="http://schemas.microsoft.com/office/drawing/2014/main" id="{C221CD17-44C8-F063-4C52-4B3F739342FC}"/>
                  </a:ext>
                </a:extLst>
              </p:cNvPr>
              <p:cNvSpPr/>
              <p:nvPr/>
            </p:nvSpPr>
            <p:spPr>
              <a:xfrm rot="682126">
                <a:off x="1625259" y="1521276"/>
                <a:ext cx="1249146" cy="393962"/>
              </a:xfrm>
              <a:custGeom>
                <a:avLst/>
                <a:gdLst/>
                <a:ahLst/>
                <a:cxnLst/>
                <a:rect l="l" t="t" r="r" b="b"/>
                <a:pathLst>
                  <a:path w="54507" h="15813" extrusionOk="0">
                    <a:moveTo>
                      <a:pt x="53472" y="1"/>
                    </a:moveTo>
                    <a:lnTo>
                      <a:pt x="53472" y="101"/>
                    </a:lnTo>
                    <a:cubicBezTo>
                      <a:pt x="53472" y="1002"/>
                      <a:pt x="52004" y="1802"/>
                      <a:pt x="49836" y="2036"/>
                    </a:cubicBezTo>
                    <a:lnTo>
                      <a:pt x="0" y="7907"/>
                    </a:lnTo>
                    <a:lnTo>
                      <a:pt x="49836" y="13777"/>
                    </a:lnTo>
                    <a:cubicBezTo>
                      <a:pt x="52004" y="14044"/>
                      <a:pt x="53472" y="14845"/>
                      <a:pt x="53472" y="15746"/>
                    </a:cubicBezTo>
                    <a:lnTo>
                      <a:pt x="53472" y="15812"/>
                    </a:lnTo>
                    <a:lnTo>
                      <a:pt x="54506" y="15712"/>
                    </a:lnTo>
                    <a:lnTo>
                      <a:pt x="54506" y="134"/>
                    </a:lnTo>
                    <a:lnTo>
                      <a:pt x="53472" y="1"/>
                    </a:lnTo>
                    <a:close/>
                  </a:path>
                </a:pathLst>
              </a:custGeom>
              <a:solidFill>
                <a:srgbClr val="FFFFFF">
                  <a:alpha val="334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1" name="Google Shape;1530;p43">
              <a:extLst>
                <a:ext uri="{FF2B5EF4-FFF2-40B4-BE49-F238E27FC236}">
                  <a16:creationId xmlns:a16="http://schemas.microsoft.com/office/drawing/2014/main" id="{9B00E753-705E-D293-70DA-4AC8D5B38EC1}"/>
                </a:ext>
              </a:extLst>
            </p:cNvPr>
            <p:cNvGrpSpPr/>
            <p:nvPr/>
          </p:nvGrpSpPr>
          <p:grpSpPr>
            <a:xfrm>
              <a:off x="7311736" y="2592796"/>
              <a:ext cx="2218624" cy="2641723"/>
              <a:chOff x="7311736" y="2592796"/>
              <a:chExt cx="2218624" cy="2641723"/>
            </a:xfrm>
          </p:grpSpPr>
          <p:grpSp>
            <p:nvGrpSpPr>
              <p:cNvPr id="172" name="Google Shape;1531;p43">
                <a:extLst>
                  <a:ext uri="{FF2B5EF4-FFF2-40B4-BE49-F238E27FC236}">
                    <a16:creationId xmlns:a16="http://schemas.microsoft.com/office/drawing/2014/main" id="{5C03AAEB-0A27-C930-E81C-4A3B9BFD798B}"/>
                  </a:ext>
                </a:extLst>
              </p:cNvPr>
              <p:cNvGrpSpPr/>
              <p:nvPr/>
            </p:nvGrpSpPr>
            <p:grpSpPr>
              <a:xfrm>
                <a:off x="7311736" y="2592796"/>
                <a:ext cx="2218624" cy="2641723"/>
                <a:chOff x="3324826" y="2036307"/>
                <a:chExt cx="959945" cy="1143009"/>
              </a:xfrm>
            </p:grpSpPr>
            <p:sp>
              <p:nvSpPr>
                <p:cNvPr id="175" name="Google Shape;1532;p43">
                  <a:extLst>
                    <a:ext uri="{FF2B5EF4-FFF2-40B4-BE49-F238E27FC236}">
                      <a16:creationId xmlns:a16="http://schemas.microsoft.com/office/drawing/2014/main" id="{0006D0F8-37E2-832C-7FCD-DA5F95A868B2}"/>
                    </a:ext>
                  </a:extLst>
                </p:cNvPr>
                <p:cNvSpPr/>
                <p:nvPr/>
              </p:nvSpPr>
              <p:spPr>
                <a:xfrm>
                  <a:off x="3324826" y="2036307"/>
                  <a:ext cx="959945" cy="1143009"/>
                </a:xfrm>
                <a:custGeom>
                  <a:avLst/>
                  <a:gdLst/>
                  <a:ahLst/>
                  <a:cxnLst/>
                  <a:rect l="l" t="t" r="r" b="b"/>
                  <a:pathLst>
                    <a:path w="39840" h="46530" extrusionOk="0">
                      <a:moveTo>
                        <a:pt x="19920" y="1"/>
                      </a:moveTo>
                      <a:cubicBezTo>
                        <a:pt x="19350" y="1"/>
                        <a:pt x="18780" y="362"/>
                        <a:pt x="18560" y="1084"/>
                      </a:cubicBezTo>
                      <a:cubicBezTo>
                        <a:pt x="16530" y="1795"/>
                        <a:pt x="15380" y="3595"/>
                        <a:pt x="15024" y="5666"/>
                      </a:cubicBezTo>
                      <a:cubicBezTo>
                        <a:pt x="14292" y="6105"/>
                        <a:pt x="14208" y="7173"/>
                        <a:pt x="14919" y="7758"/>
                      </a:cubicBezTo>
                      <a:lnTo>
                        <a:pt x="14919" y="12027"/>
                      </a:lnTo>
                      <a:cubicBezTo>
                        <a:pt x="14166" y="12487"/>
                        <a:pt x="14292" y="13512"/>
                        <a:pt x="14877" y="14077"/>
                      </a:cubicBezTo>
                      <a:cubicBezTo>
                        <a:pt x="14898" y="14098"/>
                        <a:pt x="14919" y="14119"/>
                        <a:pt x="14919" y="14119"/>
                      </a:cubicBezTo>
                      <a:lnTo>
                        <a:pt x="14919" y="15375"/>
                      </a:lnTo>
                      <a:cubicBezTo>
                        <a:pt x="14585" y="15500"/>
                        <a:pt x="14271" y="15709"/>
                        <a:pt x="14041" y="16065"/>
                      </a:cubicBezTo>
                      <a:cubicBezTo>
                        <a:pt x="13392" y="17195"/>
                        <a:pt x="13789" y="18785"/>
                        <a:pt x="14898" y="19350"/>
                      </a:cubicBezTo>
                      <a:lnTo>
                        <a:pt x="13162" y="37700"/>
                      </a:lnTo>
                      <a:cubicBezTo>
                        <a:pt x="8245" y="38788"/>
                        <a:pt x="3349" y="41027"/>
                        <a:pt x="377" y="45254"/>
                      </a:cubicBezTo>
                      <a:cubicBezTo>
                        <a:pt x="1" y="45798"/>
                        <a:pt x="503" y="46530"/>
                        <a:pt x="1110" y="46530"/>
                      </a:cubicBezTo>
                      <a:lnTo>
                        <a:pt x="38730" y="46530"/>
                      </a:lnTo>
                      <a:cubicBezTo>
                        <a:pt x="39337" y="46530"/>
                        <a:pt x="39839" y="45798"/>
                        <a:pt x="39463" y="45254"/>
                      </a:cubicBezTo>
                      <a:cubicBezTo>
                        <a:pt x="36492" y="41027"/>
                        <a:pt x="31595" y="38788"/>
                        <a:pt x="26678" y="37700"/>
                      </a:cubicBezTo>
                      <a:cubicBezTo>
                        <a:pt x="26093" y="31590"/>
                        <a:pt x="25528" y="25502"/>
                        <a:pt x="24942" y="19392"/>
                      </a:cubicBezTo>
                      <a:cubicBezTo>
                        <a:pt x="25277" y="19287"/>
                        <a:pt x="25569" y="19078"/>
                        <a:pt x="25800" y="18701"/>
                      </a:cubicBezTo>
                      <a:cubicBezTo>
                        <a:pt x="26469" y="17572"/>
                        <a:pt x="26030" y="15960"/>
                        <a:pt x="24921" y="15416"/>
                      </a:cubicBezTo>
                      <a:lnTo>
                        <a:pt x="24921" y="14182"/>
                      </a:lnTo>
                      <a:cubicBezTo>
                        <a:pt x="25695" y="13701"/>
                        <a:pt x="25528" y="12634"/>
                        <a:pt x="24921" y="12090"/>
                      </a:cubicBezTo>
                      <a:lnTo>
                        <a:pt x="24921" y="7842"/>
                      </a:lnTo>
                      <a:cubicBezTo>
                        <a:pt x="25046" y="7758"/>
                        <a:pt x="25151" y="7654"/>
                        <a:pt x="25235" y="7528"/>
                      </a:cubicBezTo>
                      <a:cubicBezTo>
                        <a:pt x="25674" y="6775"/>
                        <a:pt x="25423" y="6022"/>
                        <a:pt x="24816" y="5666"/>
                      </a:cubicBezTo>
                      <a:cubicBezTo>
                        <a:pt x="24461" y="3595"/>
                        <a:pt x="23310" y="1795"/>
                        <a:pt x="21280" y="1084"/>
                      </a:cubicBezTo>
                      <a:cubicBezTo>
                        <a:pt x="21060" y="362"/>
                        <a:pt x="20490" y="1"/>
                        <a:pt x="1992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533;p43">
                  <a:extLst>
                    <a:ext uri="{FF2B5EF4-FFF2-40B4-BE49-F238E27FC236}">
                      <a16:creationId xmlns:a16="http://schemas.microsoft.com/office/drawing/2014/main" id="{43EC3E83-130E-57EA-D1C9-B3FB1DB2A58B}"/>
                    </a:ext>
                  </a:extLst>
                </p:cNvPr>
                <p:cNvSpPr/>
                <p:nvPr/>
              </p:nvSpPr>
              <p:spPr>
                <a:xfrm>
                  <a:off x="3702500" y="2068925"/>
                  <a:ext cx="207150" cy="126625"/>
                </a:xfrm>
                <a:custGeom>
                  <a:avLst/>
                  <a:gdLst/>
                  <a:ahLst/>
                  <a:cxnLst/>
                  <a:rect l="l" t="t" r="r" b="b"/>
                  <a:pathLst>
                    <a:path w="8286" h="5065" extrusionOk="0">
                      <a:moveTo>
                        <a:pt x="4143" y="1"/>
                      </a:moveTo>
                      <a:cubicBezTo>
                        <a:pt x="1841" y="1"/>
                        <a:pt x="0" y="2198"/>
                        <a:pt x="0" y="4897"/>
                      </a:cubicBezTo>
                      <a:cubicBezTo>
                        <a:pt x="0" y="4960"/>
                        <a:pt x="0" y="5022"/>
                        <a:pt x="0" y="5064"/>
                      </a:cubicBezTo>
                      <a:lnTo>
                        <a:pt x="8286" y="5064"/>
                      </a:lnTo>
                      <a:cubicBezTo>
                        <a:pt x="8286" y="5022"/>
                        <a:pt x="8286" y="4960"/>
                        <a:pt x="8286" y="4897"/>
                      </a:cubicBezTo>
                      <a:cubicBezTo>
                        <a:pt x="8286" y="2198"/>
                        <a:pt x="6445" y="1"/>
                        <a:pt x="41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534;p43">
                  <a:extLst>
                    <a:ext uri="{FF2B5EF4-FFF2-40B4-BE49-F238E27FC236}">
                      <a16:creationId xmlns:a16="http://schemas.microsoft.com/office/drawing/2014/main" id="{2C8F558E-91BB-039B-AAD0-C2474872D897}"/>
                    </a:ext>
                  </a:extLst>
                </p:cNvPr>
                <p:cNvSpPr/>
                <p:nvPr/>
              </p:nvSpPr>
              <p:spPr>
                <a:xfrm>
                  <a:off x="3790375" y="2047475"/>
                  <a:ext cx="31400" cy="148075"/>
                </a:xfrm>
                <a:custGeom>
                  <a:avLst/>
                  <a:gdLst/>
                  <a:ahLst/>
                  <a:cxnLst/>
                  <a:rect l="l" t="t" r="r" b="b"/>
                  <a:pathLst>
                    <a:path w="1256" h="5923" extrusionOk="0">
                      <a:moveTo>
                        <a:pt x="398" y="1"/>
                      </a:moveTo>
                      <a:cubicBezTo>
                        <a:pt x="189" y="1"/>
                        <a:pt x="0" y="168"/>
                        <a:pt x="0" y="377"/>
                      </a:cubicBezTo>
                      <a:lnTo>
                        <a:pt x="0" y="5546"/>
                      </a:lnTo>
                      <a:cubicBezTo>
                        <a:pt x="0" y="5755"/>
                        <a:pt x="189" y="5922"/>
                        <a:pt x="398" y="5922"/>
                      </a:cubicBezTo>
                      <a:lnTo>
                        <a:pt x="858" y="5922"/>
                      </a:lnTo>
                      <a:cubicBezTo>
                        <a:pt x="1067" y="5922"/>
                        <a:pt x="1256" y="5755"/>
                        <a:pt x="1256" y="5546"/>
                      </a:cubicBezTo>
                      <a:lnTo>
                        <a:pt x="1256" y="377"/>
                      </a:lnTo>
                      <a:cubicBezTo>
                        <a:pt x="1256" y="168"/>
                        <a:pt x="1067" y="1"/>
                        <a:pt x="85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535;p43">
                  <a:extLst>
                    <a:ext uri="{FF2B5EF4-FFF2-40B4-BE49-F238E27FC236}">
                      <a16:creationId xmlns:a16="http://schemas.microsoft.com/office/drawing/2014/main" id="{B0BAF1A8-1933-A771-BE57-70AF5DCF8B9B}"/>
                    </a:ext>
                  </a:extLst>
                </p:cNvPr>
                <p:cNvSpPr/>
                <p:nvPr/>
              </p:nvSpPr>
              <p:spPr>
                <a:xfrm>
                  <a:off x="3689425" y="2185050"/>
                  <a:ext cx="233325" cy="21475"/>
                </a:xfrm>
                <a:custGeom>
                  <a:avLst/>
                  <a:gdLst/>
                  <a:ahLst/>
                  <a:cxnLst/>
                  <a:rect l="l" t="t" r="r" b="b"/>
                  <a:pathLst>
                    <a:path w="9333" h="859" extrusionOk="0">
                      <a:moveTo>
                        <a:pt x="272" y="1"/>
                      </a:moveTo>
                      <a:cubicBezTo>
                        <a:pt x="126" y="1"/>
                        <a:pt x="0" y="126"/>
                        <a:pt x="0" y="273"/>
                      </a:cubicBezTo>
                      <a:lnTo>
                        <a:pt x="0" y="587"/>
                      </a:lnTo>
                      <a:cubicBezTo>
                        <a:pt x="0" y="733"/>
                        <a:pt x="126" y="859"/>
                        <a:pt x="272" y="859"/>
                      </a:cubicBezTo>
                      <a:lnTo>
                        <a:pt x="9060" y="859"/>
                      </a:lnTo>
                      <a:cubicBezTo>
                        <a:pt x="9207" y="859"/>
                        <a:pt x="9332" y="733"/>
                        <a:pt x="9332" y="587"/>
                      </a:cubicBezTo>
                      <a:lnTo>
                        <a:pt x="9332" y="273"/>
                      </a:lnTo>
                      <a:cubicBezTo>
                        <a:pt x="9332" y="126"/>
                        <a:pt x="9207" y="1"/>
                        <a:pt x="9060" y="1"/>
                      </a:cubicBezTo>
                      <a:close/>
                    </a:path>
                  </a:pathLst>
                </a:custGeom>
                <a:solidFill>
                  <a:srgbClr val="FFFC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536;p43">
                  <a:extLst>
                    <a:ext uri="{FF2B5EF4-FFF2-40B4-BE49-F238E27FC236}">
                      <a16:creationId xmlns:a16="http://schemas.microsoft.com/office/drawing/2014/main" id="{EBE44F82-CC8F-9952-2E1C-C00A5F742E97}"/>
                    </a:ext>
                  </a:extLst>
                </p:cNvPr>
                <p:cNvSpPr/>
                <p:nvPr/>
              </p:nvSpPr>
              <p:spPr>
                <a:xfrm>
                  <a:off x="3689425" y="2344075"/>
                  <a:ext cx="233325" cy="21475"/>
                </a:xfrm>
                <a:custGeom>
                  <a:avLst/>
                  <a:gdLst/>
                  <a:ahLst/>
                  <a:cxnLst/>
                  <a:rect l="l" t="t" r="r" b="b"/>
                  <a:pathLst>
                    <a:path w="9333" h="859" extrusionOk="0">
                      <a:moveTo>
                        <a:pt x="272" y="0"/>
                      </a:moveTo>
                      <a:cubicBezTo>
                        <a:pt x="126" y="0"/>
                        <a:pt x="0" y="126"/>
                        <a:pt x="0" y="272"/>
                      </a:cubicBezTo>
                      <a:lnTo>
                        <a:pt x="0" y="586"/>
                      </a:lnTo>
                      <a:cubicBezTo>
                        <a:pt x="0" y="733"/>
                        <a:pt x="126" y="858"/>
                        <a:pt x="272" y="858"/>
                      </a:cubicBezTo>
                      <a:lnTo>
                        <a:pt x="9060" y="858"/>
                      </a:lnTo>
                      <a:cubicBezTo>
                        <a:pt x="9207" y="858"/>
                        <a:pt x="9332" y="733"/>
                        <a:pt x="9332" y="586"/>
                      </a:cubicBezTo>
                      <a:lnTo>
                        <a:pt x="9332" y="272"/>
                      </a:lnTo>
                      <a:cubicBezTo>
                        <a:pt x="9332" y="126"/>
                        <a:pt x="9207" y="0"/>
                        <a:pt x="9060" y="0"/>
                      </a:cubicBezTo>
                      <a:close/>
                    </a:path>
                  </a:pathLst>
                </a:custGeom>
                <a:solidFill>
                  <a:srgbClr val="FFFC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537;p43">
                  <a:extLst>
                    <a:ext uri="{FF2B5EF4-FFF2-40B4-BE49-F238E27FC236}">
                      <a16:creationId xmlns:a16="http://schemas.microsoft.com/office/drawing/2014/main" id="{A45C3EC6-AC75-313E-EACB-A7FD0D465B37}"/>
                    </a:ext>
                  </a:extLst>
                </p:cNvPr>
                <p:cNvSpPr/>
                <p:nvPr/>
              </p:nvSpPr>
              <p:spPr>
                <a:xfrm>
                  <a:off x="3674775" y="2429350"/>
                  <a:ext cx="262600" cy="64875"/>
                </a:xfrm>
                <a:custGeom>
                  <a:avLst/>
                  <a:gdLst/>
                  <a:ahLst/>
                  <a:cxnLst/>
                  <a:rect l="l" t="t" r="r" b="b"/>
                  <a:pathLst>
                    <a:path w="10504" h="2595" extrusionOk="0">
                      <a:moveTo>
                        <a:pt x="795" y="0"/>
                      </a:moveTo>
                      <a:cubicBezTo>
                        <a:pt x="356" y="0"/>
                        <a:pt x="0" y="377"/>
                        <a:pt x="0" y="816"/>
                      </a:cubicBezTo>
                      <a:lnTo>
                        <a:pt x="0" y="1779"/>
                      </a:lnTo>
                      <a:cubicBezTo>
                        <a:pt x="0" y="2239"/>
                        <a:pt x="356" y="2595"/>
                        <a:pt x="795" y="2595"/>
                      </a:cubicBezTo>
                      <a:lnTo>
                        <a:pt x="9709" y="2595"/>
                      </a:lnTo>
                      <a:cubicBezTo>
                        <a:pt x="10148" y="2595"/>
                        <a:pt x="10504" y="2239"/>
                        <a:pt x="10504" y="1779"/>
                      </a:cubicBezTo>
                      <a:lnTo>
                        <a:pt x="10504" y="816"/>
                      </a:lnTo>
                      <a:cubicBezTo>
                        <a:pt x="10504" y="377"/>
                        <a:pt x="10148" y="0"/>
                        <a:pt x="970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538;p43">
                  <a:extLst>
                    <a:ext uri="{FF2B5EF4-FFF2-40B4-BE49-F238E27FC236}">
                      <a16:creationId xmlns:a16="http://schemas.microsoft.com/office/drawing/2014/main" id="{BDB7F397-8542-C878-F467-6E4310A4E7E5}"/>
                    </a:ext>
                  </a:extLst>
                </p:cNvPr>
                <p:cNvSpPr/>
                <p:nvPr/>
              </p:nvSpPr>
              <p:spPr>
                <a:xfrm>
                  <a:off x="3702500" y="2211725"/>
                  <a:ext cx="21475" cy="126625"/>
                </a:xfrm>
                <a:custGeom>
                  <a:avLst/>
                  <a:gdLst/>
                  <a:ahLst/>
                  <a:cxnLst/>
                  <a:rect l="l" t="t" r="r" b="b"/>
                  <a:pathLst>
                    <a:path w="859" h="5065" extrusionOk="0">
                      <a:moveTo>
                        <a:pt x="0" y="1"/>
                      </a:moveTo>
                      <a:lnTo>
                        <a:pt x="0" y="5064"/>
                      </a:lnTo>
                      <a:lnTo>
                        <a:pt x="858" y="5064"/>
                      </a:lnTo>
                      <a:lnTo>
                        <a:pt x="85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539;p43">
                  <a:extLst>
                    <a:ext uri="{FF2B5EF4-FFF2-40B4-BE49-F238E27FC236}">
                      <a16:creationId xmlns:a16="http://schemas.microsoft.com/office/drawing/2014/main" id="{E263F964-1604-17BC-C631-579304BD48E0}"/>
                    </a:ext>
                  </a:extLst>
                </p:cNvPr>
                <p:cNvSpPr/>
                <p:nvPr/>
              </p:nvSpPr>
              <p:spPr>
                <a:xfrm>
                  <a:off x="3795075" y="2211725"/>
                  <a:ext cx="22000" cy="126625"/>
                </a:xfrm>
                <a:custGeom>
                  <a:avLst/>
                  <a:gdLst/>
                  <a:ahLst/>
                  <a:cxnLst/>
                  <a:rect l="l" t="t" r="r" b="b"/>
                  <a:pathLst>
                    <a:path w="880" h="5065" extrusionOk="0">
                      <a:moveTo>
                        <a:pt x="1" y="1"/>
                      </a:moveTo>
                      <a:lnTo>
                        <a:pt x="1" y="5064"/>
                      </a:lnTo>
                      <a:lnTo>
                        <a:pt x="879" y="5064"/>
                      </a:lnTo>
                      <a:lnTo>
                        <a:pt x="8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540;p43">
                  <a:extLst>
                    <a:ext uri="{FF2B5EF4-FFF2-40B4-BE49-F238E27FC236}">
                      <a16:creationId xmlns:a16="http://schemas.microsoft.com/office/drawing/2014/main" id="{1C86A114-01D0-98B1-921D-4F241F82786C}"/>
                    </a:ext>
                  </a:extLst>
                </p:cNvPr>
                <p:cNvSpPr/>
                <p:nvPr/>
              </p:nvSpPr>
              <p:spPr>
                <a:xfrm>
                  <a:off x="3888200" y="2211725"/>
                  <a:ext cx="21450" cy="126625"/>
                </a:xfrm>
                <a:custGeom>
                  <a:avLst/>
                  <a:gdLst/>
                  <a:ahLst/>
                  <a:cxnLst/>
                  <a:rect l="l" t="t" r="r" b="b"/>
                  <a:pathLst>
                    <a:path w="858" h="5065" extrusionOk="0">
                      <a:moveTo>
                        <a:pt x="0" y="1"/>
                      </a:moveTo>
                      <a:lnTo>
                        <a:pt x="0" y="5064"/>
                      </a:lnTo>
                      <a:lnTo>
                        <a:pt x="858" y="5064"/>
                      </a:lnTo>
                      <a:lnTo>
                        <a:pt x="85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541;p43">
                  <a:extLst>
                    <a:ext uri="{FF2B5EF4-FFF2-40B4-BE49-F238E27FC236}">
                      <a16:creationId xmlns:a16="http://schemas.microsoft.com/office/drawing/2014/main" id="{CF38DA51-59DB-E3E4-612B-FB71BF05E2E5}"/>
                    </a:ext>
                  </a:extLst>
                </p:cNvPr>
                <p:cNvSpPr/>
                <p:nvPr/>
              </p:nvSpPr>
              <p:spPr>
                <a:xfrm>
                  <a:off x="3702500" y="2371275"/>
                  <a:ext cx="207150" cy="50250"/>
                </a:xfrm>
                <a:custGeom>
                  <a:avLst/>
                  <a:gdLst/>
                  <a:ahLst/>
                  <a:cxnLst/>
                  <a:rect l="l" t="t" r="r" b="b"/>
                  <a:pathLst>
                    <a:path w="8286" h="2010" extrusionOk="0">
                      <a:moveTo>
                        <a:pt x="0" y="1"/>
                      </a:moveTo>
                      <a:lnTo>
                        <a:pt x="0" y="2009"/>
                      </a:lnTo>
                      <a:lnTo>
                        <a:pt x="8286" y="2009"/>
                      </a:lnTo>
                      <a:lnTo>
                        <a:pt x="82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542;p43">
                  <a:extLst>
                    <a:ext uri="{FF2B5EF4-FFF2-40B4-BE49-F238E27FC236}">
                      <a16:creationId xmlns:a16="http://schemas.microsoft.com/office/drawing/2014/main" id="{9201A825-1B09-5686-4095-B78FAEFB2194}"/>
                    </a:ext>
                  </a:extLst>
                </p:cNvPr>
                <p:cNvSpPr/>
                <p:nvPr/>
              </p:nvSpPr>
              <p:spPr>
                <a:xfrm>
                  <a:off x="3654900" y="2501525"/>
                  <a:ext cx="302350" cy="505325"/>
                </a:xfrm>
                <a:custGeom>
                  <a:avLst/>
                  <a:gdLst/>
                  <a:ahLst/>
                  <a:cxnLst/>
                  <a:rect l="l" t="t" r="r" b="b"/>
                  <a:pathLst>
                    <a:path w="12094" h="20213" extrusionOk="0">
                      <a:moveTo>
                        <a:pt x="7386" y="2804"/>
                      </a:moveTo>
                      <a:lnTo>
                        <a:pt x="7386" y="5964"/>
                      </a:lnTo>
                      <a:lnTo>
                        <a:pt x="4708" y="5964"/>
                      </a:lnTo>
                      <a:lnTo>
                        <a:pt x="4708" y="2804"/>
                      </a:lnTo>
                      <a:close/>
                      <a:moveTo>
                        <a:pt x="7386" y="8537"/>
                      </a:moveTo>
                      <a:lnTo>
                        <a:pt x="7386" y="11697"/>
                      </a:lnTo>
                      <a:lnTo>
                        <a:pt x="4708" y="11697"/>
                      </a:lnTo>
                      <a:lnTo>
                        <a:pt x="4708" y="8537"/>
                      </a:lnTo>
                      <a:close/>
                      <a:moveTo>
                        <a:pt x="7386" y="14270"/>
                      </a:moveTo>
                      <a:lnTo>
                        <a:pt x="7386" y="17430"/>
                      </a:lnTo>
                      <a:lnTo>
                        <a:pt x="4708" y="17430"/>
                      </a:lnTo>
                      <a:lnTo>
                        <a:pt x="4708" y="14270"/>
                      </a:lnTo>
                      <a:close/>
                      <a:moveTo>
                        <a:pt x="1904" y="0"/>
                      </a:moveTo>
                      <a:lnTo>
                        <a:pt x="0" y="20213"/>
                      </a:lnTo>
                      <a:lnTo>
                        <a:pt x="12094" y="20213"/>
                      </a:lnTo>
                      <a:lnTo>
                        <a:pt x="1019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543;p43">
                  <a:extLst>
                    <a:ext uri="{FF2B5EF4-FFF2-40B4-BE49-F238E27FC236}">
                      <a16:creationId xmlns:a16="http://schemas.microsoft.com/office/drawing/2014/main" id="{ED136879-48E9-25E1-0E01-91AB40782B02}"/>
                    </a:ext>
                  </a:extLst>
                </p:cNvPr>
                <p:cNvSpPr/>
                <p:nvPr/>
              </p:nvSpPr>
              <p:spPr>
                <a:xfrm>
                  <a:off x="3335800" y="2958438"/>
                  <a:ext cx="940550" cy="211098"/>
                </a:xfrm>
                <a:custGeom>
                  <a:avLst/>
                  <a:gdLst/>
                  <a:ahLst/>
                  <a:cxnLst/>
                  <a:rect l="l" t="t" r="r" b="b"/>
                  <a:pathLst>
                    <a:path w="37622" h="7868" extrusionOk="0">
                      <a:moveTo>
                        <a:pt x="18811" y="1"/>
                      </a:moveTo>
                      <a:cubicBezTo>
                        <a:pt x="10358" y="1"/>
                        <a:pt x="3118" y="3244"/>
                        <a:pt x="1" y="7868"/>
                      </a:cubicBezTo>
                      <a:lnTo>
                        <a:pt x="37621" y="7868"/>
                      </a:lnTo>
                      <a:cubicBezTo>
                        <a:pt x="34504" y="3244"/>
                        <a:pt x="27264" y="1"/>
                        <a:pt x="188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544;p43">
                  <a:extLst>
                    <a:ext uri="{FF2B5EF4-FFF2-40B4-BE49-F238E27FC236}">
                      <a16:creationId xmlns:a16="http://schemas.microsoft.com/office/drawing/2014/main" id="{8175A0FD-B0C1-0EA4-05CE-01DF1963B3B7}"/>
                    </a:ext>
                  </a:extLst>
                </p:cNvPr>
                <p:cNvSpPr/>
                <p:nvPr/>
              </p:nvSpPr>
              <p:spPr>
                <a:xfrm>
                  <a:off x="3696225" y="2501525"/>
                  <a:ext cx="219725" cy="67500"/>
                </a:xfrm>
                <a:custGeom>
                  <a:avLst/>
                  <a:gdLst/>
                  <a:ahLst/>
                  <a:cxnLst/>
                  <a:rect l="l" t="t" r="r" b="b"/>
                  <a:pathLst>
                    <a:path w="8789" h="2700" extrusionOk="0">
                      <a:moveTo>
                        <a:pt x="251" y="0"/>
                      </a:moveTo>
                      <a:lnTo>
                        <a:pt x="0" y="2700"/>
                      </a:lnTo>
                      <a:lnTo>
                        <a:pt x="8788" y="2700"/>
                      </a:lnTo>
                      <a:lnTo>
                        <a:pt x="853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545;p43">
                  <a:extLst>
                    <a:ext uri="{FF2B5EF4-FFF2-40B4-BE49-F238E27FC236}">
                      <a16:creationId xmlns:a16="http://schemas.microsoft.com/office/drawing/2014/main" id="{BA25C996-5399-1550-6E40-9E00B94A3831}"/>
                    </a:ext>
                  </a:extLst>
                </p:cNvPr>
                <p:cNvSpPr/>
                <p:nvPr/>
              </p:nvSpPr>
              <p:spPr>
                <a:xfrm>
                  <a:off x="3683150" y="2633875"/>
                  <a:ext cx="245875" cy="70100"/>
                </a:xfrm>
                <a:custGeom>
                  <a:avLst/>
                  <a:gdLst/>
                  <a:ahLst/>
                  <a:cxnLst/>
                  <a:rect l="l" t="t" r="r" b="b"/>
                  <a:pathLst>
                    <a:path w="9835" h="2804" extrusionOk="0">
                      <a:moveTo>
                        <a:pt x="272" y="0"/>
                      </a:moveTo>
                      <a:lnTo>
                        <a:pt x="0" y="2804"/>
                      </a:lnTo>
                      <a:lnTo>
                        <a:pt x="9834" y="2804"/>
                      </a:lnTo>
                      <a:lnTo>
                        <a:pt x="9562" y="0"/>
                      </a:lnTo>
                      <a:lnTo>
                        <a:pt x="6256" y="0"/>
                      </a:lnTo>
                      <a:lnTo>
                        <a:pt x="6256" y="670"/>
                      </a:lnTo>
                      <a:lnTo>
                        <a:pt x="3578" y="670"/>
                      </a:lnTo>
                      <a:lnTo>
                        <a:pt x="357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546;p43">
                  <a:extLst>
                    <a:ext uri="{FF2B5EF4-FFF2-40B4-BE49-F238E27FC236}">
                      <a16:creationId xmlns:a16="http://schemas.microsoft.com/office/drawing/2014/main" id="{193C4E82-4DC9-F5F0-5A54-B0990EC308D7}"/>
                    </a:ext>
                  </a:extLst>
                </p:cNvPr>
                <p:cNvSpPr/>
                <p:nvPr/>
              </p:nvSpPr>
              <p:spPr>
                <a:xfrm>
                  <a:off x="3658025" y="2902725"/>
                  <a:ext cx="296100" cy="70125"/>
                </a:xfrm>
                <a:custGeom>
                  <a:avLst/>
                  <a:gdLst/>
                  <a:ahLst/>
                  <a:cxnLst/>
                  <a:rect l="l" t="t" r="r" b="b"/>
                  <a:pathLst>
                    <a:path w="11844" h="2805" extrusionOk="0">
                      <a:moveTo>
                        <a:pt x="252" y="1"/>
                      </a:moveTo>
                      <a:lnTo>
                        <a:pt x="1" y="2805"/>
                      </a:lnTo>
                      <a:lnTo>
                        <a:pt x="11843" y="2805"/>
                      </a:lnTo>
                      <a:lnTo>
                        <a:pt x="11592" y="1"/>
                      </a:lnTo>
                      <a:lnTo>
                        <a:pt x="7261" y="1"/>
                      </a:lnTo>
                      <a:lnTo>
                        <a:pt x="7261" y="1382"/>
                      </a:lnTo>
                      <a:lnTo>
                        <a:pt x="4583" y="1382"/>
                      </a:lnTo>
                      <a:lnTo>
                        <a:pt x="458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547;p43">
                  <a:extLst>
                    <a:ext uri="{FF2B5EF4-FFF2-40B4-BE49-F238E27FC236}">
                      <a16:creationId xmlns:a16="http://schemas.microsoft.com/office/drawing/2014/main" id="{6607CFB5-12B0-7525-9C19-707068CB9041}"/>
                    </a:ext>
                  </a:extLst>
                </p:cNvPr>
                <p:cNvSpPr/>
                <p:nvPr/>
              </p:nvSpPr>
              <p:spPr>
                <a:xfrm>
                  <a:off x="3670575" y="2768300"/>
                  <a:ext cx="271000" cy="70125"/>
                </a:xfrm>
                <a:custGeom>
                  <a:avLst/>
                  <a:gdLst/>
                  <a:ahLst/>
                  <a:cxnLst/>
                  <a:rect l="l" t="t" r="r" b="b"/>
                  <a:pathLst>
                    <a:path w="10840" h="2805" extrusionOk="0">
                      <a:moveTo>
                        <a:pt x="273" y="1"/>
                      </a:moveTo>
                      <a:lnTo>
                        <a:pt x="1" y="2804"/>
                      </a:lnTo>
                      <a:lnTo>
                        <a:pt x="10839" y="2804"/>
                      </a:lnTo>
                      <a:lnTo>
                        <a:pt x="10567" y="1"/>
                      </a:lnTo>
                      <a:lnTo>
                        <a:pt x="6759" y="1"/>
                      </a:lnTo>
                      <a:lnTo>
                        <a:pt x="6759" y="1026"/>
                      </a:lnTo>
                      <a:lnTo>
                        <a:pt x="4081" y="1026"/>
                      </a:lnTo>
                      <a:lnTo>
                        <a:pt x="40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3" name="Google Shape;1548;p43">
                <a:extLst>
                  <a:ext uri="{FF2B5EF4-FFF2-40B4-BE49-F238E27FC236}">
                    <a16:creationId xmlns:a16="http://schemas.microsoft.com/office/drawing/2014/main" id="{74558743-260B-FE30-4557-08ABDB7A8547}"/>
                  </a:ext>
                </a:extLst>
              </p:cNvPr>
              <p:cNvSpPr/>
              <p:nvPr/>
            </p:nvSpPr>
            <p:spPr>
              <a:xfrm>
                <a:off x="8234775" y="2997675"/>
                <a:ext cx="164700" cy="2937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549;p43">
                <a:extLst>
                  <a:ext uri="{FF2B5EF4-FFF2-40B4-BE49-F238E27FC236}">
                    <a16:creationId xmlns:a16="http://schemas.microsoft.com/office/drawing/2014/main" id="{7640B71C-FC40-CE4F-F328-E6819BB9ADDE}"/>
                  </a:ext>
                </a:extLst>
              </p:cNvPr>
              <p:cNvSpPr/>
              <p:nvPr/>
            </p:nvSpPr>
            <p:spPr>
              <a:xfrm>
                <a:off x="8447738" y="2997675"/>
                <a:ext cx="164700" cy="2937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pic>
        <p:nvPicPr>
          <p:cNvPr id="88" name="Picture 2" descr="Sailor in blue uniform">
            <a:extLst>
              <a:ext uri="{FF2B5EF4-FFF2-40B4-BE49-F238E27FC236}">
                <a16:creationId xmlns:a16="http://schemas.microsoft.com/office/drawing/2014/main" id="{98BA4074-2168-4E03-ED96-C74F47D2C3CC}"/>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5112" b="99201" l="7120" r="93528">
                        <a14:foregroundMark x1="39159" y1="2236" x2="19094" y2="15495"/>
                        <a14:foregroundMark x1="19094" y1="15495" x2="8738" y2="28754"/>
                        <a14:foregroundMark x1="8738" y1="28754" x2="7120" y2="38019"/>
                        <a14:foregroundMark x1="14239" y1="9105" x2="44984" y2="7348"/>
                        <a14:foregroundMark x1="44984" y1="7348" x2="89968" y2="8626"/>
                        <a14:foregroundMark x1="37864" y1="3514" x2="69903" y2="5112"/>
                        <a14:foregroundMark x1="69903" y1="5112" x2="76052" y2="7188"/>
                        <a14:foregroundMark x1="88673" y1="22204" x2="93528" y2="32268"/>
                        <a14:foregroundMark x1="93528" y1="32268" x2="92557" y2="32588"/>
                        <a14:foregroundMark x1="46278" y1="38658" x2="46278" y2="48083"/>
                        <a14:foregroundMark x1="38188" y1="56070" x2="51456" y2="56390"/>
                        <a14:foregroundMark x1="37540" y1="89137" x2="31715" y2="98882"/>
                        <a14:foregroundMark x1="31715" y1="98882" x2="31392" y2="99201"/>
                        <a14:foregroundMark x1="88997" y1="15335" x2="88673" y2="18211"/>
                      </a14:backgroundRemoval>
                    </a14:imgEffect>
                  </a14:imgLayer>
                </a14:imgProps>
              </a:ext>
              <a:ext uri="{28A0092B-C50C-407E-A947-70E740481C1C}">
                <a14:useLocalDpi xmlns:a14="http://schemas.microsoft.com/office/drawing/2010/main" val="0"/>
              </a:ext>
            </a:extLst>
          </a:blip>
          <a:srcRect/>
          <a:stretch>
            <a:fillRect/>
          </a:stretch>
        </p:blipFill>
        <p:spPr bwMode="auto">
          <a:xfrm>
            <a:off x="7092805" y="3457418"/>
            <a:ext cx="710133" cy="14389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8027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500"/>
                                  </p:stCondLst>
                                  <p:childTnLst>
                                    <p:set>
                                      <p:cBhvr>
                                        <p:cTn id="6" dur="1" fill="hold">
                                          <p:stCondLst>
                                            <p:cond delay="0"/>
                                          </p:stCondLst>
                                        </p:cTn>
                                        <p:tgtEl>
                                          <p:spTgt spid="85"/>
                                        </p:tgtEl>
                                        <p:attrNameLst>
                                          <p:attrName>style.visibility</p:attrName>
                                        </p:attrNameLst>
                                      </p:cBhvr>
                                      <p:to>
                                        <p:strVal val="visible"/>
                                      </p:to>
                                    </p:set>
                                    <p:animEffect transition="in" filter="fade">
                                      <p:cBhvr>
                                        <p:cTn id="7" dur="1000"/>
                                        <p:tgtEl>
                                          <p:spTgt spid="85"/>
                                        </p:tgtEl>
                                      </p:cBhvr>
                                    </p:animEffect>
                                    <p:anim calcmode="lin" valueType="num">
                                      <p:cBhvr>
                                        <p:cTn id="8" dur="1000" fill="hold"/>
                                        <p:tgtEl>
                                          <p:spTgt spid="85"/>
                                        </p:tgtEl>
                                        <p:attrNameLst>
                                          <p:attrName>ppt_x</p:attrName>
                                        </p:attrNameLst>
                                      </p:cBhvr>
                                      <p:tavLst>
                                        <p:tav tm="0">
                                          <p:val>
                                            <p:strVal val="#ppt_x"/>
                                          </p:val>
                                        </p:tav>
                                        <p:tav tm="100000">
                                          <p:val>
                                            <p:strVal val="#ppt_x"/>
                                          </p:val>
                                        </p:tav>
                                      </p:tavLst>
                                    </p:anim>
                                    <p:anim calcmode="lin" valueType="num">
                                      <p:cBhvr>
                                        <p:cTn id="9" dur="1000" fill="hold"/>
                                        <p:tgtEl>
                                          <p:spTgt spid="85"/>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300"/>
                                  </p:stCondLst>
                                  <p:childTnLst>
                                    <p:set>
                                      <p:cBhvr>
                                        <p:cTn id="11" dur="1" fill="hold">
                                          <p:stCondLst>
                                            <p:cond delay="0"/>
                                          </p:stCondLst>
                                        </p:cTn>
                                        <p:tgtEl>
                                          <p:spTgt spid="1042"/>
                                        </p:tgtEl>
                                        <p:attrNameLst>
                                          <p:attrName>style.visibility</p:attrName>
                                        </p:attrNameLst>
                                      </p:cBhvr>
                                      <p:to>
                                        <p:strVal val="visible"/>
                                      </p:to>
                                    </p:set>
                                    <p:animEffect transition="in" filter="fade">
                                      <p:cBhvr>
                                        <p:cTn id="12" dur="1000"/>
                                        <p:tgtEl>
                                          <p:spTgt spid="1042"/>
                                        </p:tgtEl>
                                      </p:cBhvr>
                                    </p:animEffect>
                                    <p:anim calcmode="lin" valueType="num">
                                      <p:cBhvr>
                                        <p:cTn id="13" dur="1000" fill="hold"/>
                                        <p:tgtEl>
                                          <p:spTgt spid="1042"/>
                                        </p:tgtEl>
                                        <p:attrNameLst>
                                          <p:attrName>ppt_x</p:attrName>
                                        </p:attrNameLst>
                                      </p:cBhvr>
                                      <p:tavLst>
                                        <p:tav tm="0">
                                          <p:val>
                                            <p:strVal val="#ppt_x"/>
                                          </p:val>
                                        </p:tav>
                                        <p:tav tm="100000">
                                          <p:val>
                                            <p:strVal val="#ppt_x"/>
                                          </p:val>
                                        </p:tav>
                                      </p:tavLst>
                                    </p:anim>
                                    <p:anim calcmode="lin" valueType="num">
                                      <p:cBhvr>
                                        <p:cTn id="14" dur="1000" fill="hold"/>
                                        <p:tgtEl>
                                          <p:spTgt spid="104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grpId="0" nodeType="clickEffect">
                                  <p:stCondLst>
                                    <p:cond delay="0"/>
                                  </p:stCondLst>
                                  <p:childTnLst>
                                    <p:set>
                                      <p:cBhvr>
                                        <p:cTn id="18" dur="1" fill="hold">
                                          <p:stCondLst>
                                            <p:cond delay="0"/>
                                          </p:stCondLst>
                                        </p:cTn>
                                        <p:tgtEl>
                                          <p:spTgt spid="1044"/>
                                        </p:tgtEl>
                                        <p:attrNameLst>
                                          <p:attrName>style.visibility</p:attrName>
                                        </p:attrNameLst>
                                      </p:cBhvr>
                                      <p:to>
                                        <p:strVal val="visible"/>
                                      </p:to>
                                    </p:set>
                                    <p:animEffect transition="in" filter="fade">
                                      <p:cBhvr>
                                        <p:cTn id="19" dur="1000"/>
                                        <p:tgtEl>
                                          <p:spTgt spid="1044"/>
                                        </p:tgtEl>
                                      </p:cBhvr>
                                    </p:animEffect>
                                    <p:anim calcmode="lin" valueType="num">
                                      <p:cBhvr>
                                        <p:cTn id="20" dur="1000" fill="hold"/>
                                        <p:tgtEl>
                                          <p:spTgt spid="1044"/>
                                        </p:tgtEl>
                                        <p:attrNameLst>
                                          <p:attrName>ppt_x</p:attrName>
                                        </p:attrNameLst>
                                      </p:cBhvr>
                                      <p:tavLst>
                                        <p:tav tm="0">
                                          <p:val>
                                            <p:strVal val="#ppt_x"/>
                                          </p:val>
                                        </p:tav>
                                        <p:tav tm="100000">
                                          <p:val>
                                            <p:strVal val="#ppt_x"/>
                                          </p:val>
                                        </p:tav>
                                      </p:tavLst>
                                    </p:anim>
                                    <p:anim calcmode="lin" valueType="num">
                                      <p:cBhvr>
                                        <p:cTn id="21" dur="1000" fill="hold"/>
                                        <p:tgtEl>
                                          <p:spTgt spid="1044"/>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1068"/>
                                        </p:tgtEl>
                                        <p:attrNameLst>
                                          <p:attrName>style.visibility</p:attrName>
                                        </p:attrNameLst>
                                      </p:cBhvr>
                                      <p:to>
                                        <p:strVal val="visible"/>
                                      </p:to>
                                    </p:set>
                                    <p:animEffect transition="in" filter="barn(inVertical)">
                                      <p:cBhvr>
                                        <p:cTn id="26" dur="500"/>
                                        <p:tgtEl>
                                          <p:spTgt spid="1068"/>
                                        </p:tgtEl>
                                      </p:cBhvr>
                                    </p:animEffect>
                                  </p:childTnLst>
                                </p:cTn>
                              </p:par>
                              <p:par>
                                <p:cTn id="27" presetID="16" presetClass="entr" presetSubtype="21" fill="hold" nodeType="withEffect">
                                  <p:stCondLst>
                                    <p:cond delay="0"/>
                                  </p:stCondLst>
                                  <p:childTnLst>
                                    <p:set>
                                      <p:cBhvr>
                                        <p:cTn id="28" dur="1" fill="hold">
                                          <p:stCondLst>
                                            <p:cond delay="0"/>
                                          </p:stCondLst>
                                        </p:cTn>
                                        <p:tgtEl>
                                          <p:spTgt spid="1062"/>
                                        </p:tgtEl>
                                        <p:attrNameLst>
                                          <p:attrName>style.visibility</p:attrName>
                                        </p:attrNameLst>
                                      </p:cBhvr>
                                      <p:to>
                                        <p:strVal val="visible"/>
                                      </p:to>
                                    </p:set>
                                    <p:animEffect transition="in" filter="barn(inVertical)">
                                      <p:cBhvr>
                                        <p:cTn id="29" dur="500"/>
                                        <p:tgtEl>
                                          <p:spTgt spid="10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2" grpId="0" animBg="1"/>
      <p:bldP spid="1044" grpId="0" animBg="1"/>
      <p:bldP spid="1068" grpId="0"/>
      <p:bldP spid="85" grpId="0"/>
    </p:bldLst>
  </p:timing>
</p:sld>
</file>

<file path=ppt/theme/theme1.xml><?xml version="1.0" encoding="utf-8"?>
<a:theme xmlns:a="http://schemas.openxmlformats.org/drawingml/2006/main" name="Lighthouse Personal Organizer for Elementary by Slidesgo">
  <a:themeElements>
    <a:clrScheme name="Simple Light">
      <a:dk1>
        <a:srgbClr val="000000"/>
      </a:dk1>
      <a:lt1>
        <a:srgbClr val="FFFFFF"/>
      </a:lt1>
      <a:dk2>
        <a:srgbClr val="81B4F3"/>
      </a:dk2>
      <a:lt2>
        <a:srgbClr val="1A237E"/>
      </a:lt2>
      <a:accent1>
        <a:srgbClr val="DA6762"/>
      </a:accent1>
      <a:accent2>
        <a:srgbClr val="F84943"/>
      </a:accent2>
      <a:accent3>
        <a:srgbClr val="FFE193"/>
      </a:accent3>
      <a:accent4>
        <a:srgbClr val="FFAB40"/>
      </a:accent4>
      <a:accent5>
        <a:srgbClr val="603913"/>
      </a:accent5>
      <a:accent6>
        <a:srgbClr val="3D5561"/>
      </a:accent6>
      <a:hlink>
        <a:srgbClr val="F8494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525</TotalTime>
  <Words>723</Words>
  <Application>Microsoft Office PowerPoint</Application>
  <PresentationFormat>Trình chiếu Trên màn hình (16:9)</PresentationFormat>
  <Paragraphs>42</Paragraphs>
  <Slides>9</Slides>
  <Notes>6</Notes>
  <HiddenSlides>0</HiddenSlides>
  <MMClips>0</MMClips>
  <ScaleCrop>false</ScaleCrop>
  <HeadingPairs>
    <vt:vector size="6" baseType="variant">
      <vt:variant>
        <vt:lpstr>Phông được Dùng</vt:lpstr>
      </vt:variant>
      <vt:variant>
        <vt:i4>5</vt:i4>
      </vt:variant>
      <vt:variant>
        <vt:lpstr>Chủ đề</vt:lpstr>
      </vt:variant>
      <vt:variant>
        <vt:i4>1</vt:i4>
      </vt:variant>
      <vt:variant>
        <vt:lpstr>Tiêu đề Bản chiếu</vt:lpstr>
      </vt:variant>
      <vt:variant>
        <vt:i4>9</vt:i4>
      </vt:variant>
    </vt:vector>
  </HeadingPairs>
  <TitlesOfParts>
    <vt:vector size="15" baseType="lpstr">
      <vt:lpstr>SVN-Shintia Script</vt:lpstr>
      <vt:lpstr>Arial</vt:lpstr>
      <vt:lpstr>Quicksand Medium</vt:lpstr>
      <vt:lpstr>Calibri</vt:lpstr>
      <vt:lpstr>Patrick Hand</vt:lpstr>
      <vt:lpstr>Lighthouse Personal Organizer for Elementary by Slidesgo</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OS</dc:creator>
  <cp:lastModifiedBy>Windows 10</cp:lastModifiedBy>
  <cp:revision>43</cp:revision>
  <dcterms:modified xsi:type="dcterms:W3CDTF">2024-12-24T02:56:45Z</dcterms:modified>
</cp:coreProperties>
</file>