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AD6522-0B31-FA6C-02E8-3795ECFDF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0397527-EE0E-D060-1D62-758C9E750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541E4E-5AD8-2551-F736-E3CFCABA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E06F71-9AF5-C99A-CB37-EA29D67A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25C413-6804-8DD1-8203-D34C8E62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4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05A522-9686-89F3-E658-5FB2581C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10E8263-68C4-F960-1C73-FB7B52D2C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EA3CA10-A0D6-CB1E-88AE-38464D62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32AF9-9BC7-40A4-2081-3EF69E3D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07F70D-A2DC-8935-E959-85055EBC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099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B360D1-B0AB-695B-F7CA-DA3C56B3C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C2AB3B6-1C28-2024-1B7E-BFE996759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E9907F-F63E-394A-21E5-27DB339A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065EE6-7055-5730-AC57-9A5115D1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555521-4601-44E7-F3DF-9467BCAB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880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DC2114-3FA6-324D-CEA7-FC217882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3F84F52-8751-E01D-E796-6ABD99FEB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9395A2-2518-37A1-5732-00CA0C5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0A4A60-346D-170D-55B1-559929DD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B28C7A-DFF3-3F8F-C03F-776156E2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222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9C6B19-1ED5-61AB-FCE1-7829F5F1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FAB7CB-A5EC-D653-AD0E-D04701BAD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5BD0D9-B88D-2D9F-8BBC-1F03982E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6B9CF8-0F65-8DA5-F250-440CDEDC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9F1D940-9C75-13B5-DE74-11F3261C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A6CC5D-3DAE-90A7-DCC4-29277645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299F1AB-8EE9-77C7-4E4B-D2E54206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C68DFD9-3832-192C-618F-B5714EA17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04EFF67-FE8F-43E8-5D85-D091BF87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38D06C9-CC84-F805-029F-A791BA68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A57EE4-606D-0FD6-1605-956E77F3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7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B2778D-E5AB-F1BB-BEE4-E190833D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AC9D0CC-CBFA-72BB-CA88-012EC659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769D2EE-FAE8-562E-E801-E5EDA83A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6E63547-8EBE-AF15-39F2-54861A36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FAC72C-87E6-EF84-9EF9-674A4FC9D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E2D684E-2B5D-22BF-167D-CE472CEC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5FD66AD-4FAF-9582-CAC7-D511C9B7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E5CBB9D-F79C-2674-49B6-B5B16B31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72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B75464-0093-245D-2A7E-4C8EF7B0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B4973D2-4B1C-2BFC-C414-FE465C25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E5BCE7-6AC4-134B-A8A0-C6C6FAAA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18D6249-3E3D-7A1F-9430-D71D99D3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20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870CC9F-D5B9-8CB3-0E01-2F78D738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243A180-C937-AF81-6F71-2844CE3A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058620E-1F4F-96F7-36D7-ADE1D9E9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3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BDE6F8-F8A7-2221-0182-014A2255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77F5CE6-48FF-5D22-0F9E-B90C25D1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7BA478-3C59-2F7A-5123-50932979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2E649D-B154-ECD4-16B0-DF12AB69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1C09759-7579-7215-E552-456A6445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672FEF-E25B-5086-2D13-6580920B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8E8B78-62A2-5114-F422-6486986A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276CB9E-2E05-2144-6729-22E2DB880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A0DB199-F0B3-1F90-B774-930B7D59A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2EC1E1C-EC26-6295-582C-C47347C9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C0FD456-EBBD-901D-0F92-83AE674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85AE686-BA24-935D-28B5-0B3E8D15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3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E6F184C-5DF2-8DAE-5CD8-6BEE0C80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92EE40-E303-3706-C567-01C25C9FA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A11DF00-C99C-9DC5-D70A-250211F7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BFD7-28EA-4110-B459-176AABF41581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EA8906-5A8D-E829-C798-097EA74BD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279179-DBD4-C1B1-38E6-5D19EAE75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3B4D-C83F-451B-81DD-155A5CE9D5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2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6">
            <a:extLst>
              <a:ext uri="{FF2B5EF4-FFF2-40B4-BE49-F238E27FC236}">
                <a16:creationId xmlns:a16="http://schemas.microsoft.com/office/drawing/2014/main" id="{64CADC8A-E478-A95D-21E6-CD72A6BB1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39" y="3167966"/>
            <a:ext cx="427526" cy="59542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A5E82B9-858F-17A2-3A53-FD3FC0FA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89" y="1373056"/>
            <a:ext cx="2878111" cy="1086371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CF93F63-2BD4-4C91-96AB-9197400BB490}"/>
              </a:ext>
            </a:extLst>
          </p:cNvPr>
          <p:cNvSpPr txBox="1"/>
          <p:nvPr/>
        </p:nvSpPr>
        <p:spPr>
          <a:xfrm>
            <a:off x="4555830" y="2439876"/>
            <a:ext cx="394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30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27AD1034-019A-C19B-D9D2-2236E2C63647}"/>
              </a:ext>
            </a:extLst>
          </p:cNvPr>
          <p:cNvSpPr txBox="1"/>
          <p:nvPr/>
        </p:nvSpPr>
        <p:spPr>
          <a:xfrm>
            <a:off x="3550844" y="3284422"/>
            <a:ext cx="60570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rgbClr val="5273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NGỮ CHỈ SỰ VẬT, HOẠT ĐỘNG.           </a:t>
            </a:r>
          </a:p>
          <a:p>
            <a:pPr algn="ctr"/>
            <a:r>
              <a:rPr lang="en-US" sz="3100" b="1" dirty="0">
                <a:solidFill>
                  <a:srgbClr val="5273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– ĐÁP VỀ SỰ VẬT, HOẠT ĐỘNG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5273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2">
            <a:extLst>
              <a:ext uri="{FF2B5EF4-FFF2-40B4-BE49-F238E27FC236}">
                <a16:creationId xmlns:a16="http://schemas.microsoft.com/office/drawing/2014/main" id="{DFA5090E-08B1-076C-0724-2F123CB3F5A7}"/>
              </a:ext>
            </a:extLst>
          </p:cNvPr>
          <p:cNvCxnSpPr>
            <a:cxnSpLocks/>
          </p:cNvCxnSpPr>
          <p:nvPr/>
        </p:nvCxnSpPr>
        <p:spPr>
          <a:xfrm>
            <a:off x="2709486" y="1136684"/>
            <a:ext cx="3302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895EE46A-F8A2-59B3-C533-E8CF0902DEE2}"/>
              </a:ext>
            </a:extLst>
          </p:cNvPr>
          <p:cNvCxnSpPr>
            <a:cxnSpLocks/>
          </p:cNvCxnSpPr>
          <p:nvPr/>
        </p:nvCxnSpPr>
        <p:spPr>
          <a:xfrm>
            <a:off x="1462651" y="1632529"/>
            <a:ext cx="3471090" cy="15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:a16="http://schemas.microsoft.com/office/drawing/2014/main" id="{27840672-3D6F-BA7C-9D8C-F146B524FEE4}"/>
              </a:ext>
            </a:extLst>
          </p:cNvPr>
          <p:cNvSpPr txBox="1"/>
          <p:nvPr/>
        </p:nvSpPr>
        <p:spPr>
          <a:xfrm>
            <a:off x="1261609" y="638935"/>
            <a:ext cx="1034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CDF7E0C1-FB73-890D-996B-03AE52A456B4}"/>
              </a:ext>
            </a:extLst>
          </p:cNvPr>
          <p:cNvSpPr txBox="1"/>
          <p:nvPr/>
        </p:nvSpPr>
        <p:spPr>
          <a:xfrm>
            <a:off x="6096000" y="1802461"/>
            <a:ext cx="64450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Bây giờ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quấn khăn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Đoàn tàu 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thung thăng qua đấy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95BFAC4D-FFF3-C9C2-00A5-B4C6635D85AC}"/>
              </a:ext>
            </a:extLst>
          </p:cNvPr>
          <p:cNvSpPr txBox="1"/>
          <p:nvPr/>
        </p:nvSpPr>
        <p:spPr>
          <a:xfrm>
            <a:off x="968373" y="1860230"/>
            <a:ext cx="5044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ra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trẻ con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lắc ông trời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 dậy </a:t>
            </a:r>
            <a:endParaRPr lang="en-US" sz="32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 tràng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cõng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nắng lon xon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thụt mắt thì hấp háy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424F0B0B-DCD3-D884-668F-BBB037772A32}"/>
              </a:ext>
            </a:extLst>
          </p:cNvPr>
          <p:cNvSpPr txBox="1"/>
          <p:nvPr/>
        </p:nvSpPr>
        <p:spPr>
          <a:xfrm>
            <a:off x="1517575" y="476889"/>
            <a:ext cx="10158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3219F58D-3708-E49D-4AF0-77867B671E8E}"/>
              </a:ext>
            </a:extLst>
          </p:cNvPr>
          <p:cNvSpPr txBox="1"/>
          <p:nvPr/>
        </p:nvSpPr>
        <p:spPr>
          <a:xfrm>
            <a:off x="6096000" y="1802461"/>
            <a:ext cx="64450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Bây giờ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quấn khăn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Đoàn tàu 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thung thăng qua đấy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A0898EF5-B83D-1FFC-1C49-744685D7CA3A}"/>
              </a:ext>
            </a:extLst>
          </p:cNvPr>
          <p:cNvSpPr txBox="1"/>
          <p:nvPr/>
        </p:nvSpPr>
        <p:spPr>
          <a:xfrm>
            <a:off x="968373" y="1860230"/>
            <a:ext cx="5044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ra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trẻ con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lắc ông trời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 dậy </a:t>
            </a:r>
            <a:endParaRPr lang="en-US" sz="32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 tràng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cõng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nắng lon xon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thụt mắt thì hấp háy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4C80865D-1EB7-9CA7-6AD7-734B50B7C486}"/>
              </a:ext>
            </a:extLst>
          </p:cNvPr>
          <p:cNvSpPr txBox="1"/>
          <p:nvPr/>
        </p:nvSpPr>
        <p:spPr>
          <a:xfrm>
            <a:off x="2272291" y="1857980"/>
            <a:ext cx="9556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F472D0F2-097E-6960-53B8-9A2CC761F9F6}"/>
              </a:ext>
            </a:extLst>
          </p:cNvPr>
          <p:cNvSpPr txBox="1"/>
          <p:nvPr/>
        </p:nvSpPr>
        <p:spPr>
          <a:xfrm>
            <a:off x="10235003" y="2281396"/>
            <a:ext cx="14160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4AD6BE5-2BA9-8D51-74D1-7920C5542450}"/>
              </a:ext>
            </a:extLst>
          </p:cNvPr>
          <p:cNvSpPr txBox="1"/>
          <p:nvPr/>
        </p:nvSpPr>
        <p:spPr>
          <a:xfrm>
            <a:off x="969625" y="2345921"/>
            <a:ext cx="100940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D3E2D9A2-6983-D1F1-33A8-29C7AF93FEA4}"/>
              </a:ext>
            </a:extLst>
          </p:cNvPr>
          <p:cNvSpPr txBox="1"/>
          <p:nvPr/>
        </p:nvSpPr>
        <p:spPr>
          <a:xfrm>
            <a:off x="3849422" y="2356938"/>
            <a:ext cx="185935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 dậy </a:t>
            </a:r>
            <a:endParaRPr lang="en-US" sz="3200" b="1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19F56E0-2230-F224-3903-453CD805507F}"/>
              </a:ext>
            </a:extLst>
          </p:cNvPr>
          <p:cNvSpPr txBox="1"/>
          <p:nvPr/>
        </p:nvSpPr>
        <p:spPr>
          <a:xfrm>
            <a:off x="2474550" y="2827807"/>
            <a:ext cx="100940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cõng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EE81A45F-CD26-E785-A257-1C0F50005AC8}"/>
              </a:ext>
            </a:extLst>
          </p:cNvPr>
          <p:cNvSpPr txBox="1"/>
          <p:nvPr/>
        </p:nvSpPr>
        <p:spPr>
          <a:xfrm>
            <a:off x="7402222" y="2281395"/>
            <a:ext cx="109919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D15EBC5-E53C-55A7-0894-C41CEDE9C7F7}"/>
              </a:ext>
            </a:extLst>
          </p:cNvPr>
          <p:cNvSpPr txBox="1"/>
          <p:nvPr/>
        </p:nvSpPr>
        <p:spPr>
          <a:xfrm>
            <a:off x="6073966" y="2769574"/>
            <a:ext cx="17638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Đoàn tàu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E8AC3F43-47DD-9A0F-64A2-7B6E215E1E8B}"/>
              </a:ext>
            </a:extLst>
          </p:cNvPr>
          <p:cNvSpPr txBox="1"/>
          <p:nvPr/>
        </p:nvSpPr>
        <p:spPr>
          <a:xfrm>
            <a:off x="6051934" y="1805183"/>
            <a:ext cx="17638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US" sz="32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4.07407E-6 L -0.01224 0.3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-2.22222E-6 L 0.00899 0.3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2.59259E-6 L 0.37057 0.2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04167E-6 -1.11111E-6 L 0.39662 0.26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7 2.96296E-6 L -0.31862 0.407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-1.48148E-6 L 0.21524 0.360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48148E-6 L -0.50469 0.337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2.22222E-6 L -0.21601 0.160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EE9E52B-EFA2-992F-EE2F-8977893FD237}"/>
              </a:ext>
            </a:extLst>
          </p:cNvPr>
          <p:cNvSpPr txBox="1"/>
          <p:nvPr/>
        </p:nvSpPr>
        <p:spPr>
          <a:xfrm>
            <a:off x="1169962" y="3393544"/>
            <a:ext cx="9619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000" b="1" dirty="0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DF78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lang="en-US" sz="3000" b="1" dirty="0">
              <a:solidFill>
                <a:srgbClr val="DF78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CD5A3D15-734C-2A7D-F671-88120E84A136}"/>
              </a:ext>
            </a:extLst>
          </p:cNvPr>
          <p:cNvSpPr txBox="1"/>
          <p:nvPr/>
        </p:nvSpPr>
        <p:spPr>
          <a:xfrm>
            <a:off x="6263640" y="958514"/>
            <a:ext cx="64450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Bây giờ đứng quấn khăn sương 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Đoàn tàu thung thăng qua đấy 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5E6B028A-C477-B8F4-4EE1-B68544B48796}"/>
              </a:ext>
            </a:extLst>
          </p:cNvPr>
          <p:cNvGrpSpPr/>
          <p:nvPr/>
        </p:nvGrpSpPr>
        <p:grpSpPr>
          <a:xfrm>
            <a:off x="8008645" y="3954658"/>
            <a:ext cx="3642360" cy="2435623"/>
            <a:chOff x="1684667" y="3964376"/>
            <a:chExt cx="3303371" cy="2663107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CF0B583-1DD1-EE3E-A0E3-F153F140D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4667" y="3964376"/>
              <a:ext cx="3303371" cy="2663107"/>
            </a:xfrm>
            <a:prstGeom prst="rect">
              <a:avLst/>
            </a:prstGeom>
          </p:spPr>
        </p:pic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38A8DB18-3250-EB42-9543-49568847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8232" y="5052447"/>
              <a:ext cx="2036240" cy="1347333"/>
            </a:xfrm>
            <a:prstGeom prst="rect">
              <a:avLst/>
            </a:prstGeom>
          </p:spPr>
        </p:pic>
      </p:grpSp>
      <p:sp>
        <p:nvSpPr>
          <p:cNvPr id="9" name="TextBox 36">
            <a:extLst>
              <a:ext uri="{FF2B5EF4-FFF2-40B4-BE49-F238E27FC236}">
                <a16:creationId xmlns:a16="http://schemas.microsoft.com/office/drawing/2014/main" id="{5BD23A27-A6E4-16EC-AFA6-29042640AC8E}"/>
              </a:ext>
            </a:extLst>
          </p:cNvPr>
          <p:cNvSpPr txBox="1"/>
          <p:nvPr/>
        </p:nvSpPr>
        <p:spPr>
          <a:xfrm>
            <a:off x="1430403" y="937454"/>
            <a:ext cx="5044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ra biển ho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trẻ con 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Sóng lắc ông trời thức dậy 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 tràng cõng nắng lon xon </a:t>
            </a:r>
            <a:endParaRPr lang="en-US" sz="32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thụt mắt thì hấp háy</a:t>
            </a:r>
            <a:r>
              <a:rPr lang="en-US" sz="3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FEFE2DD9-9201-FE02-EAE6-93B8FEF52E0E}"/>
              </a:ext>
            </a:extLst>
          </p:cNvPr>
          <p:cNvGrpSpPr/>
          <p:nvPr/>
        </p:nvGrpSpPr>
        <p:grpSpPr>
          <a:xfrm>
            <a:off x="1082050" y="4530560"/>
            <a:ext cx="1752600" cy="693536"/>
            <a:chOff x="1127760" y="4282440"/>
            <a:chExt cx="1752600" cy="693536"/>
          </a:xfrm>
          <a:solidFill>
            <a:srgbClr val="DDFFBC"/>
          </a:solidFill>
        </p:grpSpPr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id="{A7B6C883-9474-2D4F-174F-4C93087F0881}"/>
                </a:ext>
              </a:extLst>
            </p:cNvPr>
            <p:cNvSpPr/>
            <p:nvPr/>
          </p:nvSpPr>
          <p:spPr>
            <a:xfrm>
              <a:off x="1127760" y="4282440"/>
              <a:ext cx="1752600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48019465-5E2A-4BDF-9182-7991C7002A1D}"/>
                </a:ext>
              </a:extLst>
            </p:cNvPr>
            <p:cNvSpPr txBox="1"/>
            <p:nvPr/>
          </p:nvSpPr>
          <p:spPr>
            <a:xfrm>
              <a:off x="1385942" y="4367598"/>
              <a:ext cx="12362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trẻ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  <p:grpSp>
        <p:nvGrpSpPr>
          <p:cNvPr id="13" name="Group 26">
            <a:extLst>
              <a:ext uri="{FF2B5EF4-FFF2-40B4-BE49-F238E27FC236}">
                <a16:creationId xmlns:a16="http://schemas.microsoft.com/office/drawing/2014/main" id="{FFD4D469-D36A-C823-EAD6-5B46362C23A9}"/>
              </a:ext>
            </a:extLst>
          </p:cNvPr>
          <p:cNvGrpSpPr/>
          <p:nvPr/>
        </p:nvGrpSpPr>
        <p:grpSpPr>
          <a:xfrm>
            <a:off x="1077779" y="5390228"/>
            <a:ext cx="1752600" cy="693536"/>
            <a:chOff x="1127760" y="4282440"/>
            <a:chExt cx="1752600" cy="693536"/>
          </a:xfrm>
          <a:solidFill>
            <a:srgbClr val="DDFFBC"/>
          </a:solidFill>
        </p:grpSpPr>
        <p:sp>
          <p:nvSpPr>
            <p:cNvPr id="14" name="Rectangle: Rounded Corners 27">
              <a:extLst>
                <a:ext uri="{FF2B5EF4-FFF2-40B4-BE49-F238E27FC236}">
                  <a16:creationId xmlns:a16="http://schemas.microsoft.com/office/drawing/2014/main" id="{7329BF8C-F32E-2747-1A6C-38FF9E38CEF8}"/>
                </a:ext>
              </a:extLst>
            </p:cNvPr>
            <p:cNvSpPr/>
            <p:nvPr/>
          </p:nvSpPr>
          <p:spPr>
            <a:xfrm>
              <a:off x="1127760" y="4282440"/>
              <a:ext cx="1752600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110254F3-C12E-3267-79D9-9646251F08CE}"/>
                </a:ext>
              </a:extLst>
            </p:cNvPr>
            <p:cNvSpPr txBox="1"/>
            <p:nvPr/>
          </p:nvSpPr>
          <p:spPr>
            <a:xfrm>
              <a:off x="1308998" y="4367598"/>
              <a:ext cx="139012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ông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trời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29">
            <a:extLst>
              <a:ext uri="{FF2B5EF4-FFF2-40B4-BE49-F238E27FC236}">
                <a16:creationId xmlns:a16="http://schemas.microsoft.com/office/drawing/2014/main" id="{BDCFA0A1-797D-88B4-79BC-56E95CF6C91D}"/>
              </a:ext>
            </a:extLst>
          </p:cNvPr>
          <p:cNvGrpSpPr/>
          <p:nvPr/>
        </p:nvGrpSpPr>
        <p:grpSpPr>
          <a:xfrm>
            <a:off x="3193921" y="4446267"/>
            <a:ext cx="1752600" cy="693536"/>
            <a:chOff x="1127760" y="4282440"/>
            <a:chExt cx="1752600" cy="693536"/>
          </a:xfrm>
          <a:solidFill>
            <a:srgbClr val="DDFFBC"/>
          </a:solidFill>
        </p:grpSpPr>
        <p:sp>
          <p:nvSpPr>
            <p:cNvPr id="17" name="Rectangle: Rounded Corners 30">
              <a:extLst>
                <a:ext uri="{FF2B5EF4-FFF2-40B4-BE49-F238E27FC236}">
                  <a16:creationId xmlns:a16="http://schemas.microsoft.com/office/drawing/2014/main" id="{03996E63-8CC0-BC74-9717-704910AB6D96}"/>
                </a:ext>
              </a:extLst>
            </p:cNvPr>
            <p:cNvSpPr/>
            <p:nvPr/>
          </p:nvSpPr>
          <p:spPr>
            <a:xfrm>
              <a:off x="1127760" y="4282440"/>
              <a:ext cx="1752600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id="{D78F0753-CAA0-7673-F415-A6C6EC014F36}"/>
                </a:ext>
              </a:extLst>
            </p:cNvPr>
            <p:cNvSpPr txBox="1"/>
            <p:nvPr/>
          </p:nvSpPr>
          <p:spPr>
            <a:xfrm>
              <a:off x="1308998" y="4367598"/>
              <a:ext cx="146386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dã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tràng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11D47472-3227-91D1-4335-0D49E92409A4}"/>
              </a:ext>
            </a:extLst>
          </p:cNvPr>
          <p:cNvGrpSpPr/>
          <p:nvPr/>
        </p:nvGrpSpPr>
        <p:grpSpPr>
          <a:xfrm>
            <a:off x="3216820" y="5427975"/>
            <a:ext cx="1752600" cy="693536"/>
            <a:chOff x="1127760" y="4282440"/>
            <a:chExt cx="1752600" cy="693536"/>
          </a:xfrm>
          <a:solidFill>
            <a:srgbClr val="DDFFBC"/>
          </a:solidFill>
        </p:grpSpPr>
        <p:sp>
          <p:nvSpPr>
            <p:cNvPr id="20" name="Rectangle: Rounded Corners 35">
              <a:extLst>
                <a:ext uri="{FF2B5EF4-FFF2-40B4-BE49-F238E27FC236}">
                  <a16:creationId xmlns:a16="http://schemas.microsoft.com/office/drawing/2014/main" id="{151E59BD-39FE-704A-941A-41075EB16AF7}"/>
                </a:ext>
              </a:extLst>
            </p:cNvPr>
            <p:cNvSpPr/>
            <p:nvPr/>
          </p:nvSpPr>
          <p:spPr>
            <a:xfrm>
              <a:off x="1127760" y="4282440"/>
              <a:ext cx="1752600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C5302DFC-62BC-8F08-D854-FCE6A4D4E3D1}"/>
                </a:ext>
              </a:extLst>
            </p:cNvPr>
            <p:cNvSpPr txBox="1"/>
            <p:nvPr/>
          </p:nvSpPr>
          <p:spPr>
            <a:xfrm>
              <a:off x="1511090" y="4355062"/>
              <a:ext cx="91723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41">
            <a:extLst>
              <a:ext uri="{FF2B5EF4-FFF2-40B4-BE49-F238E27FC236}">
                <a16:creationId xmlns:a16="http://schemas.microsoft.com/office/drawing/2014/main" id="{9D3CC251-D47C-7BC0-AD9A-F0928656B9AF}"/>
              </a:ext>
            </a:extLst>
          </p:cNvPr>
          <p:cNvGrpSpPr/>
          <p:nvPr/>
        </p:nvGrpSpPr>
        <p:grpSpPr>
          <a:xfrm>
            <a:off x="5219700" y="4478933"/>
            <a:ext cx="1752600" cy="693536"/>
            <a:chOff x="1127760" y="4282440"/>
            <a:chExt cx="1752600" cy="693536"/>
          </a:xfrm>
          <a:solidFill>
            <a:srgbClr val="DDFFBC"/>
          </a:solidFill>
        </p:grpSpPr>
        <p:sp>
          <p:nvSpPr>
            <p:cNvPr id="23" name="Rectangle: Rounded Corners 42">
              <a:extLst>
                <a:ext uri="{FF2B5EF4-FFF2-40B4-BE49-F238E27FC236}">
                  <a16:creationId xmlns:a16="http://schemas.microsoft.com/office/drawing/2014/main" id="{D42C1C56-EEAC-D4E4-CF17-F3B8DBBE0E59}"/>
                </a:ext>
              </a:extLst>
            </p:cNvPr>
            <p:cNvSpPr/>
            <p:nvPr/>
          </p:nvSpPr>
          <p:spPr>
            <a:xfrm>
              <a:off x="1127760" y="4282440"/>
              <a:ext cx="1752600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E8D22B84-9652-2D44-F08C-E04018FF209C}"/>
                </a:ext>
              </a:extLst>
            </p:cNvPr>
            <p:cNvSpPr txBox="1"/>
            <p:nvPr/>
          </p:nvSpPr>
          <p:spPr>
            <a:xfrm>
              <a:off x="1603148" y="4367598"/>
              <a:ext cx="7793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mắt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53">
            <a:extLst>
              <a:ext uri="{FF2B5EF4-FFF2-40B4-BE49-F238E27FC236}">
                <a16:creationId xmlns:a16="http://schemas.microsoft.com/office/drawing/2014/main" id="{9C4F7324-F6B2-BB18-65E1-6827FA52CDA4}"/>
              </a:ext>
            </a:extLst>
          </p:cNvPr>
          <p:cNvGrpSpPr/>
          <p:nvPr/>
        </p:nvGrpSpPr>
        <p:grpSpPr>
          <a:xfrm>
            <a:off x="6696308" y="5398508"/>
            <a:ext cx="1052548" cy="693536"/>
            <a:chOff x="1127760" y="4282440"/>
            <a:chExt cx="1052548" cy="693536"/>
          </a:xfrm>
          <a:solidFill>
            <a:srgbClr val="DDFFBC"/>
          </a:solidFill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7F2651C4-FDBE-B83D-905D-0C2FBDDE8C61}"/>
                </a:ext>
              </a:extLst>
            </p:cNvPr>
            <p:cNvSpPr/>
            <p:nvPr/>
          </p:nvSpPr>
          <p:spPr>
            <a:xfrm>
              <a:off x="1127760" y="4282440"/>
              <a:ext cx="1052548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55">
              <a:extLst>
                <a:ext uri="{FF2B5EF4-FFF2-40B4-BE49-F238E27FC236}">
                  <a16:creationId xmlns:a16="http://schemas.microsoft.com/office/drawing/2014/main" id="{E4DC8BEC-AD25-23F1-D569-3113BDFAF45E}"/>
                </a:ext>
              </a:extLst>
            </p:cNvPr>
            <p:cNvSpPr txBox="1"/>
            <p:nvPr/>
          </p:nvSpPr>
          <p:spPr>
            <a:xfrm>
              <a:off x="1243398" y="4344359"/>
              <a:ext cx="697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còi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56">
            <a:extLst>
              <a:ext uri="{FF2B5EF4-FFF2-40B4-BE49-F238E27FC236}">
                <a16:creationId xmlns:a16="http://schemas.microsoft.com/office/drawing/2014/main" id="{9F1682A6-A3F9-2C82-D370-DCD1C0D643A0}"/>
              </a:ext>
            </a:extLst>
          </p:cNvPr>
          <p:cNvGrpSpPr/>
          <p:nvPr/>
        </p:nvGrpSpPr>
        <p:grpSpPr>
          <a:xfrm>
            <a:off x="5398614" y="5427975"/>
            <a:ext cx="1052548" cy="693536"/>
            <a:chOff x="1127760" y="4282440"/>
            <a:chExt cx="1052548" cy="693536"/>
          </a:xfrm>
          <a:solidFill>
            <a:srgbClr val="DDFFBC"/>
          </a:solidFill>
        </p:grpSpPr>
        <p:sp>
          <p:nvSpPr>
            <p:cNvPr id="29" name="Rectangle: Rounded Corners 57">
              <a:extLst>
                <a:ext uri="{FF2B5EF4-FFF2-40B4-BE49-F238E27FC236}">
                  <a16:creationId xmlns:a16="http://schemas.microsoft.com/office/drawing/2014/main" id="{D66B6E4A-27F4-E251-6B9D-2B40805421D2}"/>
                </a:ext>
              </a:extLst>
            </p:cNvPr>
            <p:cNvSpPr/>
            <p:nvPr/>
          </p:nvSpPr>
          <p:spPr>
            <a:xfrm>
              <a:off x="1127760" y="4282440"/>
              <a:ext cx="1052548" cy="6935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58">
              <a:extLst>
                <a:ext uri="{FF2B5EF4-FFF2-40B4-BE49-F238E27FC236}">
                  <a16:creationId xmlns:a16="http://schemas.microsoft.com/office/drawing/2014/main" id="{45379CB2-54D2-2A07-633E-FFC8102F4421}"/>
                </a:ext>
              </a:extLst>
            </p:cNvPr>
            <p:cNvSpPr txBox="1"/>
            <p:nvPr/>
          </p:nvSpPr>
          <p:spPr>
            <a:xfrm>
              <a:off x="1151792" y="4327128"/>
              <a:ext cx="100219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khăn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4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1CC93CE-1CB2-7A8D-7C6A-BEC1501B5365}"/>
              </a:ext>
            </a:extLst>
          </p:cNvPr>
          <p:cNvGrpSpPr/>
          <p:nvPr/>
        </p:nvGrpSpPr>
        <p:grpSpPr>
          <a:xfrm>
            <a:off x="2132025" y="473414"/>
            <a:ext cx="4417815" cy="2955586"/>
            <a:chOff x="3200399" y="580094"/>
            <a:chExt cx="4417815" cy="2955586"/>
          </a:xfrm>
        </p:grpSpPr>
        <p:sp>
          <p:nvSpPr>
            <p:cNvPr id="5" name="Speech Bubble: Oval 1">
              <a:extLst>
                <a:ext uri="{FF2B5EF4-FFF2-40B4-BE49-F238E27FC236}">
                  <a16:creationId xmlns:a16="http://schemas.microsoft.com/office/drawing/2014/main" id="{ED36FFC6-F254-EC6D-F566-A8FE52D227A2}"/>
                </a:ext>
              </a:extLst>
            </p:cNvPr>
            <p:cNvSpPr/>
            <p:nvPr/>
          </p:nvSpPr>
          <p:spPr>
            <a:xfrm>
              <a:off x="3200399" y="580094"/>
              <a:ext cx="4417815" cy="2955586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F9E115D8-FD1A-14B8-721C-DCB21BE71753}"/>
                </a:ext>
              </a:extLst>
            </p:cNvPr>
            <p:cNvSpPr txBox="1"/>
            <p:nvPr/>
          </p:nvSpPr>
          <p:spPr>
            <a:xfrm>
              <a:off x="3518073" y="922707"/>
              <a:ext cx="3888856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trò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sự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F67A220A-3C8E-CFDB-3619-B8A85F49DAAE}"/>
              </a:ext>
            </a:extLst>
          </p:cNvPr>
          <p:cNvGrpSpPr/>
          <p:nvPr/>
        </p:nvGrpSpPr>
        <p:grpSpPr>
          <a:xfrm>
            <a:off x="6848413" y="765871"/>
            <a:ext cx="3579001" cy="2143037"/>
            <a:chOff x="3295566" y="-1177454"/>
            <a:chExt cx="3579001" cy="2143037"/>
          </a:xfrm>
        </p:grpSpPr>
        <p:sp>
          <p:nvSpPr>
            <p:cNvPr id="8" name="Speech Bubble: Oval 15">
              <a:extLst>
                <a:ext uri="{FF2B5EF4-FFF2-40B4-BE49-F238E27FC236}">
                  <a16:creationId xmlns:a16="http://schemas.microsoft.com/office/drawing/2014/main" id="{FA688755-56F3-8F85-4D9B-39A5D9FD43E3}"/>
                </a:ext>
              </a:extLst>
            </p:cNvPr>
            <p:cNvSpPr/>
            <p:nvPr/>
          </p:nvSpPr>
          <p:spPr>
            <a:xfrm>
              <a:off x="3295566" y="-1177454"/>
              <a:ext cx="3579001" cy="2143037"/>
            </a:xfrm>
            <a:prstGeom prst="wedgeEllipseCallout">
              <a:avLst>
                <a:gd name="adj1" fmla="val 27705"/>
                <a:gd name="adj2" fmla="val 579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B068BDC6-D516-12A5-E5C3-D5BD1FF98806}"/>
                </a:ext>
              </a:extLst>
            </p:cNvPr>
            <p:cNvSpPr txBox="1"/>
            <p:nvPr/>
          </p:nvSpPr>
          <p:spPr>
            <a:xfrm>
              <a:off x="3569203" y="-656404"/>
              <a:ext cx="309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dõi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2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>
            <a:extLst>
              <a:ext uri="{FF2B5EF4-FFF2-40B4-BE49-F238E27FC236}">
                <a16:creationId xmlns:a16="http://schemas.microsoft.com/office/drawing/2014/main" id="{FB51FE7D-8C7A-2C84-83D3-A1C32F8C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92" y="319142"/>
            <a:ext cx="1327227" cy="884818"/>
          </a:xfrm>
          <a:prstGeom prst="rect">
            <a:avLst/>
          </a:prstGeom>
        </p:spPr>
      </p:pic>
      <p:pic>
        <p:nvPicPr>
          <p:cNvPr id="5" name="Picture 30">
            <a:extLst>
              <a:ext uri="{FF2B5EF4-FFF2-40B4-BE49-F238E27FC236}">
                <a16:creationId xmlns:a16="http://schemas.microsoft.com/office/drawing/2014/main" id="{FC5AC685-DE2A-F5D9-D7E8-8737F1DF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876" y="395752"/>
            <a:ext cx="1152457" cy="686310"/>
          </a:xfrm>
          <a:prstGeom prst="rect">
            <a:avLst/>
          </a:prstGeom>
        </p:spPr>
      </p:pic>
      <p:grpSp>
        <p:nvGrpSpPr>
          <p:cNvPr id="6" name="Group 17">
            <a:extLst>
              <a:ext uri="{FF2B5EF4-FFF2-40B4-BE49-F238E27FC236}">
                <a16:creationId xmlns:a16="http://schemas.microsoft.com/office/drawing/2014/main" id="{170E40BA-7E67-CE8E-F316-BF01D18F3141}"/>
              </a:ext>
            </a:extLst>
          </p:cNvPr>
          <p:cNvGrpSpPr/>
          <p:nvPr/>
        </p:nvGrpSpPr>
        <p:grpSpPr>
          <a:xfrm>
            <a:off x="6509753" y="1231021"/>
            <a:ext cx="3505200" cy="1669689"/>
            <a:chOff x="3328026" y="701039"/>
            <a:chExt cx="3505200" cy="1669689"/>
          </a:xfrm>
        </p:grpSpPr>
        <p:sp>
          <p:nvSpPr>
            <p:cNvPr id="7" name="Speech Bubble: Oval 18">
              <a:extLst>
                <a:ext uri="{FF2B5EF4-FFF2-40B4-BE49-F238E27FC236}">
                  <a16:creationId xmlns:a16="http://schemas.microsoft.com/office/drawing/2014/main" id="{2BB23ACD-4826-9503-4272-34AAE236C33E}"/>
                </a:ext>
              </a:extLst>
            </p:cNvPr>
            <p:cNvSpPr/>
            <p:nvPr/>
          </p:nvSpPr>
          <p:spPr>
            <a:xfrm>
              <a:off x="3328026" y="701039"/>
              <a:ext cx="3505200" cy="1669689"/>
            </a:xfrm>
            <a:prstGeom prst="wedgeEllipseCallout">
              <a:avLst>
                <a:gd name="adj1" fmla="val 27705"/>
                <a:gd name="adj2" fmla="val 579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CC8B195-3642-7052-E102-E98AD1BB4BAD}"/>
                </a:ext>
              </a:extLst>
            </p:cNvPr>
            <p:cNvSpPr txBox="1"/>
            <p:nvPr/>
          </p:nvSpPr>
          <p:spPr>
            <a:xfrm>
              <a:off x="3533748" y="1264764"/>
              <a:ext cx="3093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Dã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tràng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338F34D3-950C-0E42-FF5B-285809DAC465}"/>
              </a:ext>
            </a:extLst>
          </p:cNvPr>
          <p:cNvGrpSpPr/>
          <p:nvPr/>
        </p:nvGrpSpPr>
        <p:grpSpPr>
          <a:xfrm>
            <a:off x="2506653" y="1410396"/>
            <a:ext cx="3648423" cy="1815140"/>
            <a:chOff x="3200400" y="580095"/>
            <a:chExt cx="3648423" cy="1815140"/>
          </a:xfrm>
        </p:grpSpPr>
        <p:sp>
          <p:nvSpPr>
            <p:cNvPr id="10" name="Speech Bubble: Oval 23">
              <a:extLst>
                <a:ext uri="{FF2B5EF4-FFF2-40B4-BE49-F238E27FC236}">
                  <a16:creationId xmlns:a16="http://schemas.microsoft.com/office/drawing/2014/main" id="{131BD0BB-7141-DE96-89FC-FADF1A5B4458}"/>
                </a:ext>
              </a:extLst>
            </p:cNvPr>
            <p:cNvSpPr/>
            <p:nvPr/>
          </p:nvSpPr>
          <p:spPr>
            <a:xfrm>
              <a:off x="3200400" y="580095"/>
              <a:ext cx="3648423" cy="181514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9DEC1212-D0B3-C7A1-FB0E-63F310F7CED1}"/>
                </a:ext>
              </a:extLst>
            </p:cNvPr>
            <p:cNvSpPr txBox="1"/>
            <p:nvPr/>
          </p:nvSpPr>
          <p:spPr>
            <a:xfrm>
              <a:off x="3423469" y="1166376"/>
              <a:ext cx="3308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Dã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tràng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cõng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3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65;p28">
            <a:extLst>
              <a:ext uri="{FF2B5EF4-FFF2-40B4-BE49-F238E27FC236}">
                <a16:creationId xmlns:a16="http://schemas.microsoft.com/office/drawing/2014/main" id="{B3365471-FD9C-0BC4-4CAF-7FC6DBFCE9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250" y="1018837"/>
            <a:ext cx="11095500" cy="9372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Calibri" panose="020F0502020204030204" pitchFamily="34" charset="0"/>
                <a:cs typeface="Calibri" panose="020F0502020204030204" pitchFamily="34" charset="0"/>
              </a:rPr>
              <a:t>Đọc mở rộng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BF5EC9A-F091-617C-BF5C-AF7BFDD2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23" y="199485"/>
            <a:ext cx="7207719" cy="6459030"/>
          </a:xfrm>
          <a:prstGeom prst="rect">
            <a:avLst/>
          </a:prstGeom>
        </p:spPr>
      </p:pic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2111421-DFBF-19E2-3AFD-42050BE33995}"/>
              </a:ext>
            </a:extLst>
          </p:cNvPr>
          <p:cNvCxnSpPr>
            <a:cxnSpLocks/>
          </p:cNvCxnSpPr>
          <p:nvPr/>
        </p:nvCxnSpPr>
        <p:spPr>
          <a:xfrm>
            <a:off x="717631" y="1956121"/>
            <a:ext cx="1817225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6953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302</Words>
  <Application>Microsoft Office PowerPoint</Application>
  <PresentationFormat>Màn hình rộng</PresentationFormat>
  <Paragraphs>51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Đọc mở rộng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Windows 10</cp:lastModifiedBy>
  <cp:revision>10</cp:revision>
  <dcterms:created xsi:type="dcterms:W3CDTF">2024-12-24T07:17:34Z</dcterms:created>
  <dcterms:modified xsi:type="dcterms:W3CDTF">2024-12-24T07:27:20Z</dcterms:modified>
</cp:coreProperties>
</file>