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  <p:sldMasterId id="2147483770" r:id="rId6"/>
  </p:sldMasterIdLst>
  <p:notesMasterIdLst>
    <p:notesMasterId r:id="rId30"/>
  </p:notesMasterIdLst>
  <p:sldIdLst>
    <p:sldId id="2007577176" r:id="rId7"/>
    <p:sldId id="415" r:id="rId8"/>
    <p:sldId id="416" r:id="rId9"/>
    <p:sldId id="257" r:id="rId10"/>
    <p:sldId id="3376" r:id="rId11"/>
    <p:sldId id="3377" r:id="rId12"/>
    <p:sldId id="3378" r:id="rId13"/>
    <p:sldId id="3372" r:id="rId14"/>
    <p:sldId id="2007577173" r:id="rId15"/>
    <p:sldId id="2007577162" r:id="rId16"/>
    <p:sldId id="3373" r:id="rId17"/>
    <p:sldId id="2007577175" r:id="rId18"/>
    <p:sldId id="2007577163" r:id="rId19"/>
    <p:sldId id="2007577164" r:id="rId20"/>
    <p:sldId id="476" r:id="rId21"/>
    <p:sldId id="2007577170" r:id="rId22"/>
    <p:sldId id="3374" r:id="rId23"/>
    <p:sldId id="2007577171" r:id="rId24"/>
    <p:sldId id="2007577172" r:id="rId25"/>
    <p:sldId id="2007577174" r:id="rId26"/>
    <p:sldId id="2007577166" r:id="rId27"/>
    <p:sldId id="2007577177" r:id="rId28"/>
    <p:sldId id="29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3D4928-52E8-4F1A-84BE-F11AAD87852E}" v="308" dt="2023-10-23T10:52:41.8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4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Tuấn Hoàng" userId="90e09f45c964d8d5" providerId="LiveId" clId="{E63D4928-52E8-4F1A-84BE-F11AAD87852E}"/>
    <pc:docChg chg="custSel modSld">
      <pc:chgData name="Anh Tuấn Hoàng" userId="90e09f45c964d8d5" providerId="LiveId" clId="{E63D4928-52E8-4F1A-84BE-F11AAD87852E}" dt="2023-10-23T10:52:41.877" v="322" actId="207"/>
      <pc:docMkLst>
        <pc:docMk/>
      </pc:docMkLst>
      <pc:sldChg chg="addSp delSp modSp mod delAnim modAnim">
        <pc:chgData name="Anh Tuấn Hoàng" userId="90e09f45c964d8d5" providerId="LiveId" clId="{E63D4928-52E8-4F1A-84BE-F11AAD87852E}" dt="2023-10-23T10:52:41.877" v="322" actId="207"/>
        <pc:sldMkLst>
          <pc:docMk/>
          <pc:sldMk cId="4168158080" sldId="2007577177"/>
        </pc:sldMkLst>
        <pc:spChg chg="add mod">
          <ac:chgData name="Anh Tuấn Hoàng" userId="90e09f45c964d8d5" providerId="LiveId" clId="{E63D4928-52E8-4F1A-84BE-F11AAD87852E}" dt="2023-10-23T10:50:15.005" v="51" actId="14100"/>
          <ac:spMkLst>
            <pc:docMk/>
            <pc:sldMk cId="4168158080" sldId="2007577177"/>
            <ac:spMk id="2" creationId="{5F838064-6E7D-1476-4B00-426B89947113}"/>
          </ac:spMkLst>
        </pc:spChg>
        <pc:spChg chg="add mod">
          <ac:chgData name="Anh Tuấn Hoàng" userId="90e09f45c964d8d5" providerId="LiveId" clId="{E63D4928-52E8-4F1A-84BE-F11AAD87852E}" dt="2023-10-23T10:52:41.877" v="322" actId="207"/>
          <ac:spMkLst>
            <pc:docMk/>
            <pc:sldMk cId="4168158080" sldId="2007577177"/>
            <ac:spMk id="3" creationId="{ABD2CAF2-69AF-72EB-B6BC-C32DA97B7866}"/>
          </ac:spMkLst>
        </pc:spChg>
        <pc:spChg chg="mod">
          <ac:chgData name="Anh Tuấn Hoàng" userId="90e09f45c964d8d5" providerId="LiveId" clId="{E63D4928-52E8-4F1A-84BE-F11AAD87852E}" dt="2023-10-23T10:50:20.774" v="53" actId="14100"/>
          <ac:spMkLst>
            <pc:docMk/>
            <pc:sldMk cId="4168158080" sldId="2007577177"/>
            <ac:spMk id="20" creationId="{6A7126C7-1340-410F-AC67-67395AAD47EC}"/>
          </ac:spMkLst>
        </pc:spChg>
        <pc:picChg chg="del">
          <ac:chgData name="Anh Tuấn Hoàng" userId="90e09f45c964d8d5" providerId="LiveId" clId="{E63D4928-52E8-4F1A-84BE-F11AAD87852E}" dt="2023-10-23T10:49:18.365" v="0" actId="478"/>
          <ac:picMkLst>
            <pc:docMk/>
            <pc:sldMk cId="4168158080" sldId="2007577177"/>
            <ac:picMk id="4" creationId="{6C9E7A31-494B-4306-8D7E-ACA6CF608F8D}"/>
          </ac:picMkLst>
        </pc:picChg>
        <pc:picChg chg="del">
          <ac:chgData name="Anh Tuấn Hoàng" userId="90e09f45c964d8d5" providerId="LiveId" clId="{E63D4928-52E8-4F1A-84BE-F11AAD87852E}" dt="2023-10-23T10:49:43.276" v="2" actId="478"/>
          <ac:picMkLst>
            <pc:docMk/>
            <pc:sldMk cId="4168158080" sldId="2007577177"/>
            <ac:picMk id="7" creationId="{08820CD8-7686-4632-ADA8-841EF63CFBC8}"/>
          </ac:picMkLst>
        </pc:picChg>
        <pc:picChg chg="mod">
          <ac:chgData name="Anh Tuấn Hoàng" userId="90e09f45c964d8d5" providerId="LiveId" clId="{E63D4928-52E8-4F1A-84BE-F11AAD87852E}" dt="2023-10-23T10:52:24.622" v="319" actId="1076"/>
          <ac:picMkLst>
            <pc:docMk/>
            <pc:sldMk cId="4168158080" sldId="2007577177"/>
            <ac:picMk id="27" creationId="{47847520-FB81-4AF5-A287-C46AD6DAE8D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9A917-90AB-4670-8AD0-9A280ECC63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1143B8E4-27EF-449F-9F03-9A6DEC288D52}">
      <dgm:prSet phldrT="[Text]" phldr="1"/>
      <dgm:spPr/>
      <dgm:t>
        <a:bodyPr/>
        <a:lstStyle/>
        <a:p>
          <a:endParaRPr lang="en-US"/>
        </a:p>
      </dgm:t>
    </dgm:pt>
    <dgm:pt modelId="{30C19AB5-B7A2-42AD-9C59-9026D297EEE8}" type="parTrans" cxnId="{149A3667-429C-4F6E-9C90-62A479006DB7}">
      <dgm:prSet/>
      <dgm:spPr/>
      <dgm:t>
        <a:bodyPr/>
        <a:lstStyle/>
        <a:p>
          <a:endParaRPr lang="en-US"/>
        </a:p>
      </dgm:t>
    </dgm:pt>
    <dgm:pt modelId="{EB153F43-D691-4501-A508-725C9AD83782}" type="sibTrans" cxnId="{149A3667-429C-4F6E-9C90-62A479006DB7}">
      <dgm:prSet/>
      <dgm:spPr/>
      <dgm:t>
        <a:bodyPr/>
        <a:lstStyle/>
        <a:p>
          <a:endParaRPr lang="en-US"/>
        </a:p>
      </dgm:t>
    </dgm:pt>
    <dgm:pt modelId="{B7220181-CA53-4251-A7B0-2A23997550E8}">
      <dgm:prSet phldrT="[Text]" phldr="1"/>
      <dgm:spPr/>
      <dgm:t>
        <a:bodyPr/>
        <a:lstStyle/>
        <a:p>
          <a:endParaRPr lang="en-US"/>
        </a:p>
      </dgm:t>
    </dgm:pt>
    <dgm:pt modelId="{8704F61D-E571-41E5-B23E-1B631E71B6E9}" type="parTrans" cxnId="{2BAF6E4A-EBF5-4876-A9F1-44B2BAC93CFC}">
      <dgm:prSet/>
      <dgm:spPr/>
      <dgm:t>
        <a:bodyPr/>
        <a:lstStyle/>
        <a:p>
          <a:endParaRPr lang="en-US"/>
        </a:p>
      </dgm:t>
    </dgm:pt>
    <dgm:pt modelId="{86C1A4FC-F481-423A-826B-9B42E6697886}" type="sibTrans" cxnId="{2BAF6E4A-EBF5-4876-A9F1-44B2BAC93CFC}">
      <dgm:prSet/>
      <dgm:spPr/>
      <dgm:t>
        <a:bodyPr/>
        <a:lstStyle/>
        <a:p>
          <a:endParaRPr lang="en-US"/>
        </a:p>
      </dgm:t>
    </dgm:pt>
    <dgm:pt modelId="{1ACABCC4-78DB-4AC3-88CC-FA389466A4E9}">
      <dgm:prSet phldrT="[Text]" phldr="1"/>
      <dgm:spPr/>
      <dgm:t>
        <a:bodyPr/>
        <a:lstStyle/>
        <a:p>
          <a:endParaRPr lang="en-US"/>
        </a:p>
      </dgm:t>
    </dgm:pt>
    <dgm:pt modelId="{E179BB22-59E0-434C-BCAD-06E18FA1E94E}" type="parTrans" cxnId="{1F42FE02-F967-484E-B67F-A4871E0D1441}">
      <dgm:prSet/>
      <dgm:spPr/>
      <dgm:t>
        <a:bodyPr/>
        <a:lstStyle/>
        <a:p>
          <a:endParaRPr lang="en-US"/>
        </a:p>
      </dgm:t>
    </dgm:pt>
    <dgm:pt modelId="{06AB4902-808D-47B7-AD16-8471F516D92A}" type="sibTrans" cxnId="{1F42FE02-F967-484E-B67F-A4871E0D1441}">
      <dgm:prSet/>
      <dgm:spPr/>
      <dgm:t>
        <a:bodyPr/>
        <a:lstStyle/>
        <a:p>
          <a:endParaRPr lang="en-US"/>
        </a:p>
      </dgm:t>
    </dgm:pt>
    <dgm:pt modelId="{C2ECC24E-C9D4-4B59-BF20-17406E76A9B3}" type="pres">
      <dgm:prSet presAssocID="{7419A917-90AB-4670-8AD0-9A280ECC630A}" presName="Name0" presStyleCnt="0">
        <dgm:presLayoutVars>
          <dgm:chMax val="7"/>
          <dgm:chPref val="7"/>
          <dgm:dir/>
        </dgm:presLayoutVars>
      </dgm:prSet>
      <dgm:spPr/>
    </dgm:pt>
    <dgm:pt modelId="{6708B9DA-58C4-4758-A4D6-D41FEFF8762B}" type="pres">
      <dgm:prSet presAssocID="{7419A917-90AB-4670-8AD0-9A280ECC630A}" presName="Name1" presStyleCnt="0"/>
      <dgm:spPr/>
    </dgm:pt>
    <dgm:pt modelId="{09EBB4EF-9035-421A-9606-EDA5E6AAAD49}" type="pres">
      <dgm:prSet presAssocID="{7419A917-90AB-4670-8AD0-9A280ECC630A}" presName="cycle" presStyleCnt="0"/>
      <dgm:spPr/>
    </dgm:pt>
    <dgm:pt modelId="{C4C0561D-B82A-47E4-9B7C-62AD8FE6A024}" type="pres">
      <dgm:prSet presAssocID="{7419A917-90AB-4670-8AD0-9A280ECC630A}" presName="srcNode" presStyleLbl="node1" presStyleIdx="0" presStyleCnt="3"/>
      <dgm:spPr/>
    </dgm:pt>
    <dgm:pt modelId="{67D7C285-0C4A-46E7-AF7F-8952855A340F}" type="pres">
      <dgm:prSet presAssocID="{7419A917-90AB-4670-8AD0-9A280ECC630A}" presName="conn" presStyleLbl="parChTrans1D2" presStyleIdx="0" presStyleCnt="1"/>
      <dgm:spPr/>
    </dgm:pt>
    <dgm:pt modelId="{82DDEF8B-A269-4327-BA59-780E6F9963F8}" type="pres">
      <dgm:prSet presAssocID="{7419A917-90AB-4670-8AD0-9A280ECC630A}" presName="extraNode" presStyleLbl="node1" presStyleIdx="0" presStyleCnt="3"/>
      <dgm:spPr/>
    </dgm:pt>
    <dgm:pt modelId="{24FF30C8-92CA-4274-A746-0766C6F49DEE}" type="pres">
      <dgm:prSet presAssocID="{7419A917-90AB-4670-8AD0-9A280ECC630A}" presName="dstNode" presStyleLbl="node1" presStyleIdx="0" presStyleCnt="3"/>
      <dgm:spPr/>
    </dgm:pt>
    <dgm:pt modelId="{634859C4-DF50-4B46-8E0D-8C472E9D0B11}" type="pres">
      <dgm:prSet presAssocID="{1143B8E4-27EF-449F-9F03-9A6DEC288D52}" presName="text_1" presStyleLbl="node1" presStyleIdx="0" presStyleCnt="3">
        <dgm:presLayoutVars>
          <dgm:bulletEnabled val="1"/>
        </dgm:presLayoutVars>
      </dgm:prSet>
      <dgm:spPr/>
    </dgm:pt>
    <dgm:pt modelId="{56E428A4-3F39-4AA6-9D25-8E8BC9648CB0}" type="pres">
      <dgm:prSet presAssocID="{1143B8E4-27EF-449F-9F03-9A6DEC288D52}" presName="accent_1" presStyleCnt="0"/>
      <dgm:spPr/>
    </dgm:pt>
    <dgm:pt modelId="{580C39FE-5355-406D-8334-2ACB4E6110D4}" type="pres">
      <dgm:prSet presAssocID="{1143B8E4-27EF-449F-9F03-9A6DEC288D52}" presName="accentRepeatNode" presStyleLbl="solidFgAcc1" presStyleIdx="0" presStyleCnt="3"/>
      <dgm:spPr/>
    </dgm:pt>
    <dgm:pt modelId="{70EFE134-0104-4D57-B672-FBBE7A4ACD27}" type="pres">
      <dgm:prSet presAssocID="{B7220181-CA53-4251-A7B0-2A23997550E8}" presName="text_2" presStyleLbl="node1" presStyleIdx="1" presStyleCnt="3">
        <dgm:presLayoutVars>
          <dgm:bulletEnabled val="1"/>
        </dgm:presLayoutVars>
      </dgm:prSet>
      <dgm:spPr/>
    </dgm:pt>
    <dgm:pt modelId="{2FA6BD7F-FC81-46D4-9E79-0D3C4F50C401}" type="pres">
      <dgm:prSet presAssocID="{B7220181-CA53-4251-A7B0-2A23997550E8}" presName="accent_2" presStyleCnt="0"/>
      <dgm:spPr/>
    </dgm:pt>
    <dgm:pt modelId="{06BD7460-E0F7-40EA-81A0-0E127C646530}" type="pres">
      <dgm:prSet presAssocID="{B7220181-CA53-4251-A7B0-2A23997550E8}" presName="accentRepeatNode" presStyleLbl="solidFgAcc1" presStyleIdx="1" presStyleCnt="3"/>
      <dgm:spPr/>
    </dgm:pt>
    <dgm:pt modelId="{54F19519-0C7B-42E4-9AA6-84A572864E8C}" type="pres">
      <dgm:prSet presAssocID="{1ACABCC4-78DB-4AC3-88CC-FA389466A4E9}" presName="text_3" presStyleLbl="node1" presStyleIdx="2" presStyleCnt="3">
        <dgm:presLayoutVars>
          <dgm:bulletEnabled val="1"/>
        </dgm:presLayoutVars>
      </dgm:prSet>
      <dgm:spPr/>
    </dgm:pt>
    <dgm:pt modelId="{0D1A2922-A32F-4150-98F5-EE561A7D24D3}" type="pres">
      <dgm:prSet presAssocID="{1ACABCC4-78DB-4AC3-88CC-FA389466A4E9}" presName="accent_3" presStyleCnt="0"/>
      <dgm:spPr/>
    </dgm:pt>
    <dgm:pt modelId="{29E471A3-7DE6-477D-8B05-BC7882B4F32D}" type="pres">
      <dgm:prSet presAssocID="{1ACABCC4-78DB-4AC3-88CC-FA389466A4E9}" presName="accentRepeatNode" presStyleLbl="solidFgAcc1" presStyleIdx="2" presStyleCnt="3"/>
      <dgm:spPr/>
    </dgm:pt>
  </dgm:ptLst>
  <dgm:cxnLst>
    <dgm:cxn modelId="{1F42FE02-F967-484E-B67F-A4871E0D1441}" srcId="{7419A917-90AB-4670-8AD0-9A280ECC630A}" destId="{1ACABCC4-78DB-4AC3-88CC-FA389466A4E9}" srcOrd="2" destOrd="0" parTransId="{E179BB22-59E0-434C-BCAD-06E18FA1E94E}" sibTransId="{06AB4902-808D-47B7-AD16-8471F516D92A}"/>
    <dgm:cxn modelId="{32F9440A-D822-4FD6-B030-5AC9BC7287AA}" type="presOf" srcId="{1ACABCC4-78DB-4AC3-88CC-FA389466A4E9}" destId="{54F19519-0C7B-42E4-9AA6-84A572864E8C}" srcOrd="0" destOrd="0" presId="urn:microsoft.com/office/officeart/2008/layout/VerticalCurvedList"/>
    <dgm:cxn modelId="{149A3667-429C-4F6E-9C90-62A479006DB7}" srcId="{7419A917-90AB-4670-8AD0-9A280ECC630A}" destId="{1143B8E4-27EF-449F-9F03-9A6DEC288D52}" srcOrd="0" destOrd="0" parTransId="{30C19AB5-B7A2-42AD-9C59-9026D297EEE8}" sibTransId="{EB153F43-D691-4501-A508-725C9AD83782}"/>
    <dgm:cxn modelId="{2BAF6E4A-EBF5-4876-A9F1-44B2BAC93CFC}" srcId="{7419A917-90AB-4670-8AD0-9A280ECC630A}" destId="{B7220181-CA53-4251-A7B0-2A23997550E8}" srcOrd="1" destOrd="0" parTransId="{8704F61D-E571-41E5-B23E-1B631E71B6E9}" sibTransId="{86C1A4FC-F481-423A-826B-9B42E6697886}"/>
    <dgm:cxn modelId="{13D7EE4A-8D45-46BB-B62C-2AE2B3C6CB0C}" type="presOf" srcId="{EB153F43-D691-4501-A508-725C9AD83782}" destId="{67D7C285-0C4A-46E7-AF7F-8952855A340F}" srcOrd="0" destOrd="0" presId="urn:microsoft.com/office/officeart/2008/layout/VerticalCurvedList"/>
    <dgm:cxn modelId="{06058895-0CA9-4C24-B3D5-01233E485817}" type="presOf" srcId="{B7220181-CA53-4251-A7B0-2A23997550E8}" destId="{70EFE134-0104-4D57-B672-FBBE7A4ACD27}" srcOrd="0" destOrd="0" presId="urn:microsoft.com/office/officeart/2008/layout/VerticalCurvedList"/>
    <dgm:cxn modelId="{6AB905A5-CACD-493C-852B-1816E02277F8}" type="presOf" srcId="{1143B8E4-27EF-449F-9F03-9A6DEC288D52}" destId="{634859C4-DF50-4B46-8E0D-8C472E9D0B11}" srcOrd="0" destOrd="0" presId="urn:microsoft.com/office/officeart/2008/layout/VerticalCurvedList"/>
    <dgm:cxn modelId="{C56989DC-C4ED-4917-8526-5026986D0903}" type="presOf" srcId="{7419A917-90AB-4670-8AD0-9A280ECC630A}" destId="{C2ECC24E-C9D4-4B59-BF20-17406E76A9B3}" srcOrd="0" destOrd="0" presId="urn:microsoft.com/office/officeart/2008/layout/VerticalCurvedList"/>
    <dgm:cxn modelId="{93377ADE-0DE7-4636-84F1-4763D9C1C23C}" type="presParOf" srcId="{C2ECC24E-C9D4-4B59-BF20-17406E76A9B3}" destId="{6708B9DA-58C4-4758-A4D6-D41FEFF8762B}" srcOrd="0" destOrd="0" presId="urn:microsoft.com/office/officeart/2008/layout/VerticalCurvedList"/>
    <dgm:cxn modelId="{545EC482-892E-45D0-A887-D45891782316}" type="presParOf" srcId="{6708B9DA-58C4-4758-A4D6-D41FEFF8762B}" destId="{09EBB4EF-9035-421A-9606-EDA5E6AAAD49}" srcOrd="0" destOrd="0" presId="urn:microsoft.com/office/officeart/2008/layout/VerticalCurvedList"/>
    <dgm:cxn modelId="{A2E9023C-3A1F-42EA-A51D-6686DF25E9BC}" type="presParOf" srcId="{09EBB4EF-9035-421A-9606-EDA5E6AAAD49}" destId="{C4C0561D-B82A-47E4-9B7C-62AD8FE6A024}" srcOrd="0" destOrd="0" presId="urn:microsoft.com/office/officeart/2008/layout/VerticalCurvedList"/>
    <dgm:cxn modelId="{5806C18A-4CA4-47F6-A205-33F1A2F4C7D9}" type="presParOf" srcId="{09EBB4EF-9035-421A-9606-EDA5E6AAAD49}" destId="{67D7C285-0C4A-46E7-AF7F-8952855A340F}" srcOrd="1" destOrd="0" presId="urn:microsoft.com/office/officeart/2008/layout/VerticalCurvedList"/>
    <dgm:cxn modelId="{9EF68CCE-0BB9-4477-9469-3EF88C1737A4}" type="presParOf" srcId="{09EBB4EF-9035-421A-9606-EDA5E6AAAD49}" destId="{82DDEF8B-A269-4327-BA59-780E6F9963F8}" srcOrd="2" destOrd="0" presId="urn:microsoft.com/office/officeart/2008/layout/VerticalCurvedList"/>
    <dgm:cxn modelId="{3FB4FF86-CB19-4E4D-B3DE-793AE98C7457}" type="presParOf" srcId="{09EBB4EF-9035-421A-9606-EDA5E6AAAD49}" destId="{24FF30C8-92CA-4274-A746-0766C6F49DEE}" srcOrd="3" destOrd="0" presId="urn:microsoft.com/office/officeart/2008/layout/VerticalCurvedList"/>
    <dgm:cxn modelId="{E34D9EC3-4A29-432B-8AB0-8E07E0B5E87C}" type="presParOf" srcId="{6708B9DA-58C4-4758-A4D6-D41FEFF8762B}" destId="{634859C4-DF50-4B46-8E0D-8C472E9D0B11}" srcOrd="1" destOrd="0" presId="urn:microsoft.com/office/officeart/2008/layout/VerticalCurvedList"/>
    <dgm:cxn modelId="{D137661E-5F9E-419C-8F48-FABCCE78C5C9}" type="presParOf" srcId="{6708B9DA-58C4-4758-A4D6-D41FEFF8762B}" destId="{56E428A4-3F39-4AA6-9D25-8E8BC9648CB0}" srcOrd="2" destOrd="0" presId="urn:microsoft.com/office/officeart/2008/layout/VerticalCurvedList"/>
    <dgm:cxn modelId="{0F22C01B-A071-4585-8C9D-F2770D4426C5}" type="presParOf" srcId="{56E428A4-3F39-4AA6-9D25-8E8BC9648CB0}" destId="{580C39FE-5355-406D-8334-2ACB4E6110D4}" srcOrd="0" destOrd="0" presId="urn:microsoft.com/office/officeart/2008/layout/VerticalCurvedList"/>
    <dgm:cxn modelId="{7FEE206C-E492-40C1-9269-CE7164858C05}" type="presParOf" srcId="{6708B9DA-58C4-4758-A4D6-D41FEFF8762B}" destId="{70EFE134-0104-4D57-B672-FBBE7A4ACD27}" srcOrd="3" destOrd="0" presId="urn:microsoft.com/office/officeart/2008/layout/VerticalCurvedList"/>
    <dgm:cxn modelId="{16FE0FE5-A25B-4616-B806-2AC16CBDBE2D}" type="presParOf" srcId="{6708B9DA-58C4-4758-A4D6-D41FEFF8762B}" destId="{2FA6BD7F-FC81-46D4-9E79-0D3C4F50C401}" srcOrd="4" destOrd="0" presId="urn:microsoft.com/office/officeart/2008/layout/VerticalCurvedList"/>
    <dgm:cxn modelId="{DAEB3F2F-2254-4303-975F-035F0ADA79DF}" type="presParOf" srcId="{2FA6BD7F-FC81-46D4-9E79-0D3C4F50C401}" destId="{06BD7460-E0F7-40EA-81A0-0E127C646530}" srcOrd="0" destOrd="0" presId="urn:microsoft.com/office/officeart/2008/layout/VerticalCurvedList"/>
    <dgm:cxn modelId="{A4D01B50-1B31-4594-A40D-65DA677B3301}" type="presParOf" srcId="{6708B9DA-58C4-4758-A4D6-D41FEFF8762B}" destId="{54F19519-0C7B-42E4-9AA6-84A572864E8C}" srcOrd="5" destOrd="0" presId="urn:microsoft.com/office/officeart/2008/layout/VerticalCurvedList"/>
    <dgm:cxn modelId="{95970257-7D0A-4BD2-8E11-397494B5C9F1}" type="presParOf" srcId="{6708B9DA-58C4-4758-A4D6-D41FEFF8762B}" destId="{0D1A2922-A32F-4150-98F5-EE561A7D24D3}" srcOrd="6" destOrd="0" presId="urn:microsoft.com/office/officeart/2008/layout/VerticalCurvedList"/>
    <dgm:cxn modelId="{6BC4CE44-6238-4576-86BE-82F01D3AB611}" type="presParOf" srcId="{0D1A2922-A32F-4150-98F5-EE561A7D24D3}" destId="{29E471A3-7DE6-477D-8B05-BC7882B4F3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250D3-C828-437A-B30D-1403BB6074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91648-0F00-42D7-B394-23FF96B5F56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vi-VN" sz="2800" dirty="0"/>
            <a:t>+</a:t>
          </a:r>
          <a:r>
            <a:rPr lang="nl-NL" sz="2800" dirty="0"/>
            <a:t> Nhận biết được chi tiết và nội dung chính trong các bài đọc đã học. </a:t>
          </a:r>
        </a:p>
        <a:p>
          <a:r>
            <a:rPr lang="vi-VN" sz="2800" dirty="0"/>
            <a:t>+</a:t>
          </a:r>
          <a:r>
            <a:rPr lang="nl-NL" sz="2800" dirty="0"/>
            <a:t> Tìm được các từ ngữ chỉ sự vật, hoạt động, tính chất. Phân biệt được câu kể, câu cảm và câu hỏi.  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51A755-9664-4F49-BF7A-DBD62CB72F94}" type="parTrans" cxnId="{0E818173-00C8-4ED7-B8CC-166BB58CD288}">
      <dgm:prSet/>
      <dgm:spPr/>
      <dgm:t>
        <a:bodyPr/>
        <a:lstStyle/>
        <a:p>
          <a:endParaRPr lang="en-US"/>
        </a:p>
      </dgm:t>
    </dgm:pt>
    <dgm:pt modelId="{39A0B77F-00C3-42DF-B553-D6E6FE5D7398}" type="sibTrans" cxnId="{0E818173-00C8-4ED7-B8CC-166BB58CD288}">
      <dgm:prSet/>
      <dgm:spPr/>
      <dgm:t>
        <a:bodyPr/>
        <a:lstStyle/>
        <a:p>
          <a:endParaRPr lang="en-US"/>
        </a:p>
      </dgm:t>
    </dgm:pt>
    <dgm:pt modelId="{B8F78D66-72F9-455D-895E-9C698CFBA39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vi-VN" sz="2800" dirty="0"/>
            <a:t>+ Học sinh được thể hiện khả  năng nói của mình trước lớp</a:t>
          </a:r>
          <a:r>
            <a:rPr lang="en-US" sz="2800" dirty="0"/>
            <a:t>.</a:t>
          </a:r>
        </a:p>
      </dgm:t>
    </dgm:pt>
    <dgm:pt modelId="{54020FBA-D36F-4216-98E8-B823DAF1CB9B}" type="sibTrans" cxnId="{75EC2EC3-5173-4EF7-8A86-879F16F53D54}">
      <dgm:prSet/>
      <dgm:spPr/>
      <dgm:t>
        <a:bodyPr/>
        <a:lstStyle/>
        <a:p>
          <a:endParaRPr lang="en-US"/>
        </a:p>
      </dgm:t>
    </dgm:pt>
    <dgm:pt modelId="{BA9390D2-905E-475E-8E68-5F77BFE14D4F}" type="parTrans" cxnId="{75EC2EC3-5173-4EF7-8A86-879F16F53D54}">
      <dgm:prSet/>
      <dgm:spPr/>
      <dgm:t>
        <a:bodyPr/>
        <a:lstStyle/>
        <a:p>
          <a:endParaRPr lang="en-US"/>
        </a:p>
      </dgm:t>
    </dgm:pt>
    <dgm:pt modelId="{AB37E93A-89E0-4952-ADEB-08DDB5E15EAC}" type="pres">
      <dgm:prSet presAssocID="{11E250D3-C828-437A-B30D-1403BB607455}" presName="Name0" presStyleCnt="0">
        <dgm:presLayoutVars>
          <dgm:chMax val="7"/>
          <dgm:chPref val="7"/>
          <dgm:dir/>
        </dgm:presLayoutVars>
      </dgm:prSet>
      <dgm:spPr/>
    </dgm:pt>
    <dgm:pt modelId="{DE5E38E3-3C1C-41B1-8563-787905C3619D}" type="pres">
      <dgm:prSet presAssocID="{11E250D3-C828-437A-B30D-1403BB607455}" presName="Name1" presStyleCnt="0"/>
      <dgm:spPr/>
    </dgm:pt>
    <dgm:pt modelId="{0ABA4D05-11F3-43AD-9125-3966FAF228F9}" type="pres">
      <dgm:prSet presAssocID="{11E250D3-C828-437A-B30D-1403BB607455}" presName="cycle" presStyleCnt="0"/>
      <dgm:spPr/>
    </dgm:pt>
    <dgm:pt modelId="{C79F3546-98EA-4C37-9D6B-5138F2C6214C}" type="pres">
      <dgm:prSet presAssocID="{11E250D3-C828-437A-B30D-1403BB607455}" presName="srcNode" presStyleLbl="node1" presStyleIdx="0" presStyleCnt="2"/>
      <dgm:spPr/>
    </dgm:pt>
    <dgm:pt modelId="{31B937C1-DB41-4FBF-8F88-8FFEC8F06104}" type="pres">
      <dgm:prSet presAssocID="{11E250D3-C828-437A-B30D-1403BB607455}" presName="conn" presStyleLbl="parChTrans1D2" presStyleIdx="0" presStyleCnt="1"/>
      <dgm:spPr/>
    </dgm:pt>
    <dgm:pt modelId="{15FFC484-F537-46A9-9CED-C4F696FF99ED}" type="pres">
      <dgm:prSet presAssocID="{11E250D3-C828-437A-B30D-1403BB607455}" presName="extraNode" presStyleLbl="node1" presStyleIdx="0" presStyleCnt="2"/>
      <dgm:spPr/>
    </dgm:pt>
    <dgm:pt modelId="{814201D8-FF37-4C8B-BFF1-96AB8AE0F892}" type="pres">
      <dgm:prSet presAssocID="{11E250D3-C828-437A-B30D-1403BB607455}" presName="dstNode" presStyleLbl="node1" presStyleIdx="0" presStyleCnt="2"/>
      <dgm:spPr/>
    </dgm:pt>
    <dgm:pt modelId="{4B64C587-06EA-4128-AF33-418BC1836EC0}" type="pres">
      <dgm:prSet presAssocID="{5DE91648-0F00-42D7-B394-23FF96B5F56E}" presName="text_1" presStyleLbl="node1" presStyleIdx="0" presStyleCnt="2" custScaleX="100464" custScaleY="151903" custLinFactNeighborY="-4406">
        <dgm:presLayoutVars>
          <dgm:bulletEnabled val="1"/>
        </dgm:presLayoutVars>
      </dgm:prSet>
      <dgm:spPr/>
    </dgm:pt>
    <dgm:pt modelId="{893E25DA-C418-432B-82C8-E260B2AD4D6F}" type="pres">
      <dgm:prSet presAssocID="{5DE91648-0F00-42D7-B394-23FF96B5F56E}" presName="accent_1" presStyleCnt="0"/>
      <dgm:spPr/>
    </dgm:pt>
    <dgm:pt modelId="{0BEA901A-AAEA-457A-B868-A68730050F29}" type="pres">
      <dgm:prSet presAssocID="{5DE91648-0F00-42D7-B394-23FF96B5F56E}" presName="accentRepeatNode" presStyleLbl="solidFgAcc1" presStyleIdx="0" presStyleCnt="2"/>
      <dgm:spPr/>
    </dgm:pt>
    <dgm:pt modelId="{D8AA32DC-B80D-4671-A7B3-D7B6461AEA9B}" type="pres">
      <dgm:prSet presAssocID="{B8F78D66-72F9-455D-895E-9C698CFBA39F}" presName="text_2" presStyleLbl="node1" presStyleIdx="1" presStyleCnt="2" custLinFactNeighborX="264" custLinFactNeighborY="-2116">
        <dgm:presLayoutVars>
          <dgm:bulletEnabled val="1"/>
        </dgm:presLayoutVars>
      </dgm:prSet>
      <dgm:spPr/>
    </dgm:pt>
    <dgm:pt modelId="{809DB9BE-009D-49FC-9D10-AEFE7C6FA07C}" type="pres">
      <dgm:prSet presAssocID="{B8F78D66-72F9-455D-895E-9C698CFBA39F}" presName="accent_2" presStyleCnt="0"/>
      <dgm:spPr/>
    </dgm:pt>
    <dgm:pt modelId="{0CC293D5-6A71-424B-9049-C47312221138}" type="pres">
      <dgm:prSet presAssocID="{B8F78D66-72F9-455D-895E-9C698CFBA39F}" presName="accentRepeatNode" presStyleLbl="solidFgAcc1" presStyleIdx="1" presStyleCnt="2" custLinFactNeighborX="-4667" custLinFactNeighborY="66114"/>
      <dgm:spPr/>
    </dgm:pt>
  </dgm:ptLst>
  <dgm:cxnLst>
    <dgm:cxn modelId="{899FAD1F-7B81-4CE3-9D88-6330939763E0}" type="presOf" srcId="{39A0B77F-00C3-42DF-B553-D6E6FE5D7398}" destId="{31B937C1-DB41-4FBF-8F88-8FFEC8F06104}" srcOrd="0" destOrd="0" presId="urn:microsoft.com/office/officeart/2008/layout/VerticalCurvedList"/>
    <dgm:cxn modelId="{0B982B5D-4578-46DD-8AA9-F576DC5F92CB}" type="presOf" srcId="{11E250D3-C828-437A-B30D-1403BB607455}" destId="{AB37E93A-89E0-4952-ADEB-08DDB5E15EAC}" srcOrd="0" destOrd="0" presId="urn:microsoft.com/office/officeart/2008/layout/VerticalCurvedList"/>
    <dgm:cxn modelId="{916E7448-59D2-40A3-8CA2-6A12BA3DFFC6}" type="presOf" srcId="{B8F78D66-72F9-455D-895E-9C698CFBA39F}" destId="{D8AA32DC-B80D-4671-A7B3-D7B6461AEA9B}" srcOrd="0" destOrd="0" presId="urn:microsoft.com/office/officeart/2008/layout/VerticalCurvedList"/>
    <dgm:cxn modelId="{0E818173-00C8-4ED7-B8CC-166BB58CD288}" srcId="{11E250D3-C828-437A-B30D-1403BB607455}" destId="{5DE91648-0F00-42D7-B394-23FF96B5F56E}" srcOrd="0" destOrd="0" parTransId="{4551A755-9664-4F49-BF7A-DBD62CB72F94}" sibTransId="{39A0B77F-00C3-42DF-B553-D6E6FE5D7398}"/>
    <dgm:cxn modelId="{7B3469B6-1CFA-44F1-AA5D-E8B81750779D}" type="presOf" srcId="{5DE91648-0F00-42D7-B394-23FF96B5F56E}" destId="{4B64C587-06EA-4128-AF33-418BC1836EC0}" srcOrd="0" destOrd="0" presId="urn:microsoft.com/office/officeart/2008/layout/VerticalCurvedList"/>
    <dgm:cxn modelId="{75EC2EC3-5173-4EF7-8A86-879F16F53D54}" srcId="{11E250D3-C828-437A-B30D-1403BB607455}" destId="{B8F78D66-72F9-455D-895E-9C698CFBA39F}" srcOrd="1" destOrd="0" parTransId="{BA9390D2-905E-475E-8E68-5F77BFE14D4F}" sibTransId="{54020FBA-D36F-4216-98E8-B823DAF1CB9B}"/>
    <dgm:cxn modelId="{FCED114C-1386-49C6-BE74-52C6010A63F6}" type="presParOf" srcId="{AB37E93A-89E0-4952-ADEB-08DDB5E15EAC}" destId="{DE5E38E3-3C1C-41B1-8563-787905C3619D}" srcOrd="0" destOrd="0" presId="urn:microsoft.com/office/officeart/2008/layout/VerticalCurvedList"/>
    <dgm:cxn modelId="{11DC24ED-109B-4FE3-B992-EFD9818240F9}" type="presParOf" srcId="{DE5E38E3-3C1C-41B1-8563-787905C3619D}" destId="{0ABA4D05-11F3-43AD-9125-3966FAF228F9}" srcOrd="0" destOrd="0" presId="urn:microsoft.com/office/officeart/2008/layout/VerticalCurvedList"/>
    <dgm:cxn modelId="{8BDF874E-5EB1-4738-9CC0-DDA08FC18880}" type="presParOf" srcId="{0ABA4D05-11F3-43AD-9125-3966FAF228F9}" destId="{C79F3546-98EA-4C37-9D6B-5138F2C6214C}" srcOrd="0" destOrd="0" presId="urn:microsoft.com/office/officeart/2008/layout/VerticalCurvedList"/>
    <dgm:cxn modelId="{F12BCB17-DA6C-4400-8FA6-7DC254163093}" type="presParOf" srcId="{0ABA4D05-11F3-43AD-9125-3966FAF228F9}" destId="{31B937C1-DB41-4FBF-8F88-8FFEC8F06104}" srcOrd="1" destOrd="0" presId="urn:microsoft.com/office/officeart/2008/layout/VerticalCurvedList"/>
    <dgm:cxn modelId="{661C3631-74CF-44B9-A7F3-6F0A9C0BC0FB}" type="presParOf" srcId="{0ABA4D05-11F3-43AD-9125-3966FAF228F9}" destId="{15FFC484-F537-46A9-9CED-C4F696FF99ED}" srcOrd="2" destOrd="0" presId="urn:microsoft.com/office/officeart/2008/layout/VerticalCurvedList"/>
    <dgm:cxn modelId="{2EE42E5E-C0EF-4752-B375-D0B2580458E8}" type="presParOf" srcId="{0ABA4D05-11F3-43AD-9125-3966FAF228F9}" destId="{814201D8-FF37-4C8B-BFF1-96AB8AE0F892}" srcOrd="3" destOrd="0" presId="urn:microsoft.com/office/officeart/2008/layout/VerticalCurvedList"/>
    <dgm:cxn modelId="{A446ACEC-5C88-4027-8D55-726209A0C0AD}" type="presParOf" srcId="{DE5E38E3-3C1C-41B1-8563-787905C3619D}" destId="{4B64C587-06EA-4128-AF33-418BC1836EC0}" srcOrd="1" destOrd="0" presId="urn:microsoft.com/office/officeart/2008/layout/VerticalCurvedList"/>
    <dgm:cxn modelId="{624567EB-5FB4-4A30-934A-EE25860E273C}" type="presParOf" srcId="{DE5E38E3-3C1C-41B1-8563-787905C3619D}" destId="{893E25DA-C418-432B-82C8-E260B2AD4D6F}" srcOrd="2" destOrd="0" presId="urn:microsoft.com/office/officeart/2008/layout/VerticalCurvedList"/>
    <dgm:cxn modelId="{C5E5375D-40D0-4FC8-B019-12434A3E9454}" type="presParOf" srcId="{893E25DA-C418-432B-82C8-E260B2AD4D6F}" destId="{0BEA901A-AAEA-457A-B868-A68730050F29}" srcOrd="0" destOrd="0" presId="urn:microsoft.com/office/officeart/2008/layout/VerticalCurvedList"/>
    <dgm:cxn modelId="{FFC2445B-4065-4126-80B3-8DB6A0163B30}" type="presParOf" srcId="{DE5E38E3-3C1C-41B1-8563-787905C3619D}" destId="{D8AA32DC-B80D-4671-A7B3-D7B6461AEA9B}" srcOrd="3" destOrd="0" presId="urn:microsoft.com/office/officeart/2008/layout/VerticalCurvedList"/>
    <dgm:cxn modelId="{97CF4500-D9E4-4481-8260-151559094335}" type="presParOf" srcId="{DE5E38E3-3C1C-41B1-8563-787905C3619D}" destId="{809DB9BE-009D-49FC-9D10-AEFE7C6FA07C}" srcOrd="4" destOrd="0" presId="urn:microsoft.com/office/officeart/2008/layout/VerticalCurvedList"/>
    <dgm:cxn modelId="{B8EEAF86-F5DF-4CB2-A642-4A9CE66EB17B}" type="presParOf" srcId="{809DB9BE-009D-49FC-9D10-AEFE7C6FA07C}" destId="{0CC293D5-6A71-424B-9049-C473122211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7C285-0C4A-46E7-AF7F-8952855A340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59C4-DF50-4B46-8E0D-8C472E9D0B11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604289" y="435133"/>
        <a:ext cx="9851585" cy="870267"/>
      </dsp:txXfrm>
    </dsp:sp>
    <dsp:sp modelId="{580C39FE-5355-406D-8334-2ACB4E6110D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FE134-0104-4D57-B672-FBBE7A4ACD2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920631" y="1740535"/>
        <a:ext cx="9535243" cy="870267"/>
      </dsp:txXfrm>
    </dsp:sp>
    <dsp:sp modelId="{06BD7460-E0F7-40EA-81A0-0E127C64653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19519-0C7B-42E4-9AA6-84A572864E8C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700" kern="1200"/>
        </a:p>
      </dsp:txBody>
      <dsp:txXfrm>
        <a:off x="604289" y="3045936"/>
        <a:ext cx="9851585" cy="870267"/>
      </dsp:txXfrm>
    </dsp:sp>
    <dsp:sp modelId="{29E471A3-7DE6-477D-8B05-BC7882B4F32D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937C1-DB41-4FBF-8F88-8FFEC8F06104}">
      <dsp:nvSpPr>
        <dsp:cNvPr id="0" name=""/>
        <dsp:cNvSpPr/>
      </dsp:nvSpPr>
      <dsp:spPr>
        <a:xfrm>
          <a:off x="-5864924" y="-902887"/>
          <a:ext cx="7023727" cy="7023727"/>
        </a:xfrm>
        <a:prstGeom prst="blockArc">
          <a:avLst>
            <a:gd name="adj1" fmla="val 18900000"/>
            <a:gd name="adj2" fmla="val 2700000"/>
            <a:gd name="adj3" fmla="val 30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4C587-06EA-4128-AF33-418BC1836EC0}">
      <dsp:nvSpPr>
        <dsp:cNvPr id="0" name=""/>
        <dsp:cNvSpPr/>
      </dsp:nvSpPr>
      <dsp:spPr>
        <a:xfrm>
          <a:off x="926443" y="292908"/>
          <a:ext cx="9453685" cy="2264364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/>
            <a:t>+</a:t>
          </a:r>
          <a:r>
            <a:rPr lang="nl-NL" sz="2800" kern="1200" dirty="0"/>
            <a:t> Nhận biết được chi tiết và nội dung chính trong các bài đọc đã học.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/>
            <a:t>+</a:t>
          </a:r>
          <a:r>
            <a:rPr lang="nl-NL" sz="2800" kern="1200" dirty="0"/>
            <a:t> Tìm được các từ ngữ chỉ sự vật, hoạt động, tính chất. Phân biệt được câu kể, câu cảm và câu hỏi.  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6443" y="292908"/>
        <a:ext cx="9453685" cy="2264364"/>
      </dsp:txXfrm>
    </dsp:sp>
    <dsp:sp modelId="{0BEA901A-AAEA-457A-B868-A68730050F29}">
      <dsp:nvSpPr>
        <dsp:cNvPr id="0" name=""/>
        <dsp:cNvSpPr/>
      </dsp:nvSpPr>
      <dsp:spPr>
        <a:xfrm>
          <a:off x="16609" y="559103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A32DC-B80D-4671-A7B3-D7B6461AEA9B}">
      <dsp:nvSpPr>
        <dsp:cNvPr id="0" name=""/>
        <dsp:cNvSpPr/>
      </dsp:nvSpPr>
      <dsp:spPr>
        <a:xfrm>
          <a:off x="973116" y="2950308"/>
          <a:ext cx="9410023" cy="1490664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321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/>
            <a:t>+ Học sinh được thể hiện khả  năng nói của mình trước lớp</a:t>
          </a:r>
          <a:r>
            <a:rPr lang="en-US" sz="2800" kern="1200" dirty="0"/>
            <a:t>.</a:t>
          </a:r>
        </a:p>
      </dsp:txBody>
      <dsp:txXfrm>
        <a:off x="973116" y="2950308"/>
        <a:ext cx="9410023" cy="1490664"/>
      </dsp:txXfrm>
    </dsp:sp>
    <dsp:sp modelId="{0CC293D5-6A71-424B-9049-C47312221138}">
      <dsp:nvSpPr>
        <dsp:cNvPr id="0" name=""/>
        <dsp:cNvSpPr/>
      </dsp:nvSpPr>
      <dsp:spPr>
        <a:xfrm>
          <a:off x="0" y="3354621"/>
          <a:ext cx="1863330" cy="18633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146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57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708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4879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9275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97721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3539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15881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2087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6095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509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2023/10/23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2023/10/23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23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9.png"/><Relationship Id="rId7" Type="http://schemas.openxmlformats.org/officeDocument/2006/relationships/slide" Target="slide6.xml"/><Relationship Id="rId12" Type="http://schemas.openxmlformats.org/officeDocument/2006/relationships/slide" Target="slide1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481692" y="253093"/>
            <a:ext cx="11535166" cy="434983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595993" y="504267"/>
            <a:ext cx="1114425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</a:t>
            </a:r>
            <a:r>
              <a:rPr lang="vi-VN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vui vẻ, phấn khích, buồn bã, đau xót, ngạc nhiên,...</a:t>
            </a:r>
            <a:r>
              <a:rPr lang="vi-VN" sz="3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11213" y="4349833"/>
            <a:ext cx="2896809" cy="266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3ACE6-B0DE-AF64-C574-DE3279880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F1F3C22-9498-9241-915E-979C5756785C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8D6A3C-F9FF-A730-5B4E-03B3406B4106}"/>
              </a:ext>
            </a:extLst>
          </p:cNvPr>
          <p:cNvSpPr/>
          <p:nvPr/>
        </p:nvSpPr>
        <p:spPr>
          <a:xfrm>
            <a:off x="1016801" y="1055405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D82185-ACB2-2F68-68E9-FE62811DD2DA}"/>
              </a:ext>
            </a:extLst>
          </p:cNvPr>
          <p:cNvSpPr txBox="1">
            <a:spLocks/>
          </p:cNvSpPr>
          <p:nvPr/>
        </p:nvSpPr>
        <p:spPr>
          <a:xfrm>
            <a:off x="3544435" y="283889"/>
            <a:ext cx="4395418" cy="758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8C8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 CẦU CẦN ĐẠT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F59C3-AC2D-BF46-4682-2FC1D2617BD8}"/>
              </a:ext>
            </a:extLst>
          </p:cNvPr>
          <p:cNvSpPr/>
          <p:nvPr/>
        </p:nvSpPr>
        <p:spPr>
          <a:xfrm>
            <a:off x="-2093719" y="184639"/>
            <a:ext cx="1580972" cy="155870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635F655-F751-C7BE-169A-1C3D2CAA9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7508522"/>
              </p:ext>
            </p:extLst>
          </p:nvPr>
        </p:nvGraphicFramePr>
        <p:xfrm>
          <a:off x="897631" y="959011"/>
          <a:ext cx="10396738" cy="5217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A33D36AB-4F44-DBB8-EC4E-C9613B26D96D}"/>
              </a:ext>
            </a:extLst>
          </p:cNvPr>
          <p:cNvSpPr/>
          <p:nvPr/>
        </p:nvSpPr>
        <p:spPr>
          <a:xfrm>
            <a:off x="1381709" y="489076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C53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E472E5-5D8D-B869-20B0-4FE88BB2D5C7}"/>
              </a:ext>
            </a:extLst>
          </p:cNvPr>
          <p:cNvSpPr/>
          <p:nvPr/>
        </p:nvSpPr>
        <p:spPr>
          <a:xfrm>
            <a:off x="1381709" y="1967240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59E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93153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srgbClr val="0070C0"/>
                </a:solidFill>
              </a:rPr>
              <a:t>1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602641"/>
            <a:ext cx="6238875" cy="625786"/>
            <a:chOff x="190500" y="611809"/>
            <a:chExt cx="6238875" cy="6257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611809"/>
              <a:ext cx="6238875" cy="625786"/>
              <a:chOff x="190500" y="611809"/>
              <a:chExt cx="6238875" cy="625786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611809"/>
                <a:ext cx="579374" cy="53219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38225" y="708262"/>
              <a:ext cx="52060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gặp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endParaRPr lang="en-US" sz="2800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5" y="1427399"/>
            <a:ext cx="6993597" cy="954107"/>
            <a:chOff x="190501" y="627604"/>
            <a:chExt cx="6895765" cy="71033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1" y="698922"/>
              <a:ext cx="6286500" cy="523220"/>
              <a:chOff x="190501" y="698922"/>
              <a:chExt cx="6286500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1" y="714376"/>
                <a:ext cx="571268" cy="396222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76299" y="698922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885489" y="627604"/>
              <a:ext cx="6200777" cy="710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nắng</a:t>
              </a:r>
              <a:endParaRPr lang="en-US" sz="2800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5" y="2376845"/>
            <a:ext cx="6467476" cy="608945"/>
            <a:chOff x="190501" y="714375"/>
            <a:chExt cx="6467476" cy="60894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1" y="714375"/>
              <a:ext cx="6305550" cy="523220"/>
              <a:chOff x="190501" y="714375"/>
              <a:chExt cx="6305550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1" y="714375"/>
                <a:ext cx="598424" cy="48583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nấu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ăn</a:t>
              </a:r>
              <a:endParaRPr lang="en-US" sz="2800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5" y="3187185"/>
            <a:ext cx="6467476" cy="608945"/>
            <a:chOff x="190501" y="714375"/>
            <a:chExt cx="6467476" cy="60894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1" y="714375"/>
              <a:ext cx="6305550" cy="523220"/>
              <a:chOff x="190501" y="714375"/>
              <a:chExt cx="6305550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1" y="714375"/>
                <a:ext cx="579374" cy="51925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Nhật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ký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lang="en-US" sz="2800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608945"/>
            <a:chOff x="190500" y="714375"/>
            <a:chExt cx="6467477" cy="60894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98424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Lần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ra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endParaRPr lang="en-US" sz="2800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608945"/>
            <a:chOff x="190500" y="714375"/>
            <a:chExt cx="6467477" cy="60894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88899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Tạm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biệt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mùa</a:t>
              </a:r>
              <a:r>
                <a:rPr lang="en-US" sz="2800" i="1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endParaRPr lang="en-US" sz="2800" i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53997"/>
            <a:chOff x="190500" y="714375"/>
            <a:chExt cx="5303962" cy="55399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Thăm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endParaRPr lang="en-US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53997"/>
            <a:chOff x="190500" y="714375"/>
            <a:chExt cx="5385382" cy="55399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Quy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Nhơn</a:t>
              </a:r>
              <a:endParaRPr lang="en-US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53997"/>
            <a:chOff x="190500" y="714375"/>
            <a:chExt cx="5385382" cy="55399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quê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ông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53997"/>
            <a:chOff x="190500" y="714375"/>
            <a:chExt cx="5385382" cy="55399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bếp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lang="en-US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853933"/>
            <a:ext cx="4410076" cy="954107"/>
            <a:chOff x="190500" y="652818"/>
            <a:chExt cx="5385382" cy="95410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852395" y="652818"/>
              <a:ext cx="43719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hái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chợ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lang="en-US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53997"/>
            <a:chOff x="190500" y="714375"/>
            <a:chExt cx="5385382" cy="55399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bể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lang="en-US" sz="2800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</a:t>
            </a:r>
            <a:r>
              <a:rPr lang="en-US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SGK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75971" y="1499504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9096077" y="1419103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57136" y="-58955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688420"/>
            <a:ext cx="6238875" cy="540007"/>
            <a:chOff x="190500" y="697588"/>
            <a:chExt cx="6238875" cy="5400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638173" cy="51637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962026" y="697588"/>
              <a:ext cx="5179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gặp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lại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52396"/>
            <a:ext cx="6367464" cy="535245"/>
            <a:chOff x="190500" y="702350"/>
            <a:chExt cx="6367464" cy="53524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642936" cy="46958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957262" y="70235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Cánh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nắng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58509" y="2343289"/>
            <a:ext cx="6513742" cy="580946"/>
            <a:chOff x="144235" y="680819"/>
            <a:chExt cx="6513742" cy="58094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44235" y="680819"/>
              <a:ext cx="6351816" cy="556776"/>
              <a:chOff x="144235" y="680819"/>
              <a:chExt cx="6351816" cy="556776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44235" y="680819"/>
                <a:ext cx="696514" cy="51939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nấu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ăn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650249" cy="51926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ký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tập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657223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Lần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ra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685722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Tạm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biệt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mùa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Narrow" panose="020B060602020203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dirty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nl-NL" sz="4000" dirty="0">
                  <a:solidFill>
                    <a:srgbClr val="002060"/>
                  </a:solidFill>
                  <a:effectLst/>
                  <a:latin typeface="Arial Narrow" panose="020B0606020202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các bài đọc trên em thích trải nghiệm của bạn nhỏ nào nhất? Vì sao?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anose="020B060602020203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2400" dirty="0"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3600" dirty="0">
                  <a:solidFill>
                    <a:srgbClr val="EA4618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3600" dirty="0" err="1">
                  <a:solidFill>
                    <a:srgbClr val="EA4618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3600" dirty="0">
                  <a:solidFill>
                    <a:srgbClr val="EA4618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600" dirty="0" err="1">
                  <a:solidFill>
                    <a:srgbClr val="EA4618"/>
                  </a:solidFill>
                  <a:latin typeface="+mn-lt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3600" dirty="0">
                <a:solidFill>
                  <a:srgbClr val="EA4618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67828" y="166049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Ẩ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66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6988631" y="1657466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6"/>
            <a:ext cx="4703792" cy="872137"/>
            <a:chOff x="3547552" y="3825287"/>
            <a:chExt cx="8922336" cy="1062213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6" y="3875394"/>
              <a:ext cx="8833932" cy="1012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19"/>
            <a:ext cx="4125965" cy="1256536"/>
            <a:chOff x="3547552" y="3825287"/>
            <a:chExt cx="8311983" cy="112013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070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3"/>
            <a:ext cx="5381625" cy="556991"/>
            <a:chOff x="3547552" y="3825287"/>
            <a:chExt cx="8475131" cy="818335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678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307549" y="229612"/>
            <a:ext cx="11421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24" y="1100136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r>
                <a:rPr lang="en-US" sz="3200" dirty="0"/>
                <a:t>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130134" y="1499504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942528" y="1493136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434267"/>
              </p:ext>
            </p:extLst>
          </p:nvPr>
        </p:nvGraphicFramePr>
        <p:xfrm>
          <a:off x="661307" y="729191"/>
          <a:ext cx="9498693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2977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745716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3200" b="0" dirty="0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FF000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b="0" dirty="0">
                        <a:solidFill>
                          <a:srgbClr val="002060"/>
                        </a:solidFill>
                        <a:latin typeface="+mn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b="0" dirty="0">
                          <a:solidFill>
                            <a:srgbClr val="002060"/>
                          </a:solidFill>
                          <a:latin typeface="+mn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899516" y="-93984"/>
            <a:ext cx="9628442" cy="128365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400196" y="3957568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838064-6E7D-1476-4B00-426B89947113}"/>
              </a:ext>
            </a:extLst>
          </p:cNvPr>
          <p:cNvSpPr/>
          <p:nvPr/>
        </p:nvSpPr>
        <p:spPr>
          <a:xfrm>
            <a:off x="2444614" y="33608"/>
            <a:ext cx="7941240" cy="1156062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HOẠT ĐỘNG KẾT NỐI 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D2CAF2-69AF-72EB-B6BC-C32DA97B7866}"/>
              </a:ext>
            </a:extLst>
          </p:cNvPr>
          <p:cNvSpPr/>
          <p:nvPr/>
        </p:nvSpPr>
        <p:spPr>
          <a:xfrm>
            <a:off x="234778" y="894168"/>
            <a:ext cx="12043719" cy="3187388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968450">
              <a:defRPr/>
            </a:pPr>
            <a:r>
              <a:rPr lang="en-US" sz="6700" b="1">
                <a:ln/>
                <a:latin typeface="Coiny" panose="02000903060500060000" pitchFamily="2" charset="0"/>
                <a:ea typeface="微软雅黑"/>
              </a:rPr>
              <a:t>-</a:t>
            </a:r>
            <a:r>
              <a:rPr lang="en-US" sz="4400" b="1">
                <a:ln/>
                <a:latin typeface="Coiny" panose="02000903060500060000" pitchFamily="2" charset="0"/>
                <a:ea typeface="微软雅黑"/>
              </a:rPr>
              <a:t>Hôm nay em được ôn tập những kiến thức  nào?</a:t>
            </a:r>
          </a:p>
          <a:p>
            <a:pPr defTabSz="968450">
              <a:defRPr/>
            </a:pPr>
            <a:r>
              <a:rPr lang="en-US" sz="4400" b="1">
                <a:ln/>
                <a:latin typeface="Coiny" panose="02000903060500060000" pitchFamily="2" charset="0"/>
                <a:ea typeface="微软雅黑"/>
              </a:rPr>
              <a:t>- Qua bài học hôm nay em rút ra được những bài học gì?</a:t>
            </a:r>
          </a:p>
          <a:p>
            <a:pPr defTabSz="968450">
              <a:defRPr/>
            </a:pPr>
            <a:r>
              <a:rPr lang="en-US" sz="4400" b="1">
                <a:ln/>
                <a:latin typeface="Coiny" panose="02000903060500060000" pitchFamily="2" charset="0"/>
                <a:ea typeface="微软雅黑"/>
              </a:rPr>
              <a:t>- GV dặn dò học sinh chuẩn bị bài sau.</a:t>
            </a:r>
            <a:endParaRPr lang="en-US" sz="4400" b="1" dirty="0">
              <a:ln/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6815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28983" y="2742787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645228" y="142097"/>
            <a:ext cx="7241723" cy="11918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vi-VN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802152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13561" y="638619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0" y="2558311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1038</Words>
  <Application>Microsoft Office PowerPoint</Application>
  <PresentationFormat>Widescreen</PresentationFormat>
  <Paragraphs>188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等线</vt:lpstr>
      <vt:lpstr>Arial</vt:lpstr>
      <vt:lpstr>Arial Narrow</vt:lpstr>
      <vt:lpstr>Arial-Rounded</vt:lpstr>
      <vt:lpstr>Calibri</vt:lpstr>
      <vt:lpstr>Calibri Light</vt:lpstr>
      <vt:lpstr>Coiny</vt:lpstr>
      <vt:lpstr>Gloria Hallelujah</vt:lpstr>
      <vt:lpstr>inpin heiti</vt:lpstr>
      <vt:lpstr>Pattaya</vt:lpstr>
      <vt:lpstr>Times New Roman</vt:lpstr>
      <vt:lpstr>2_第一PPT，www.1ppt.com</vt:lpstr>
      <vt:lpstr>1_Office Theme</vt:lpstr>
      <vt:lpstr>第一PPT，www.1ppt.com</vt:lpstr>
      <vt:lpstr>3_Office 主题​​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Tuấn Hoàng</cp:lastModifiedBy>
  <cp:revision>44</cp:revision>
  <dcterms:created xsi:type="dcterms:W3CDTF">2022-06-29T08:11:53Z</dcterms:created>
  <dcterms:modified xsi:type="dcterms:W3CDTF">2023-10-23T10:52:42Z</dcterms:modified>
</cp:coreProperties>
</file>