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3" r:id="rId2"/>
    <p:sldMasterId id="2147483722" r:id="rId3"/>
    <p:sldMasterId id="2147483807" r:id="rId4"/>
    <p:sldMasterId id="2147483832" r:id="rId5"/>
    <p:sldMasterId id="2147483859" r:id="rId6"/>
    <p:sldMasterId id="2147483876" r:id="rId7"/>
    <p:sldMasterId id="2147483901" r:id="rId8"/>
    <p:sldMasterId id="2147483913" r:id="rId9"/>
    <p:sldMasterId id="2147483921" r:id="rId10"/>
  </p:sldMasterIdLst>
  <p:notesMasterIdLst>
    <p:notesMasterId r:id="rId41"/>
  </p:notesMasterIdLst>
  <p:sldIdLst>
    <p:sldId id="400" r:id="rId11"/>
    <p:sldId id="369" r:id="rId12"/>
    <p:sldId id="295" r:id="rId13"/>
    <p:sldId id="402" r:id="rId14"/>
    <p:sldId id="259" r:id="rId15"/>
    <p:sldId id="349" r:id="rId16"/>
    <p:sldId id="363" r:id="rId17"/>
    <p:sldId id="305" r:id="rId18"/>
    <p:sldId id="370" r:id="rId19"/>
    <p:sldId id="371" r:id="rId20"/>
    <p:sldId id="372" r:id="rId21"/>
    <p:sldId id="384" r:id="rId22"/>
    <p:sldId id="354" r:id="rId23"/>
    <p:sldId id="373" r:id="rId24"/>
    <p:sldId id="357" r:id="rId25"/>
    <p:sldId id="358" r:id="rId26"/>
    <p:sldId id="374" r:id="rId27"/>
    <p:sldId id="313" r:id="rId28"/>
    <p:sldId id="314" r:id="rId29"/>
    <p:sldId id="375" r:id="rId30"/>
    <p:sldId id="376" r:id="rId31"/>
    <p:sldId id="377" r:id="rId32"/>
    <p:sldId id="379" r:id="rId33"/>
    <p:sldId id="324" r:id="rId34"/>
    <p:sldId id="380" r:id="rId35"/>
    <p:sldId id="381" r:id="rId36"/>
    <p:sldId id="382" r:id="rId37"/>
    <p:sldId id="383" r:id="rId38"/>
    <p:sldId id="403" r:id="rId39"/>
    <p:sldId id="368"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5"/>
    <a:srgbClr val="FFFCF3"/>
    <a:srgbClr val="ECF4F2"/>
    <a:srgbClr val="FDE3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F88FC-1BDF-43C8-8759-5700A72794B1}" v="12" dt="2023-10-23T13:24:22.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4660"/>
  </p:normalViewPr>
  <p:slideViewPr>
    <p:cSldViewPr snapToGrid="0">
      <p:cViewPr varScale="1">
        <p:scale>
          <a:sx n="58" d="100"/>
          <a:sy n="58" d="100"/>
        </p:scale>
        <p:origin x="6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66"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Tuấn Hoàng" userId="90e09f45c964d8d5" providerId="LiveId" clId="{AB3F88FC-1BDF-43C8-8759-5700A72794B1}"/>
    <pc:docChg chg="undo custSel addSld delSld modSld">
      <pc:chgData name="Anh Tuấn Hoàng" userId="90e09f45c964d8d5" providerId="LiveId" clId="{AB3F88FC-1BDF-43C8-8759-5700A72794B1}" dt="2023-10-23T13:28:16.389" v="800" actId="20577"/>
      <pc:docMkLst>
        <pc:docMk/>
      </pc:docMkLst>
      <pc:sldChg chg="modSp mod">
        <pc:chgData name="Anh Tuấn Hoàng" userId="90e09f45c964d8d5" providerId="LiveId" clId="{AB3F88FC-1BDF-43C8-8759-5700A72794B1}" dt="2023-10-23T13:28:16.389" v="800" actId="20577"/>
        <pc:sldMkLst>
          <pc:docMk/>
          <pc:sldMk cId="3978308154" sldId="380"/>
        </pc:sldMkLst>
        <pc:spChg chg="mod">
          <ac:chgData name="Anh Tuấn Hoàng" userId="90e09f45c964d8d5" providerId="LiveId" clId="{AB3F88FC-1BDF-43C8-8759-5700A72794B1}" dt="2023-10-23T13:28:16.389" v="800" actId="20577"/>
          <ac:spMkLst>
            <pc:docMk/>
            <pc:sldMk cId="3978308154" sldId="380"/>
            <ac:spMk id="21" creationId="{09192A68-B472-4371-9244-48F81A7C8710}"/>
          </ac:spMkLst>
        </pc:spChg>
      </pc:sldChg>
      <pc:sldChg chg="modSp mod">
        <pc:chgData name="Anh Tuấn Hoàng" userId="90e09f45c964d8d5" providerId="LiveId" clId="{AB3F88FC-1BDF-43C8-8759-5700A72794B1}" dt="2023-10-23T11:32:34.020" v="404" actId="1076"/>
        <pc:sldMkLst>
          <pc:docMk/>
          <pc:sldMk cId="1379646319" sldId="392"/>
        </pc:sldMkLst>
        <pc:spChg chg="mod">
          <ac:chgData name="Anh Tuấn Hoàng" userId="90e09f45c964d8d5" providerId="LiveId" clId="{AB3F88FC-1BDF-43C8-8759-5700A72794B1}" dt="2023-10-23T11:32:34.020" v="404" actId="1076"/>
          <ac:spMkLst>
            <pc:docMk/>
            <pc:sldMk cId="1379646319" sldId="392"/>
            <ac:spMk id="99" creationId="{97860341-D91E-44DC-AED4-8FF4C766BF9A}"/>
          </ac:spMkLst>
        </pc:spChg>
      </pc:sldChg>
      <pc:sldChg chg="modSp mod">
        <pc:chgData name="Anh Tuấn Hoàng" userId="90e09f45c964d8d5" providerId="LiveId" clId="{AB3F88FC-1BDF-43C8-8759-5700A72794B1}" dt="2023-10-23T13:20:42.171" v="507" actId="20577"/>
        <pc:sldMkLst>
          <pc:docMk/>
          <pc:sldMk cId="914882621" sldId="396"/>
        </pc:sldMkLst>
        <pc:spChg chg="mod">
          <ac:chgData name="Anh Tuấn Hoàng" userId="90e09f45c964d8d5" providerId="LiveId" clId="{AB3F88FC-1BDF-43C8-8759-5700A72794B1}" dt="2023-10-23T13:19:23.307" v="439" actId="20577"/>
          <ac:spMkLst>
            <pc:docMk/>
            <pc:sldMk cId="914882621" sldId="396"/>
            <ac:spMk id="158" creationId="{C0CF5C24-7385-4C83-966F-8CBEB0F80064}"/>
          </ac:spMkLst>
        </pc:spChg>
        <pc:spChg chg="mod">
          <ac:chgData name="Anh Tuấn Hoàng" userId="90e09f45c964d8d5" providerId="LiveId" clId="{AB3F88FC-1BDF-43C8-8759-5700A72794B1}" dt="2023-10-23T13:20:42.171" v="507" actId="20577"/>
          <ac:spMkLst>
            <pc:docMk/>
            <pc:sldMk cId="914882621" sldId="396"/>
            <ac:spMk id="159" creationId="{C705C140-F5D6-44F4-BC05-484AEE5833A5}"/>
          </ac:spMkLst>
        </pc:spChg>
        <pc:picChg chg="mod">
          <ac:chgData name="Anh Tuấn Hoàng" userId="90e09f45c964d8d5" providerId="LiveId" clId="{AB3F88FC-1BDF-43C8-8759-5700A72794B1}" dt="2023-10-23T13:19:58.453" v="497" actId="1076"/>
          <ac:picMkLst>
            <pc:docMk/>
            <pc:sldMk cId="914882621" sldId="396"/>
            <ac:picMk id="157" creationId="{F45DD29F-B10F-4B80-B1AB-27587F1545D3}"/>
          </ac:picMkLst>
        </pc:picChg>
      </pc:sldChg>
      <pc:sldChg chg="modSp mod">
        <pc:chgData name="Anh Tuấn Hoàng" userId="90e09f45c964d8d5" providerId="LiveId" clId="{AB3F88FC-1BDF-43C8-8759-5700A72794B1}" dt="2023-10-23T13:22:50.863" v="766" actId="20577"/>
        <pc:sldMkLst>
          <pc:docMk/>
          <pc:sldMk cId="926230304" sldId="397"/>
        </pc:sldMkLst>
        <pc:spChg chg="mod">
          <ac:chgData name="Anh Tuấn Hoàng" userId="90e09f45c964d8d5" providerId="LiveId" clId="{AB3F88FC-1BDF-43C8-8759-5700A72794B1}" dt="2023-10-23T13:22:50.863" v="766" actId="20577"/>
          <ac:spMkLst>
            <pc:docMk/>
            <pc:sldMk cId="926230304" sldId="397"/>
            <ac:spMk id="158" creationId="{C0CF5C24-7385-4C83-966F-8CBEB0F80064}"/>
          </ac:spMkLst>
        </pc:spChg>
        <pc:spChg chg="mod">
          <ac:chgData name="Anh Tuấn Hoàng" userId="90e09f45c964d8d5" providerId="LiveId" clId="{AB3F88FC-1BDF-43C8-8759-5700A72794B1}" dt="2023-10-23T13:21:37.724" v="638" actId="20577"/>
          <ac:spMkLst>
            <pc:docMk/>
            <pc:sldMk cId="926230304" sldId="397"/>
            <ac:spMk id="159" creationId="{C705C140-F5D6-44F4-BC05-484AEE5833A5}"/>
          </ac:spMkLst>
        </pc:spChg>
        <pc:picChg chg="mod">
          <ac:chgData name="Anh Tuấn Hoàng" userId="90e09f45c964d8d5" providerId="LiveId" clId="{AB3F88FC-1BDF-43C8-8759-5700A72794B1}" dt="2023-10-23T13:21:54.607" v="644" actId="1076"/>
          <ac:picMkLst>
            <pc:docMk/>
            <pc:sldMk cId="926230304" sldId="397"/>
            <ac:picMk id="157" creationId="{F45DD29F-B10F-4B80-B1AB-27587F1545D3}"/>
          </ac:picMkLst>
        </pc:picChg>
      </pc:sldChg>
      <pc:sldChg chg="modSp mod">
        <pc:chgData name="Anh Tuấn Hoàng" userId="90e09f45c964d8d5" providerId="LiveId" clId="{AB3F88FC-1BDF-43C8-8759-5700A72794B1}" dt="2023-10-23T13:22:42.368" v="759" actId="1076"/>
        <pc:sldMkLst>
          <pc:docMk/>
          <pc:sldMk cId="1513018149" sldId="398"/>
        </pc:sldMkLst>
        <pc:spChg chg="mod">
          <ac:chgData name="Anh Tuấn Hoàng" userId="90e09f45c964d8d5" providerId="LiveId" clId="{AB3F88FC-1BDF-43C8-8759-5700A72794B1}" dt="2023-10-23T13:22:37.641" v="758" actId="1076"/>
          <ac:spMkLst>
            <pc:docMk/>
            <pc:sldMk cId="1513018149" sldId="398"/>
            <ac:spMk id="158" creationId="{C0CF5C24-7385-4C83-966F-8CBEB0F80064}"/>
          </ac:spMkLst>
        </pc:spChg>
        <pc:spChg chg="mod">
          <ac:chgData name="Anh Tuấn Hoàng" userId="90e09f45c964d8d5" providerId="LiveId" clId="{AB3F88FC-1BDF-43C8-8759-5700A72794B1}" dt="2023-10-23T13:22:42.368" v="759" actId="1076"/>
          <ac:spMkLst>
            <pc:docMk/>
            <pc:sldMk cId="1513018149" sldId="398"/>
            <ac:spMk id="159" creationId="{C705C140-F5D6-44F4-BC05-484AEE5833A5}"/>
          </ac:spMkLst>
        </pc:spChg>
      </pc:sldChg>
      <pc:sldChg chg="addSp modSp add mod">
        <pc:chgData name="Anh Tuấn Hoàng" userId="90e09f45c964d8d5" providerId="LiveId" clId="{AB3F88FC-1BDF-43C8-8759-5700A72794B1}" dt="2023-10-23T13:25:30.925" v="798" actId="207"/>
        <pc:sldMkLst>
          <pc:docMk/>
          <pc:sldMk cId="830672419" sldId="400"/>
        </pc:sldMkLst>
        <pc:spChg chg="add mod">
          <ac:chgData name="Anh Tuấn Hoàng" userId="90e09f45c964d8d5" providerId="LiveId" clId="{AB3F88FC-1BDF-43C8-8759-5700A72794B1}" dt="2023-10-23T13:25:30.925" v="798" actId="207"/>
          <ac:spMkLst>
            <pc:docMk/>
            <pc:sldMk cId="830672419" sldId="400"/>
            <ac:spMk id="2" creationId="{1373F822-E55A-7036-799F-EFB241DB75BE}"/>
          </ac:spMkLst>
        </pc:spChg>
        <pc:picChg chg="mod">
          <ac:chgData name="Anh Tuấn Hoàng" userId="90e09f45c964d8d5" providerId="LiveId" clId="{AB3F88FC-1BDF-43C8-8759-5700A72794B1}" dt="2023-10-23T13:24:50.890" v="792" actId="1076"/>
          <ac:picMkLst>
            <pc:docMk/>
            <pc:sldMk cId="830672419" sldId="400"/>
            <ac:picMk id="4" creationId="{00000000-0000-0000-0000-000000000000}"/>
          </ac:picMkLst>
        </pc:picChg>
      </pc:sldChg>
      <pc:sldChg chg="delSp add del mod delAnim">
        <pc:chgData name="Anh Tuấn Hoàng" userId="90e09f45c964d8d5" providerId="LiveId" clId="{AB3F88FC-1BDF-43C8-8759-5700A72794B1}" dt="2023-10-23T11:21:23.774" v="8" actId="47"/>
        <pc:sldMkLst>
          <pc:docMk/>
          <pc:sldMk cId="2203814383" sldId="401"/>
        </pc:sldMkLst>
        <pc:picChg chg="del">
          <ac:chgData name="Anh Tuấn Hoàng" userId="90e09f45c964d8d5" providerId="LiveId" clId="{AB3F88FC-1BDF-43C8-8759-5700A72794B1}" dt="2023-10-23T11:20:52.875" v="2" actId="478"/>
          <ac:picMkLst>
            <pc:docMk/>
            <pc:sldMk cId="2203814383" sldId="401"/>
            <ac:picMk id="3" creationId="{6B410B03-C6AA-4BD9-9B96-F84DD20C73F4}"/>
          </ac:picMkLst>
        </pc:picChg>
      </pc:sldChg>
      <pc:sldChg chg="addSp delSp modSp add del mod addAnim delAnim">
        <pc:chgData name="Anh Tuấn Hoàng" userId="90e09f45c964d8d5" providerId="LiveId" clId="{AB3F88FC-1BDF-43C8-8759-5700A72794B1}" dt="2023-10-23T11:22:30.043" v="55" actId="207"/>
        <pc:sldMkLst>
          <pc:docMk/>
          <pc:sldMk cId="2171457952" sldId="402"/>
        </pc:sldMkLst>
        <pc:spChg chg="add mod">
          <ac:chgData name="Anh Tuấn Hoàng" userId="90e09f45c964d8d5" providerId="LiveId" clId="{AB3F88FC-1BDF-43C8-8759-5700A72794B1}" dt="2023-10-23T11:22:30.043" v="55" actId="207"/>
          <ac:spMkLst>
            <pc:docMk/>
            <pc:sldMk cId="2171457952" sldId="402"/>
            <ac:spMk id="4" creationId="{F741C7B0-59F6-B19A-246B-D9BAD607B310}"/>
          </ac:spMkLst>
        </pc:spChg>
        <pc:picChg chg="add del">
          <ac:chgData name="Anh Tuấn Hoàng" userId="90e09f45c964d8d5" providerId="LiveId" clId="{AB3F88FC-1BDF-43C8-8759-5700A72794B1}" dt="2023-10-23T11:21:29.544" v="9" actId="478"/>
          <ac:picMkLst>
            <pc:docMk/>
            <pc:sldMk cId="2171457952" sldId="402"/>
            <ac:picMk id="3" creationId="{6B410B03-C6AA-4BD9-9B96-F84DD20C73F4}"/>
          </ac:picMkLst>
        </pc:picChg>
      </pc:sldChg>
      <pc:sldChg chg="addSp delSp modSp add mod delAnim modAnim">
        <pc:chgData name="Anh Tuấn Hoàng" userId="90e09f45c964d8d5" providerId="LiveId" clId="{AB3F88FC-1BDF-43C8-8759-5700A72794B1}" dt="2023-10-23T11:31:37.206" v="403" actId="20577"/>
        <pc:sldMkLst>
          <pc:docMk/>
          <pc:sldMk cId="1853974195" sldId="403"/>
        </pc:sldMkLst>
        <pc:spChg chg="mod">
          <ac:chgData name="Anh Tuấn Hoàng" userId="90e09f45c964d8d5" providerId="LiveId" clId="{AB3F88FC-1BDF-43C8-8759-5700A72794B1}" dt="2023-10-23T11:29:06.971" v="123" actId="1076"/>
          <ac:spMkLst>
            <pc:docMk/>
            <pc:sldMk cId="1853974195" sldId="403"/>
            <ac:spMk id="4" creationId="{F741C7B0-59F6-B19A-246B-D9BAD607B310}"/>
          </ac:spMkLst>
        </pc:spChg>
        <pc:spChg chg="add mod">
          <ac:chgData name="Anh Tuấn Hoàng" userId="90e09f45c964d8d5" providerId="LiveId" clId="{AB3F88FC-1BDF-43C8-8759-5700A72794B1}" dt="2023-10-23T11:31:37.206" v="403" actId="20577"/>
          <ac:spMkLst>
            <pc:docMk/>
            <pc:sldMk cId="1853974195" sldId="403"/>
            <ac:spMk id="6" creationId="{EAF1B95A-BA70-8A5F-8CE7-F3172356A1A9}"/>
          </ac:spMkLst>
        </pc:spChg>
        <pc:picChg chg="mod">
          <ac:chgData name="Anh Tuấn Hoàng" userId="90e09f45c964d8d5" providerId="LiveId" clId="{AB3F88FC-1BDF-43C8-8759-5700A72794B1}" dt="2023-10-23T11:29:20.733" v="128" actId="14100"/>
          <ac:picMkLst>
            <pc:docMk/>
            <pc:sldMk cId="1853974195" sldId="403"/>
            <ac:picMk id="2" creationId="{0EEE12CA-0CE1-4E43-B8D4-0569A61C2728}"/>
          </ac:picMkLst>
        </pc:picChg>
        <pc:picChg chg="add del mod">
          <ac:chgData name="Anh Tuấn Hoàng" userId="90e09f45c964d8d5" providerId="LiveId" clId="{AB3F88FC-1BDF-43C8-8759-5700A72794B1}" dt="2023-10-23T11:28:53.447" v="120" actId="478"/>
          <ac:picMkLst>
            <pc:docMk/>
            <pc:sldMk cId="1853974195" sldId="403"/>
            <ac:picMk id="3" creationId="{C125961A-2884-6194-AA44-2141FA9F2202}"/>
          </ac:picMkLst>
        </pc:picChg>
        <pc:picChg chg="mod">
          <ac:chgData name="Anh Tuấn Hoàng" userId="90e09f45c964d8d5" providerId="LiveId" clId="{AB3F88FC-1BDF-43C8-8759-5700A72794B1}" dt="2023-10-23T11:29:17.422" v="126" actId="1076"/>
          <ac:picMkLst>
            <pc:docMk/>
            <pc:sldMk cId="1853974195" sldId="403"/>
            <ac:picMk id="5" creationId="{600E74BF-3C6F-4476-A4B3-5BC722F74CFA}"/>
          </ac:picMkLst>
        </pc:picChg>
      </pc:sldChg>
      <pc:sldChg chg="add del">
        <pc:chgData name="Anh Tuấn Hoàng" userId="90e09f45c964d8d5" providerId="LiveId" clId="{AB3F88FC-1BDF-43C8-8759-5700A72794B1}" dt="2023-10-23T11:28:28.966" v="115"/>
        <pc:sldMkLst>
          <pc:docMk/>
          <pc:sldMk cId="2418832160" sldId="404"/>
        </pc:sldMkLst>
      </pc:sldChg>
      <pc:sldChg chg="new del">
        <pc:chgData name="Anh Tuấn Hoàng" userId="90e09f45c964d8d5" providerId="LiveId" clId="{AB3F88FC-1BDF-43C8-8759-5700A72794B1}" dt="2023-10-23T11:33:10.167" v="406" actId="680"/>
        <pc:sldMkLst>
          <pc:docMk/>
          <pc:sldMk cId="3896001130" sldId="4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14815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16</a:t>
            </a:fld>
            <a:endParaRPr lang="zh-CN" altLang="en-US">
              <a:solidFill>
                <a:prstClr val="black"/>
              </a:solidFill>
              <a:latin typeface="等线"/>
            </a:endParaRPr>
          </a:p>
        </p:txBody>
      </p:sp>
    </p:spTree>
    <p:extLst>
      <p:ext uri="{BB962C8B-B14F-4D97-AF65-F5344CB8AC3E}">
        <p14:creationId xmlns:p14="http://schemas.microsoft.com/office/powerpoint/2010/main" val="146036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36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59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3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22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08156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12700" y="8892"/>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endParaRPr sz="1800">
              <a:solidFill>
                <a:srgbClr val="FFFFFF"/>
              </a:solidFill>
              <a:ea typeface="Arial"/>
              <a:cs typeface="Arial"/>
              <a:sym typeface="Arial"/>
            </a:endParaRPr>
          </a:p>
        </p:txBody>
      </p:sp>
    </p:spTree>
    <p:extLst>
      <p:ext uri="{BB962C8B-B14F-4D97-AF65-F5344CB8AC3E}">
        <p14:creationId xmlns:p14="http://schemas.microsoft.com/office/powerpoint/2010/main" val="35525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19894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2360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95795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71310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670986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141588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48" name="Google Shape;48;p18"/>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50203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94009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000"/>
              <a:buNone/>
              <a:defRPr sz="1500"/>
            </a:lvl1pPr>
            <a:lvl2pPr marL="685800" lvl="1" indent="-171450" algn="l">
              <a:lnSpc>
                <a:spcPct val="90000"/>
              </a:lnSpc>
              <a:spcBef>
                <a:spcPts val="375"/>
              </a:spcBef>
              <a:spcAft>
                <a:spcPts val="0"/>
              </a:spcAft>
              <a:buClr>
                <a:schemeClr val="dk1"/>
              </a:buClr>
              <a:buSzPts val="1800"/>
              <a:buNone/>
              <a:defRPr sz="1350"/>
            </a:lvl2pPr>
            <a:lvl3pPr marL="1028700" lvl="2" indent="-171450" algn="l">
              <a:lnSpc>
                <a:spcPct val="90000"/>
              </a:lnSpc>
              <a:spcBef>
                <a:spcPts val="375"/>
              </a:spcBef>
              <a:spcAft>
                <a:spcPts val="0"/>
              </a:spcAft>
              <a:buClr>
                <a:schemeClr val="dk1"/>
              </a:buClr>
              <a:buSzPts val="1600"/>
              <a:buNone/>
              <a:defRPr sz="1200"/>
            </a:lvl3pPr>
            <a:lvl4pPr marL="1371600" lvl="3" indent="-171450" algn="l">
              <a:lnSpc>
                <a:spcPct val="90000"/>
              </a:lnSpc>
              <a:spcBef>
                <a:spcPts val="375"/>
              </a:spcBef>
              <a:spcAft>
                <a:spcPts val="0"/>
              </a:spcAft>
              <a:buClr>
                <a:schemeClr val="dk1"/>
              </a:buClr>
              <a:buSzPts val="1400"/>
              <a:buNone/>
              <a:defRPr sz="1050"/>
            </a:lvl4pPr>
            <a:lvl5pPr marL="1714500" lvl="4" indent="-171450" algn="l">
              <a:lnSpc>
                <a:spcPct val="90000"/>
              </a:lnSpc>
              <a:spcBef>
                <a:spcPts val="375"/>
              </a:spcBef>
              <a:spcAft>
                <a:spcPts val="0"/>
              </a:spcAft>
              <a:buClr>
                <a:schemeClr val="dk1"/>
              </a:buClr>
              <a:buSzPts val="1400"/>
              <a:buNone/>
              <a:defRPr sz="1050"/>
            </a:lvl5pPr>
            <a:lvl6pPr marL="2057400" lvl="5" indent="-171450" algn="l">
              <a:lnSpc>
                <a:spcPct val="90000"/>
              </a:lnSpc>
              <a:spcBef>
                <a:spcPts val="375"/>
              </a:spcBef>
              <a:spcAft>
                <a:spcPts val="0"/>
              </a:spcAft>
              <a:buClr>
                <a:schemeClr val="dk1"/>
              </a:buClr>
              <a:buSzPts val="1400"/>
              <a:buNone/>
              <a:defRPr sz="1050"/>
            </a:lvl6pPr>
            <a:lvl7pPr marL="2400300" lvl="6" indent="-171450" algn="l">
              <a:lnSpc>
                <a:spcPct val="90000"/>
              </a:lnSpc>
              <a:spcBef>
                <a:spcPts val="375"/>
              </a:spcBef>
              <a:spcAft>
                <a:spcPts val="0"/>
              </a:spcAft>
              <a:buClr>
                <a:schemeClr val="dk1"/>
              </a:buClr>
              <a:buSzPts val="1400"/>
              <a:buNone/>
              <a:defRPr sz="1050"/>
            </a:lvl7pPr>
            <a:lvl8pPr marL="2743200" lvl="7" indent="-171450" algn="l">
              <a:lnSpc>
                <a:spcPct val="90000"/>
              </a:lnSpc>
              <a:spcBef>
                <a:spcPts val="375"/>
              </a:spcBef>
              <a:spcAft>
                <a:spcPts val="0"/>
              </a:spcAft>
              <a:buClr>
                <a:schemeClr val="dk1"/>
              </a:buClr>
              <a:buSzPts val="1400"/>
              <a:buNone/>
              <a:defRPr sz="1050"/>
            </a:lvl8pPr>
            <a:lvl9pPr marL="3086100" lvl="8" indent="-171450" algn="l">
              <a:lnSpc>
                <a:spcPct val="90000"/>
              </a:lnSpc>
              <a:spcBef>
                <a:spcPts val="375"/>
              </a:spcBef>
              <a:spcAft>
                <a:spcPts val="0"/>
              </a:spcAft>
              <a:buClr>
                <a:schemeClr val="dk1"/>
              </a:buClr>
              <a:buSzPts val="1400"/>
              <a:buNone/>
              <a:defRPr sz="1050"/>
            </a:lvl9pPr>
          </a:lstStyle>
          <a:p>
            <a:endParaRPr/>
          </a:p>
        </p:txBody>
      </p:sp>
      <p:sp>
        <p:nvSpPr>
          <p:cNvPr id="63" name="Google Shape;63;p2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73815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62108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00814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algn="ctr"/>
            <a:endParaRPr sz="1350">
              <a:solidFill>
                <a:srgbClr val="FFFFFF"/>
              </a:solidFill>
              <a:ea typeface="Arial"/>
              <a:cs typeface="Arial"/>
              <a:sym typeface="Arial"/>
            </a:endParaRPr>
          </a:p>
        </p:txBody>
      </p:sp>
    </p:spTree>
    <p:extLst>
      <p:ext uri="{BB962C8B-B14F-4D97-AF65-F5344CB8AC3E}">
        <p14:creationId xmlns:p14="http://schemas.microsoft.com/office/powerpoint/2010/main" val="350537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1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49104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06683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48" name="Google Shape;48;p18"/>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342900" lvl="0" indent="-171450" algn="l">
              <a:lnSpc>
                <a:spcPct val="90000"/>
              </a:lnSpc>
              <a:spcBef>
                <a:spcPts val="750"/>
              </a:spcBef>
              <a:spcAft>
                <a:spcPts val="0"/>
              </a:spcAft>
              <a:buClr>
                <a:schemeClr val="dk1"/>
              </a:buClr>
              <a:buSzPts val="2800"/>
              <a:buNone/>
              <a:defRPr sz="2100"/>
            </a:lvl1pPr>
            <a:lvl2pPr marL="685800" lvl="1" indent="-171450" algn="l">
              <a:lnSpc>
                <a:spcPct val="90000"/>
              </a:lnSpc>
              <a:spcBef>
                <a:spcPts val="375"/>
              </a:spcBef>
              <a:spcAft>
                <a:spcPts val="0"/>
              </a:spcAft>
              <a:buClr>
                <a:schemeClr val="dk1"/>
              </a:buClr>
              <a:buSzPts val="2400"/>
              <a:buNone/>
              <a:defRPr sz="1800"/>
            </a:lvl2pPr>
            <a:lvl3pPr marL="1028700" lvl="2" indent="-171450" algn="l">
              <a:lnSpc>
                <a:spcPct val="90000"/>
              </a:lnSpc>
              <a:spcBef>
                <a:spcPts val="375"/>
              </a:spcBef>
              <a:spcAft>
                <a:spcPts val="0"/>
              </a:spcAft>
              <a:buClr>
                <a:schemeClr val="dk1"/>
              </a:buClr>
              <a:buSzPts val="2000"/>
              <a:buNone/>
              <a:defRPr sz="1500"/>
            </a:lvl3pPr>
            <a:lvl4pPr marL="1371600" lvl="3" indent="-171450" algn="l">
              <a:lnSpc>
                <a:spcPct val="90000"/>
              </a:lnSpc>
              <a:spcBef>
                <a:spcPts val="375"/>
              </a:spcBef>
              <a:spcAft>
                <a:spcPts val="0"/>
              </a:spcAft>
              <a:buClr>
                <a:schemeClr val="dk1"/>
              </a:buClr>
              <a:buSzPts val="1800"/>
              <a:buNone/>
              <a:defRPr sz="1350"/>
            </a:lvl4pPr>
            <a:lvl5pPr marL="1714500" lvl="4" indent="-171450" algn="l">
              <a:lnSpc>
                <a:spcPct val="90000"/>
              </a:lnSpc>
              <a:spcBef>
                <a:spcPts val="375"/>
              </a:spcBef>
              <a:spcAft>
                <a:spcPts val="0"/>
              </a:spcAft>
              <a:buClr>
                <a:schemeClr val="dk1"/>
              </a:buClr>
              <a:buSzPts val="1800"/>
              <a:buNone/>
              <a:defRPr sz="1350"/>
            </a:lvl5pPr>
            <a:lvl6pPr marL="2057400" lvl="5" indent="-171450" algn="l">
              <a:lnSpc>
                <a:spcPct val="90000"/>
              </a:lnSpc>
              <a:spcBef>
                <a:spcPts val="375"/>
              </a:spcBef>
              <a:spcAft>
                <a:spcPts val="0"/>
              </a:spcAft>
              <a:buClr>
                <a:schemeClr val="dk1"/>
              </a:buClr>
              <a:buSzPts val="1800"/>
              <a:buNone/>
              <a:defRPr sz="1350"/>
            </a:lvl6pPr>
            <a:lvl7pPr marL="2400300" lvl="6" indent="-171450" algn="l">
              <a:lnSpc>
                <a:spcPct val="90000"/>
              </a:lnSpc>
              <a:spcBef>
                <a:spcPts val="375"/>
              </a:spcBef>
              <a:spcAft>
                <a:spcPts val="0"/>
              </a:spcAft>
              <a:buClr>
                <a:schemeClr val="dk1"/>
              </a:buClr>
              <a:buSzPts val="1800"/>
              <a:buNone/>
              <a:defRPr sz="1350"/>
            </a:lvl7pPr>
            <a:lvl8pPr marL="2743200" lvl="7" indent="-171450" algn="l">
              <a:lnSpc>
                <a:spcPct val="90000"/>
              </a:lnSpc>
              <a:spcBef>
                <a:spcPts val="375"/>
              </a:spcBef>
              <a:spcAft>
                <a:spcPts val="0"/>
              </a:spcAft>
              <a:buClr>
                <a:schemeClr val="dk1"/>
              </a:buClr>
              <a:buSzPts val="1800"/>
              <a:buNone/>
              <a:defRPr sz="1350"/>
            </a:lvl8pPr>
            <a:lvl9pPr marL="3086100" lvl="8" indent="-171450" algn="l">
              <a:lnSpc>
                <a:spcPct val="90000"/>
              </a:lnSpc>
              <a:spcBef>
                <a:spcPts val="375"/>
              </a:spcBef>
              <a:spcAft>
                <a:spcPts val="0"/>
              </a:spcAft>
              <a:buClr>
                <a:schemeClr val="dk1"/>
              </a:buClr>
              <a:buSzPts val="1800"/>
              <a:buNone/>
              <a:defRPr sz="135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4066595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55476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28501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2000"/>
              <a:buNone/>
              <a:defRPr sz="1500"/>
            </a:lvl1pPr>
            <a:lvl2pPr marL="685800" lvl="1" indent="-171450" algn="l">
              <a:lnSpc>
                <a:spcPct val="90000"/>
              </a:lnSpc>
              <a:spcBef>
                <a:spcPts val="375"/>
              </a:spcBef>
              <a:spcAft>
                <a:spcPts val="0"/>
              </a:spcAft>
              <a:buClr>
                <a:schemeClr val="dk1"/>
              </a:buClr>
              <a:buSzPts val="1800"/>
              <a:buNone/>
              <a:defRPr sz="1350"/>
            </a:lvl2pPr>
            <a:lvl3pPr marL="1028700" lvl="2" indent="-171450" algn="l">
              <a:lnSpc>
                <a:spcPct val="90000"/>
              </a:lnSpc>
              <a:spcBef>
                <a:spcPts val="375"/>
              </a:spcBef>
              <a:spcAft>
                <a:spcPts val="0"/>
              </a:spcAft>
              <a:buClr>
                <a:schemeClr val="dk1"/>
              </a:buClr>
              <a:buSzPts val="1600"/>
              <a:buNone/>
              <a:defRPr sz="1200"/>
            </a:lvl3pPr>
            <a:lvl4pPr marL="1371600" lvl="3" indent="-171450" algn="l">
              <a:lnSpc>
                <a:spcPct val="90000"/>
              </a:lnSpc>
              <a:spcBef>
                <a:spcPts val="375"/>
              </a:spcBef>
              <a:spcAft>
                <a:spcPts val="0"/>
              </a:spcAft>
              <a:buClr>
                <a:schemeClr val="dk1"/>
              </a:buClr>
              <a:buSzPts val="1400"/>
              <a:buNone/>
              <a:defRPr sz="1050"/>
            </a:lvl4pPr>
            <a:lvl5pPr marL="1714500" lvl="4" indent="-171450" algn="l">
              <a:lnSpc>
                <a:spcPct val="90000"/>
              </a:lnSpc>
              <a:spcBef>
                <a:spcPts val="375"/>
              </a:spcBef>
              <a:spcAft>
                <a:spcPts val="0"/>
              </a:spcAft>
              <a:buClr>
                <a:schemeClr val="dk1"/>
              </a:buClr>
              <a:buSzPts val="1400"/>
              <a:buNone/>
              <a:defRPr sz="1050"/>
            </a:lvl5pPr>
            <a:lvl6pPr marL="2057400" lvl="5" indent="-171450" algn="l">
              <a:lnSpc>
                <a:spcPct val="90000"/>
              </a:lnSpc>
              <a:spcBef>
                <a:spcPts val="375"/>
              </a:spcBef>
              <a:spcAft>
                <a:spcPts val="0"/>
              </a:spcAft>
              <a:buClr>
                <a:schemeClr val="dk1"/>
              </a:buClr>
              <a:buSzPts val="1400"/>
              <a:buNone/>
              <a:defRPr sz="1050"/>
            </a:lvl6pPr>
            <a:lvl7pPr marL="2400300" lvl="6" indent="-171450" algn="l">
              <a:lnSpc>
                <a:spcPct val="90000"/>
              </a:lnSpc>
              <a:spcBef>
                <a:spcPts val="375"/>
              </a:spcBef>
              <a:spcAft>
                <a:spcPts val="0"/>
              </a:spcAft>
              <a:buClr>
                <a:schemeClr val="dk1"/>
              </a:buClr>
              <a:buSzPts val="1400"/>
              <a:buNone/>
              <a:defRPr sz="1050"/>
            </a:lvl7pPr>
            <a:lvl8pPr marL="2743200" lvl="7" indent="-171450" algn="l">
              <a:lnSpc>
                <a:spcPct val="90000"/>
              </a:lnSpc>
              <a:spcBef>
                <a:spcPts val="375"/>
              </a:spcBef>
              <a:spcAft>
                <a:spcPts val="0"/>
              </a:spcAft>
              <a:buClr>
                <a:schemeClr val="dk1"/>
              </a:buClr>
              <a:buSzPts val="1400"/>
              <a:buNone/>
              <a:defRPr sz="1050"/>
            </a:lvl8pPr>
            <a:lvl9pPr marL="3086100" lvl="8" indent="-171450" algn="l">
              <a:lnSpc>
                <a:spcPct val="90000"/>
              </a:lnSpc>
              <a:spcBef>
                <a:spcPts val="375"/>
              </a:spcBef>
              <a:spcAft>
                <a:spcPts val="0"/>
              </a:spcAft>
              <a:buClr>
                <a:schemeClr val="dk1"/>
              </a:buClr>
              <a:buSzPts val="1400"/>
              <a:buNone/>
              <a:defRPr sz="1050"/>
            </a:lvl9pPr>
          </a:lstStyle>
          <a:p>
            <a:endParaRPr/>
          </a:p>
        </p:txBody>
      </p:sp>
      <p:sp>
        <p:nvSpPr>
          <p:cNvPr id="63" name="Google Shape;63;p2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55841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9723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66314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998766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42591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12004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A7BC3D-F7BC-4D36-BDB7-4BFA0057167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0569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A7BC3D-F7BC-4D36-BDB7-4BFA0057167D}"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094453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A7BC3D-F7BC-4D36-BDB7-4BFA0057167D}"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92273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38909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4182047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066754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4131559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798741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3077026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751497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896025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988674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255370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8" name="Footer Placeholder 7"/>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11293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24823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4" name="Footer Placeholder 3"/>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10494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3" name="Footer Placeholder 2"/>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4253607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2981820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6" name="Footer Placeholder 5"/>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111009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657290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Footer Placeholder 4"/>
          <p:cNvSpPr>
            <a:spLocks noGrp="1"/>
          </p:cNvSpPr>
          <p:nvPr>
            <p:ph type="ftr" sz="quarter" idx="11"/>
          </p:nvPr>
        </p:nvSpPr>
        <p:spPr/>
        <p:txBody>
          <a:bodyPr/>
          <a:lstStyle/>
          <a:p>
            <a:pPr>
              <a:defRPr/>
            </a:pPr>
            <a:endParaRPr lang="zh-CN" alt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spTree>
    <p:extLst>
      <p:ext uri="{BB962C8B-B14F-4D97-AF65-F5344CB8AC3E}">
        <p14:creationId xmlns:p14="http://schemas.microsoft.com/office/powerpoint/2010/main" val="3625787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2"/>
            <a:ext cx="12217400" cy="6866255"/>
          </a:xfrm>
          <a:prstGeom prst="rect">
            <a:avLst/>
          </a:prstGeom>
        </p:spPr>
      </p:pic>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2"/>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89" y="4236087"/>
            <a:ext cx="1705611"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2" y="4087497"/>
            <a:ext cx="1501775" cy="2624455"/>
          </a:xfrm>
          <a:prstGeom prst="rect">
            <a:avLst/>
          </a:prstGeom>
        </p:spPr>
      </p:pic>
    </p:spTree>
    <p:extLst>
      <p:ext uri="{BB962C8B-B14F-4D97-AF65-F5344CB8AC3E}">
        <p14:creationId xmlns:p14="http://schemas.microsoft.com/office/powerpoint/2010/main" val="1100026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463555"/>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248397"/>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2829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08753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827342"/>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353521"/>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040830"/>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715604"/>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87447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2836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4319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BB6DAA-E7DF-4331-8D7A-91DE75DF839B}" type="datetimeFigureOut">
              <a:rPr lang="en-US" smtClean="0">
                <a:solidFill>
                  <a:prstClr val="black">
                    <a:tint val="75000"/>
                  </a:prstClr>
                </a:solidFill>
              </a:rPr>
              <a:pPr/>
              <a:t>10/27/2023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0AD992-15E8-46CB-B114-9DD3DB9971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140338"/>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141515"/>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975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56887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34403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540489"/>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12396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1294156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945410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42068592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149459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1769309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6034638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1744389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29848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68219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5802110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7818037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6567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4777596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980079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5724849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1673826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9710043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9106720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
        <p:nvSpPr>
          <p:cNvPr id="19" name="Google Shape;19;p13"/>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algn="ctr"/>
            <a:endParaRPr sz="1350">
              <a:solidFill>
                <a:srgbClr val="FFFFFF"/>
              </a:solidFill>
              <a:ea typeface="Arial"/>
              <a:cs typeface="Arial"/>
              <a:sym typeface="Arial"/>
            </a:endParaRPr>
          </a:p>
        </p:txBody>
      </p:sp>
    </p:spTree>
    <p:extLst>
      <p:ext uri="{BB962C8B-B14F-4D97-AF65-F5344CB8AC3E}">
        <p14:creationId xmlns:p14="http://schemas.microsoft.com/office/powerpoint/2010/main" val="81715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508998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1649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6866109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3980761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350193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solidFill>
                  <a:srgbClr val="000000">
                    <a:tint val="75000"/>
                  </a:srgbClr>
                </a:solidFill>
              </a:rPr>
              <a:pPr/>
              <a:t>2023/10/27</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5207641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algn="ctr"/>
            <a:endParaRPr>
              <a:solidFill>
                <a:srgbClr val="FFFFFF"/>
              </a:solidFill>
              <a:ea typeface="Arial"/>
              <a:cs typeface="Arial"/>
              <a:sym typeface="Arial"/>
            </a:endParaRPr>
          </a:p>
        </p:txBody>
      </p:sp>
    </p:spTree>
    <p:extLst>
      <p:ext uri="{BB962C8B-B14F-4D97-AF65-F5344CB8AC3E}">
        <p14:creationId xmlns:p14="http://schemas.microsoft.com/office/powerpoint/2010/main" val="405333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Tree>
    <p:extLst>
      <p:ext uri="{BB962C8B-B14F-4D97-AF65-F5344CB8AC3E}">
        <p14:creationId xmlns:p14="http://schemas.microsoft.com/office/powerpoint/2010/main" val="73181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Tree>
    <p:extLst>
      <p:ext uri="{BB962C8B-B14F-4D97-AF65-F5344CB8AC3E}">
        <p14:creationId xmlns:p14="http://schemas.microsoft.com/office/powerpoint/2010/main" val="241594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Tree>
    <p:extLst>
      <p:ext uri="{BB962C8B-B14F-4D97-AF65-F5344CB8AC3E}">
        <p14:creationId xmlns:p14="http://schemas.microsoft.com/office/powerpoint/2010/main" val="252294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5" name="Google Shape;35;p1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414704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Tree>
    <p:extLst>
      <p:ext uri="{BB962C8B-B14F-4D97-AF65-F5344CB8AC3E}">
        <p14:creationId xmlns:p14="http://schemas.microsoft.com/office/powerpoint/2010/main" val="34049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vi-VN"/>
              <a:pPr/>
              <a:t>‹#›</a:t>
            </a:fld>
            <a:endParaRPr/>
          </a:p>
        </p:txBody>
      </p:sp>
    </p:spTree>
    <p:extLst>
      <p:ext uri="{BB962C8B-B14F-4D97-AF65-F5344CB8AC3E}">
        <p14:creationId xmlns:p14="http://schemas.microsoft.com/office/powerpoint/2010/main" val="193267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A7BC3D-F7BC-4D36-BDB7-4BFA0057167D}"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455938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66069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55692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19358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41466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6043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76723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a:solidFill>
                    <a:prstClr val="white"/>
                  </a:solidFill>
                </a:endParaRPr>
              </a:p>
            </p:txBody>
          </p:sp>
        </p:grpSp>
      </p:grpSp>
    </p:spTree>
    <p:extLst>
      <p:ext uri="{BB962C8B-B14F-4D97-AF65-F5344CB8AC3E}">
        <p14:creationId xmlns:p14="http://schemas.microsoft.com/office/powerpoint/2010/main" val="1863164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7.png"/><Relationship Id="rId26" Type="http://schemas.openxmlformats.org/officeDocument/2006/relationships/image" Target="../media/image12.png"/><Relationship Id="rId3" Type="http://schemas.openxmlformats.org/officeDocument/2006/relationships/slideLayout" Target="../slideLayouts/slideLayout49.xml"/><Relationship Id="rId21" Type="http://schemas.openxmlformats.org/officeDocument/2006/relationships/image" Target="../media/image9.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6.xml"/><Relationship Id="rId25" Type="http://schemas.microsoft.com/office/2007/relationships/hdphoto" Target="../media/hdphoto3.wdp"/><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8.png"/><Relationship Id="rId29" Type="http://schemas.microsoft.com/office/2007/relationships/hdphoto" Target="../media/hdphoto5.wdp"/><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11.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microsoft.com/office/2007/relationships/hdphoto" Target="../media/hdphoto2.wdp"/><Relationship Id="rId28" Type="http://schemas.openxmlformats.org/officeDocument/2006/relationships/image" Target="../media/image13.png"/><Relationship Id="rId10" Type="http://schemas.openxmlformats.org/officeDocument/2006/relationships/slideLayout" Target="../slideLayouts/slideLayout56.xml"/><Relationship Id="rId19" Type="http://schemas.microsoft.com/office/2007/relationships/hdphoto" Target="../media/hdphoto1.wdp"/><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10.png"/><Relationship Id="rId27" Type="http://schemas.microsoft.com/office/2007/relationships/hdphoto" Target="../media/hdphoto4.wdp"/><Relationship Id="rId30"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5.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673005924"/>
      </p:ext>
    </p:extLst>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6E5F6AD-1DCF-4F18-9BBA-2BC622BDF2FB}" type="datetimeFigureOut">
              <a:rPr lang="zh-CN" altLang="en-US" smtClean="0">
                <a:solidFill>
                  <a:prstClr val="black">
                    <a:tint val="75000"/>
                  </a:prstClr>
                </a:solidFill>
              </a:rPr>
              <a:pPr>
                <a:defRPr/>
              </a:pPr>
              <a:t>2023/10/27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1B0D12B-A1F6-4D3F-98AE-9ADCFED71E04}" type="slidenum">
              <a:rPr lang="zh-CN" altLang="en-US" smtClean="0">
                <a:solidFill>
                  <a:prstClr val="black">
                    <a:tint val="75000"/>
                  </a:prstClr>
                </a:solidFill>
              </a:rPr>
              <a:pPr>
                <a:defRPr/>
              </a:pPr>
              <a:t>‹#›</a:t>
            </a:fld>
            <a:endParaRPr lang="zh-CN" alt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B51C4234-26B0-4603-930A-BC83865C19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11682549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3401707121"/>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50615503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t>‹#›</a:t>
            </a:fld>
            <a:endParaRPr lang="en-US"/>
          </a:p>
        </p:txBody>
      </p:sp>
    </p:spTree>
    <p:extLst>
      <p:ext uri="{BB962C8B-B14F-4D97-AF65-F5344CB8AC3E}">
        <p14:creationId xmlns:p14="http://schemas.microsoft.com/office/powerpoint/2010/main" val="119805444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vi-VN" smtClean="0"/>
              <a:pPr/>
              <a:t>‹#›</a:t>
            </a:fld>
            <a:endParaRPr lang="vi-VN"/>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10952166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solidFill>
                  <a:prstClr val="black">
                    <a:tint val="75000"/>
                  </a:prstClr>
                </a:solidFill>
              </a:rPr>
              <a:pPr/>
              <a:t>27/10/2023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solidFill>
                  <a:prstClr val="black">
                    <a:tint val="75000"/>
                  </a:prstClr>
                </a:solidFill>
              </a:rPr>
              <a:pPr/>
              <a:t>‹#›</a:t>
            </a:fld>
            <a:endParaRPr lang="en-GB">
              <a:solidFill>
                <a:prstClr val="black">
                  <a:tint val="75000"/>
                </a:prstClr>
              </a:solidFill>
            </a:endParaRPr>
          </a:p>
        </p:txBody>
      </p:sp>
      <p:pic>
        <p:nvPicPr>
          <p:cNvPr id="7" name="图片 3"/>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17230" y="-26504"/>
            <a:ext cx="12209231" cy="5802097"/>
          </a:xfrm>
          <a:prstGeom prst="rect">
            <a:avLst/>
          </a:prstGeom>
        </p:spPr>
      </p:pic>
      <p:pic>
        <p:nvPicPr>
          <p:cNvPr id="8" name="图片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spTree>
    <p:extLst>
      <p:ext uri="{BB962C8B-B14F-4D97-AF65-F5344CB8AC3E}">
        <p14:creationId xmlns:p14="http://schemas.microsoft.com/office/powerpoint/2010/main" val="2994045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2023/10/27</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327981364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solidFill>
                  <a:srgbClr val="000000">
                    <a:tint val="75000"/>
                  </a:srgbClr>
                </a:solidFill>
              </a:rPr>
              <a:pPr/>
              <a:t>2023/10/27</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solidFill>
                  <a:srgbClr val="000000">
                    <a:tint val="75000"/>
                  </a:srgbClr>
                </a:solidFill>
              </a:rPr>
              <a:pPr/>
              <a:t>‹#›</a:t>
            </a:fld>
            <a:endParaRPr lang="zh-CN" altLang="en-US" dirty="0">
              <a:solidFill>
                <a:srgbClr val="000000">
                  <a:tint val="75000"/>
                </a:srgbClr>
              </a:solidFill>
            </a:endParaRPr>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278237749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vi-VN"/>
              <a:pPr/>
              <a:t>‹#›</a:t>
            </a:fld>
            <a:endParaRPr/>
          </a:p>
        </p:txBody>
      </p:sp>
    </p:spTree>
    <p:extLst>
      <p:ext uri="{BB962C8B-B14F-4D97-AF65-F5344CB8AC3E}">
        <p14:creationId xmlns:p14="http://schemas.microsoft.com/office/powerpoint/2010/main" val="964542085"/>
      </p:ext>
    </p:extLst>
  </p:cSld>
  <p:clrMap bg1="lt1" tx1="dk1" bg2="dk2" tx2="lt2" accent1="accent1" accent2="accent2" accent3="accent3" accent4="accent4" accent5="accent5" accent6="accent6" hlink="hlink" folHlink="folHlink"/>
  <p:sldLayoutIdLst>
    <p:sldLayoutId id="2147483914" r:id="rId1"/>
    <p:sldLayoutId id="2147483916" r:id="rId2"/>
    <p:sldLayoutId id="2147483917" r:id="rId3"/>
    <p:sldLayoutId id="2147483918" r:id="rId4"/>
    <p:sldLayoutId id="2147483919" r:id="rId5"/>
    <p:sldLayoutId id="2147483920" r:id="rId6"/>
    <p:sldLayoutId id="214748400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04.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60.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xml"/><Relationship Id="rId7" Type="http://schemas.openxmlformats.org/officeDocument/2006/relationships/image" Target="../media/image54.png"/><Relationship Id="rId2" Type="http://schemas.openxmlformats.org/officeDocument/2006/relationships/slideLayout" Target="../slideLayouts/slideLayout74.xml"/><Relationship Id="rId1" Type="http://schemas.openxmlformats.org/officeDocument/2006/relationships/themeOverride" Target="../theme/themeOverride2.xml"/><Relationship Id="rId6" Type="http://schemas.openxmlformats.org/officeDocument/2006/relationships/image" Target="../media/image53.png"/><Relationship Id="rId5" Type="http://schemas.microsoft.com/office/2007/relationships/hdphoto" Target="../media/hdphoto9.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6.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63.sv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3.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3916397" y="-261847"/>
            <a:ext cx="4405671" cy="8568676"/>
          </a:xfrm>
          <a:prstGeom prst="rect">
            <a:avLst/>
          </a:prstGeom>
        </p:spPr>
      </p:pic>
      <p:pic>
        <p:nvPicPr>
          <p:cNvPr id="4" name="Picture 3"/>
          <p:cNvPicPr>
            <a:picLocks noChangeAspect="1"/>
          </p:cNvPicPr>
          <p:nvPr/>
        </p:nvPicPr>
        <p:blipFill>
          <a:blip r:embed="rId3"/>
          <a:stretch>
            <a:fillRect/>
          </a:stretch>
        </p:blipFill>
        <p:spPr>
          <a:xfrm rot="16200000">
            <a:off x="5337853" y="-712284"/>
            <a:ext cx="918381" cy="4568949"/>
          </a:xfrm>
          <a:prstGeom prst="rect">
            <a:avLst/>
          </a:prstGeom>
        </p:spPr>
      </p:pic>
      <p:sp>
        <p:nvSpPr>
          <p:cNvPr id="2" name="文本框 18">
            <a:extLst>
              <a:ext uri="{FF2B5EF4-FFF2-40B4-BE49-F238E27FC236}">
                <a16:creationId xmlns:a16="http://schemas.microsoft.com/office/drawing/2014/main" id="{1373F822-E55A-7036-799F-EFB241DB75BE}"/>
              </a:ext>
            </a:extLst>
          </p:cNvPr>
          <p:cNvSpPr txBox="1"/>
          <p:nvPr/>
        </p:nvSpPr>
        <p:spPr>
          <a:xfrm>
            <a:off x="3162300" y="142175"/>
            <a:ext cx="5060949" cy="923330"/>
          </a:xfrm>
          <a:prstGeom prst="rect">
            <a:avLst/>
          </a:prstGeom>
          <a:noFill/>
        </p:spPr>
        <p:txBody>
          <a:bodyPr wrap="square" rtlCol="0">
            <a:spAutoFit/>
          </a:bodyPr>
          <a:lstStyle/>
          <a:p>
            <a:pPr algn="ctr">
              <a:defRPr/>
            </a:pPr>
            <a:r>
              <a:rPr lang="en-US" altLang="zh-CN" sz="5400" b="1">
                <a:ln w="285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Tuần 10 </a:t>
            </a:r>
            <a:endParaRPr lang="zh-CN" altLang="en-US" sz="5400" b="1" dirty="0">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8306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9009" y="3616579"/>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grpSp>
        <p:nvGrpSpPr>
          <p:cNvPr id="14" name="Group 13">
            <a:extLst>
              <a:ext uri="{FF2B5EF4-FFF2-40B4-BE49-F238E27FC236}">
                <a16:creationId xmlns:a16="http://schemas.microsoft.com/office/drawing/2014/main" id="{FE1B7F80-65F2-F6EB-8162-8EE880A15BDB}"/>
              </a:ext>
            </a:extLst>
          </p:cNvPr>
          <p:cNvGrpSpPr/>
          <p:nvPr/>
        </p:nvGrpSpPr>
        <p:grpSpPr>
          <a:xfrm>
            <a:off x="0" y="-29771"/>
            <a:ext cx="2222983" cy="664640"/>
            <a:chOff x="2834082" y="693066"/>
            <a:chExt cx="3994459" cy="629994"/>
          </a:xfrm>
        </p:grpSpPr>
        <p:sp>
          <p:nvSpPr>
            <p:cNvPr id="17" name="Rounded Rectangle 8">
              <a:extLst>
                <a:ext uri="{FF2B5EF4-FFF2-40B4-BE49-F238E27FC236}">
                  <a16:creationId xmlns:a16="http://schemas.microsoft.com/office/drawing/2014/main" id="{9586057F-FB72-BDBA-7763-0E4BE40DD3E4}"/>
                </a:ext>
              </a:extLst>
            </p:cNvPr>
            <p:cNvSpPr/>
            <p:nvPr/>
          </p:nvSpPr>
          <p:spPr>
            <a:xfrm>
              <a:off x="2943549" y="693066"/>
              <a:ext cx="3884992" cy="507093"/>
            </a:xfrm>
            <a:prstGeom prst="roundRect">
              <a:avLst>
                <a:gd name="adj" fmla="val 18361"/>
              </a:avLst>
            </a:prstGeom>
            <a:solidFill>
              <a:schemeClr val="accent6">
                <a:lumMod val="40000"/>
                <a:lumOff val="60000"/>
              </a:schemeClr>
            </a:solidFill>
          </p:spPr>
          <p:txBody>
            <a:bodyPr wrap="square">
              <a:spAutoFit/>
            </a:bodyPr>
            <a:lstStyle/>
            <a:p>
              <a:pPr algn="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7BDC8D97-CF7E-116C-0B3F-261B7E31E511}"/>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9" name="Group 9"/>
          <p:cNvGrpSpPr>
            <a:grpSpLocks/>
          </p:cNvGrpSpPr>
          <p:nvPr/>
        </p:nvGrpSpPr>
        <p:grpSpPr bwMode="auto">
          <a:xfrm>
            <a:off x="225733" y="3220990"/>
            <a:ext cx="5786835" cy="3292619"/>
            <a:chOff x="988135" y="2549218"/>
            <a:chExt cx="2220578" cy="1041922"/>
          </a:xfrm>
        </p:grpSpPr>
        <p:sp>
          <p:nvSpPr>
            <p:cNvPr id="20" name="Rectangle 10"/>
            <p:cNvSpPr/>
            <p:nvPr/>
          </p:nvSpPr>
          <p:spPr>
            <a:xfrm>
              <a:off x="1146234" y="2607306"/>
              <a:ext cx="2062479" cy="9838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1" name="Oval 11"/>
            <p:cNvSpPr/>
            <p:nvPr/>
          </p:nvSpPr>
          <p:spPr>
            <a:xfrm>
              <a:off x="988135" y="2549218"/>
              <a:ext cx="136408" cy="1161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sp>
        <p:nvSpPr>
          <p:cNvPr id="23" name="Rectangle 10"/>
          <p:cNvSpPr/>
          <p:nvPr/>
        </p:nvSpPr>
        <p:spPr bwMode="auto">
          <a:xfrm>
            <a:off x="6092005" y="1042416"/>
            <a:ext cx="5707174" cy="31089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grpSp>
        <p:nvGrpSpPr>
          <p:cNvPr id="25" name="Group 24"/>
          <p:cNvGrpSpPr>
            <a:grpSpLocks/>
          </p:cNvGrpSpPr>
          <p:nvPr/>
        </p:nvGrpSpPr>
        <p:grpSpPr bwMode="auto">
          <a:xfrm>
            <a:off x="5626432" y="1353312"/>
            <a:ext cx="6105319" cy="4298312"/>
            <a:chOff x="1152701" y="2579682"/>
            <a:chExt cx="2056012" cy="1011458"/>
          </a:xfrm>
        </p:grpSpPr>
        <p:sp>
          <p:nvSpPr>
            <p:cNvPr id="26" name="Rectangle 22"/>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7" name="Oval 23"/>
            <p:cNvSpPr/>
            <p:nvPr/>
          </p:nvSpPr>
          <p:spPr>
            <a:xfrm>
              <a:off x="1152701" y="2579682"/>
              <a:ext cx="127276" cy="7229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spTree>
    <p:extLst>
      <p:ext uri="{BB962C8B-B14F-4D97-AF65-F5344CB8AC3E}">
        <p14:creationId xmlns:p14="http://schemas.microsoft.com/office/powerpoint/2010/main" val="82469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500"/>
                                        <p:tgtEl>
                                          <p:spTgt spid="1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heel(1)">
                                      <p:cBhvr>
                                        <p:cTn id="15"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7096" y="88526"/>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grpSp>
        <p:nvGrpSpPr>
          <p:cNvPr id="14" name="Group 13">
            <a:extLst>
              <a:ext uri="{FF2B5EF4-FFF2-40B4-BE49-F238E27FC236}">
                <a16:creationId xmlns:a16="http://schemas.microsoft.com/office/drawing/2014/main" id="{79EDD91D-9A8C-C7C6-FDF0-31EF41181628}"/>
              </a:ext>
            </a:extLst>
          </p:cNvPr>
          <p:cNvGrpSpPr/>
          <p:nvPr/>
        </p:nvGrpSpPr>
        <p:grpSpPr>
          <a:xfrm>
            <a:off x="0" y="-41105"/>
            <a:ext cx="3399969" cy="591308"/>
            <a:chOff x="2906492" y="616899"/>
            <a:chExt cx="3965110" cy="629993"/>
          </a:xfrm>
          <a:solidFill>
            <a:schemeClr val="accent6">
              <a:lumMod val="40000"/>
              <a:lumOff val="60000"/>
            </a:schemeClr>
          </a:solidFill>
        </p:grpSpPr>
        <p:sp>
          <p:nvSpPr>
            <p:cNvPr id="17" name="Rounded Rectangle 8">
              <a:extLst>
                <a:ext uri="{FF2B5EF4-FFF2-40B4-BE49-F238E27FC236}">
                  <a16:creationId xmlns:a16="http://schemas.microsoft.com/office/drawing/2014/main" id="{F3DE1EF4-BE1F-EAE8-73EE-EE032B5CE9CD}"/>
                </a:ext>
              </a:extLst>
            </p:cNvPr>
            <p:cNvSpPr/>
            <p:nvPr/>
          </p:nvSpPr>
          <p:spPr>
            <a:xfrm>
              <a:off x="2986610" y="683020"/>
              <a:ext cx="3884992" cy="507093"/>
            </a:xfrm>
            <a:prstGeom prst="roundRect">
              <a:avLst>
                <a:gd name="adj" fmla="val 18361"/>
              </a:avLst>
            </a:prstGeom>
            <a:grp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F8B4E47C-F538-E65B-1D4F-05F3EEACBFFC}"/>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pic>
        <p:nvPicPr>
          <p:cNvPr id="19" name="Picture 18">
            <a:extLst>
              <a:ext uri="{FF2B5EF4-FFF2-40B4-BE49-F238E27FC236}">
                <a16:creationId xmlns:a16="http://schemas.microsoft.com/office/drawing/2014/main" id="{C1229724-0728-4662-9DA0-7B825D66FE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49"/>
          <a:stretch>
            <a:fillRect/>
          </a:stretch>
        </p:blipFill>
        <p:spPr>
          <a:xfrm>
            <a:off x="498099" y="3211032"/>
            <a:ext cx="630394" cy="534396"/>
          </a:xfrm>
          <a:prstGeom prst="rect">
            <a:avLst/>
          </a:prstGeom>
        </p:spPr>
      </p:pic>
      <p:pic>
        <p:nvPicPr>
          <p:cNvPr id="20" name="Picture 19">
            <a:extLst>
              <a:ext uri="{FF2B5EF4-FFF2-40B4-BE49-F238E27FC236}">
                <a16:creationId xmlns:a16="http://schemas.microsoft.com/office/drawing/2014/main" id="{F4E6B08A-B4BA-45EF-A29C-7A3FB6368C1E}"/>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a:fillRect/>
          </a:stretch>
        </p:blipFill>
        <p:spPr>
          <a:xfrm>
            <a:off x="5762585" y="1222744"/>
            <a:ext cx="664763" cy="563532"/>
          </a:xfrm>
          <a:prstGeom prst="rect">
            <a:avLst/>
          </a:prstGeom>
        </p:spPr>
      </p:pic>
    </p:spTree>
    <p:extLst>
      <p:ext uri="{BB962C8B-B14F-4D97-AF65-F5344CB8AC3E}">
        <p14:creationId xmlns:p14="http://schemas.microsoft.com/office/powerpoint/2010/main" val="42656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C651D81-03EC-4B0E-BD07-E82CA14AFB0B}"/>
              </a:ext>
            </a:extLst>
          </p:cNvPr>
          <p:cNvGrpSpPr/>
          <p:nvPr/>
        </p:nvGrpSpPr>
        <p:grpSpPr>
          <a:xfrm>
            <a:off x="3644982" y="2095420"/>
            <a:ext cx="4677118"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i="1" dirty="0">
                  <a:solidFill>
                    <a:prstClr val="black"/>
                  </a:solidFill>
                  <a:latin typeface="Times New Roman" panose="02020603050405020304" pitchFamily="18" charset="0"/>
                  <a:ea typeface="Calibri" panose="020F0502020204030204" pitchFamily="34" charset="0"/>
                </a:rPr>
                <a:t> </a:t>
              </a:r>
              <a:r>
                <a:rPr lang="en-US" sz="5000" b="1" dirty="0" err="1">
                  <a:solidFill>
                    <a:prstClr val="white"/>
                  </a:solidFill>
                  <a:latin typeface="Arial-Rounded" panose="020B0500000000000000" pitchFamily="34" charset="0"/>
                </a:rPr>
                <a:t>nắn</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nót</a:t>
              </a:r>
              <a:endParaRPr lang="en-US" sz="5000" b="1" dirty="0">
                <a:solidFill>
                  <a:prstClr val="white"/>
                </a:solidFill>
                <a:latin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3825479" y="1079574"/>
            <a:ext cx="4793300" cy="707886"/>
          </a:xfrm>
          <a:prstGeom prst="rect">
            <a:avLst/>
          </a:prstGeom>
        </p:spPr>
        <p:txBody>
          <a:bodyPr wrap="none">
            <a:spAutoFit/>
          </a:bodyPr>
          <a:lstStyle/>
          <a:p>
            <a:pPr algn="ctr">
              <a:defRPr/>
            </a:pPr>
            <a:r>
              <a:rPr lang="en-US" sz="4000" b="1" dirty="0" err="1">
                <a:solidFill>
                  <a:srgbClr val="002060"/>
                </a:solidFill>
                <a:latin typeface="Arial" panose="020B0604020202020204" pitchFamily="34" charset="0"/>
                <a:cs typeface="Arial" panose="020B0604020202020204" pitchFamily="34" charset="0"/>
              </a:rPr>
              <a:t>Luyện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đọc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từ</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khó</a:t>
            </a:r>
            <a:r>
              <a:rPr lang="en-US" sz="4000" b="1" dirty="0">
                <a:solidFill>
                  <a:srgbClr val="002060"/>
                </a:solidFill>
                <a:latin typeface="Patrick Hand" panose="00000500000000000000" pitchFamily="2" charset="0"/>
              </a:rPr>
              <a:t>:</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3841115" y="5202266"/>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3718466" y="3566054"/>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1519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par>
                                <p:cTn id="9" presetID="1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ppt_x</p:attrName>
                                        </p:attrNameLst>
                                      </p:cBhvr>
                                      <p:tavLst>
                                        <p:tav tm="0">
                                          <p:val>
                                            <p:strVal val="#ppt_x-#ppt_w*1.125000"/>
                                          </p:val>
                                        </p:tav>
                                        <p:tav tm="100000">
                                          <p:val>
                                            <p:strVal val="#ppt_x"/>
                                          </p:val>
                                        </p:tav>
                                      </p:tavLst>
                                    </p:anim>
                                    <p:animEffect transition="in" filter="wipe(right)">
                                      <p:cBhvr>
                                        <p:cTn id="12" dur="500"/>
                                        <p:tgtEl>
                                          <p:spTgt spid="29"/>
                                        </p:tgtEl>
                                      </p:cBhvr>
                                    </p:animEffect>
                                  </p:childTnLst>
                                </p:cTn>
                              </p:par>
                              <p:par>
                                <p:cTn id="13" presetID="1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3DE1F8B-C43D-4B7A-8155-BEAC33AC1D49}"/>
              </a:ext>
            </a:extLst>
          </p:cNvPr>
          <p:cNvSpPr txBox="1"/>
          <p:nvPr/>
        </p:nvSpPr>
        <p:spPr>
          <a:xfrm>
            <a:off x="1232834" y="888878"/>
            <a:ext cx="9904557" cy="5293757"/>
          </a:xfrm>
          <a:prstGeom prst="rect">
            <a:avLst/>
          </a:prstGeom>
          <a:noFill/>
        </p:spPr>
        <p:txBody>
          <a:bodyPr wrap="square" rtlCol="0">
            <a:spAutoFit/>
          </a:bodyPr>
          <a:lstStyle/>
          <a:p>
            <a:pPr algn="just">
              <a:lnSpc>
                <a:spcPct val="150000"/>
              </a:lnSpc>
            </a:pPr>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Cả chiều, hai chị em </a:t>
            </a:r>
            <a:r>
              <a:rPr lang="vi-VN" sz="2000" dirty="0">
                <a:solidFill>
                  <a:srgbClr val="FFFCF3"/>
                </a:solidFill>
                <a:latin typeface="Arial" panose="020B0604020202020204" pitchFamily="34" charset="0"/>
                <a:cs typeface="Arial" panose="020B0604020202020204" pitchFamily="34" charset="0"/>
              </a:rPr>
              <a:t>hì hụi </a:t>
            </a:r>
            <a:r>
              <a:rPr lang="vi-VN" sz="2000" dirty="0">
                <a:solidFill>
                  <a:srgbClr val="002060"/>
                </a:solidFill>
                <a:latin typeface="Arial" panose="020B0604020202020204" pitchFamily="34" charset="0"/>
                <a:cs typeface="Arial" panose="020B0604020202020204" pitchFamily="34" charset="0"/>
              </a:rPr>
              <a:t>chuẩn bị quà sinh nhật cho bố. Tấm thiệp đặc biệt được chị nắn nót viết:</a:t>
            </a:r>
            <a:endParaRPr lang="en-US" sz="2000"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a:p>
            <a:pPr lvl="0">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p>
          <a:p>
            <a:pPr lvl="0">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Ngắm nghĩa tấm thiệp, băn khoăn:</a:t>
            </a:r>
          </a:p>
          <a:p>
            <a:pPr lvl="0">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Có khi chỉ viết điều tốt thôi. Chị xóa dòng “Nấu ăn không ngon” đi chị!</a:t>
            </a:r>
          </a:p>
          <a:p>
            <a:pPr lvl="0">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Ừ. Em thấy viết thế có ít quá không?</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A, bố rất đẹp trai nữa ạ!</a:t>
            </a:r>
            <a:endParaRPr lang="en-US" sz="2000" dirty="0">
              <a:solidFill>
                <a:srgbClr val="002060"/>
              </a:solidFill>
              <a:latin typeface="Arial" panose="020B0604020202020204" pitchFamily="34" charset="0"/>
              <a:cs typeface="Arial" panose="020B0604020202020204" pitchFamily="34" charset="0"/>
            </a:endParaRP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Chị cắm cúi viết thêm vào tấm thiệp. Quà “bí mật” tặng bố đã xong</a:t>
            </a:r>
            <a:r>
              <a:rPr lang="en-US" sz="2000" dirty="0">
                <a:solidFill>
                  <a:srgbClr val="002060"/>
                </a:solidFill>
                <a:latin typeface="Arial" panose="020B0604020202020204" pitchFamily="34" charset="0"/>
                <a:cs typeface="Arial" panose="020B0604020202020204" pitchFamily="34" charset="0"/>
              </a:rPr>
              <a:t>.</a:t>
            </a:r>
          </a:p>
        </p:txBody>
      </p:sp>
      <p:pic>
        <p:nvPicPr>
          <p:cNvPr id="31" name="Picture 30">
            <a:extLst>
              <a:ext uri="{FF2B5EF4-FFF2-40B4-BE49-F238E27FC236}">
                <a16:creationId xmlns:a16="http://schemas.microsoft.com/office/drawing/2014/main" id="{C1229724-0728-4662-9DA0-7B825D66FE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649"/>
          <a:stretch>
            <a:fillRect/>
          </a:stretch>
        </p:blipFill>
        <p:spPr>
          <a:xfrm>
            <a:off x="758951" y="835475"/>
            <a:ext cx="720772" cy="611011"/>
          </a:xfrm>
          <a:prstGeom prst="rect">
            <a:avLst/>
          </a:prstGeom>
        </p:spPr>
      </p:pic>
      <p:pic>
        <p:nvPicPr>
          <p:cNvPr id="2" name="Picture 1"/>
          <p:cNvPicPr>
            <a:picLocks noChangeAspect="1"/>
          </p:cNvPicPr>
          <p:nvPr/>
        </p:nvPicPr>
        <p:blipFill>
          <a:blip r:embed="rId3"/>
          <a:stretch>
            <a:fillRect/>
          </a:stretch>
        </p:blipFill>
        <p:spPr>
          <a:xfrm rot="16200000">
            <a:off x="5071913" y="72446"/>
            <a:ext cx="1993739" cy="5556320"/>
          </a:xfrm>
          <a:prstGeom prst="rect">
            <a:avLst/>
          </a:prstGeom>
        </p:spPr>
      </p:pic>
      <p:sp>
        <p:nvSpPr>
          <p:cNvPr id="9" name="Rounded Rectangle 26">
            <a:extLst>
              <a:ext uri="{FF2B5EF4-FFF2-40B4-BE49-F238E27FC236}">
                <a16:creationId xmlns:a16="http://schemas.microsoft.com/office/drawing/2014/main" id="{D046375F-F63A-4DFA-8832-F15BBD36EB1B}"/>
              </a:ext>
            </a:extLst>
          </p:cNvPr>
          <p:cNvSpPr/>
          <p:nvPr/>
        </p:nvSpPr>
        <p:spPr>
          <a:xfrm>
            <a:off x="3542654" y="159848"/>
            <a:ext cx="479622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Luyện</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đoạn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Cloud 2"/>
          <p:cNvSpPr/>
          <p:nvPr/>
        </p:nvSpPr>
        <p:spPr>
          <a:xfrm>
            <a:off x="9392322" y="2288709"/>
            <a:ext cx="2890293" cy="1558767"/>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Hì</a:t>
            </a:r>
            <a:r>
              <a:rPr lang="en-US" dirty="0">
                <a:solidFill>
                  <a:srgbClr val="FF0000"/>
                </a:solidFill>
              </a:rPr>
              <a:t> </a:t>
            </a:r>
            <a:r>
              <a:rPr lang="en-US" dirty="0" err="1">
                <a:solidFill>
                  <a:srgbClr val="FF0000"/>
                </a:solidFill>
              </a:rPr>
              <a:t>hụi</a:t>
            </a:r>
            <a:r>
              <a:rPr lang="en-US" dirty="0">
                <a:solidFill>
                  <a:srgbClr val="FF0000"/>
                </a:solidFill>
              </a:rPr>
              <a:t>: </a:t>
            </a:r>
            <a:r>
              <a:rPr lang="en-US" dirty="0" err="1">
                <a:solidFill>
                  <a:schemeClr val="tx1"/>
                </a:solidFill>
              </a:rPr>
              <a:t>gợi</a:t>
            </a:r>
            <a:r>
              <a:rPr lang="en-US" dirty="0">
                <a:solidFill>
                  <a:schemeClr val="tx1"/>
                </a:solidFill>
              </a:rPr>
              <a:t> </a:t>
            </a:r>
            <a:r>
              <a:rPr lang="en-US" dirty="0" err="1">
                <a:solidFill>
                  <a:schemeClr val="tx1"/>
                </a:solidFill>
              </a:rPr>
              <a:t>tả</a:t>
            </a:r>
            <a:r>
              <a:rPr lang="en-US" dirty="0">
                <a:solidFill>
                  <a:schemeClr val="tx1"/>
                </a:solidFill>
              </a:rPr>
              <a:t> </a:t>
            </a:r>
            <a:r>
              <a:rPr lang="en-US" dirty="0" err="1">
                <a:solidFill>
                  <a:schemeClr val="tx1"/>
                </a:solidFill>
              </a:rPr>
              <a:t>dáng</a:t>
            </a:r>
            <a:r>
              <a:rPr lang="en-US" dirty="0">
                <a:solidFill>
                  <a:schemeClr val="tx1"/>
                </a:solidFill>
              </a:rPr>
              <a:t> </a:t>
            </a:r>
            <a:r>
              <a:rPr lang="en-US" dirty="0" err="1">
                <a:solidFill>
                  <a:schemeClr val="tx1"/>
                </a:solidFill>
              </a:rPr>
              <a:t>vẻ</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việc</a:t>
            </a:r>
            <a:r>
              <a:rPr lang="en-US" dirty="0">
                <a:solidFill>
                  <a:schemeClr val="tx1"/>
                </a:solidFill>
              </a:rPr>
              <a:t> </a:t>
            </a:r>
            <a:r>
              <a:rPr lang="en-US" dirty="0" err="1">
                <a:solidFill>
                  <a:schemeClr val="tx1"/>
                </a:solidFill>
              </a:rPr>
              <a:t>gì</a:t>
            </a:r>
            <a:r>
              <a:rPr lang="en-US" dirty="0">
                <a:solidFill>
                  <a:schemeClr val="tx1"/>
                </a:solidFill>
              </a:rPr>
              <a:t> </a:t>
            </a:r>
            <a:r>
              <a:rPr lang="en-US" dirty="0" err="1">
                <a:solidFill>
                  <a:schemeClr val="tx1"/>
                </a:solidFill>
              </a:rPr>
              <a:t>đó</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cách</a:t>
            </a:r>
            <a:r>
              <a:rPr lang="en-US" dirty="0">
                <a:solidFill>
                  <a:schemeClr val="tx1"/>
                </a:solidFill>
              </a:rPr>
              <a:t> </a:t>
            </a:r>
            <a:r>
              <a:rPr lang="en-US" dirty="0" err="1">
                <a:solidFill>
                  <a:schemeClr val="tx1"/>
                </a:solidFill>
              </a:rPr>
              <a:t>khó</a:t>
            </a:r>
            <a:r>
              <a:rPr lang="en-US" dirty="0">
                <a:solidFill>
                  <a:schemeClr val="tx1"/>
                </a:solidFill>
              </a:rPr>
              <a:t> </a:t>
            </a:r>
            <a:r>
              <a:rPr lang="en-US" dirty="0" err="1">
                <a:solidFill>
                  <a:schemeClr val="tx1"/>
                </a:solidFill>
              </a:rPr>
              <a:t>nhọc</a:t>
            </a:r>
            <a:r>
              <a:rPr lang="en-US" dirty="0">
                <a:solidFill>
                  <a:schemeClr val="tx1"/>
                </a:solidFill>
              </a:rPr>
              <a:t>, </a:t>
            </a:r>
            <a:r>
              <a:rPr lang="en-US" dirty="0" err="1">
                <a:solidFill>
                  <a:schemeClr val="tx1"/>
                </a:solidFill>
              </a:rPr>
              <a:t>kiên</a:t>
            </a:r>
            <a:r>
              <a:rPr lang="en-US" dirty="0">
                <a:solidFill>
                  <a:schemeClr val="tx1"/>
                </a:solidFill>
              </a:rPr>
              <a:t> </a:t>
            </a:r>
            <a:r>
              <a:rPr lang="en-US" dirty="0" err="1">
                <a:solidFill>
                  <a:schemeClr val="tx1"/>
                </a:solidFill>
              </a:rPr>
              <a:t>nhẫn</a:t>
            </a:r>
            <a:endParaRPr lang="en-US" dirty="0">
              <a:solidFill>
                <a:schemeClr val="tx1"/>
              </a:solidFill>
            </a:endParaRPr>
          </a:p>
        </p:txBody>
      </p:sp>
      <p:sp>
        <p:nvSpPr>
          <p:cNvPr id="4" name="TextBox 3"/>
          <p:cNvSpPr txBox="1"/>
          <p:nvPr/>
        </p:nvSpPr>
        <p:spPr>
          <a:xfrm>
            <a:off x="3846136" y="971197"/>
            <a:ext cx="1357460" cy="400110"/>
          </a:xfrm>
          <a:prstGeom prst="rect">
            <a:avLst/>
          </a:prstGeom>
          <a:noFill/>
        </p:spPr>
        <p:txBody>
          <a:bodyPr wrap="square" rtlCol="0">
            <a:spAutoFit/>
          </a:bodyPr>
          <a:lstStyle/>
          <a:p>
            <a:r>
              <a:rPr lang="en-US" sz="2000" dirty="0" err="1">
                <a:solidFill>
                  <a:srgbClr val="002060"/>
                </a:solidFill>
                <a:latin typeface="Arial" panose="020B0604020202020204" pitchFamily="34" charset="0"/>
                <a:cs typeface="Arial" panose="020B0604020202020204" pitchFamily="34" charset="0"/>
              </a:rPr>
              <a:t>hì</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hụi</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7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4"/>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3DE1F8B-C43D-4B7A-8155-BEAC33AC1D49}"/>
              </a:ext>
            </a:extLst>
          </p:cNvPr>
          <p:cNvSpPr txBox="1"/>
          <p:nvPr/>
        </p:nvSpPr>
        <p:spPr>
          <a:xfrm>
            <a:off x="1319370" y="1123118"/>
            <a:ext cx="9904557" cy="5934381"/>
          </a:xfrm>
          <a:prstGeom prst="rect">
            <a:avLst/>
          </a:prstGeom>
          <a:noFill/>
        </p:spPr>
        <p:txBody>
          <a:bodyPr wrap="square" rtlCol="0">
            <a:spAutoFit/>
          </a:bodyPr>
          <a:lstStyle/>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Bố đang ngồi trước máy tính, mặt </a:t>
            </a:r>
            <a:r>
              <a:rPr lang="vi-VN" sz="2000" dirty="0">
                <a:solidFill>
                  <a:srgbClr val="FFF8E5"/>
                </a:solidFill>
                <a:latin typeface="Arial" panose="020B0604020202020204" pitchFamily="34" charset="0"/>
                <a:cs typeface="Arial" panose="020B0604020202020204" pitchFamily="34" charset="0"/>
              </a:rPr>
              <a:t>đăm chiêu</a:t>
            </a:r>
            <a:r>
              <a:rPr lang="vi-VN" sz="2000" dirty="0">
                <a:solidFill>
                  <a:srgbClr val="002060"/>
                </a:solidFill>
                <a:latin typeface="Arial" panose="020B0604020202020204" pitchFamily="34" charset="0"/>
                <a:cs typeface="Arial" panose="020B0604020202020204" pitchFamily="34" charset="0"/>
              </a:rPr>
              <a:t>.</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Bố ơi…</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Bố nhìn hai chị em.</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Hai chị em sao thế?</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Chúng con…</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Chúc mừng sinh nhật bố!</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Hai chị em hồi hộp nhìn bố. Bố ngạc nhiên mở quà, đọc chăm chú. Rồi bố cười giòn giã:</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Ngạc nhiên chưa? Hai chị em tặng bố. Còn tiết lộ bí mật bố nấu ăn không ngon nữa.</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Chị nhìn em. Em nhìn chị. Cả hai nhìn tấm thiệp.</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Thôi, quên xóa dòng “Nấu ăn không ngon rồi”. Mắt chị </a:t>
            </a:r>
            <a:r>
              <a:rPr lang="vi-VN" sz="2000" dirty="0">
                <a:solidFill>
                  <a:srgbClr val="FFF8E5"/>
                </a:solidFill>
                <a:latin typeface="Arial" panose="020B0604020202020204" pitchFamily="34" charset="0"/>
                <a:cs typeface="Arial" panose="020B0604020202020204" pitchFamily="34" charset="0"/>
              </a:rPr>
              <a:t>rơm rớm</a:t>
            </a:r>
            <a:r>
              <a:rPr lang="vi-VN" sz="2000" dirty="0">
                <a:solidFill>
                  <a:srgbClr val="002060"/>
                </a:solidFill>
                <a:latin typeface="Arial" panose="020B0604020202020204" pitchFamily="34" charset="0"/>
                <a:cs typeface="Arial" panose="020B0604020202020204" pitchFamily="34" charset="0"/>
              </a:rPr>
              <a:t>. Nhưng bố đã choàng tay ôm hai chị em vào lòng:</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 Cảm ơn hai con. Đây là món quà đặc biệt nhất bố được nhận đấy. Bố muốn thêm một ý nữa là: Bố rất yêu các con.</a:t>
            </a:r>
          </a:p>
          <a:p>
            <a:pPr lvl="0"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Ừ nhỉ, sao cả hai chị em đều quên. Ba bố con cười vang cả nhà.</a:t>
            </a: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4E6B08A-B4BA-45EF-A29C-7A3FB6368C1E}"/>
              </a:ext>
            </a:extLst>
          </p:cNvPr>
          <p:cNvPicPr>
            <a:picLocks noChangeAspect="1"/>
          </p:cNvPicPr>
          <p:nvPr/>
        </p:nvPicPr>
        <p:blipFill>
          <a:blip r:embed="rId2" cstate="print">
            <a:extLst>
              <a:ext uri="{28A0092B-C50C-407E-A947-70E740481C1C}">
                <a14:useLocalDpi xmlns:a14="http://schemas.microsoft.com/office/drawing/2010/main" val="0"/>
              </a:ext>
            </a:extLst>
          </a:blip>
          <a:srcRect t="14324" b="14324"/>
          <a:stretch>
            <a:fillRect/>
          </a:stretch>
        </p:blipFill>
        <p:spPr>
          <a:xfrm>
            <a:off x="809613" y="1046328"/>
            <a:ext cx="717435" cy="608183"/>
          </a:xfrm>
          <a:prstGeom prst="rect">
            <a:avLst/>
          </a:prstGeom>
        </p:spPr>
      </p:pic>
      <p:sp>
        <p:nvSpPr>
          <p:cNvPr id="8" name="Rounded Rectangle 26">
            <a:extLst>
              <a:ext uri="{FF2B5EF4-FFF2-40B4-BE49-F238E27FC236}">
                <a16:creationId xmlns:a16="http://schemas.microsoft.com/office/drawing/2014/main" id="{D046375F-F63A-4DFA-8832-F15BBD36EB1B}"/>
              </a:ext>
            </a:extLst>
          </p:cNvPr>
          <p:cNvSpPr/>
          <p:nvPr/>
        </p:nvSpPr>
        <p:spPr>
          <a:xfrm>
            <a:off x="3873536" y="131453"/>
            <a:ext cx="479622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Luyện</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4400" b="1" kern="0" dirty="0" err="1">
                <a:solidFill>
                  <a:srgbClr val="000000"/>
                </a:solidFill>
                <a:latin typeface="Calibri" panose="020F0502020204030204" pitchFamily="34" charset="0"/>
                <a:cs typeface="Calibri" panose="020F0502020204030204" pitchFamily="34" charset="0"/>
              </a:rPr>
              <a:t>đoạn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TextBox 4"/>
          <p:cNvSpPr txBox="1"/>
          <p:nvPr/>
        </p:nvSpPr>
        <p:spPr>
          <a:xfrm>
            <a:off x="5326755" y="1091899"/>
            <a:ext cx="2097464" cy="400110"/>
          </a:xfrm>
          <a:prstGeom prst="rect">
            <a:avLst/>
          </a:prstGeom>
          <a:noFill/>
        </p:spPr>
        <p:txBody>
          <a:bodyPr wrap="square" rtlCol="0">
            <a:spAutoFit/>
          </a:bodyPr>
          <a:lstStyle/>
          <a:p>
            <a:r>
              <a:rPr lang="en-US" sz="2000" dirty="0" err="1">
                <a:solidFill>
                  <a:srgbClr val="002060"/>
                </a:solidFill>
                <a:latin typeface="Arial" panose="020B0604020202020204" pitchFamily="34" charset="0"/>
                <a:cs typeface="Arial" panose="020B0604020202020204" pitchFamily="34" charset="0"/>
              </a:rPr>
              <a:t>đăm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chiêu</a:t>
            </a:r>
            <a:endParaRPr lang="en-US" sz="20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4089123" y="5111203"/>
            <a:ext cx="2097464" cy="400110"/>
          </a:xfrm>
          <a:prstGeom prst="rect">
            <a:avLst/>
          </a:prstGeom>
          <a:noFill/>
        </p:spPr>
        <p:txBody>
          <a:bodyPr wrap="square" rtlCol="0">
            <a:spAutoFit/>
          </a:bodyPr>
          <a:lstStyle/>
          <a:p>
            <a:r>
              <a:rPr lang="en-US" sz="2000" dirty="0" err="1">
                <a:solidFill>
                  <a:srgbClr val="002060"/>
                </a:solidFill>
                <a:latin typeface="Arial" panose="020B0604020202020204" pitchFamily="34" charset="0"/>
                <a:cs typeface="Arial" panose="020B0604020202020204" pitchFamily="34" charset="0"/>
              </a:rPr>
              <a:t>rơm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rớm</a:t>
            </a:r>
            <a:endParaRPr lang="en-US" sz="2000" dirty="0">
              <a:solidFill>
                <a:srgbClr val="002060"/>
              </a:solidFill>
              <a:latin typeface="Arial" panose="020B0604020202020204" pitchFamily="34" charset="0"/>
              <a:cs typeface="Arial" panose="020B0604020202020204" pitchFamily="34" charset="0"/>
            </a:endParaRPr>
          </a:p>
        </p:txBody>
      </p:sp>
      <p:sp>
        <p:nvSpPr>
          <p:cNvPr id="7" name="Cloud 6"/>
          <p:cNvSpPr/>
          <p:nvPr/>
        </p:nvSpPr>
        <p:spPr>
          <a:xfrm>
            <a:off x="8669760" y="266944"/>
            <a:ext cx="3132832" cy="1558767"/>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Đăm</a:t>
            </a:r>
            <a:r>
              <a:rPr lang="en-US" dirty="0">
                <a:solidFill>
                  <a:srgbClr val="FF0000"/>
                </a:solidFill>
              </a:rPr>
              <a:t> </a:t>
            </a:r>
            <a:r>
              <a:rPr lang="en-US" dirty="0" err="1">
                <a:solidFill>
                  <a:srgbClr val="FF0000"/>
                </a:solidFill>
              </a:rPr>
              <a:t>chiêu</a:t>
            </a:r>
            <a:r>
              <a:rPr lang="en-US" dirty="0">
                <a:solidFill>
                  <a:srgbClr val="FF0000"/>
                </a:solidFill>
              </a:rPr>
              <a:t>: </a:t>
            </a:r>
            <a:r>
              <a:rPr lang="en-US" dirty="0" err="1">
                <a:solidFill>
                  <a:schemeClr val="tx1"/>
                </a:solidFill>
              </a:rPr>
              <a:t>có</a:t>
            </a:r>
            <a:r>
              <a:rPr lang="en-US" dirty="0">
                <a:solidFill>
                  <a:schemeClr val="tx1"/>
                </a:solidFill>
              </a:rPr>
              <a:t> </a:t>
            </a:r>
            <a:r>
              <a:rPr lang="en-US" dirty="0" err="1">
                <a:solidFill>
                  <a:schemeClr val="tx1"/>
                </a:solidFill>
              </a:rPr>
              <a:t>vẻ</a:t>
            </a:r>
            <a:r>
              <a:rPr lang="en-US" dirty="0">
                <a:solidFill>
                  <a:schemeClr val="tx1"/>
                </a:solidFill>
              </a:rPr>
              <a:t> </a:t>
            </a:r>
            <a:r>
              <a:rPr lang="en-US" dirty="0" err="1">
                <a:solidFill>
                  <a:schemeClr val="tx1"/>
                </a:solidFill>
              </a:rPr>
              <a:t>mặt</a:t>
            </a:r>
            <a:r>
              <a:rPr lang="en-US" dirty="0">
                <a:solidFill>
                  <a:schemeClr val="tx1"/>
                </a:solidFill>
              </a:rPr>
              <a:t> </a:t>
            </a:r>
            <a:r>
              <a:rPr lang="en-US" dirty="0" err="1">
                <a:solidFill>
                  <a:schemeClr val="tx1"/>
                </a:solidFill>
              </a:rPr>
              <a:t>suy</a:t>
            </a:r>
            <a:r>
              <a:rPr lang="en-US" dirty="0">
                <a:solidFill>
                  <a:schemeClr val="tx1"/>
                </a:solidFill>
              </a:rPr>
              <a:t> </a:t>
            </a:r>
            <a:r>
              <a:rPr lang="en-US" dirty="0" err="1">
                <a:solidFill>
                  <a:schemeClr val="tx1"/>
                </a:solidFill>
              </a:rPr>
              <a:t>nghĩ</a:t>
            </a:r>
            <a:r>
              <a:rPr lang="en-US" dirty="0">
                <a:solidFill>
                  <a:schemeClr val="tx1"/>
                </a:solidFill>
              </a:rPr>
              <a:t>, </a:t>
            </a:r>
            <a:r>
              <a:rPr lang="en-US" dirty="0" err="1">
                <a:solidFill>
                  <a:schemeClr val="tx1"/>
                </a:solidFill>
              </a:rPr>
              <a:t>băn</a:t>
            </a:r>
            <a:r>
              <a:rPr lang="en-US" dirty="0">
                <a:solidFill>
                  <a:schemeClr val="tx1"/>
                </a:solidFill>
              </a:rPr>
              <a:t> </a:t>
            </a:r>
            <a:r>
              <a:rPr lang="en-US" dirty="0" err="1">
                <a:solidFill>
                  <a:schemeClr val="tx1"/>
                </a:solidFill>
              </a:rPr>
              <a:t>khoăn</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điều</a:t>
            </a:r>
            <a:r>
              <a:rPr lang="en-US" dirty="0">
                <a:solidFill>
                  <a:schemeClr val="tx1"/>
                </a:solidFill>
              </a:rPr>
              <a:t> </a:t>
            </a:r>
            <a:r>
              <a:rPr lang="en-US" dirty="0" err="1">
                <a:solidFill>
                  <a:schemeClr val="tx1"/>
                </a:solidFill>
              </a:rPr>
              <a:t>gì</a:t>
            </a:r>
            <a:r>
              <a:rPr lang="en-US" dirty="0">
                <a:solidFill>
                  <a:schemeClr val="tx1"/>
                </a:solidFill>
              </a:rPr>
              <a:t> </a:t>
            </a:r>
            <a:r>
              <a:rPr lang="en-US" dirty="0" err="1">
                <a:solidFill>
                  <a:schemeClr val="tx1"/>
                </a:solidFill>
              </a:rPr>
              <a:t>đó</a:t>
            </a:r>
            <a:endParaRPr lang="en-US" dirty="0">
              <a:solidFill>
                <a:schemeClr val="tx1"/>
              </a:solidFill>
            </a:endParaRPr>
          </a:p>
        </p:txBody>
      </p:sp>
      <p:sp>
        <p:nvSpPr>
          <p:cNvPr id="10" name="Cloud 9"/>
          <p:cNvSpPr/>
          <p:nvPr/>
        </p:nvSpPr>
        <p:spPr>
          <a:xfrm>
            <a:off x="9013720" y="1902501"/>
            <a:ext cx="2499539" cy="1558767"/>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Rơm</a:t>
            </a:r>
            <a:r>
              <a:rPr lang="en-US" dirty="0">
                <a:solidFill>
                  <a:srgbClr val="FF0000"/>
                </a:solidFill>
              </a:rPr>
              <a:t> </a:t>
            </a:r>
            <a:r>
              <a:rPr lang="en-US" dirty="0" err="1">
                <a:solidFill>
                  <a:srgbClr val="FF0000"/>
                </a:solidFill>
              </a:rPr>
              <a:t>rớm</a:t>
            </a:r>
            <a:r>
              <a:rPr lang="en-US" dirty="0">
                <a:solidFill>
                  <a:srgbClr val="FF0000"/>
                </a:solidFill>
              </a:rPr>
              <a:t>: </a:t>
            </a:r>
            <a:r>
              <a:rPr lang="en-US" dirty="0" err="1">
                <a:solidFill>
                  <a:schemeClr val="tx1"/>
                </a:solidFill>
              </a:rPr>
              <a:t>ứa</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mắt</a:t>
            </a:r>
            <a:r>
              <a:rPr lang="en-US" dirty="0">
                <a:solidFill>
                  <a:schemeClr val="tx1"/>
                </a:solidFill>
              </a:rPr>
              <a:t> </a:t>
            </a:r>
            <a:r>
              <a:rPr lang="en-US" dirty="0" err="1">
                <a:solidFill>
                  <a:schemeClr val="tx1"/>
                </a:solidFill>
              </a:rPr>
              <a:t>như</a:t>
            </a:r>
            <a:r>
              <a:rPr lang="en-US" dirty="0">
                <a:solidFill>
                  <a:schemeClr val="tx1"/>
                </a:solidFill>
              </a:rPr>
              <a:t> </a:t>
            </a:r>
            <a:r>
              <a:rPr lang="en-US" dirty="0" err="1">
                <a:solidFill>
                  <a:schemeClr val="tx1"/>
                </a:solidFill>
              </a:rPr>
              <a:t>sắp</a:t>
            </a:r>
            <a:r>
              <a:rPr lang="en-US" dirty="0">
                <a:solidFill>
                  <a:schemeClr val="tx1"/>
                </a:solidFill>
              </a:rPr>
              <a:t> </a:t>
            </a:r>
            <a:r>
              <a:rPr lang="en-US" dirty="0" err="1">
                <a:solidFill>
                  <a:schemeClr val="tx1"/>
                </a:solidFill>
              </a:rPr>
              <a:t>khóc</a:t>
            </a:r>
            <a:endParaRPr lang="en-US" dirty="0">
              <a:solidFill>
                <a:schemeClr val="tx1"/>
              </a:solidFill>
            </a:endParaRPr>
          </a:p>
        </p:txBody>
      </p:sp>
    </p:spTree>
    <p:extLst>
      <p:ext uri="{BB962C8B-B14F-4D97-AF65-F5344CB8AC3E}">
        <p14:creationId xmlns:p14="http://schemas.microsoft.com/office/powerpoint/2010/main" val="20832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5"/>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0" nodeType="clickEffect">
                                  <p:stCondLst>
                                    <p:cond delay="0"/>
                                  </p:stCondLst>
                                  <p:childTnLst>
                                    <p:animClr clrSpc="rgb" dir="cw">
                                      <p:cBhvr override="childStyle">
                                        <p:cTn id="23" dur="2000" fill="hold"/>
                                        <p:tgtEl>
                                          <p:spTgt spid="6"/>
                                        </p:tgtEl>
                                        <p:attrNameLst>
                                          <p:attrName>style.color</p:attrName>
                                        </p:attrNameLst>
                                      </p:cBhvr>
                                      <p:to>
                                        <a:srgbClr val="FF0000"/>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1032529" y="228600"/>
            <a:ext cx="10321271" cy="64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solidFill>
                <a:prstClr val="white"/>
              </a:solidFill>
            </a:endParaRPr>
          </a:p>
        </p:txBody>
      </p:sp>
      <p:pic>
        <p:nvPicPr>
          <p:cNvPr id="15" name="图片 73732" descr="PPT素材-12"/>
          <p:cNvPicPr>
            <a:picLocks noChangeAspect="1"/>
          </p:cNvPicPr>
          <p:nvPr/>
        </p:nvPicPr>
        <p:blipFill>
          <a:blip r:embed="rId4"/>
          <a:stretch>
            <a:fillRect/>
          </a:stretch>
        </p:blipFill>
        <p:spPr>
          <a:xfrm>
            <a:off x="3750090" y="-160547"/>
            <a:ext cx="4867087" cy="200027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4362993" y="322097"/>
            <a:ext cx="3559755" cy="1235082"/>
          </a:xfrm>
          <a:prstGeom prst="rect">
            <a:avLst/>
          </a:prstGeom>
          <a:noFill/>
          <a:ln>
            <a:noFill/>
          </a:ln>
        </p:spPr>
        <p:txBody>
          <a:bodyPr wrap="square">
            <a:spAutoFit/>
          </a:bodyPr>
          <a:lstStyle/>
          <a:p>
            <a:pPr algn="ctr" defTabSz="914354">
              <a:defRPr/>
            </a:pP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đọc</a:t>
            </a:r>
            <a:endPar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a:p>
            <a:pPr algn="ctr" defTabSz="914354">
              <a:defRPr/>
            </a:pP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713" b="1"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nhóm</a:t>
            </a:r>
            <a:r>
              <a:rPr lang="en-US" altLang="zh-CN"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a:t>
            </a:r>
            <a:endParaRPr lang="zh-CN" altLang="en-US" sz="3713"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9783381" y="638877"/>
            <a:ext cx="964260" cy="143206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6683" y="4887321"/>
            <a:ext cx="2446114" cy="1818278"/>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7">
            <a:extLst>
              <a:ext uri="{28A0092B-C50C-407E-A947-70E740481C1C}">
                <a14:useLocalDpi xmlns:a14="http://schemas.microsoft.com/office/drawing/2010/main" val="0"/>
              </a:ext>
            </a:extLst>
          </a:blip>
          <a:srcRect t="86683" r="63070"/>
          <a:stretch/>
        </p:blipFill>
        <p:spPr>
          <a:xfrm>
            <a:off x="895244" y="5996036"/>
            <a:ext cx="6297036" cy="709563"/>
          </a:xfrm>
          <a:prstGeom prst="rect">
            <a:avLst/>
          </a:prstGeom>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743200" y="1557179"/>
            <a:ext cx="7772400" cy="4343888"/>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3223664" y="2490721"/>
            <a:ext cx="6811472" cy="2948499"/>
          </a:xfrm>
          <a:prstGeom prst="rect">
            <a:avLst/>
          </a:prstGeom>
        </p:spPr>
        <p:txBody>
          <a:bodyPr wrap="square">
            <a:spAutoFit/>
          </a:bodyPr>
          <a:lstStyle/>
          <a:p>
            <a:pPr algn="ctr">
              <a:buClr>
                <a:srgbClr val="000000"/>
              </a:buClr>
              <a:buFont typeface="Arial"/>
              <a:buNone/>
            </a:pP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dirty="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Phân</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công</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theo</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từng</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đoạn</a:t>
            </a:r>
            <a:endParaRPr lang="zh-CN" altLang="en-US" sz="3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Tất</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cả</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thành</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viên</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đều</a:t>
            </a:r>
            <a:r>
              <a:rPr lang="zh-CN" altLang="en-US"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endParaRPr lang="zh-CN" altLang="en-US" sz="3200" dirty="0">
              <a:ln w="0"/>
              <a:solidFill>
                <a:srgbClr val="002060"/>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Sửa</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lỗi</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cho</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bạn</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nếu</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bạn</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đọc</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chưa</a:t>
            </a:r>
            <a:r>
              <a:rPr lang="en-US" altLang="zh-CN" sz="3200" dirty="0">
                <a:ln w="0"/>
                <a:solidFill>
                  <a:srgbClr val="002060"/>
                </a:solidFill>
                <a:latin typeface="Arial" panose="020B0604020202020204" pitchFamily="34" charset="0"/>
                <a:cs typeface="Arial" panose="020B0604020202020204" pitchFamily="34" charset="0"/>
                <a:sym typeface="Arial"/>
              </a:rPr>
              <a:t> </a:t>
            </a:r>
            <a:r>
              <a:rPr lang="en-US" altLang="zh-CN" sz="3200" dirty="0" err="1">
                <a:ln w="0"/>
                <a:solidFill>
                  <a:srgbClr val="002060"/>
                </a:solidFill>
                <a:latin typeface="Arial" panose="020B0604020202020204" pitchFamily="34" charset="0"/>
                <a:cs typeface="Arial" panose="020B0604020202020204" pitchFamily="34" charset="0"/>
                <a:sym typeface="Arial"/>
              </a:rPr>
              <a:t>đúng</a:t>
            </a:r>
            <a:r>
              <a:rPr lang="en-US" altLang="zh-CN" sz="3200" dirty="0">
                <a:ln w="0"/>
                <a:solidFill>
                  <a:srgbClr val="002060"/>
                </a:solidFill>
                <a:latin typeface="Arial" panose="020B0604020202020204" pitchFamily="34" charset="0"/>
                <a:cs typeface="Arial" panose="020B0604020202020204" pitchFamily="34" charset="0"/>
                <a:sym typeface="Arial"/>
              </a:rPr>
              <a:t>.</a:t>
            </a:r>
            <a:endParaRPr lang="zh-CN" altLang="en-US" sz="3200" dirty="0">
              <a:ln w="0"/>
              <a:solidFill>
                <a:srgbClr val="00206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23688096"/>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7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7096" y="88526"/>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grpSp>
        <p:nvGrpSpPr>
          <p:cNvPr id="11" name="Group 10">
            <a:extLst>
              <a:ext uri="{FF2B5EF4-FFF2-40B4-BE49-F238E27FC236}">
                <a16:creationId xmlns:a16="http://schemas.microsoft.com/office/drawing/2014/main" id="{79EDD91D-9A8C-C7C6-FDF0-31EF41181628}"/>
              </a:ext>
            </a:extLst>
          </p:cNvPr>
          <p:cNvGrpSpPr/>
          <p:nvPr/>
        </p:nvGrpSpPr>
        <p:grpSpPr>
          <a:xfrm>
            <a:off x="-1" y="-21889"/>
            <a:ext cx="2817084" cy="722963"/>
            <a:chOff x="2906492" y="616899"/>
            <a:chExt cx="2960951" cy="629993"/>
          </a:xfrm>
          <a:solidFill>
            <a:schemeClr val="accent6">
              <a:lumMod val="40000"/>
              <a:lumOff val="60000"/>
            </a:schemeClr>
          </a:solidFill>
        </p:grpSpPr>
        <p:sp>
          <p:nvSpPr>
            <p:cNvPr id="13" name="Rounded Rectangle 8">
              <a:extLst>
                <a:ext uri="{FF2B5EF4-FFF2-40B4-BE49-F238E27FC236}">
                  <a16:creationId xmlns:a16="http://schemas.microsoft.com/office/drawing/2014/main" id="{F3DE1EF4-BE1F-EAE8-73EE-EE032B5CE9CD}"/>
                </a:ext>
              </a:extLst>
            </p:cNvPr>
            <p:cNvSpPr/>
            <p:nvPr/>
          </p:nvSpPr>
          <p:spPr>
            <a:xfrm>
              <a:off x="2943550" y="693066"/>
              <a:ext cx="2923893" cy="511003"/>
            </a:xfrm>
            <a:prstGeom prst="roundRect">
              <a:avLst>
                <a:gd name="adj" fmla="val 18361"/>
              </a:avLst>
            </a:prstGeom>
            <a:grpFill/>
          </p:spPr>
          <p:txBody>
            <a:bodyPr wrap="square">
              <a:spAutoFit/>
            </a:bodyPr>
            <a:lstStyle/>
            <a:p>
              <a:pP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6" name="Picture 15">
              <a:extLst>
                <a:ext uri="{FF2B5EF4-FFF2-40B4-BE49-F238E27FC236}">
                  <a16:creationId xmlns:a16="http://schemas.microsoft.com/office/drawing/2014/main" id="{F8B4E47C-F538-E65B-1D4F-05F3EEACBFFC}"/>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2278772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98" y="801798"/>
            <a:ext cx="7438556" cy="45394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14147" y="1530820"/>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118591" y="2212523"/>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93503" y="1247793"/>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4002864" y="3994003"/>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8586" y="1076549"/>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7426" y="1623922"/>
            <a:ext cx="2459555" cy="338837"/>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451800" y="2589770"/>
            <a:ext cx="3986756" cy="3378345"/>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grpSp>
      <p:sp>
        <p:nvSpPr>
          <p:cNvPr id="21"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algn="ctr">
              <a:defRPr/>
            </a:pP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02</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
        <p:nvSpPr>
          <p:cNvPr id="3" name="TextBox 2"/>
          <p:cNvSpPr txBox="1"/>
          <p:nvPr/>
        </p:nvSpPr>
        <p:spPr>
          <a:xfrm>
            <a:off x="4083709" y="2911814"/>
            <a:ext cx="6064077" cy="1200329"/>
          </a:xfrm>
          <a:prstGeom prst="rect">
            <a:avLst/>
          </a:prstGeom>
          <a:noFill/>
        </p:spPr>
        <p:txBody>
          <a:bodyPr wrap="square" rtlCol="0">
            <a:spAutoFit/>
          </a:bodyPr>
          <a:lstStyle/>
          <a:p>
            <a:r>
              <a:rPr lang="en-US" sz="7200" b="1" dirty="0" err="1">
                <a:solidFill>
                  <a:schemeClr val="accent6">
                    <a:lumMod val="75000"/>
                  </a:schemeClr>
                </a:solidFill>
                <a:latin typeface="Britannic Bold" panose="020B0903060703020204" pitchFamily="34" charset="0"/>
              </a:rPr>
              <a:t>Tìm</a:t>
            </a:r>
            <a:r>
              <a:rPr lang="en-US" sz="7200" b="1" dirty="0">
                <a:solidFill>
                  <a:schemeClr val="accent6">
                    <a:lumMod val="75000"/>
                  </a:schemeClr>
                </a:solidFill>
                <a:latin typeface="Britannic Bold" panose="020B0903060703020204" pitchFamily="34" charset="0"/>
              </a:rPr>
              <a:t> </a:t>
            </a:r>
            <a:r>
              <a:rPr lang="en-US" sz="7200" b="1" dirty="0" err="1">
                <a:solidFill>
                  <a:schemeClr val="accent6">
                    <a:lumMod val="75000"/>
                  </a:schemeClr>
                </a:solidFill>
                <a:latin typeface="Britannic Bold" panose="020B0903060703020204" pitchFamily="34" charset="0"/>
              </a:rPr>
              <a:t>hiểu</a:t>
            </a:r>
            <a:r>
              <a:rPr lang="en-US" sz="7200" b="1" dirty="0">
                <a:solidFill>
                  <a:schemeClr val="accent6">
                    <a:lumMod val="75000"/>
                  </a:schemeClr>
                </a:solidFill>
                <a:latin typeface="Britannic Bold" panose="020B0903060703020204" pitchFamily="34" charset="0"/>
              </a:rPr>
              <a:t> </a:t>
            </a:r>
            <a:r>
              <a:rPr lang="en-US" sz="7200" b="1" dirty="0" err="1">
                <a:solidFill>
                  <a:schemeClr val="accent6">
                    <a:lumMod val="75000"/>
                  </a:schemeClr>
                </a:solidFill>
                <a:latin typeface="Britannic Bold" panose="020B0903060703020204" pitchFamily="34" charset="0"/>
              </a:rPr>
              <a:t>bài</a:t>
            </a:r>
            <a:endParaRPr lang="en-US" sz="7200" b="1" dirty="0">
              <a:solidFill>
                <a:schemeClr val="accent6">
                  <a:lumMod val="75000"/>
                </a:schemeClr>
              </a:solidFill>
              <a:latin typeface="Britannic Bold" panose="020B0903060703020204" pitchFamily="34" charset="0"/>
            </a:endParaRPr>
          </a:p>
        </p:txBody>
      </p:sp>
    </p:spTree>
    <p:extLst>
      <p:ext uri="{BB962C8B-B14F-4D97-AF65-F5344CB8AC3E}">
        <p14:creationId xmlns:p14="http://schemas.microsoft.com/office/powerpoint/2010/main" val="395336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9" name="Group 8"/>
          <p:cNvGrpSpPr/>
          <p:nvPr/>
        </p:nvGrpSpPr>
        <p:grpSpPr>
          <a:xfrm>
            <a:off x="-320040" y="340635"/>
            <a:ext cx="11247120" cy="867699"/>
            <a:chOff x="1736004" y="862933"/>
            <a:chExt cx="14799395" cy="1424975"/>
          </a:xfrm>
        </p:grpSpPr>
        <p:sp>
          <p:nvSpPr>
            <p:cNvPr id="10" name="Freeform 4"/>
            <p:cNvSpPr/>
            <p:nvPr/>
          </p:nvSpPr>
          <p:spPr>
            <a:xfrm>
              <a:off x="3095623" y="862933"/>
              <a:ext cx="12609566" cy="1424975"/>
            </a:xfrm>
            <a:custGeom>
              <a:avLst/>
              <a:gdLst/>
              <a:ahLst/>
              <a:cxnLst/>
              <a:rect l="l" t="t" r="r" b="b"/>
              <a:pathLst>
                <a:path w="3198146" h="1036498">
                  <a:moveTo>
                    <a:pt x="3198146" y="1036498"/>
                  </a:moveTo>
                  <a:lnTo>
                    <a:pt x="0" y="1028878"/>
                  </a:lnTo>
                  <a:lnTo>
                    <a:pt x="0" y="372711"/>
                  </a:lnTo>
                  <a:lnTo>
                    <a:pt x="17780" y="19050"/>
                  </a:lnTo>
                  <a:lnTo>
                    <a:pt x="1592683" y="0"/>
                  </a:lnTo>
                  <a:lnTo>
                    <a:pt x="3179096" y="5080"/>
                  </a:lnTo>
                  <a:close/>
                </a:path>
              </a:pathLst>
            </a:custGeom>
            <a:solidFill>
              <a:schemeClr val="accent6">
                <a:lumMod val="40000"/>
                <a:lumOff val="60000"/>
              </a:schemeClr>
            </a:solidFill>
          </p:spPr>
          <p:txBody>
            <a:bodyPr/>
            <a:lstStyle/>
            <a:p>
              <a:endParaRPr lang="en-US"/>
            </a:p>
          </p:txBody>
        </p:sp>
        <p:sp>
          <p:nvSpPr>
            <p:cNvPr id="12" name="TextBox 6"/>
            <p:cNvSpPr txBox="1"/>
            <p:nvPr/>
          </p:nvSpPr>
          <p:spPr>
            <a:xfrm>
              <a:off x="1736004" y="1042251"/>
              <a:ext cx="14799395" cy="930336"/>
            </a:xfrm>
            <a:prstGeom prst="rect">
              <a:avLst/>
            </a:prstGeom>
          </p:spPr>
          <p:txBody>
            <a:bodyPr wrap="square" lIns="0" tIns="0" rIns="0" bIns="0" rtlCol="0" anchor="t">
              <a:spAutoFit/>
            </a:bodyPr>
            <a:lstStyle/>
            <a:p>
              <a:pPr algn="ctr">
                <a:lnSpc>
                  <a:spcPct val="150000"/>
                </a:lnSpc>
              </a:pPr>
              <a:r>
                <a:rPr lang="en-US" sz="2800" b="1" dirty="0">
                  <a:solidFill>
                    <a:srgbClr val="002060"/>
                  </a:solidFill>
                  <a:latin typeface="Arial" panose="020B0604020202020204" pitchFamily="34" charset="0"/>
                  <a:cs typeface="Arial" panose="020B0604020202020204" pitchFamily="34" charset="0"/>
                </a:rPr>
                <a:t>Câu 1. </a:t>
              </a:r>
              <a:r>
                <a:rPr lang="en-US" sz="2800" dirty="0">
                  <a:solidFill>
                    <a:srgbClr val="002060"/>
                  </a:solidFill>
                  <a:latin typeface="Arial" panose="020B0604020202020204" pitchFamily="34" charset="0"/>
                  <a:cs typeface="Arial" panose="020B0604020202020204" pitchFamily="34" charset="0"/>
                </a:rPr>
                <a:t>Hai </a:t>
              </a:r>
              <a:r>
                <a:rPr lang="en-US" sz="2800" dirty="0" err="1">
                  <a:solidFill>
                    <a:srgbClr val="002060"/>
                  </a:solidFill>
                  <a:latin typeface="Arial" panose="020B0604020202020204" pitchFamily="34" charset="0"/>
                  <a:cs typeface="Arial" panose="020B0604020202020204" pitchFamily="34" charset="0"/>
                </a:rPr>
                <a:t>chị</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em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gì</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tấm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thiệp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tặng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bố</a:t>
              </a:r>
              <a:r>
                <a:rPr lang="en-US" sz="2800" dirty="0">
                  <a:solidFill>
                    <a:srgbClr val="002060"/>
                  </a:solidFill>
                  <a:latin typeface="Arial" panose="020B0604020202020204" pitchFamily="34" charset="0"/>
                  <a:cs typeface="Arial" panose="020B0604020202020204" pitchFamily="34" charset="0"/>
                </a:rPr>
                <a:t>?</a:t>
              </a:r>
            </a:p>
          </p:txBody>
        </p:sp>
      </p:grpSp>
      <p:pic>
        <p:nvPicPr>
          <p:cNvPr id="13" name="Picture 4"/>
          <p:cNvPicPr>
            <a:picLocks noChangeAspect="1"/>
          </p:cNvPicPr>
          <p:nvPr/>
        </p:nvPicPr>
        <p:blipFill>
          <a:blip r:embed="rId3"/>
          <a:srcRect/>
          <a:stretch>
            <a:fillRect/>
          </a:stretch>
        </p:blipFill>
        <p:spPr>
          <a:xfrm flipH="1">
            <a:off x="9839189" y="2926929"/>
            <a:ext cx="1727523" cy="3468266"/>
          </a:xfrm>
          <a:prstGeom prst="rect">
            <a:avLst/>
          </a:prstGeom>
        </p:spPr>
      </p:pic>
      <p:sp>
        <p:nvSpPr>
          <p:cNvPr id="14" name="Rounded Rectangular Callout 13"/>
          <p:cNvSpPr/>
          <p:nvPr/>
        </p:nvSpPr>
        <p:spPr>
          <a:xfrm>
            <a:off x="1536569" y="2696066"/>
            <a:ext cx="8041064" cy="2343767"/>
          </a:xfrm>
          <a:prstGeom prst="wedgeRoundRectCallout">
            <a:avLst>
              <a:gd name="adj1" fmla="val 57143"/>
              <a:gd name="adj2" fmla="val -2191"/>
              <a:gd name="adj3" fmla="val 16667"/>
            </a:avLst>
          </a:prstGeom>
          <a:solidFill>
            <a:schemeClr val="accent4">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696781" y="7350044"/>
            <a:ext cx="1249645" cy="2787616"/>
          </a:xfrm>
          <a:prstGeom prst="rect">
            <a:avLst/>
          </a:prstGeom>
        </p:spPr>
      </p:pic>
      <p:sp>
        <p:nvSpPr>
          <p:cNvPr id="17" name="Rectangle 16"/>
          <p:cNvSpPr/>
          <p:nvPr/>
        </p:nvSpPr>
        <p:spPr>
          <a:xfrm>
            <a:off x="5485140" y="2827852"/>
            <a:ext cx="4354049" cy="2031325"/>
          </a:xfrm>
          <a:prstGeom prst="rect">
            <a:avLst/>
          </a:prstGeom>
        </p:spPr>
        <p:txBody>
          <a:bodyPr wrap="square">
            <a:spAutoFit/>
          </a:bodyPr>
          <a:lstStyle/>
          <a:p>
            <a:pPr marL="685800" lvl="0" indent="-685800">
              <a:lnSpc>
                <a:spcPct val="150000"/>
              </a:lnSpc>
              <a:buFontTx/>
              <a:buChar char="-"/>
            </a:pPr>
            <a:r>
              <a:rPr lang="en-US" sz="2800" dirty="0" err="1">
                <a:solidFill>
                  <a:prstClr val="black"/>
                </a:solidFill>
                <a:latin typeface="Arial" panose="020B0604020202020204" pitchFamily="34" charset="0"/>
                <a:cs typeface="Arial" panose="020B0604020202020204" pitchFamily="34" charset="0"/>
              </a:rPr>
              <a:t>Ghét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nói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dối</a:t>
            </a:r>
            <a:r>
              <a:rPr lang="en-US" sz="2800" dirty="0">
                <a:solidFill>
                  <a:prstClr val="black"/>
                </a:solidFill>
                <a:latin typeface="Arial" panose="020B0604020202020204" pitchFamily="34" charset="0"/>
                <a:cs typeface="Arial" panose="020B0604020202020204" pitchFamily="34" charset="0"/>
              </a:rPr>
              <a:t>; </a:t>
            </a:r>
            <a:endParaRPr lang="en-US" sz="2800" dirty="0">
              <a:solidFill>
                <a:prstClr val="black"/>
              </a:solidFill>
            </a:endParaRPr>
          </a:p>
          <a:p>
            <a:pPr marL="685800" lvl="0" indent="-685800">
              <a:lnSpc>
                <a:spcPct val="150000"/>
              </a:lnSpc>
              <a:buFontTx/>
              <a:buChar char="-"/>
            </a:pPr>
            <a:r>
              <a:rPr lang="vi-VN" sz="2800" dirty="0">
                <a:solidFill>
                  <a:prstClr val="black"/>
                </a:solidFill>
              </a:rPr>
              <a:t>Nấu ăn không ngon; </a:t>
            </a:r>
            <a:endParaRPr lang="en-US" sz="2800" dirty="0">
              <a:solidFill>
                <a:prstClr val="black"/>
              </a:solidFill>
            </a:endParaRPr>
          </a:p>
          <a:p>
            <a:pPr marL="685800" lvl="0" indent="-685800">
              <a:lnSpc>
                <a:spcPct val="150000"/>
              </a:lnSpc>
              <a:buFontTx/>
              <a:buChar char="-"/>
            </a:pPr>
            <a:r>
              <a:rPr lang="vi-VN" sz="2800" dirty="0">
                <a:solidFill>
                  <a:prstClr val="black"/>
                </a:solidFill>
              </a:rPr>
              <a:t>Yêu mẹ; </a:t>
            </a:r>
            <a:endParaRPr lang="en-US" sz="2800" dirty="0">
              <a:solidFill>
                <a:prstClr val="black"/>
              </a:solidFill>
            </a:endParaRPr>
          </a:p>
        </p:txBody>
      </p:sp>
      <p:sp>
        <p:nvSpPr>
          <p:cNvPr id="18" name="Rectangle 17"/>
          <p:cNvSpPr/>
          <p:nvPr/>
        </p:nvSpPr>
        <p:spPr>
          <a:xfrm>
            <a:off x="1706990" y="2832660"/>
            <a:ext cx="4074576" cy="2031325"/>
          </a:xfrm>
          <a:prstGeom prst="rect">
            <a:avLst/>
          </a:prstGeom>
        </p:spPr>
        <p:txBody>
          <a:bodyPr wrap="square">
            <a:spAutoFit/>
          </a:bodyPr>
          <a:lstStyle/>
          <a:p>
            <a:pPr marL="685800" lvl="0" indent="-685800" algn="just">
              <a:lnSpc>
                <a:spcPct val="150000"/>
              </a:lnSpc>
              <a:buFontTx/>
              <a:buChar char="-"/>
            </a:pPr>
            <a:r>
              <a:rPr lang="vi-VN" sz="2800" dirty="0">
                <a:solidFill>
                  <a:prstClr val="black"/>
                </a:solidFill>
              </a:rPr>
              <a:t>Tính rất hiền</a:t>
            </a:r>
            <a:r>
              <a:rPr lang="en-US" sz="2800" dirty="0">
                <a:solidFill>
                  <a:prstClr val="black"/>
                </a:solidFill>
                <a:latin typeface="Arial" panose="020B0604020202020204" pitchFamily="34" charset="0"/>
                <a:cs typeface="Arial" panose="020B0604020202020204" pitchFamily="34" charset="0"/>
              </a:rPr>
              <a:t>;                 </a:t>
            </a:r>
          </a:p>
          <a:p>
            <a:pPr marL="685800" lvl="0" indent="-685800" algn="just">
              <a:lnSpc>
                <a:spcPct val="150000"/>
              </a:lnSpc>
              <a:buFontTx/>
              <a:buChar char="-"/>
            </a:pPr>
            <a:r>
              <a:rPr lang="vi-VN" sz="2800" dirty="0">
                <a:solidFill>
                  <a:prstClr val="black"/>
                </a:solidFill>
              </a:rPr>
              <a:t>Nói rất to</a:t>
            </a:r>
            <a:r>
              <a:rPr lang="en-US" sz="2800" dirty="0">
                <a:solidFill>
                  <a:prstClr val="black"/>
                </a:solidFill>
                <a:latin typeface="Arial" panose="020B0604020202020204" pitchFamily="34" charset="0"/>
                <a:cs typeface="Arial" panose="020B0604020202020204" pitchFamily="34" charset="0"/>
              </a:rPr>
              <a:t>;</a:t>
            </a:r>
          </a:p>
          <a:p>
            <a:pPr marL="685800" lvl="0" indent="-685800" algn="just">
              <a:lnSpc>
                <a:spcPct val="150000"/>
              </a:lnSpc>
              <a:buFontTx/>
              <a:buChar char="-"/>
            </a:pPr>
            <a:r>
              <a:rPr lang="vi-VN" sz="2800" dirty="0">
                <a:solidFill>
                  <a:prstClr val="black"/>
                </a:solidFill>
              </a:rPr>
              <a:t>Ngủ rất nhanh; </a:t>
            </a:r>
            <a:endParaRPr lang="en-US" sz="2800" dirty="0">
              <a:solidFill>
                <a:prstClr val="black"/>
              </a:solidFill>
            </a:endParaRPr>
          </a:p>
        </p:txBody>
      </p:sp>
      <p:pic>
        <p:nvPicPr>
          <p:cNvPr id="19"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76048" y="8526786"/>
            <a:ext cx="846156" cy="960114"/>
          </a:xfrm>
          <a:prstGeom prst="rect">
            <a:avLst/>
          </a:prstGeom>
        </p:spPr>
      </p:pic>
    </p:spTree>
    <p:extLst>
      <p:ext uri="{BB962C8B-B14F-4D97-AF65-F5344CB8AC3E}">
        <p14:creationId xmlns:p14="http://schemas.microsoft.com/office/powerpoint/2010/main" val="704510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462100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9" name="Group 8"/>
          <p:cNvGrpSpPr/>
          <p:nvPr/>
        </p:nvGrpSpPr>
        <p:grpSpPr>
          <a:xfrm>
            <a:off x="713232" y="316993"/>
            <a:ext cx="9582912" cy="1938992"/>
            <a:chOff x="3095623" y="824107"/>
            <a:chExt cx="12609566" cy="3184301"/>
          </a:xfrm>
        </p:grpSpPr>
        <p:sp>
          <p:nvSpPr>
            <p:cNvPr id="10" name="Freeform 4"/>
            <p:cNvSpPr/>
            <p:nvPr/>
          </p:nvSpPr>
          <p:spPr>
            <a:xfrm>
              <a:off x="3095623" y="862933"/>
              <a:ext cx="12609566" cy="2165273"/>
            </a:xfrm>
            <a:custGeom>
              <a:avLst/>
              <a:gdLst/>
              <a:ahLst/>
              <a:cxnLst/>
              <a:rect l="l" t="t" r="r" b="b"/>
              <a:pathLst>
                <a:path w="3198146" h="1036498">
                  <a:moveTo>
                    <a:pt x="3198146" y="1036498"/>
                  </a:moveTo>
                  <a:lnTo>
                    <a:pt x="0" y="1028878"/>
                  </a:lnTo>
                  <a:lnTo>
                    <a:pt x="0" y="372711"/>
                  </a:lnTo>
                  <a:lnTo>
                    <a:pt x="17780" y="19050"/>
                  </a:lnTo>
                  <a:lnTo>
                    <a:pt x="1592683" y="0"/>
                  </a:lnTo>
                  <a:lnTo>
                    <a:pt x="3179096" y="5080"/>
                  </a:lnTo>
                  <a:close/>
                </a:path>
              </a:pathLst>
            </a:custGeom>
            <a:solidFill>
              <a:schemeClr val="accent6">
                <a:lumMod val="40000"/>
                <a:lumOff val="60000"/>
              </a:schemeClr>
            </a:solidFill>
          </p:spPr>
          <p:txBody>
            <a:bodyPr/>
            <a:lstStyle/>
            <a:p>
              <a:endParaRPr lang="en-US"/>
            </a:p>
          </p:txBody>
        </p:sp>
        <p:sp>
          <p:nvSpPr>
            <p:cNvPr id="12" name="TextBox 6"/>
            <p:cNvSpPr txBox="1"/>
            <p:nvPr/>
          </p:nvSpPr>
          <p:spPr>
            <a:xfrm>
              <a:off x="3400434" y="824107"/>
              <a:ext cx="12078751" cy="3184301"/>
            </a:xfrm>
            <a:prstGeom prst="rect">
              <a:avLst/>
            </a:prstGeom>
          </p:spPr>
          <p:txBody>
            <a:bodyPr wrap="square" lIns="0" tIns="0" rIns="0" bIns="0" rtlCol="0" anchor="t">
              <a:spAutoFit/>
            </a:bodyPr>
            <a:lstStyle/>
            <a:p>
              <a:pPr>
                <a:lnSpc>
                  <a:spcPct val="150000"/>
                </a:lnSpc>
              </a:pPr>
              <a:r>
                <a:rPr lang="en-US" sz="2800" b="1" dirty="0" err="1">
                  <a:solidFill>
                    <a:srgbClr val="002060"/>
                  </a:solidFill>
                  <a:cs typeface="Arial" panose="020B0604020202020204" pitchFamily="34" charset="0"/>
                </a:rPr>
                <a:t>Câu</a:t>
              </a:r>
              <a:r>
                <a:rPr lang="en-US" sz="2800" b="1" dirty="0">
                  <a:solidFill>
                    <a:srgbClr val="002060"/>
                  </a:solidFill>
                  <a:cs typeface="Arial" panose="020B0604020202020204" pitchFamily="34" charset="0"/>
                </a:rPr>
                <a:t> 2. </a:t>
              </a:r>
              <a:r>
                <a:rPr lang="vi-VN" sz="2800" dirty="0">
                  <a:cs typeface="Arial" panose="020B0604020202020204" pitchFamily="34" charset="0"/>
                </a:rPr>
                <a:t>Từ ngữ nào dưới đây thể hiện cảm xúc của bố khi nhận quà của hai chị em?</a:t>
              </a:r>
            </a:p>
            <a:p>
              <a:pPr algn="ctr">
                <a:lnSpc>
                  <a:spcPct val="150000"/>
                </a:lnSpc>
              </a:pPr>
              <a:endParaRPr lang="en-US" sz="2800" dirty="0">
                <a:solidFill>
                  <a:srgbClr val="002060"/>
                </a:solidFill>
                <a:cs typeface="Arial" panose="020B0604020202020204" pitchFamily="34" charset="0"/>
              </a:endParaRPr>
            </a:p>
          </p:txBody>
        </p:sp>
      </p:grpSp>
      <p:pic>
        <p:nvPicPr>
          <p:cNvPr id="13" name="Picture 4"/>
          <p:cNvPicPr>
            <a:picLocks noChangeAspect="1"/>
          </p:cNvPicPr>
          <p:nvPr/>
        </p:nvPicPr>
        <p:blipFill>
          <a:blip r:embed="rId3"/>
          <a:srcRect/>
          <a:stretch>
            <a:fillRect/>
          </a:stretch>
        </p:blipFill>
        <p:spPr>
          <a:xfrm flipH="1">
            <a:off x="9839190" y="2898648"/>
            <a:ext cx="1727523" cy="3468266"/>
          </a:xfrm>
          <a:prstGeom prst="rect">
            <a:avLst/>
          </a:prstGeom>
        </p:spPr>
      </p:pic>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696781" y="7350044"/>
            <a:ext cx="1249645" cy="2787616"/>
          </a:xfrm>
          <a:prstGeom prst="rect">
            <a:avLst/>
          </a:prstGeom>
        </p:spPr>
      </p:pic>
      <p:sp>
        <p:nvSpPr>
          <p:cNvPr id="11" name="Rounded Rectangular Callout 10"/>
          <p:cNvSpPr/>
          <p:nvPr/>
        </p:nvSpPr>
        <p:spPr>
          <a:xfrm>
            <a:off x="1698377" y="2542372"/>
            <a:ext cx="2940395" cy="712551"/>
          </a:xfrm>
          <a:prstGeom prst="wedgeRoundRectCallout">
            <a:avLst>
              <a:gd name="adj1" fmla="val 57441"/>
              <a:gd name="adj2" fmla="val 49913"/>
              <a:gd name="adj3" fmla="val 16667"/>
            </a:avLst>
          </a:prstGeom>
          <a:solidFill>
            <a:schemeClr val="accent4">
              <a:lumMod val="20000"/>
              <a:lumOff val="8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3200" dirty="0">
                <a:solidFill>
                  <a:schemeClr val="tx1"/>
                </a:solidFill>
              </a:rPr>
              <a:t>a. băn khoăn</a:t>
            </a:r>
          </a:p>
        </p:txBody>
      </p:sp>
      <p:sp>
        <p:nvSpPr>
          <p:cNvPr id="15" name="Rounded Rectangular Callout 14"/>
          <p:cNvSpPr/>
          <p:nvPr/>
        </p:nvSpPr>
        <p:spPr>
          <a:xfrm>
            <a:off x="6560159" y="2475831"/>
            <a:ext cx="2970340" cy="845634"/>
          </a:xfrm>
          <a:prstGeom prst="wedgeRoundRectCallout">
            <a:avLst>
              <a:gd name="adj1" fmla="val -57505"/>
              <a:gd name="adj2" fmla="val 49003"/>
              <a:gd name="adj3" fmla="val 16667"/>
            </a:avLst>
          </a:prstGeom>
          <a:solidFill>
            <a:schemeClr val="accent4">
              <a:lumMod val="20000"/>
              <a:lumOff val="8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3200" dirty="0">
                <a:solidFill>
                  <a:schemeClr val="tx1"/>
                </a:solidFill>
              </a:rPr>
              <a:t>b. đăm chiêu</a:t>
            </a:r>
          </a:p>
        </p:txBody>
      </p:sp>
      <p:sp>
        <p:nvSpPr>
          <p:cNvPr id="20" name="Rounded Rectangular Callout 19"/>
          <p:cNvSpPr/>
          <p:nvPr/>
        </p:nvSpPr>
        <p:spPr>
          <a:xfrm>
            <a:off x="1698377" y="3874416"/>
            <a:ext cx="2834429" cy="712213"/>
          </a:xfrm>
          <a:prstGeom prst="wedgeRoundRectCallout">
            <a:avLst>
              <a:gd name="adj1" fmla="val 57441"/>
              <a:gd name="adj2" fmla="val 49913"/>
              <a:gd name="adj3" fmla="val 16667"/>
            </a:avLst>
          </a:prstGeom>
          <a:solidFill>
            <a:schemeClr val="accent4">
              <a:lumMod val="20000"/>
              <a:lumOff val="8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3200" dirty="0">
                <a:solidFill>
                  <a:schemeClr val="tx1"/>
                </a:solidFill>
              </a:rPr>
              <a:t>c. hồi hộp</a:t>
            </a:r>
          </a:p>
        </p:txBody>
      </p:sp>
      <p:sp>
        <p:nvSpPr>
          <p:cNvPr id="21" name="Rounded Rectangular Callout 20"/>
          <p:cNvSpPr/>
          <p:nvPr/>
        </p:nvSpPr>
        <p:spPr>
          <a:xfrm>
            <a:off x="6560159" y="3776310"/>
            <a:ext cx="2948335" cy="843802"/>
          </a:xfrm>
          <a:prstGeom prst="wedgeRoundRectCallout">
            <a:avLst>
              <a:gd name="adj1" fmla="val -57505"/>
              <a:gd name="adj2" fmla="val 49003"/>
              <a:gd name="adj3" fmla="val 16667"/>
            </a:avLst>
          </a:prstGeom>
          <a:solidFill>
            <a:schemeClr val="accent4">
              <a:lumMod val="20000"/>
              <a:lumOff val="8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3200" dirty="0">
                <a:solidFill>
                  <a:schemeClr val="tx1"/>
                </a:solidFill>
              </a:rPr>
              <a:t>d. ngạc nhiên</a:t>
            </a:r>
          </a:p>
        </p:txBody>
      </p:sp>
      <p:sp>
        <p:nvSpPr>
          <p:cNvPr id="2" name="Oval 1"/>
          <p:cNvSpPr/>
          <p:nvPr/>
        </p:nvSpPr>
        <p:spPr>
          <a:xfrm>
            <a:off x="6634584" y="3970643"/>
            <a:ext cx="595553" cy="5622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48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2)">
                                      <p:cBhvr>
                                        <p:cTn id="12" dur="500"/>
                                        <p:tgtEl>
                                          <p:spTgt spid="11"/>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2)">
                                      <p:cBhvr>
                                        <p:cTn id="15" dur="500"/>
                                        <p:tgtEl>
                                          <p:spTgt spid="15"/>
                                        </p:tgtEl>
                                      </p:cBhvr>
                                    </p:animEffect>
                                  </p:childTnLst>
                                </p:cTn>
                              </p:par>
                              <p:par>
                                <p:cTn id="16" presetID="21"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2)">
                                      <p:cBhvr>
                                        <p:cTn id="18" dur="500"/>
                                        <p:tgtEl>
                                          <p:spTgt spid="20"/>
                                        </p:tgtEl>
                                      </p:cBhvr>
                                    </p:animEffect>
                                  </p:childTnLst>
                                </p:cTn>
                              </p:par>
                              <p:par>
                                <p:cTn id="19" presetID="21"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2)">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0" grpId="0" animBg="1"/>
      <p:bldP spid="21"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9" name="Group 8"/>
          <p:cNvGrpSpPr/>
          <p:nvPr/>
        </p:nvGrpSpPr>
        <p:grpSpPr>
          <a:xfrm>
            <a:off x="713232" y="316993"/>
            <a:ext cx="9582912" cy="1938992"/>
            <a:chOff x="3095623" y="824107"/>
            <a:chExt cx="12609566" cy="3184301"/>
          </a:xfrm>
        </p:grpSpPr>
        <p:sp>
          <p:nvSpPr>
            <p:cNvPr id="10" name="Freeform 4"/>
            <p:cNvSpPr/>
            <p:nvPr/>
          </p:nvSpPr>
          <p:spPr>
            <a:xfrm>
              <a:off x="3095623" y="862933"/>
              <a:ext cx="12609566" cy="2165273"/>
            </a:xfrm>
            <a:custGeom>
              <a:avLst/>
              <a:gdLst/>
              <a:ahLst/>
              <a:cxnLst/>
              <a:rect l="l" t="t" r="r" b="b"/>
              <a:pathLst>
                <a:path w="3198146" h="1036498">
                  <a:moveTo>
                    <a:pt x="3198146" y="1036498"/>
                  </a:moveTo>
                  <a:lnTo>
                    <a:pt x="0" y="1028878"/>
                  </a:lnTo>
                  <a:lnTo>
                    <a:pt x="0" y="372711"/>
                  </a:lnTo>
                  <a:lnTo>
                    <a:pt x="17780" y="19050"/>
                  </a:lnTo>
                  <a:lnTo>
                    <a:pt x="1592683" y="0"/>
                  </a:lnTo>
                  <a:lnTo>
                    <a:pt x="3179096" y="5080"/>
                  </a:lnTo>
                  <a:close/>
                </a:path>
              </a:pathLst>
            </a:custGeom>
            <a:solidFill>
              <a:schemeClr val="accent6">
                <a:lumMod val="40000"/>
                <a:lumOff val="60000"/>
              </a:schemeClr>
            </a:solidFill>
          </p:spPr>
          <p:txBody>
            <a:bodyPr/>
            <a:lstStyle/>
            <a:p>
              <a:endParaRPr lang="en-US"/>
            </a:p>
          </p:txBody>
        </p:sp>
        <p:sp>
          <p:nvSpPr>
            <p:cNvPr id="12" name="TextBox 6"/>
            <p:cNvSpPr txBox="1"/>
            <p:nvPr/>
          </p:nvSpPr>
          <p:spPr>
            <a:xfrm>
              <a:off x="3400434" y="824107"/>
              <a:ext cx="12078751" cy="3184301"/>
            </a:xfrm>
            <a:prstGeom prst="rect">
              <a:avLst/>
            </a:prstGeom>
          </p:spPr>
          <p:txBody>
            <a:bodyPr wrap="square" lIns="0" tIns="0" rIns="0" bIns="0" rtlCol="0" anchor="t">
              <a:spAutoFit/>
            </a:bodyPr>
            <a:lstStyle/>
            <a:p>
              <a:pPr>
                <a:lnSpc>
                  <a:spcPct val="150000"/>
                </a:lnSpc>
              </a:pPr>
              <a:r>
                <a:rPr lang="en-US" sz="2800" b="1" dirty="0" err="1">
                  <a:solidFill>
                    <a:srgbClr val="002060"/>
                  </a:solidFill>
                  <a:cs typeface="Arial" panose="020B0604020202020204" pitchFamily="34" charset="0"/>
                </a:rPr>
                <a:t>Câu</a:t>
              </a:r>
              <a:r>
                <a:rPr lang="en-US" sz="2800" b="1" dirty="0">
                  <a:solidFill>
                    <a:srgbClr val="002060"/>
                  </a:solidFill>
                  <a:cs typeface="Arial" panose="020B0604020202020204" pitchFamily="34" charset="0"/>
                </a:rPr>
                <a:t> 3. </a:t>
              </a:r>
              <a:r>
                <a:rPr lang="en-US" sz="2800" dirty="0" err="1">
                  <a:solidFill>
                    <a:srgbClr val="002060"/>
                  </a:solidFill>
                  <a:cs typeface="Arial" panose="020B0604020202020204" pitchFamily="34" charset="0"/>
                </a:rPr>
                <a:t>Vì</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sao</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bố</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rất</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vui</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khi</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nhận</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quà</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mà</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người</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chị</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lại</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rơm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rớm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nước</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mắt</a:t>
              </a:r>
              <a:r>
                <a:rPr lang="en-US" sz="2800" dirty="0">
                  <a:solidFill>
                    <a:srgbClr val="002060"/>
                  </a:solidFill>
                  <a:cs typeface="Arial" panose="020B0604020202020204" pitchFamily="34" charset="0"/>
                </a:rPr>
                <a:t>?</a:t>
              </a:r>
              <a:endParaRPr lang="vi-VN" sz="2800" dirty="0">
                <a:solidFill>
                  <a:srgbClr val="000000"/>
                </a:solidFill>
                <a:cs typeface="Arial" panose="020B0604020202020204" pitchFamily="34" charset="0"/>
              </a:endParaRPr>
            </a:p>
            <a:p>
              <a:pPr algn="ctr">
                <a:lnSpc>
                  <a:spcPct val="150000"/>
                </a:lnSpc>
              </a:pPr>
              <a:endParaRPr lang="en-US" sz="2800" dirty="0">
                <a:solidFill>
                  <a:srgbClr val="002060"/>
                </a:solidFill>
                <a:cs typeface="Arial" panose="020B0604020202020204" pitchFamily="34" charset="0"/>
              </a:endParaRPr>
            </a:p>
          </p:txBody>
        </p:sp>
      </p:grpSp>
      <p:pic>
        <p:nvPicPr>
          <p:cNvPr id="13" name="Picture 4"/>
          <p:cNvPicPr>
            <a:picLocks noChangeAspect="1"/>
          </p:cNvPicPr>
          <p:nvPr/>
        </p:nvPicPr>
        <p:blipFill>
          <a:blip r:embed="rId3"/>
          <a:srcRect/>
          <a:stretch>
            <a:fillRect/>
          </a:stretch>
        </p:blipFill>
        <p:spPr>
          <a:xfrm flipH="1">
            <a:off x="9537532" y="3068331"/>
            <a:ext cx="1727523" cy="3468266"/>
          </a:xfrm>
          <a:prstGeom prst="rect">
            <a:avLst/>
          </a:prstGeom>
        </p:spPr>
      </p:pic>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696781" y="7350044"/>
            <a:ext cx="1249645" cy="2787616"/>
          </a:xfrm>
          <a:prstGeom prst="rect">
            <a:avLst/>
          </a:prstGeom>
        </p:spPr>
      </p:pic>
      <p:pic>
        <p:nvPicPr>
          <p:cNvPr id="19"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76048" y="8526786"/>
            <a:ext cx="846156" cy="960114"/>
          </a:xfrm>
          <a:prstGeom prst="rect">
            <a:avLst/>
          </a:prstGeom>
        </p:spPr>
      </p:pic>
      <p:sp>
        <p:nvSpPr>
          <p:cNvPr id="22" name="Rectangle 21"/>
          <p:cNvSpPr/>
          <p:nvPr/>
        </p:nvSpPr>
        <p:spPr>
          <a:xfrm>
            <a:off x="12784965" y="7353300"/>
            <a:ext cx="3903633" cy="1002710"/>
          </a:xfrm>
          <a:prstGeom prst="rect">
            <a:avLst/>
          </a:prstGeom>
        </p:spPr>
        <p:txBody>
          <a:bodyPr wrap="none">
            <a:spAutoFit/>
          </a:bodyPr>
          <a:lstStyle/>
          <a:p>
            <a:pPr algn="ctr">
              <a:lnSpc>
                <a:spcPct val="150000"/>
              </a:lnSpc>
            </a:pPr>
            <a:r>
              <a:rPr lang="vi-VN" sz="4500" b="1">
                <a:solidFill>
                  <a:srgbClr val="FF0000"/>
                </a:solidFill>
              </a:rPr>
              <a:t>d. ngạc nhiên</a:t>
            </a:r>
            <a:endParaRPr lang="vi-VN" sz="4500" dirty="0">
              <a:solidFill>
                <a:srgbClr val="FF0000"/>
              </a:solidFill>
            </a:endParaRPr>
          </a:p>
        </p:txBody>
      </p:sp>
      <p:sp>
        <p:nvSpPr>
          <p:cNvPr id="11" name="Rounded Rectangular Callout 10"/>
          <p:cNvSpPr/>
          <p:nvPr/>
        </p:nvSpPr>
        <p:spPr>
          <a:xfrm>
            <a:off x="1536569" y="3384222"/>
            <a:ext cx="6975835" cy="2243579"/>
          </a:xfrm>
          <a:prstGeom prst="wedgeRoundRectCallout">
            <a:avLst>
              <a:gd name="adj1" fmla="val 57143"/>
              <a:gd name="adj2" fmla="val -2191"/>
              <a:gd name="adj3" fmla="val 16667"/>
            </a:avLst>
          </a:prstGeom>
          <a:solidFill>
            <a:schemeClr val="accent4">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dirty="0">
                <a:solidFill>
                  <a:srgbClr val="000000"/>
                </a:solidFill>
                <a:ea typeface="Calibri" panose="020F0502020204030204" pitchFamily="34" charset="0"/>
                <a:cs typeface="Arial" panose="020B0604020202020204" pitchFamily="34" charset="0"/>
              </a:rPr>
              <a:t>Hai chị em muốn xoá dòng “Bố nấu ăn không ngon” trong tấm thiệp nhưng lại quên không xoá,...</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62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9" name="Group 8"/>
          <p:cNvGrpSpPr/>
          <p:nvPr/>
        </p:nvGrpSpPr>
        <p:grpSpPr>
          <a:xfrm>
            <a:off x="713232" y="316993"/>
            <a:ext cx="9582912" cy="1212833"/>
            <a:chOff x="3095623" y="824107"/>
            <a:chExt cx="12609566" cy="1991769"/>
          </a:xfrm>
        </p:grpSpPr>
        <p:sp>
          <p:nvSpPr>
            <p:cNvPr id="10" name="Freeform 4"/>
            <p:cNvSpPr/>
            <p:nvPr/>
          </p:nvSpPr>
          <p:spPr>
            <a:xfrm>
              <a:off x="3095623" y="862935"/>
              <a:ext cx="12609566" cy="1344773"/>
            </a:xfrm>
            <a:custGeom>
              <a:avLst/>
              <a:gdLst/>
              <a:ahLst/>
              <a:cxnLst/>
              <a:rect l="l" t="t" r="r" b="b"/>
              <a:pathLst>
                <a:path w="3198146" h="1036498">
                  <a:moveTo>
                    <a:pt x="3198146" y="1036498"/>
                  </a:moveTo>
                  <a:lnTo>
                    <a:pt x="0" y="1028878"/>
                  </a:lnTo>
                  <a:lnTo>
                    <a:pt x="0" y="372711"/>
                  </a:lnTo>
                  <a:lnTo>
                    <a:pt x="17780" y="19050"/>
                  </a:lnTo>
                  <a:lnTo>
                    <a:pt x="1592683" y="0"/>
                  </a:lnTo>
                  <a:lnTo>
                    <a:pt x="3179096" y="5080"/>
                  </a:lnTo>
                  <a:close/>
                </a:path>
              </a:pathLst>
            </a:custGeom>
            <a:solidFill>
              <a:schemeClr val="accent6">
                <a:lumMod val="40000"/>
                <a:lumOff val="60000"/>
              </a:schemeClr>
            </a:solidFill>
          </p:spPr>
          <p:txBody>
            <a:bodyPr/>
            <a:lstStyle/>
            <a:p>
              <a:endParaRPr lang="en-US"/>
            </a:p>
          </p:txBody>
        </p:sp>
        <p:sp>
          <p:nvSpPr>
            <p:cNvPr id="12" name="TextBox 6"/>
            <p:cNvSpPr txBox="1"/>
            <p:nvPr/>
          </p:nvSpPr>
          <p:spPr>
            <a:xfrm>
              <a:off x="3400434" y="824107"/>
              <a:ext cx="12078751" cy="1991769"/>
            </a:xfrm>
            <a:prstGeom prst="rect">
              <a:avLst/>
            </a:prstGeom>
          </p:spPr>
          <p:txBody>
            <a:bodyPr wrap="square" lIns="0" tIns="0" rIns="0" bIns="0" rtlCol="0" anchor="t">
              <a:spAutoFit/>
            </a:bodyPr>
            <a:lstStyle/>
            <a:p>
              <a:pPr>
                <a:lnSpc>
                  <a:spcPct val="150000"/>
                </a:lnSpc>
              </a:pPr>
              <a:r>
                <a:rPr lang="en-US" sz="2800" b="1" dirty="0" err="1">
                  <a:solidFill>
                    <a:srgbClr val="002060"/>
                  </a:solidFill>
                  <a:cs typeface="Arial" panose="020B0604020202020204" pitchFamily="34" charset="0"/>
                </a:rPr>
                <a:t>Câu</a:t>
              </a:r>
              <a:r>
                <a:rPr lang="en-US" sz="2800" b="1" dirty="0">
                  <a:solidFill>
                    <a:srgbClr val="002060"/>
                  </a:solidFill>
                  <a:cs typeface="Arial" panose="020B0604020202020204" pitchFamily="34" charset="0"/>
                </a:rPr>
                <a:t> 4. </a:t>
              </a:r>
              <a:r>
                <a:rPr lang="en-US" sz="2800" dirty="0" err="1">
                  <a:solidFill>
                    <a:srgbClr val="002060"/>
                  </a:solidFill>
                  <a:cs typeface="Arial" panose="020B0604020202020204" pitchFamily="34" charset="0"/>
                </a:rPr>
                <a:t>Bố</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đã</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làm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gì</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để</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hai</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chị</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em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cảm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thấy</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rất</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vui</a:t>
              </a:r>
              <a:r>
                <a:rPr lang="en-US" sz="2800" dirty="0">
                  <a:solidFill>
                    <a:srgbClr val="002060"/>
                  </a:solidFill>
                  <a:cs typeface="Arial" panose="020B0604020202020204" pitchFamily="34" charset="0"/>
                </a:rPr>
                <a:t>?</a:t>
              </a:r>
              <a:endParaRPr lang="vi-VN" sz="2800" dirty="0">
                <a:solidFill>
                  <a:srgbClr val="002060"/>
                </a:solidFill>
                <a:cs typeface="Arial" panose="020B0604020202020204" pitchFamily="34" charset="0"/>
              </a:endParaRPr>
            </a:p>
            <a:p>
              <a:pPr algn="ctr">
                <a:lnSpc>
                  <a:spcPct val="150000"/>
                </a:lnSpc>
              </a:pPr>
              <a:endParaRPr lang="en-US" sz="2800" dirty="0">
                <a:solidFill>
                  <a:srgbClr val="002060"/>
                </a:solidFill>
                <a:cs typeface="Arial" panose="020B0604020202020204" pitchFamily="34" charset="0"/>
              </a:endParaRPr>
            </a:p>
          </p:txBody>
        </p:sp>
      </p:grpSp>
      <p:pic>
        <p:nvPicPr>
          <p:cNvPr id="13" name="Picture 4"/>
          <p:cNvPicPr>
            <a:picLocks noChangeAspect="1"/>
          </p:cNvPicPr>
          <p:nvPr/>
        </p:nvPicPr>
        <p:blipFill>
          <a:blip r:embed="rId3"/>
          <a:srcRect/>
          <a:stretch>
            <a:fillRect/>
          </a:stretch>
        </p:blipFill>
        <p:spPr>
          <a:xfrm flipH="1">
            <a:off x="9839190" y="2898648"/>
            <a:ext cx="1727523" cy="3468266"/>
          </a:xfrm>
          <a:prstGeom prst="rect">
            <a:avLst/>
          </a:prstGeom>
        </p:spPr>
      </p:pic>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696781" y="7350044"/>
            <a:ext cx="1249645" cy="2787616"/>
          </a:xfrm>
          <a:prstGeom prst="rect">
            <a:avLst/>
          </a:prstGeom>
        </p:spPr>
      </p:pic>
      <p:pic>
        <p:nvPicPr>
          <p:cNvPr id="19"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76048" y="8526786"/>
            <a:ext cx="846156" cy="960114"/>
          </a:xfrm>
          <a:prstGeom prst="rect">
            <a:avLst/>
          </a:prstGeom>
        </p:spPr>
      </p:pic>
      <p:sp>
        <p:nvSpPr>
          <p:cNvPr id="22" name="Rectangle 21"/>
          <p:cNvSpPr/>
          <p:nvPr/>
        </p:nvSpPr>
        <p:spPr>
          <a:xfrm>
            <a:off x="12784965" y="7353300"/>
            <a:ext cx="3903633" cy="1002710"/>
          </a:xfrm>
          <a:prstGeom prst="rect">
            <a:avLst/>
          </a:prstGeom>
        </p:spPr>
        <p:txBody>
          <a:bodyPr wrap="none">
            <a:spAutoFit/>
          </a:bodyPr>
          <a:lstStyle/>
          <a:p>
            <a:pPr algn="ctr">
              <a:lnSpc>
                <a:spcPct val="150000"/>
              </a:lnSpc>
            </a:pPr>
            <a:r>
              <a:rPr lang="vi-VN" sz="4500" b="1">
                <a:solidFill>
                  <a:srgbClr val="FF0000"/>
                </a:solidFill>
              </a:rPr>
              <a:t>d. ngạc nhiên</a:t>
            </a:r>
            <a:endParaRPr lang="vi-VN" sz="4500" dirty="0">
              <a:solidFill>
                <a:srgbClr val="FF0000"/>
              </a:solidFill>
            </a:endParaRPr>
          </a:p>
        </p:txBody>
      </p:sp>
      <p:sp>
        <p:nvSpPr>
          <p:cNvPr id="11" name="Rounded Rectangular Callout 10"/>
          <p:cNvSpPr/>
          <p:nvPr/>
        </p:nvSpPr>
        <p:spPr>
          <a:xfrm>
            <a:off x="1776048" y="3026003"/>
            <a:ext cx="6975835" cy="2243579"/>
          </a:xfrm>
          <a:prstGeom prst="wedgeRoundRectCallout">
            <a:avLst>
              <a:gd name="adj1" fmla="val 57143"/>
              <a:gd name="adj2" fmla="val -2191"/>
              <a:gd name="adj3" fmla="val 16667"/>
            </a:avLst>
          </a:prstGeom>
          <a:solidFill>
            <a:schemeClr val="accent4">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2800" dirty="0">
                <a:solidFill>
                  <a:srgbClr val="000000"/>
                </a:solidFill>
                <a:ea typeface="Calibri" panose="020F0502020204030204" pitchFamily="34" charset="0"/>
                <a:cs typeface="Arial" panose="020B0604020202020204" pitchFamily="34" charset="0"/>
              </a:rPr>
              <a:t>Bố đã cảm ơn hai chị em vì món quà. Với bố, đây là món quà đặc biệt nhất.</a:t>
            </a:r>
            <a:r>
              <a:rPr lang="en-US" sz="2800" dirty="0">
                <a:solidFill>
                  <a:srgbClr val="000000"/>
                </a:solidFill>
                <a:ea typeface="Calibri" panose="020F0502020204030204" pitchFamily="34" charset="0"/>
                <a:cs typeface="Arial" panose="020B0604020202020204" pitchFamily="34" charset="0"/>
              </a:rPr>
              <a:t> </a:t>
            </a:r>
            <a:r>
              <a:rPr lang="vi-VN" sz="2800" dirty="0">
                <a:solidFill>
                  <a:srgbClr val="000000"/>
                </a:solidFill>
                <a:ea typeface="Calibri" panose="020F0502020204030204" pitchFamily="34" charset="0"/>
                <a:cs typeface="Arial" panose="020B0604020202020204" pitchFamily="34" charset="0"/>
              </a:rPr>
              <a:t>Bố nói với hai chị em là bố rất yêu hai chị em,...</a:t>
            </a:r>
            <a:r>
              <a:rPr lang="en-US" sz="2800" dirty="0">
                <a:solidFill>
                  <a:srgbClr val="000000"/>
                </a:solidFill>
                <a:ea typeface="Calibri" panose="020F0502020204030204" pitchFamily="34" charset="0"/>
                <a:cs typeface="Arial" panose="020B0604020202020204" pitchFamily="34" charset="0"/>
              </a:rPr>
              <a:t>  </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234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pSp>
        <p:nvGrpSpPr>
          <p:cNvPr id="9" name="Group 8"/>
          <p:cNvGrpSpPr/>
          <p:nvPr/>
        </p:nvGrpSpPr>
        <p:grpSpPr>
          <a:xfrm>
            <a:off x="1024317" y="914240"/>
            <a:ext cx="9825935" cy="2037228"/>
            <a:chOff x="3095623" y="862935"/>
            <a:chExt cx="12929345" cy="3345628"/>
          </a:xfrm>
        </p:grpSpPr>
        <p:sp>
          <p:nvSpPr>
            <p:cNvPr id="10" name="Freeform 4"/>
            <p:cNvSpPr/>
            <p:nvPr/>
          </p:nvSpPr>
          <p:spPr>
            <a:xfrm>
              <a:off x="3095623" y="862935"/>
              <a:ext cx="12609566" cy="2490373"/>
            </a:xfrm>
            <a:custGeom>
              <a:avLst/>
              <a:gdLst/>
              <a:ahLst/>
              <a:cxnLst/>
              <a:rect l="l" t="t" r="r" b="b"/>
              <a:pathLst>
                <a:path w="3198146" h="1036498">
                  <a:moveTo>
                    <a:pt x="3198146" y="1036498"/>
                  </a:moveTo>
                  <a:lnTo>
                    <a:pt x="0" y="1028878"/>
                  </a:lnTo>
                  <a:lnTo>
                    <a:pt x="0" y="372711"/>
                  </a:lnTo>
                  <a:lnTo>
                    <a:pt x="17780" y="19050"/>
                  </a:lnTo>
                  <a:lnTo>
                    <a:pt x="1592683" y="0"/>
                  </a:lnTo>
                  <a:lnTo>
                    <a:pt x="3179096" y="5080"/>
                  </a:lnTo>
                  <a:close/>
                </a:path>
              </a:pathLst>
            </a:custGeom>
            <a:solidFill>
              <a:schemeClr val="accent6">
                <a:lumMod val="40000"/>
                <a:lumOff val="60000"/>
              </a:schemeClr>
            </a:solidFill>
          </p:spPr>
          <p:txBody>
            <a:bodyPr/>
            <a:lstStyle/>
            <a:p>
              <a:endParaRPr lang="en-US"/>
            </a:p>
          </p:txBody>
        </p:sp>
        <p:sp>
          <p:nvSpPr>
            <p:cNvPr id="12" name="TextBox 6"/>
            <p:cNvSpPr txBox="1"/>
            <p:nvPr/>
          </p:nvSpPr>
          <p:spPr>
            <a:xfrm>
              <a:off x="3946217" y="1024263"/>
              <a:ext cx="12078751" cy="3184300"/>
            </a:xfrm>
            <a:prstGeom prst="rect">
              <a:avLst/>
            </a:prstGeom>
          </p:spPr>
          <p:txBody>
            <a:bodyPr wrap="square" lIns="0" tIns="0" rIns="0" bIns="0" rtlCol="0" anchor="t">
              <a:spAutoFit/>
            </a:bodyPr>
            <a:lstStyle/>
            <a:p>
              <a:pPr>
                <a:lnSpc>
                  <a:spcPct val="150000"/>
                </a:lnSpc>
              </a:pPr>
              <a:r>
                <a:rPr lang="en-US" sz="2800" b="1" dirty="0" err="1">
                  <a:solidFill>
                    <a:srgbClr val="002060"/>
                  </a:solidFill>
                  <a:cs typeface="Arial" panose="020B0604020202020204" pitchFamily="34" charset="0"/>
                </a:rPr>
                <a:t>Câu</a:t>
              </a:r>
              <a:r>
                <a:rPr lang="en-US" sz="2800" b="1" dirty="0">
                  <a:solidFill>
                    <a:srgbClr val="002060"/>
                  </a:solidFill>
                  <a:cs typeface="Arial" panose="020B0604020202020204" pitchFamily="34" charset="0"/>
                </a:rPr>
                <a:t> 5. </a:t>
              </a:r>
              <a:r>
                <a:rPr lang="en-US" sz="2800" dirty="0" err="1">
                  <a:solidFill>
                    <a:srgbClr val="002060"/>
                  </a:solidFill>
                  <a:cs typeface="Arial" panose="020B0604020202020204" pitchFamily="34" charset="0"/>
                </a:rPr>
                <a:t>Em</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thích</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nhất</a:t>
              </a:r>
              <a:r>
                <a:rPr lang="en-US" sz="2800" dirty="0">
                  <a:solidFill>
                    <a:srgbClr val="002060"/>
                  </a:solidFill>
                  <a:cs typeface="Arial" panose="020B0604020202020204" pitchFamily="34" charset="0"/>
                </a:rPr>
                <a:t> chi </a:t>
              </a:r>
              <a:r>
                <a:rPr lang="en-US" sz="2800" dirty="0" err="1">
                  <a:solidFill>
                    <a:srgbClr val="002060"/>
                  </a:solidFill>
                  <a:cs typeface="Arial" panose="020B0604020202020204" pitchFamily="34" charset="0"/>
                </a:rPr>
                <a:t>tiết</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nào</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trong</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câu</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chuyện</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trên</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Vì</a:t>
              </a:r>
              <a:r>
                <a:rPr lang="en-US" sz="2800" dirty="0">
                  <a:solidFill>
                    <a:srgbClr val="002060"/>
                  </a:solidFill>
                  <a:cs typeface="Arial" panose="020B0604020202020204" pitchFamily="34" charset="0"/>
                </a:rPr>
                <a:t> </a:t>
              </a:r>
              <a:r>
                <a:rPr lang="en-US" sz="2800" dirty="0" err="1">
                  <a:solidFill>
                    <a:srgbClr val="002060"/>
                  </a:solidFill>
                  <a:cs typeface="Arial" panose="020B0604020202020204" pitchFamily="34" charset="0"/>
                </a:rPr>
                <a:t>sao</a:t>
              </a:r>
              <a:r>
                <a:rPr lang="en-US" sz="2800" dirty="0">
                  <a:solidFill>
                    <a:srgbClr val="002060"/>
                  </a:solidFill>
                  <a:cs typeface="Arial" panose="020B0604020202020204" pitchFamily="34" charset="0"/>
                </a:rPr>
                <a:t>?</a:t>
              </a:r>
              <a:endParaRPr lang="vi-VN" sz="2800" dirty="0">
                <a:solidFill>
                  <a:srgbClr val="002060"/>
                </a:solidFill>
                <a:cs typeface="Arial" panose="020B0604020202020204" pitchFamily="34" charset="0"/>
              </a:endParaRPr>
            </a:p>
            <a:p>
              <a:pPr algn="ctr">
                <a:lnSpc>
                  <a:spcPct val="150000"/>
                </a:lnSpc>
              </a:pPr>
              <a:endParaRPr lang="en-US" sz="2800" dirty="0">
                <a:solidFill>
                  <a:srgbClr val="002060"/>
                </a:solidFill>
                <a:cs typeface="Arial" panose="020B0604020202020204" pitchFamily="34" charset="0"/>
              </a:endParaRPr>
            </a:p>
          </p:txBody>
        </p:sp>
      </p:grpSp>
      <p:pic>
        <p:nvPicPr>
          <p:cNvPr id="13" name="Picture 4"/>
          <p:cNvPicPr>
            <a:picLocks noChangeAspect="1"/>
          </p:cNvPicPr>
          <p:nvPr/>
        </p:nvPicPr>
        <p:blipFill>
          <a:blip r:embed="rId3"/>
          <a:srcRect/>
          <a:stretch>
            <a:fillRect/>
          </a:stretch>
        </p:blipFill>
        <p:spPr>
          <a:xfrm flipH="1">
            <a:off x="9839190" y="2898648"/>
            <a:ext cx="1727523" cy="3468266"/>
          </a:xfrm>
          <a:prstGeom prst="rect">
            <a:avLst/>
          </a:prstGeom>
        </p:spPr>
      </p:pic>
      <p:pic>
        <p:nvPicPr>
          <p:cNvPr id="1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696781" y="7350044"/>
            <a:ext cx="1249645" cy="2787616"/>
          </a:xfrm>
          <a:prstGeom prst="rect">
            <a:avLst/>
          </a:prstGeom>
        </p:spPr>
      </p:pic>
      <p:pic>
        <p:nvPicPr>
          <p:cNvPr id="19"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76048" y="8526786"/>
            <a:ext cx="846156" cy="960114"/>
          </a:xfrm>
          <a:prstGeom prst="rect">
            <a:avLst/>
          </a:prstGeom>
        </p:spPr>
      </p:pic>
      <p:sp>
        <p:nvSpPr>
          <p:cNvPr id="22" name="Rectangle 21"/>
          <p:cNvSpPr/>
          <p:nvPr/>
        </p:nvSpPr>
        <p:spPr>
          <a:xfrm>
            <a:off x="12784965" y="7353300"/>
            <a:ext cx="3903633" cy="1002710"/>
          </a:xfrm>
          <a:prstGeom prst="rect">
            <a:avLst/>
          </a:prstGeom>
        </p:spPr>
        <p:txBody>
          <a:bodyPr wrap="none">
            <a:spAutoFit/>
          </a:bodyPr>
          <a:lstStyle/>
          <a:p>
            <a:pPr algn="ctr">
              <a:lnSpc>
                <a:spcPct val="150000"/>
              </a:lnSpc>
            </a:pPr>
            <a:r>
              <a:rPr lang="vi-VN" sz="4500" b="1">
                <a:solidFill>
                  <a:srgbClr val="FF0000"/>
                </a:solidFill>
              </a:rPr>
              <a:t>d. ngạc nhiên</a:t>
            </a:r>
            <a:endParaRPr lang="vi-VN" sz="4500" dirty="0">
              <a:solidFill>
                <a:srgbClr val="FF0000"/>
              </a:solidFill>
            </a:endParaRPr>
          </a:p>
        </p:txBody>
      </p:sp>
    </p:spTree>
    <p:extLst>
      <p:ext uri="{BB962C8B-B14F-4D97-AF65-F5344CB8AC3E}">
        <p14:creationId xmlns:p14="http://schemas.microsoft.com/office/powerpoint/2010/main" val="3820847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86968" y="2494197"/>
            <a:ext cx="10425598" cy="2480139"/>
            <a:chOff x="3044957" y="3453614"/>
            <a:chExt cx="6346694" cy="3953637"/>
          </a:xfrm>
        </p:grpSpPr>
        <p:sp>
          <p:nvSpPr>
            <p:cNvPr id="11" name="Rounded Rectangular Callout 10"/>
            <p:cNvSpPr/>
            <p:nvPr/>
          </p:nvSpPr>
          <p:spPr>
            <a:xfrm>
              <a:off x="3044957" y="3453614"/>
              <a:ext cx="6346694" cy="3953637"/>
            </a:xfrm>
            <a:prstGeom prst="wedgeRoundRectCallout">
              <a:avLst>
                <a:gd name="adj1" fmla="val 30243"/>
                <a:gd name="adj2" fmla="val 4960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3238501" y="3769691"/>
              <a:ext cx="6038849" cy="3287238"/>
            </a:xfrm>
            <a:prstGeom prst="rect">
              <a:avLst/>
            </a:prstGeom>
            <a:noFill/>
          </p:spPr>
          <p:txBody>
            <a:bodyPr wrap="square" rtlCol="0">
              <a:spAutoFit/>
            </a:bodyPr>
            <a:lstStyle/>
            <a:p>
              <a:pPr algn="just"/>
              <a:r>
                <a:rPr lang="en-US" sz="3200" i="1"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Bài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nói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lên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tình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yêu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thương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sâu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sắc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hai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chị</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dành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cho</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bố</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mình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tặng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bố</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món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quà</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sinh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nhật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đặc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biệt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Qua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đó</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ta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thấy</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được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trong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gia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đình</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cần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sự</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sẻ</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chia,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quan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tâm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săn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sóc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lẫn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nhau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grpSp>
        <p:nvGrpSpPr>
          <p:cNvPr id="10" name="Group 9"/>
          <p:cNvGrpSpPr>
            <a:grpSpLocks/>
          </p:cNvGrpSpPr>
          <p:nvPr/>
        </p:nvGrpSpPr>
        <p:grpSpPr bwMode="auto">
          <a:xfrm>
            <a:off x="3384252" y="-125388"/>
            <a:ext cx="5515760" cy="2972371"/>
            <a:chOff x="3825327" y="-288795"/>
            <a:chExt cx="4546309" cy="3985173"/>
          </a:xfrm>
        </p:grpSpPr>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a:spLocks noChangeArrowheads="1"/>
            </p:cNvSpPr>
            <p:nvPr/>
          </p:nvSpPr>
          <p:spPr bwMode="auto">
            <a:xfrm>
              <a:off x="4527281" y="1159313"/>
              <a:ext cx="3396474" cy="8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eaLnBrk="1" hangingPunct="1">
                <a:lnSpc>
                  <a:spcPct val="100000"/>
                </a:lnSpc>
                <a:spcBef>
                  <a:spcPct val="0"/>
                </a:spcBef>
                <a:buFontTx/>
                <a:buNone/>
              </a:pPr>
              <a:r>
                <a:rPr lang="en-US" altLang="en-US" sz="3600" b="1" dirty="0" err="1">
                  <a:solidFill>
                    <a:srgbClr val="FFFF00"/>
                  </a:solidFill>
                </a:rPr>
                <a:t>Nội</a:t>
              </a:r>
              <a:r>
                <a:rPr lang="en-US" altLang="en-US" sz="3600" b="1" dirty="0">
                  <a:solidFill>
                    <a:srgbClr val="FFFF00"/>
                  </a:solidFill>
                </a:rPr>
                <a:t> dung </a:t>
              </a:r>
              <a:r>
                <a:rPr lang="en-US" altLang="en-US" sz="3600" b="1" dirty="0" err="1">
                  <a:solidFill>
                    <a:srgbClr val="FFFF00"/>
                  </a:solidFill>
                </a:rPr>
                <a:t>bài</a:t>
              </a:r>
              <a:r>
                <a:rPr lang="en-US" altLang="en-US" sz="3600" b="1" dirty="0">
                  <a:solidFill>
                    <a:srgbClr val="FFFF00"/>
                  </a:solidFill>
                </a:rPr>
                <a:t> </a:t>
              </a:r>
              <a:r>
                <a:rPr lang="en-US" altLang="en-US" sz="3600" b="1" dirty="0" err="1">
                  <a:solidFill>
                    <a:srgbClr val="FFFF00"/>
                  </a:solidFill>
                </a:rPr>
                <a:t>đọc</a:t>
              </a:r>
              <a:endParaRPr lang="en-US" altLang="en-US" sz="3600" b="1" dirty="0">
                <a:solidFill>
                  <a:srgbClr val="FFFF00"/>
                </a:solidFill>
              </a:endParaRPr>
            </a:p>
          </p:txBody>
        </p:sp>
      </p:grpSp>
    </p:spTree>
    <p:extLst>
      <p:ext uri="{BB962C8B-B14F-4D97-AF65-F5344CB8AC3E}">
        <p14:creationId xmlns:p14="http://schemas.microsoft.com/office/powerpoint/2010/main" val="35253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98" y="801798"/>
            <a:ext cx="7438556" cy="45394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14147" y="1530820"/>
            <a:ext cx="951872" cy="3996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118591" y="2212523"/>
            <a:ext cx="347627" cy="464605"/>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93503" y="1247793"/>
            <a:ext cx="1010894" cy="42437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4002864" y="3994003"/>
            <a:ext cx="347627" cy="464605"/>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8586" y="1076549"/>
            <a:ext cx="827024" cy="766865"/>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7426" y="1623922"/>
            <a:ext cx="2459555" cy="338837"/>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451800" y="2589770"/>
            <a:ext cx="3986756" cy="3378345"/>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grpSp>
      <p:sp>
        <p:nvSpPr>
          <p:cNvPr id="21"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algn="ctr">
              <a:defRPr/>
            </a:pPr>
            <a:r>
              <a:rPr lang="en-US" altLang="zh-CN" sz="6600" b="1">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03</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
        <p:nvSpPr>
          <p:cNvPr id="3" name="TextBox 2"/>
          <p:cNvSpPr txBox="1"/>
          <p:nvPr/>
        </p:nvSpPr>
        <p:spPr>
          <a:xfrm>
            <a:off x="4083709" y="2911814"/>
            <a:ext cx="6064077" cy="1200329"/>
          </a:xfrm>
          <a:prstGeom prst="rect">
            <a:avLst/>
          </a:prstGeom>
          <a:noFill/>
        </p:spPr>
        <p:txBody>
          <a:bodyPr wrap="square" rtlCol="0">
            <a:spAutoFit/>
          </a:bodyPr>
          <a:lstStyle/>
          <a:p>
            <a:r>
              <a:rPr lang="en-US" sz="7200" b="1" dirty="0" err="1">
                <a:solidFill>
                  <a:srgbClr val="70AD47">
                    <a:lumMod val="75000"/>
                  </a:srgbClr>
                </a:solidFill>
                <a:latin typeface="Britannic Bold" panose="020B0903060703020204" pitchFamily="34" charset="0"/>
              </a:rPr>
              <a:t>Luyện</a:t>
            </a:r>
            <a:r>
              <a:rPr lang="en-US" sz="7200" b="1" dirty="0">
                <a:solidFill>
                  <a:srgbClr val="70AD47">
                    <a:lumMod val="75000"/>
                  </a:srgbClr>
                </a:solidFill>
                <a:latin typeface="Britannic Bold" panose="020B0903060703020204" pitchFamily="34" charset="0"/>
              </a:rPr>
              <a:t> </a:t>
            </a:r>
            <a:r>
              <a:rPr lang="en-US" sz="7200" b="1" dirty="0" err="1">
                <a:solidFill>
                  <a:srgbClr val="70AD47">
                    <a:lumMod val="75000"/>
                  </a:srgbClr>
                </a:solidFill>
                <a:latin typeface="Britannic Bold" panose="020B0903060703020204" pitchFamily="34" charset="0"/>
              </a:rPr>
              <a:t>đọc</a:t>
            </a:r>
            <a:r>
              <a:rPr lang="en-US" sz="7200" b="1" dirty="0">
                <a:solidFill>
                  <a:srgbClr val="70AD47">
                    <a:lumMod val="75000"/>
                  </a:srgbClr>
                </a:solidFill>
                <a:latin typeface="Britannic Bold" panose="020B0903060703020204" pitchFamily="34" charset="0"/>
              </a:rPr>
              <a:t> </a:t>
            </a:r>
            <a:r>
              <a:rPr lang="en-US" sz="7200" b="1" dirty="0" err="1">
                <a:solidFill>
                  <a:srgbClr val="70AD47">
                    <a:lumMod val="75000"/>
                  </a:srgbClr>
                </a:solidFill>
                <a:latin typeface="Britannic Bold" panose="020B0903060703020204" pitchFamily="34" charset="0"/>
              </a:rPr>
              <a:t>lại</a:t>
            </a:r>
            <a:endParaRPr lang="en-US" sz="7200" b="1" dirty="0">
              <a:solidFill>
                <a:srgbClr val="70AD47">
                  <a:lumMod val="75000"/>
                </a:srgbClr>
              </a:solidFill>
              <a:latin typeface="Britannic Bold" panose="020B0903060703020204" pitchFamily="34" charset="0"/>
            </a:endParaRPr>
          </a:p>
        </p:txBody>
      </p:sp>
    </p:spTree>
    <p:extLst>
      <p:ext uri="{BB962C8B-B14F-4D97-AF65-F5344CB8AC3E}">
        <p14:creationId xmlns:p14="http://schemas.microsoft.com/office/powerpoint/2010/main" val="397830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9EDD91D-9A8C-C7C6-FDF0-31EF41181628}"/>
              </a:ext>
            </a:extLst>
          </p:cNvPr>
          <p:cNvGrpSpPr/>
          <p:nvPr/>
        </p:nvGrpSpPr>
        <p:grpSpPr>
          <a:xfrm>
            <a:off x="68699" y="9144"/>
            <a:ext cx="2848237" cy="719916"/>
            <a:chOff x="2906492" y="616899"/>
            <a:chExt cx="3350093" cy="629993"/>
          </a:xfrm>
          <a:solidFill>
            <a:schemeClr val="accent6">
              <a:lumMod val="40000"/>
              <a:lumOff val="60000"/>
            </a:schemeClr>
          </a:solidFill>
        </p:grpSpPr>
        <p:sp>
          <p:nvSpPr>
            <p:cNvPr id="28" name="Rounded Rectangle 8">
              <a:extLst>
                <a:ext uri="{FF2B5EF4-FFF2-40B4-BE49-F238E27FC236}">
                  <a16:creationId xmlns:a16="http://schemas.microsoft.com/office/drawing/2014/main" id="{F3DE1EF4-BE1F-EAE8-73EE-EE032B5CE9CD}"/>
                </a:ext>
              </a:extLst>
            </p:cNvPr>
            <p:cNvSpPr/>
            <p:nvPr/>
          </p:nvSpPr>
          <p:spPr>
            <a:xfrm>
              <a:off x="2943549" y="693066"/>
              <a:ext cx="3313036" cy="511003"/>
            </a:xfrm>
            <a:prstGeom prst="roundRect">
              <a:avLst>
                <a:gd name="adj" fmla="val 18361"/>
              </a:avLst>
            </a:prstGeom>
            <a:grpFill/>
          </p:spPr>
          <p:txBody>
            <a:bodyPr wrap="square">
              <a:spAutoFit/>
            </a:bodyPr>
            <a:lstStyle/>
            <a:p>
              <a:pPr algn="r">
                <a:defRPr/>
              </a:pPr>
              <a:r>
                <a:rPr lang="en-US" altLang="zh-CN" sz="2800" b="1" kern="0" dirty="0" err="1">
                  <a:solidFill>
                    <a:srgbClr val="FF0000"/>
                  </a:solidFill>
                  <a:ea typeface="inpin heiti" charset="-122"/>
                  <a:cs typeface="Calibri" panose="020F0502020204030204" pitchFamily="34" charset="0"/>
                </a:rPr>
                <a:t>Luyện</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lại</a:t>
              </a:r>
              <a:endParaRPr lang="en-US" altLang="zh-CN" sz="2800" b="1" kern="0" dirty="0">
                <a:solidFill>
                  <a:srgbClr val="FF0000"/>
                </a:solidFill>
                <a:ea typeface="inpin heiti" charset="-122"/>
                <a:cs typeface="Calibri" panose="020F0502020204030204" pitchFamily="34" charset="0"/>
              </a:endParaRPr>
            </a:p>
          </p:txBody>
        </p:sp>
        <p:pic>
          <p:nvPicPr>
            <p:cNvPr id="29" name="Picture 28">
              <a:extLst>
                <a:ext uri="{FF2B5EF4-FFF2-40B4-BE49-F238E27FC236}">
                  <a16:creationId xmlns:a16="http://schemas.microsoft.com/office/drawing/2014/main" id="{F8B4E47C-F538-E65B-1D4F-05F3EEACBFFC}"/>
                </a:ext>
              </a:extLst>
            </p:cNvPr>
            <p:cNvPicPr>
              <a:picLocks noChangeAspect="1"/>
            </p:cNvPicPr>
            <p:nvPr/>
          </p:nvPicPr>
          <p:blipFill>
            <a:blip r:embed="rId2"/>
            <a:stretch>
              <a:fillRect/>
            </a:stretch>
          </p:blipFill>
          <p:spPr>
            <a:xfrm rot="16200000">
              <a:off x="2944891" y="578500"/>
              <a:ext cx="629993" cy="706791"/>
            </a:xfrm>
            <a:prstGeom prst="rect">
              <a:avLst/>
            </a:prstGeom>
            <a:grpFill/>
          </p:spPr>
        </p:pic>
      </p:grpSp>
      <p:sp>
        <p:nvSpPr>
          <p:cNvPr id="30" name="TextBox 29">
            <a:extLst>
              <a:ext uri="{FF2B5EF4-FFF2-40B4-BE49-F238E27FC236}">
                <a16:creationId xmlns:a16="http://schemas.microsoft.com/office/drawing/2014/main" id="{83DE1F8B-C43D-4B7A-8155-BEAC33AC1D49}"/>
              </a:ext>
            </a:extLst>
          </p:cNvPr>
          <p:cNvSpPr txBox="1"/>
          <p:nvPr/>
        </p:nvSpPr>
        <p:spPr>
          <a:xfrm>
            <a:off x="1319370" y="1123118"/>
            <a:ext cx="9904557" cy="5934381"/>
          </a:xfrm>
          <a:prstGeom prst="rect">
            <a:avLst/>
          </a:prstGeom>
          <a:noFill/>
        </p:spPr>
        <p:txBody>
          <a:bodyPr wrap="square" rtlCol="0">
            <a:spAutoFit/>
          </a:bodyPr>
          <a:lstStyle/>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Bố đang ngồi trước máy tính, mặt đăm chiêu.</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Bố ơi…</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Bố nhìn hai chị em.</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Hai chị em sao thế?</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Chúng con…</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Chúc mừng sinh nhật bố!</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Hai chị em hồi hộp nhìn bố. Bố ngạc nhiên mở quà, đọc chăm chú. Rồi bố cười giòn giã:</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Ngạc nhiên chưa? Hai chị em tặng bố. Còn tiết lộ bí mật bố nấu ăn không ngon nữa.</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Chị nhìn em. Em nhìn chị. Cả hai nhìn tấm thiệp. Thôi, quên xóa dòng “Nấu ăn không ngon rồi”. Mắt chị rơm rớm. Nhưng bố đã choàng tay ôm hai chị em vào lòng:</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Cảm ơn hai con. Đây là món quà đặc biệt nhất bố được nhận đấy. Bố muốn thêm một ý nữa là: Bố rất yêu các con.</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Ừ nhỉ, sao cả hai chị em đều quên. Ba bố con cười vang cả nhà.</a:t>
            </a: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4562856" y="267395"/>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pic>
        <p:nvPicPr>
          <p:cNvPr id="9" name="Picture 8">
            <a:extLst>
              <a:ext uri="{FF2B5EF4-FFF2-40B4-BE49-F238E27FC236}">
                <a16:creationId xmlns:a16="http://schemas.microsoft.com/office/drawing/2014/main" id="{F4E6B08A-B4BA-45EF-A29C-7A3FB6368C1E}"/>
              </a:ext>
            </a:extLst>
          </p:cNvPr>
          <p:cNvPicPr>
            <a:picLocks noChangeAspect="1"/>
          </p:cNvPicPr>
          <p:nvPr/>
        </p:nvPicPr>
        <p:blipFill>
          <a:blip r:embed="rId3" cstate="print">
            <a:extLst>
              <a:ext uri="{28A0092B-C50C-407E-A947-70E740481C1C}">
                <a14:useLocalDpi xmlns:a14="http://schemas.microsoft.com/office/drawing/2010/main" val="0"/>
              </a:ext>
            </a:extLst>
          </a:blip>
          <a:srcRect t="14324" b="14324"/>
          <a:stretch>
            <a:fillRect/>
          </a:stretch>
        </p:blipFill>
        <p:spPr>
          <a:xfrm>
            <a:off x="809613" y="1046328"/>
            <a:ext cx="717435" cy="608183"/>
          </a:xfrm>
          <a:prstGeom prst="rect">
            <a:avLst/>
          </a:prstGeom>
        </p:spPr>
      </p:pic>
    </p:spTree>
    <p:extLst>
      <p:ext uri="{BB962C8B-B14F-4D97-AF65-F5344CB8AC3E}">
        <p14:creationId xmlns:p14="http://schemas.microsoft.com/office/powerpoint/2010/main" val="293973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9EDD91D-9A8C-C7C6-FDF0-31EF41181628}"/>
              </a:ext>
            </a:extLst>
          </p:cNvPr>
          <p:cNvGrpSpPr/>
          <p:nvPr/>
        </p:nvGrpSpPr>
        <p:grpSpPr>
          <a:xfrm>
            <a:off x="68699" y="9144"/>
            <a:ext cx="2848237" cy="719916"/>
            <a:chOff x="2906492" y="616899"/>
            <a:chExt cx="3350093" cy="629993"/>
          </a:xfrm>
          <a:solidFill>
            <a:schemeClr val="accent6">
              <a:lumMod val="40000"/>
              <a:lumOff val="60000"/>
            </a:schemeClr>
          </a:solidFill>
        </p:grpSpPr>
        <p:sp>
          <p:nvSpPr>
            <p:cNvPr id="28" name="Rounded Rectangle 8">
              <a:extLst>
                <a:ext uri="{FF2B5EF4-FFF2-40B4-BE49-F238E27FC236}">
                  <a16:creationId xmlns:a16="http://schemas.microsoft.com/office/drawing/2014/main" id="{F3DE1EF4-BE1F-EAE8-73EE-EE032B5CE9CD}"/>
                </a:ext>
              </a:extLst>
            </p:cNvPr>
            <p:cNvSpPr/>
            <p:nvPr/>
          </p:nvSpPr>
          <p:spPr>
            <a:xfrm>
              <a:off x="2943549" y="693066"/>
              <a:ext cx="3313036" cy="511003"/>
            </a:xfrm>
            <a:prstGeom prst="roundRect">
              <a:avLst>
                <a:gd name="adj" fmla="val 18361"/>
              </a:avLst>
            </a:prstGeom>
            <a:grpFill/>
          </p:spPr>
          <p:txBody>
            <a:bodyPr wrap="square">
              <a:spAutoFit/>
            </a:bodyPr>
            <a:lstStyle/>
            <a:p>
              <a:pPr algn="r">
                <a:defRPr/>
              </a:pPr>
              <a:r>
                <a:rPr lang="en-US" altLang="zh-CN" sz="2800" b="1" kern="0" dirty="0" err="1">
                  <a:solidFill>
                    <a:srgbClr val="FF0000"/>
                  </a:solidFill>
                  <a:ea typeface="inpin heiti" charset="-122"/>
                  <a:cs typeface="Calibri" panose="020F0502020204030204" pitchFamily="34" charset="0"/>
                </a:rPr>
                <a:t>Luyện</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lại</a:t>
              </a:r>
              <a:endParaRPr lang="en-US" altLang="zh-CN" sz="2800" b="1" kern="0" dirty="0">
                <a:solidFill>
                  <a:srgbClr val="FF0000"/>
                </a:solidFill>
                <a:ea typeface="inpin heiti" charset="-122"/>
                <a:cs typeface="Calibri" panose="020F0502020204030204" pitchFamily="34" charset="0"/>
              </a:endParaRPr>
            </a:p>
          </p:txBody>
        </p:sp>
        <p:pic>
          <p:nvPicPr>
            <p:cNvPr id="29" name="Picture 28">
              <a:extLst>
                <a:ext uri="{FF2B5EF4-FFF2-40B4-BE49-F238E27FC236}">
                  <a16:creationId xmlns:a16="http://schemas.microsoft.com/office/drawing/2014/main" id="{F8B4E47C-F538-E65B-1D4F-05F3EEACBFFC}"/>
                </a:ext>
              </a:extLst>
            </p:cNvPr>
            <p:cNvPicPr>
              <a:picLocks noChangeAspect="1"/>
            </p:cNvPicPr>
            <p:nvPr/>
          </p:nvPicPr>
          <p:blipFill>
            <a:blip r:embed="rId2"/>
            <a:stretch>
              <a:fillRect/>
            </a:stretch>
          </p:blipFill>
          <p:spPr>
            <a:xfrm rot="16200000">
              <a:off x="2944891" y="578500"/>
              <a:ext cx="629993" cy="706791"/>
            </a:xfrm>
            <a:prstGeom prst="rect">
              <a:avLst/>
            </a:prstGeom>
            <a:grpFill/>
          </p:spPr>
        </p:pic>
      </p:grpSp>
      <p:sp>
        <p:nvSpPr>
          <p:cNvPr id="30" name="TextBox 29">
            <a:extLst>
              <a:ext uri="{FF2B5EF4-FFF2-40B4-BE49-F238E27FC236}">
                <a16:creationId xmlns:a16="http://schemas.microsoft.com/office/drawing/2014/main" id="{83DE1F8B-C43D-4B7A-8155-BEAC33AC1D49}"/>
              </a:ext>
            </a:extLst>
          </p:cNvPr>
          <p:cNvSpPr txBox="1"/>
          <p:nvPr/>
        </p:nvSpPr>
        <p:spPr>
          <a:xfrm>
            <a:off x="1319370" y="1123118"/>
            <a:ext cx="9904557" cy="5934381"/>
          </a:xfrm>
          <a:prstGeom prst="rect">
            <a:avLst/>
          </a:prstGeom>
          <a:noFill/>
        </p:spPr>
        <p:txBody>
          <a:bodyPr wrap="square" rtlCol="0">
            <a:spAutoFit/>
          </a:bodyPr>
          <a:lstStyle/>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Bố đang ngồi trước máy tính, mặt đăm chiêu.</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a:t>
            </a:r>
            <a:r>
              <a:rPr lang="vi-VN" sz="2000" dirty="0">
                <a:solidFill>
                  <a:srgbClr val="FF0000"/>
                </a:solidFill>
                <a:cs typeface="Arial" panose="020B0604020202020204" pitchFamily="34" charset="0"/>
              </a:rPr>
              <a:t>Bố ơi…</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Bố nhìn hai chị em.</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Hai chị em sao thế?</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Chúng con…</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Chúc mừng sinh nhật bố!</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Hai chị em </a:t>
            </a:r>
            <a:r>
              <a:rPr lang="vi-VN" sz="2000" dirty="0">
                <a:solidFill>
                  <a:srgbClr val="FF0000"/>
                </a:solidFill>
                <a:cs typeface="Arial" panose="020B0604020202020204" pitchFamily="34" charset="0"/>
              </a:rPr>
              <a:t>hồi hộp </a:t>
            </a:r>
            <a:r>
              <a:rPr lang="vi-VN" sz="2000" dirty="0">
                <a:solidFill>
                  <a:srgbClr val="002060"/>
                </a:solidFill>
                <a:cs typeface="Arial" panose="020B0604020202020204" pitchFamily="34" charset="0"/>
              </a:rPr>
              <a:t>nhìn bố. Bố </a:t>
            </a:r>
            <a:r>
              <a:rPr lang="vi-VN" sz="2000" dirty="0">
                <a:solidFill>
                  <a:srgbClr val="FF0000"/>
                </a:solidFill>
                <a:cs typeface="Arial" panose="020B0604020202020204" pitchFamily="34" charset="0"/>
              </a:rPr>
              <a:t>ngạc nhiên </a:t>
            </a:r>
            <a:r>
              <a:rPr lang="vi-VN" sz="2000" dirty="0">
                <a:solidFill>
                  <a:srgbClr val="002060"/>
                </a:solidFill>
                <a:cs typeface="Arial" panose="020B0604020202020204" pitchFamily="34" charset="0"/>
              </a:rPr>
              <a:t>mở quà, đọc chăm chú. Rồi bố cười giòn giã:</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a:t>
            </a:r>
            <a:r>
              <a:rPr lang="vi-VN" sz="2000" dirty="0">
                <a:solidFill>
                  <a:srgbClr val="FF0000"/>
                </a:solidFill>
                <a:cs typeface="Arial" panose="020B0604020202020204" pitchFamily="34" charset="0"/>
              </a:rPr>
              <a:t>Ngạc nhiên chưa</a:t>
            </a:r>
            <a:r>
              <a:rPr lang="vi-VN" sz="2000" dirty="0">
                <a:solidFill>
                  <a:srgbClr val="002060"/>
                </a:solidFill>
                <a:cs typeface="Arial" panose="020B0604020202020204" pitchFamily="34" charset="0"/>
              </a:rPr>
              <a:t>? Hai chị em tặng bố. Còn tiết lộ bí mật bố nấu ăn không ngon nữa.</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Chị nhìn em. Em nhìn chị. Cả hai nhìn tấm thiệp. Thôi, quên xóa dòng “Nấu ăn không ngon rồi”. Mắt chị rơm rớm. Nhưng bố đã choàng tay ôm hai chị em vào lòng:</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 Cảm ơn hai con. Đây là món quà </a:t>
            </a:r>
            <a:r>
              <a:rPr lang="vi-VN" sz="2000" dirty="0">
                <a:solidFill>
                  <a:srgbClr val="FF0000"/>
                </a:solidFill>
                <a:cs typeface="Arial" panose="020B0604020202020204" pitchFamily="34" charset="0"/>
              </a:rPr>
              <a:t>đặc biệt nhất </a:t>
            </a:r>
            <a:r>
              <a:rPr lang="vi-VN" sz="2000" dirty="0">
                <a:solidFill>
                  <a:srgbClr val="002060"/>
                </a:solidFill>
                <a:cs typeface="Arial" panose="020B0604020202020204" pitchFamily="34" charset="0"/>
              </a:rPr>
              <a:t>bố được nhận đấy. Bố muốn thêm một ý nữa là: Bố rất yêu các con.</a:t>
            </a:r>
          </a:p>
          <a:p>
            <a:pPr algn="just">
              <a:lnSpc>
                <a:spcPct val="90000"/>
              </a:lnSpc>
              <a:spcBef>
                <a:spcPts val="1000"/>
              </a:spcBef>
              <a:defRPr/>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cs typeface="Arial" panose="020B0604020202020204" pitchFamily="34" charset="0"/>
              </a:rPr>
              <a:t>Ừ nhỉ, sao cả hai chị em đều quên. Ba bố con cười vang cả nhà.</a:t>
            </a:r>
          </a:p>
          <a:p>
            <a:pPr algn="just">
              <a:lnSpc>
                <a:spcPct val="150000"/>
              </a:lnSpc>
            </a:pPr>
            <a:endParaRPr lang="en-US" sz="2000"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4562856" y="267395"/>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pic>
        <p:nvPicPr>
          <p:cNvPr id="9" name="Picture 8">
            <a:extLst>
              <a:ext uri="{FF2B5EF4-FFF2-40B4-BE49-F238E27FC236}">
                <a16:creationId xmlns:a16="http://schemas.microsoft.com/office/drawing/2014/main" id="{F4E6B08A-B4BA-45EF-A29C-7A3FB6368C1E}"/>
              </a:ext>
            </a:extLst>
          </p:cNvPr>
          <p:cNvPicPr>
            <a:picLocks noChangeAspect="1"/>
          </p:cNvPicPr>
          <p:nvPr/>
        </p:nvPicPr>
        <p:blipFill>
          <a:blip r:embed="rId3" cstate="print">
            <a:extLst>
              <a:ext uri="{28A0092B-C50C-407E-A947-70E740481C1C}">
                <a14:useLocalDpi xmlns:a14="http://schemas.microsoft.com/office/drawing/2010/main" val="0"/>
              </a:ext>
            </a:extLst>
          </a:blip>
          <a:srcRect t="14324" b="14324"/>
          <a:stretch>
            <a:fillRect/>
          </a:stretch>
        </p:blipFill>
        <p:spPr>
          <a:xfrm>
            <a:off x="809613" y="1046328"/>
            <a:ext cx="717435" cy="608183"/>
          </a:xfrm>
          <a:prstGeom prst="rect">
            <a:avLst/>
          </a:prstGeom>
        </p:spPr>
      </p:pic>
    </p:spTree>
    <p:extLst>
      <p:ext uri="{BB962C8B-B14F-4D97-AF65-F5344CB8AC3E}">
        <p14:creationId xmlns:p14="http://schemas.microsoft.com/office/powerpoint/2010/main" val="12026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7096" y="88526"/>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grpSp>
        <p:nvGrpSpPr>
          <p:cNvPr id="14" name="Group 13">
            <a:extLst>
              <a:ext uri="{FF2B5EF4-FFF2-40B4-BE49-F238E27FC236}">
                <a16:creationId xmlns:a16="http://schemas.microsoft.com/office/drawing/2014/main" id="{79EDD91D-9A8C-C7C6-FDF0-31EF41181628}"/>
              </a:ext>
            </a:extLst>
          </p:cNvPr>
          <p:cNvGrpSpPr/>
          <p:nvPr/>
        </p:nvGrpSpPr>
        <p:grpSpPr>
          <a:xfrm>
            <a:off x="68699" y="9144"/>
            <a:ext cx="3634621" cy="719916"/>
            <a:chOff x="2906492" y="616899"/>
            <a:chExt cx="4275037" cy="629993"/>
          </a:xfrm>
          <a:solidFill>
            <a:schemeClr val="accent6">
              <a:lumMod val="40000"/>
              <a:lumOff val="60000"/>
            </a:schemeClr>
          </a:solidFill>
        </p:grpSpPr>
        <p:sp>
          <p:nvSpPr>
            <p:cNvPr id="17" name="Rounded Rectangle 8">
              <a:extLst>
                <a:ext uri="{FF2B5EF4-FFF2-40B4-BE49-F238E27FC236}">
                  <a16:creationId xmlns:a16="http://schemas.microsoft.com/office/drawing/2014/main" id="{F3DE1EF4-BE1F-EAE8-73EE-EE032B5CE9CD}"/>
                </a:ext>
              </a:extLst>
            </p:cNvPr>
            <p:cNvSpPr/>
            <p:nvPr/>
          </p:nvSpPr>
          <p:spPr>
            <a:xfrm>
              <a:off x="2943549" y="693066"/>
              <a:ext cx="4237980" cy="511003"/>
            </a:xfrm>
            <a:prstGeom prst="roundRect">
              <a:avLst>
                <a:gd name="adj" fmla="val 18361"/>
              </a:avLst>
            </a:prstGeom>
            <a:grpFill/>
          </p:spPr>
          <p:txBody>
            <a:bodyPr wrap="square">
              <a:spAutoFit/>
            </a:bodyPr>
            <a:lstStyle/>
            <a:p>
              <a:pPr algn="r">
                <a:defRPr/>
              </a:pPr>
              <a:r>
                <a:rPr lang="en-US" altLang="zh-CN" sz="2800" b="1" kern="0" dirty="0" err="1">
                  <a:solidFill>
                    <a:srgbClr val="FF0000"/>
                  </a:solidFill>
                  <a:ea typeface="inpin heiti" charset="-122"/>
                  <a:cs typeface="Calibri" panose="020F0502020204030204" pitchFamily="34" charset="0"/>
                </a:rPr>
                <a:t>Luyện</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toàn</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bài</a:t>
              </a:r>
              <a:endParaRPr lang="en-US" altLang="zh-CN" sz="2800" b="1" kern="0" dirty="0">
                <a:solidFill>
                  <a:srgbClr val="FF0000"/>
                </a:solidFill>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id="{F8B4E47C-F538-E65B-1D4F-05F3EEACBFFC}"/>
                </a:ext>
              </a:extLst>
            </p:cNvPr>
            <p:cNvPicPr>
              <a:picLocks noChangeAspect="1"/>
            </p:cNvPicPr>
            <p:nvPr/>
          </p:nvPicPr>
          <p:blipFill>
            <a:blip r:embed="rId5"/>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11295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651" y="460829"/>
            <a:ext cx="7028175" cy="381820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3"/>
          <a:stretch>
            <a:fillRect/>
          </a:stretch>
        </p:blipFill>
        <p:spPr>
          <a:xfrm>
            <a:off x="-564343" y="460828"/>
            <a:ext cx="3706994" cy="3706994"/>
          </a:xfrm>
          <a:prstGeom prst="rect">
            <a:avLst/>
          </a:prstGeom>
        </p:spPr>
      </p:pic>
      <p:sp>
        <p:nvSpPr>
          <p:cNvPr id="4" name="文本框 18">
            <a:extLst>
              <a:ext uri="{FF2B5EF4-FFF2-40B4-BE49-F238E27FC236}">
                <a16:creationId xmlns:a16="http://schemas.microsoft.com/office/drawing/2014/main" id="{F741C7B0-59F6-B19A-246B-D9BAD607B310}"/>
              </a:ext>
            </a:extLst>
          </p:cNvPr>
          <p:cNvSpPr txBox="1"/>
          <p:nvPr/>
        </p:nvSpPr>
        <p:spPr>
          <a:xfrm>
            <a:off x="4099186" y="845227"/>
            <a:ext cx="5651500" cy="2123658"/>
          </a:xfrm>
          <a:prstGeom prst="rect">
            <a:avLst/>
          </a:prstGeom>
          <a:noFill/>
        </p:spPr>
        <p:txBody>
          <a:bodyPr wrap="square" rtlCol="0">
            <a:spAutoFit/>
          </a:bodyPr>
          <a:lstStyle/>
          <a:p>
            <a:pPr algn="ctr">
              <a:defRPr/>
            </a:pPr>
            <a:r>
              <a:rPr lang="en-US" altLang="zh-CN" sz="6600" b="1">
                <a:ln w="285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VẬN DỤNG VÀ TRẢI NGHIỆM</a:t>
            </a:r>
            <a:endParaRPr lang="zh-CN" altLang="en-US" sz="3200" b="1" dirty="0">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
        <p:nvSpPr>
          <p:cNvPr id="6" name="文本框 18">
            <a:extLst>
              <a:ext uri="{FF2B5EF4-FFF2-40B4-BE49-F238E27FC236}">
                <a16:creationId xmlns:a16="http://schemas.microsoft.com/office/drawing/2014/main" id="{EAF1B95A-BA70-8A5F-8CE7-F3172356A1A9}"/>
              </a:ext>
            </a:extLst>
          </p:cNvPr>
          <p:cNvSpPr txBox="1"/>
          <p:nvPr/>
        </p:nvSpPr>
        <p:spPr>
          <a:xfrm>
            <a:off x="1289154" y="4365523"/>
            <a:ext cx="10448143" cy="2062103"/>
          </a:xfrm>
          <a:prstGeom prst="rect">
            <a:avLst/>
          </a:prstGeom>
          <a:noFill/>
        </p:spPr>
        <p:txBody>
          <a:bodyPr wrap="square" rtlCol="0">
            <a:spAutoFit/>
          </a:bodyPr>
          <a:lstStyle/>
          <a:p>
            <a:pPr>
              <a:defRPr/>
            </a:pPr>
            <a:r>
              <a:rPr lang="en-US" altLang="zh-CN" sz="3200" b="1">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-Hôm nay con được học bài tập đọc nào?</a:t>
            </a:r>
          </a:p>
          <a:p>
            <a:pPr>
              <a:defRPr/>
            </a:pPr>
            <a:r>
              <a:rPr lang="en-US" altLang="zh-CN" sz="3200" b="1">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-Qua bài học này em rút râ được điều gì?</a:t>
            </a:r>
          </a:p>
          <a:p>
            <a:pPr>
              <a:defRPr/>
            </a:pPr>
            <a:r>
              <a:rPr lang="en-US" altLang="zh-CN" sz="3200" b="1">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 GV dặn học sinh chuẩn bị bài luyện tập cho ngày mai.</a:t>
            </a:r>
          </a:p>
          <a:p>
            <a:pPr algn="ctr">
              <a:defRPr/>
            </a:pPr>
            <a:endParaRPr lang="zh-CN" altLang="en-US" sz="3200" b="1" dirty="0">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185397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50253" b="57367" l="20008" r="26232"/>
                    </a14:imgEffect>
                  </a14:imgLayer>
                </a14:imgProps>
              </a:ext>
            </a:extLst>
          </a:blip>
          <a:srcRect l="19230" t="49364" r="72990" b="41744"/>
          <a:stretch/>
        </p:blipFill>
        <p:spPr>
          <a:xfrm>
            <a:off x="-5308" y="306284"/>
            <a:ext cx="1397245" cy="898228"/>
          </a:xfrm>
          <a:prstGeom prst="rect">
            <a:avLst/>
          </a:prstGeom>
        </p:spPr>
      </p:pic>
      <p:grpSp>
        <p:nvGrpSpPr>
          <p:cNvPr id="19" name="Group 18"/>
          <p:cNvGrpSpPr/>
          <p:nvPr/>
        </p:nvGrpSpPr>
        <p:grpSpPr>
          <a:xfrm>
            <a:off x="1539813" y="306284"/>
            <a:ext cx="9528127" cy="1420112"/>
            <a:chOff x="2515199" y="25906"/>
            <a:chExt cx="9568270" cy="1332214"/>
          </a:xfrm>
        </p:grpSpPr>
        <p:sp>
          <p:nvSpPr>
            <p:cNvPr id="20" name="Rounded Rectangle 19"/>
            <p:cNvSpPr/>
            <p:nvPr/>
          </p:nvSpPr>
          <p:spPr>
            <a:xfrm>
              <a:off x="2515199" y="25906"/>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p:cNvSpPr txBox="1"/>
            <p:nvPr/>
          </p:nvSpPr>
          <p:spPr>
            <a:xfrm>
              <a:off x="2591354" y="90548"/>
              <a:ext cx="9492115" cy="1267572"/>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a:t>
              </a:r>
            </a:p>
          </p:txBody>
        </p:sp>
      </p:grpSp>
      <p:pic>
        <p:nvPicPr>
          <p:cNvPr id="24" name="Picture 23" descr="A close-up of a toy&#10;&#10;Description automatically generated with medium confidence">
            <a:extLst>
              <a:ext uri="{FF2B5EF4-FFF2-40B4-BE49-F238E27FC236}">
                <a16:creationId xmlns:a16="http://schemas.microsoft.com/office/drawing/2014/main" id="{26E85390-F05B-4BE4-8551-FA54A18C0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87" y="3046630"/>
            <a:ext cx="1472703" cy="1805462"/>
          </a:xfrm>
          <a:prstGeom prst="rect">
            <a:avLst/>
          </a:prstGeom>
        </p:spPr>
      </p:pic>
      <p:grpSp>
        <p:nvGrpSpPr>
          <p:cNvPr id="25" name="Group 24">
            <a:extLst>
              <a:ext uri="{FF2B5EF4-FFF2-40B4-BE49-F238E27FC236}">
                <a16:creationId xmlns:a16="http://schemas.microsoft.com/office/drawing/2014/main" id="{C4BAABDF-7918-4DAF-8D6A-1DECD6976759}"/>
              </a:ext>
            </a:extLst>
          </p:cNvPr>
          <p:cNvGrpSpPr/>
          <p:nvPr/>
        </p:nvGrpSpPr>
        <p:grpSpPr>
          <a:xfrm>
            <a:off x="2670368" y="2224009"/>
            <a:ext cx="7066476" cy="743212"/>
            <a:chOff x="7873788" y="-109504"/>
            <a:chExt cx="4562820" cy="726969"/>
          </a:xfrm>
        </p:grpSpPr>
        <p:sp>
          <p:nvSpPr>
            <p:cNvPr id="26" name="Rectangle: Rounded Corners 43">
              <a:extLst>
                <a:ext uri="{FF2B5EF4-FFF2-40B4-BE49-F238E27FC236}">
                  <a16:creationId xmlns:a16="http://schemas.microsoft.com/office/drawing/2014/main" id="{7D1C96ED-80D8-4ADD-90E7-0202C23C133A}"/>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sz="2400" kern="0">
                <a:solidFill>
                  <a:prstClr val="white"/>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7" name="Rectangle 26">
              <a:extLst>
                <a:ext uri="{FF2B5EF4-FFF2-40B4-BE49-F238E27FC236}">
                  <a16:creationId xmlns:a16="http://schemas.microsoft.com/office/drawing/2014/main" id="{EF036C37-47F8-4178-8C93-1145858FC30D}"/>
                </a:ext>
              </a:extLst>
            </p:cNvPr>
            <p:cNvSpPr/>
            <p:nvPr/>
          </p:nvSpPr>
          <p:spPr>
            <a:xfrm>
              <a:off x="8009163" y="2583"/>
              <a:ext cx="4427445" cy="470391"/>
            </a:xfrm>
            <a:prstGeom prst="rect">
              <a:avLst/>
            </a:prstGeom>
          </p:spPr>
          <p:txBody>
            <a:bodyPr wrap="square">
              <a:spAutoFit/>
            </a:bodyPr>
            <a:lstStyle/>
            <a:p>
              <a:pPr marL="342900" marR="63500" indent="-342900">
                <a:lnSpc>
                  <a:spcPct val="115000"/>
                </a:lnSpc>
                <a:spcAft>
                  <a:spcPts val="1000"/>
                </a:spcAft>
                <a:buClr>
                  <a:srgbClr val="000000"/>
                </a:buClr>
                <a:buFont typeface="Wingdings" panose="05000000000000000000" pitchFamily="2" charset="2"/>
                <a:buChar char=""/>
                <a:tabLst>
                  <a:tab pos="300990" algn="l"/>
                </a:tabLst>
                <a:defRPr/>
              </a:pP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ai</a:t>
              </a:r>
              <a:r>
                <a:rPr lang="vi-VN"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B816FAF-93EF-4068-B5D3-8B42847BF403}"/>
              </a:ext>
            </a:extLst>
          </p:cNvPr>
          <p:cNvGrpSpPr/>
          <p:nvPr/>
        </p:nvGrpSpPr>
        <p:grpSpPr>
          <a:xfrm>
            <a:off x="2670368" y="3176649"/>
            <a:ext cx="7066476" cy="743212"/>
            <a:chOff x="7873788" y="-109504"/>
            <a:chExt cx="4562820" cy="726969"/>
          </a:xfrm>
        </p:grpSpPr>
        <p:sp>
          <p:nvSpPr>
            <p:cNvPr id="29" name="Rectangle: Rounded Corners 43">
              <a:extLst>
                <a:ext uri="{FF2B5EF4-FFF2-40B4-BE49-F238E27FC236}">
                  <a16:creationId xmlns:a16="http://schemas.microsoft.com/office/drawing/2014/main" id="{52C2B3AA-EC46-4130-88E5-745F6D624263}"/>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sz="2400" kern="0">
                <a:solidFill>
                  <a:prstClr val="white"/>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Rectangle 29">
              <a:extLst>
                <a:ext uri="{FF2B5EF4-FFF2-40B4-BE49-F238E27FC236}">
                  <a16:creationId xmlns:a16="http://schemas.microsoft.com/office/drawing/2014/main" id="{DEC38540-163C-4D94-A0B8-60D255717F62}"/>
                </a:ext>
              </a:extLst>
            </p:cNvPr>
            <p:cNvSpPr/>
            <p:nvPr/>
          </p:nvSpPr>
          <p:spPr>
            <a:xfrm>
              <a:off x="8009163" y="2583"/>
              <a:ext cx="4427445" cy="505764"/>
            </a:xfrm>
            <a:prstGeom prst="rect">
              <a:avLst/>
            </a:prstGeom>
          </p:spPr>
          <p:txBody>
            <a:bodyPr wrap="square">
              <a:spAutoFit/>
            </a:bodyPr>
            <a:lstStyle/>
            <a:p>
              <a:pPr marL="342900" marR="63500" indent="-342900">
                <a:lnSpc>
                  <a:spcPct val="115000"/>
                </a:lnSpc>
                <a:spcAft>
                  <a:spcPts val="1000"/>
                </a:spcAft>
                <a:buClr>
                  <a:srgbClr val="000000"/>
                </a:buClr>
                <a:buFont typeface="Wingdings" panose="05000000000000000000" pitchFamily="2" charset="2"/>
                <a:buChar char=""/>
                <a:tabLst>
                  <a:tab pos="300990" algn="l"/>
                </a:tabLst>
                <a:defRPr/>
              </a:pP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việc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thể</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tình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grpSp>
        <p:nvGrpSpPr>
          <p:cNvPr id="31" name="Group 30">
            <a:extLst>
              <a:ext uri="{FF2B5EF4-FFF2-40B4-BE49-F238E27FC236}">
                <a16:creationId xmlns:a16="http://schemas.microsoft.com/office/drawing/2014/main" id="{34662283-651F-4F6B-8853-337E891EF50C}"/>
              </a:ext>
            </a:extLst>
          </p:cNvPr>
          <p:cNvGrpSpPr/>
          <p:nvPr/>
        </p:nvGrpSpPr>
        <p:grpSpPr>
          <a:xfrm>
            <a:off x="2670368" y="4108880"/>
            <a:ext cx="7085810" cy="743212"/>
            <a:chOff x="7873788" y="-109504"/>
            <a:chExt cx="4562820" cy="726969"/>
          </a:xfrm>
        </p:grpSpPr>
        <p:sp>
          <p:nvSpPr>
            <p:cNvPr id="32" name="Rectangle: Rounded Corners 43">
              <a:extLst>
                <a:ext uri="{FF2B5EF4-FFF2-40B4-BE49-F238E27FC236}">
                  <a16:creationId xmlns:a16="http://schemas.microsoft.com/office/drawing/2014/main" id="{986B5AA1-E250-49ED-A2FB-50010A464D47}"/>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sz="2400" kern="0">
                <a:solidFill>
                  <a:prstClr val="white"/>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3" name="Rectangle 32">
              <a:extLst>
                <a:ext uri="{FF2B5EF4-FFF2-40B4-BE49-F238E27FC236}">
                  <a16:creationId xmlns:a16="http://schemas.microsoft.com/office/drawing/2014/main" id="{D4720DF9-D84A-4D08-8690-8C9E5592DFAD}"/>
                </a:ext>
              </a:extLst>
            </p:cNvPr>
            <p:cNvSpPr/>
            <p:nvPr/>
          </p:nvSpPr>
          <p:spPr>
            <a:xfrm>
              <a:off x="8009163" y="2583"/>
              <a:ext cx="4427445" cy="470391"/>
            </a:xfrm>
            <a:prstGeom prst="rect">
              <a:avLst/>
            </a:prstGeom>
          </p:spPr>
          <p:txBody>
            <a:bodyPr wrap="square">
              <a:spAutoFit/>
            </a:bodyPr>
            <a:lstStyle/>
            <a:p>
              <a:pPr marL="342900" marR="63500" indent="-342900">
                <a:lnSpc>
                  <a:spcPct val="115000"/>
                </a:lnSpc>
                <a:spcAft>
                  <a:spcPts val="1000"/>
                </a:spcAft>
                <a:buClr>
                  <a:srgbClr val="000000"/>
                </a:buClr>
                <a:buFont typeface="Wingdings" panose="05000000000000000000" pitchFamily="2" charset="2"/>
                <a:buChar char=""/>
                <a:tabLst>
                  <a:tab pos="300990" algn="l"/>
                </a:tabLst>
                <a:defRPr/>
              </a:pP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xúc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em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việc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p:txBody>
        </p:sp>
      </p:grpSp>
    </p:spTree>
    <p:extLst>
      <p:ext uri="{BB962C8B-B14F-4D97-AF65-F5344CB8AC3E}">
        <p14:creationId xmlns:p14="http://schemas.microsoft.com/office/powerpoint/2010/main" val="37244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微软雅黑" panose="020B0503020204020204" pitchFamily="34" charset="-122"/>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a:ea typeface="微软雅黑" panose="020B0503020204020204" pitchFamily="34" charset="-122"/>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233397" y="1918346"/>
            <a:ext cx="5886752" cy="1938992"/>
          </a:xfrm>
          <a:prstGeom prst="rect">
            <a:avLst/>
          </a:prstGeom>
          <a:noFill/>
        </p:spPr>
        <p:txBody>
          <a:bodyPr wrap="square" rtlCol="0">
            <a:spAutoFit/>
          </a:bodyPr>
          <a:lstStyle/>
          <a:p>
            <a:pPr algn="ctr">
              <a:defRPr/>
            </a:pPr>
            <a:r>
              <a:rPr lang="en-US" sz="6000" b="1" spc="-150" dirty="0">
                <a:solidFill>
                  <a:srgbClr val="FF2543"/>
                </a:solidFill>
                <a:latin typeface="Arial" panose="020B0604020202020204" pitchFamily="34" charset="0"/>
                <a:ea typeface="LNTH-Kids  Chinese Font 1" panose="02010600030101010101" pitchFamily="2" charset="-128"/>
                <a:cs typeface="Arial" panose="020B0604020202020204" pitchFamily="34" charset="0"/>
              </a:rPr>
              <a:t>TẠM BIỆT VÀ HẸN GẶP LẠI                                  </a:t>
            </a:r>
            <a:endParaRPr lang="vi-VN" sz="6000" b="1" spc="-150" dirty="0">
              <a:solidFill>
                <a:srgbClr val="FF2543"/>
              </a:solidFill>
              <a:ea typeface="LNTH-Kids  Chinese Font 1" panose="02010600030101010101" pitchFamily="2" charset="-128"/>
              <a:cs typeface="Arial" panose="020B0604020202020204" pitchFamily="34"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7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3"/>
          <a:stretch>
            <a:fillRect/>
          </a:stretch>
        </p:blipFill>
        <p:spPr>
          <a:xfrm>
            <a:off x="-971373" y="1525406"/>
            <a:ext cx="5435218" cy="5435218"/>
          </a:xfrm>
          <a:prstGeom prst="rect">
            <a:avLst/>
          </a:prstGeom>
        </p:spPr>
      </p:pic>
      <p:sp>
        <p:nvSpPr>
          <p:cNvPr id="4" name="文本框 18">
            <a:extLst>
              <a:ext uri="{FF2B5EF4-FFF2-40B4-BE49-F238E27FC236}">
                <a16:creationId xmlns:a16="http://schemas.microsoft.com/office/drawing/2014/main" id="{F741C7B0-59F6-B19A-246B-D9BAD607B310}"/>
              </a:ext>
            </a:extLst>
          </p:cNvPr>
          <p:cNvSpPr txBox="1"/>
          <p:nvPr/>
        </p:nvSpPr>
        <p:spPr>
          <a:xfrm>
            <a:off x="4095750" y="1525406"/>
            <a:ext cx="5060949" cy="1107996"/>
          </a:xfrm>
          <a:prstGeom prst="rect">
            <a:avLst/>
          </a:prstGeom>
          <a:noFill/>
        </p:spPr>
        <p:txBody>
          <a:bodyPr wrap="square" rtlCol="0">
            <a:spAutoFit/>
          </a:bodyPr>
          <a:lstStyle/>
          <a:p>
            <a:pPr algn="ctr">
              <a:defRPr/>
            </a:pPr>
            <a:r>
              <a:rPr lang="en-US" altLang="zh-CN" sz="6600" b="1">
                <a:ln w="285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KHÁM PHÁ</a:t>
            </a:r>
            <a:endParaRPr lang="zh-CN" altLang="en-US" sz="3200" b="1" dirty="0">
              <a:ln w="3175">
                <a:solidFill>
                  <a:srgbClr val="FFFFFF"/>
                </a:solidFill>
              </a:ln>
              <a:solidFill>
                <a:srgbClr val="FF000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21714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3916397" y="-261847"/>
            <a:ext cx="4405671" cy="8568676"/>
          </a:xfrm>
          <a:prstGeom prst="rect">
            <a:avLst/>
          </a:prstGeom>
        </p:spPr>
      </p:pic>
      <p:pic>
        <p:nvPicPr>
          <p:cNvPr id="4" name="Picture 3"/>
          <p:cNvPicPr>
            <a:picLocks noChangeAspect="1"/>
          </p:cNvPicPr>
          <p:nvPr/>
        </p:nvPicPr>
        <p:blipFill>
          <a:blip r:embed="rId3"/>
          <a:stretch>
            <a:fillRect/>
          </a:stretch>
        </p:blipFill>
        <p:spPr>
          <a:xfrm rot="16200000">
            <a:off x="5382303" y="-1423484"/>
            <a:ext cx="918381" cy="4568949"/>
          </a:xfrm>
          <a:prstGeom prst="rect">
            <a:avLst/>
          </a:prstGeom>
        </p:spPr>
      </p:pic>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989" y="4661198"/>
            <a:ext cx="1099698" cy="11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2499455" y="4817500"/>
            <a:ext cx="8735647" cy="1292956"/>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2106180" y="2311771"/>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2248107" y="3602577"/>
            <a:ext cx="8869777" cy="118684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6" y="2460793"/>
            <a:ext cx="7451621" cy="954107"/>
          </a:xfrm>
          <a:prstGeom prst="rect">
            <a:avLst/>
          </a:prstGeom>
          <a:noFill/>
        </p:spPr>
        <p:txBody>
          <a:bodyPr wrap="square" rtlCol="0">
            <a:spAutoFit/>
          </a:bodyPr>
          <a:lstStyle/>
          <a:p>
            <a:r>
              <a:rPr lang="en-US" sz="2800" dirty="0" err="1">
                <a:solidFill>
                  <a:srgbClr val="0000FF"/>
                </a:solidFill>
                <a:latin typeface="Arial" panose="020B0604020202020204" pitchFamily="34" charset="0"/>
                <a:cs typeface="Arial" panose="020B0604020202020204" pitchFamily="34" charset="0"/>
              </a:rPr>
              <a:t>Đọc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rõ</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ràng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Món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quà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đặc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biệt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biết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nghỉ</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hơi</a:t>
            </a:r>
            <a:r>
              <a:rPr lang="en-US" sz="2800" dirty="0">
                <a:solidFill>
                  <a:srgbClr val="0000FF"/>
                </a:solidFill>
                <a:latin typeface="Arial" panose="020B0604020202020204" pitchFamily="34" charset="0"/>
                <a:cs typeface="Arial" panose="020B0604020202020204" pitchFamily="34" charset="0"/>
              </a:rPr>
              <a:t> ở </a:t>
            </a:r>
            <a:r>
              <a:rPr lang="en-US" sz="2800" dirty="0" err="1">
                <a:solidFill>
                  <a:srgbClr val="0000FF"/>
                </a:solidFill>
                <a:latin typeface="Arial" panose="020B0604020202020204" pitchFamily="34" charset="0"/>
                <a:cs typeface="Arial" panose="020B0604020202020204" pitchFamily="34" charset="0"/>
              </a:rPr>
              <a:t>chỗ</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có</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dấu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endParaRPr lang="en-US" sz="28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269151" y="3699432"/>
            <a:ext cx="7426928" cy="954107"/>
          </a:xfrm>
          <a:prstGeom prst="rect">
            <a:avLst/>
          </a:prstGeom>
          <a:noFill/>
        </p:spPr>
        <p:txBody>
          <a:bodyPr wrap="square" rtlCol="0">
            <a:spAutoFit/>
          </a:bodyPr>
          <a:lstStyle/>
          <a:p>
            <a:r>
              <a:rPr lang="vi-VN" altLang="zh-CN" sz="2800" dirty="0" err="1">
                <a:solidFill>
                  <a:srgbClr val="0000FF"/>
                </a:solidFill>
                <a:cs typeface="Arial" panose="020B0604020202020204" pitchFamily="34" charset="0"/>
              </a:rPr>
              <a:t>Trả</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lời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được</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các</a:t>
            </a:r>
            <a:r>
              <a:rPr lang="vi-VN" altLang="zh-CN" sz="2800" dirty="0">
                <a:solidFill>
                  <a:srgbClr val="0000FF"/>
                </a:solidFill>
                <a:cs typeface="Arial" panose="020B0604020202020204" pitchFamily="34" charset="0"/>
              </a:rPr>
              <a:t> câu </a:t>
            </a:r>
            <a:r>
              <a:rPr lang="vi-VN" altLang="zh-CN" sz="2800" dirty="0" err="1">
                <a:solidFill>
                  <a:srgbClr val="0000FF"/>
                </a:solidFill>
                <a:cs typeface="Arial" panose="020B0604020202020204" pitchFamily="34" charset="0"/>
              </a:rPr>
              <a:t>hỏi</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của</a:t>
            </a:r>
            <a:r>
              <a:rPr lang="vi-VN" altLang="zh-CN"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bài</a:t>
            </a:r>
            <a:r>
              <a:rPr lang="en-US" sz="2800" dirty="0">
                <a:solidFill>
                  <a:srgbClr val="0000FF"/>
                </a:solidFill>
                <a:cs typeface="Arial" panose="020B0604020202020204" pitchFamily="34" charset="0"/>
              </a:rPr>
              <a:t>. </a:t>
            </a:r>
            <a:r>
              <a:rPr lang="vi-VN" altLang="zh-CN" sz="2800" dirty="0" err="1">
                <a:solidFill>
                  <a:srgbClr val="0000FF"/>
                </a:solidFill>
                <a:cs typeface="Arial" panose="020B0604020202020204" pitchFamily="34" charset="0"/>
              </a:rPr>
              <a:t>Hiểu</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được</a:t>
            </a:r>
            <a:r>
              <a:rPr lang="vi-VN" altLang="zh-CN" sz="2800" dirty="0">
                <a:solidFill>
                  <a:srgbClr val="0000FF"/>
                </a:solidFill>
                <a:cs typeface="Arial" panose="020B0604020202020204" pitchFamily="34" charset="0"/>
              </a:rPr>
              <a:t> nội dung </a:t>
            </a:r>
            <a:r>
              <a:rPr lang="en-US" altLang="zh-CN" sz="2800" dirty="0" err="1">
                <a:solidFill>
                  <a:srgbClr val="0000FF"/>
                </a:solidFill>
                <a:latin typeface="Arial" panose="020B0604020202020204" pitchFamily="34" charset="0"/>
                <a:cs typeface="Arial" panose="020B0604020202020204" pitchFamily="34" charset="0"/>
              </a:rPr>
              <a:t>và</a:t>
            </a:r>
            <a:r>
              <a:rPr lang="en-US" altLang="zh-CN" sz="2800" dirty="0">
                <a:solidFill>
                  <a:srgbClr val="0000FF"/>
                </a:solidFill>
                <a:latin typeface="Arial" panose="020B0604020202020204" pitchFamily="34" charset="0"/>
                <a:cs typeface="Arial" panose="020B0604020202020204" pitchFamily="34" charset="0"/>
              </a:rPr>
              <a:t> ý </a:t>
            </a:r>
            <a:r>
              <a:rPr lang="en-US" altLang="zh-CN" sz="2800" dirty="0" err="1">
                <a:solidFill>
                  <a:srgbClr val="0000FF"/>
                </a:solidFill>
                <a:latin typeface="Arial" panose="020B0604020202020204" pitchFamily="34" charset="0"/>
                <a:cs typeface="Arial" panose="020B0604020202020204" pitchFamily="34" charset="0"/>
              </a:rPr>
              <a:t>nghĩa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của</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câu</a:t>
            </a:r>
            <a:r>
              <a:rPr lang="en-US" altLang="zh-CN" sz="2800" dirty="0">
                <a:solidFill>
                  <a:srgbClr val="0000FF"/>
                </a:solidFill>
                <a:latin typeface="Arial" panose="020B0604020202020204" pitchFamily="34" charset="0"/>
                <a:cs typeface="Arial" panose="020B0604020202020204" pitchFamily="34" charset="0"/>
              </a:rPr>
              <a:t> </a:t>
            </a:r>
            <a:r>
              <a:rPr lang="en-US" altLang="zh-CN" sz="2800" dirty="0" err="1">
                <a:solidFill>
                  <a:srgbClr val="0000FF"/>
                </a:solidFill>
                <a:latin typeface="Arial" panose="020B0604020202020204" pitchFamily="34" charset="0"/>
                <a:cs typeface="Arial" panose="020B0604020202020204" pitchFamily="34" charset="0"/>
              </a:rPr>
              <a:t>chuyện</a:t>
            </a:r>
            <a:endParaRPr lang="zh-CN" altLang="en-US" sz="28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3269151" y="5092503"/>
            <a:ext cx="7779391" cy="523220"/>
          </a:xfrm>
          <a:prstGeom prst="rect">
            <a:avLst/>
          </a:prstGeom>
        </p:spPr>
        <p:txBody>
          <a:bodyPr wrap="square">
            <a:spAutoFit/>
          </a:bodyPr>
          <a:lstStyle/>
          <a:p>
            <a:r>
              <a:rPr lang="nl-NL" sz="2800" dirty="0">
                <a:solidFill>
                  <a:srgbClr val="0000FF"/>
                </a:solidFill>
                <a:latin typeface="Arial" panose="020B0604020202020204" pitchFamily="34" charset="0"/>
                <a:cs typeface="Arial" panose="020B0604020202020204" pitchFamily="34" charset="0"/>
              </a:rPr>
              <a:t> Có hứng thú và đam mê đọc sách</a:t>
            </a:r>
            <a:endParaRPr lang="en-US" sz="28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329844" y="3756306"/>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2342131" y="4967262"/>
            <a:ext cx="806939" cy="773703"/>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51699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8">
            <a:extLst>
              <a:ext uri="{FF2B5EF4-FFF2-40B4-BE49-F238E27FC236}">
                <a16:creationId xmlns:a16="http://schemas.microsoft.com/office/drawing/2014/main" id="{AE372DBB-ECEA-EF85-E937-DB7178BD9059}"/>
              </a:ext>
            </a:extLst>
          </p:cNvPr>
          <p:cNvSpPr/>
          <p:nvPr/>
        </p:nvSpPr>
        <p:spPr>
          <a:xfrm>
            <a:off x="142976" y="0"/>
            <a:ext cx="1411504" cy="583942"/>
          </a:xfrm>
          <a:prstGeom prst="roundRect">
            <a:avLst>
              <a:gd name="adj" fmla="val 18361"/>
            </a:avLst>
          </a:prstGeom>
          <a:solidFill>
            <a:schemeClr val="accent6">
              <a:lumMod val="40000"/>
              <a:lumOff val="60000"/>
            </a:schemeClr>
          </a:solidFill>
        </p:spPr>
        <p:txBody>
          <a:bodyPr wrap="square">
            <a:spAutoFit/>
          </a:bodyPr>
          <a:lstStyle/>
          <a:p>
            <a:pPr algn="ctr">
              <a:defRPr/>
            </a:pPr>
            <a:r>
              <a:rPr lang="en-US" altLang="zh-CN" sz="2800" b="1" kern="0" dirty="0">
                <a:solidFill>
                  <a:srgbClr val="FF0000"/>
                </a:solidFill>
                <a:ea typeface="inpin heiti" charset="-122"/>
                <a:cs typeface="Calibri" panose="020F0502020204030204" pitchFamily="34" charset="0"/>
              </a:rPr>
              <a:t>SGK/86</a:t>
            </a:r>
            <a:endParaRPr lang="zh-CN" altLang="en-US" sz="2800" b="1" kern="0" dirty="0">
              <a:solidFill>
                <a:srgbClr val="FF0000"/>
              </a:solidFill>
              <a:ea typeface="inpin heiti" charset="-122"/>
              <a:cs typeface="Calibri" panose="020F0502020204030204" pitchFamily="34" charset="0"/>
            </a:endParaRPr>
          </a:p>
        </p:txBody>
      </p:sp>
      <p:sp>
        <p:nvSpPr>
          <p:cNvPr id="4" name="TextBox 3"/>
          <p:cNvSpPr txBox="1"/>
          <p:nvPr/>
        </p:nvSpPr>
        <p:spPr>
          <a:xfrm>
            <a:off x="4197096" y="88526"/>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spTree>
    <p:extLst>
      <p:ext uri="{BB962C8B-B14F-4D97-AF65-F5344CB8AC3E}">
        <p14:creationId xmlns:p14="http://schemas.microsoft.com/office/powerpoint/2010/main" val="415812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080" y="416752"/>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2"/>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6" y="1807029"/>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042344" y="253238"/>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50" y="4182336"/>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9907" y="129381"/>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6" y="1022227"/>
            <a:ext cx="3279407" cy="451783"/>
          </a:xfrm>
          <a:prstGeom prst="rect">
            <a:avLst/>
          </a:prstGeom>
        </p:spPr>
      </p:pic>
      <p:pic>
        <p:nvPicPr>
          <p:cNvPr id="42" name="Picture 41">
            <a:extLst>
              <a:ext uri="{FF2B5EF4-FFF2-40B4-BE49-F238E27FC236}">
                <a16:creationId xmlns:a16="http://schemas.microsoft.com/office/drawing/2014/main" id="{28C871EE-F221-4B4E-A637-B4EE18D64F9F}"/>
              </a:ext>
            </a:extLst>
          </p:cNvPr>
          <p:cNvPicPr>
            <a:picLocks noChangeAspect="1"/>
          </p:cNvPicPr>
          <p:nvPr/>
        </p:nvPicPr>
        <p:blipFill>
          <a:blip r:embed="rId9"/>
          <a:stretch>
            <a:fillRect/>
          </a:stretch>
        </p:blipFill>
        <p:spPr>
          <a:xfrm>
            <a:off x="4028425" y="1965964"/>
            <a:ext cx="5968501" cy="278611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1457866" y="3666745"/>
            <a:ext cx="4135214" cy="3224851"/>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2753623" y="2179717"/>
            <a:ext cx="2515358" cy="1107996"/>
          </a:xfrm>
          <a:prstGeom prst="rect">
            <a:avLst/>
          </a:prstGeom>
          <a:noFill/>
        </p:spPr>
        <p:txBody>
          <a:bodyPr wrap="square" rtlCol="0">
            <a:spAutoFit/>
          </a:bodyPr>
          <a:lstStyle/>
          <a:p>
            <a:pPr algn="ctr">
              <a:defRPr/>
            </a:pPr>
            <a:r>
              <a:rPr lang="en-US" altLang="zh-CN" sz="6600" b="1" dirty="0">
                <a:ln w="285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01</a:t>
            </a:r>
            <a:endParaRPr lang="zh-CN" altLang="en-US" sz="3200" b="1" dirty="0">
              <a:ln w="3175">
                <a:solidFill>
                  <a:srgbClr val="FFFFFF"/>
                </a:solidFill>
              </a:ln>
              <a:solidFill>
                <a:srgbClr val="6DAA2D"/>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212566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7096" y="88526"/>
            <a:ext cx="4069080"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MÓN QUÀ ĐẶC BIỆT</a:t>
            </a:r>
          </a:p>
        </p:txBody>
      </p:sp>
      <p:grpSp>
        <p:nvGrpSpPr>
          <p:cNvPr id="15" name="Group 14"/>
          <p:cNvGrpSpPr/>
          <p:nvPr/>
        </p:nvGrpSpPr>
        <p:grpSpPr>
          <a:xfrm>
            <a:off x="423672" y="719547"/>
            <a:ext cx="11459428" cy="5794065"/>
            <a:chOff x="423672" y="719547"/>
            <a:chExt cx="11459428" cy="5794065"/>
          </a:xfrm>
        </p:grpSpPr>
        <p:pic>
          <p:nvPicPr>
            <p:cNvPr id="7" name="Picture 6"/>
            <p:cNvPicPr>
              <a:picLocks noChangeAspect="1"/>
            </p:cNvPicPr>
            <p:nvPr/>
          </p:nvPicPr>
          <p:blipFill rotWithShape="1">
            <a:blip r:embed="rId2"/>
            <a:srcRect l="11678" t="8489" b="3911"/>
            <a:stretch/>
          </p:blipFill>
          <p:spPr>
            <a:xfrm rot="16200000">
              <a:off x="6346528" y="365389"/>
              <a:ext cx="5182413" cy="5890730"/>
            </a:xfrm>
            <a:prstGeom prst="rect">
              <a:avLst/>
            </a:prstGeom>
          </p:spPr>
        </p:pic>
        <p:pic>
          <p:nvPicPr>
            <p:cNvPr id="9" name="Picture 8"/>
            <p:cNvPicPr>
              <a:picLocks noChangeAspect="1"/>
            </p:cNvPicPr>
            <p:nvPr/>
          </p:nvPicPr>
          <p:blipFill rotWithShape="1">
            <a:blip r:embed="rId3"/>
            <a:srcRect l="5767" t="7079" r="15696" b="2267"/>
            <a:stretch/>
          </p:blipFill>
          <p:spPr>
            <a:xfrm rot="16200000">
              <a:off x="310989" y="832231"/>
              <a:ext cx="5794063" cy="5568697"/>
            </a:xfrm>
            <a:prstGeom prst="rect">
              <a:avLst/>
            </a:prstGeom>
          </p:spPr>
        </p:pic>
        <p:pic>
          <p:nvPicPr>
            <p:cNvPr id="10" name="Picture 9"/>
            <p:cNvPicPr>
              <a:picLocks noChangeAspect="1"/>
            </p:cNvPicPr>
            <p:nvPr/>
          </p:nvPicPr>
          <p:blipFill>
            <a:blip r:embed="rId4"/>
            <a:stretch>
              <a:fillRect/>
            </a:stretch>
          </p:blipFill>
          <p:spPr>
            <a:xfrm>
              <a:off x="5992369" y="5879152"/>
              <a:ext cx="5890731" cy="409632"/>
            </a:xfrm>
            <a:prstGeom prst="rect">
              <a:avLst/>
            </a:prstGeom>
          </p:spPr>
        </p:pic>
        <p:pic>
          <p:nvPicPr>
            <p:cNvPr id="12" name="Picture 11"/>
            <p:cNvPicPr>
              <a:picLocks noChangeAspect="1"/>
            </p:cNvPicPr>
            <p:nvPr/>
          </p:nvPicPr>
          <p:blipFill>
            <a:blip r:embed="rId4"/>
            <a:stretch>
              <a:fillRect/>
            </a:stretch>
          </p:blipFill>
          <p:spPr>
            <a:xfrm>
              <a:off x="5992369" y="6103980"/>
              <a:ext cx="5890731" cy="409632"/>
            </a:xfrm>
            <a:prstGeom prst="rect">
              <a:avLst/>
            </a:prstGeom>
          </p:spPr>
        </p:pic>
      </p:grpSp>
      <p:grpSp>
        <p:nvGrpSpPr>
          <p:cNvPr id="11" name="Group 10">
            <a:extLst>
              <a:ext uri="{FF2B5EF4-FFF2-40B4-BE49-F238E27FC236}">
                <a16:creationId xmlns:a16="http://schemas.microsoft.com/office/drawing/2014/main" id="{BA1198AB-E379-1132-9521-F42B3EF3F0B1}"/>
              </a:ext>
            </a:extLst>
          </p:cNvPr>
          <p:cNvGrpSpPr/>
          <p:nvPr/>
        </p:nvGrpSpPr>
        <p:grpSpPr>
          <a:xfrm>
            <a:off x="-1" y="0"/>
            <a:ext cx="2286000" cy="629994"/>
            <a:chOff x="2834082" y="693066"/>
            <a:chExt cx="4780045" cy="629994"/>
          </a:xfrm>
          <a:solidFill>
            <a:schemeClr val="accent6">
              <a:lumMod val="40000"/>
              <a:lumOff val="60000"/>
            </a:schemeClr>
          </a:solidFill>
        </p:grpSpPr>
        <p:sp>
          <p:nvSpPr>
            <p:cNvPr id="13" name="Rounded Rectangle 8">
              <a:extLst>
                <a:ext uri="{FF2B5EF4-FFF2-40B4-BE49-F238E27FC236}">
                  <a16:creationId xmlns:a16="http://schemas.microsoft.com/office/drawing/2014/main" id="{AE372DBB-ECEA-EF85-E937-DB7178BD9059}"/>
                </a:ext>
              </a:extLst>
            </p:cNvPr>
            <p:cNvSpPr/>
            <p:nvPr/>
          </p:nvSpPr>
          <p:spPr>
            <a:xfrm>
              <a:off x="3435632" y="693066"/>
              <a:ext cx="4178495" cy="583942"/>
            </a:xfrm>
            <a:prstGeom prst="roundRect">
              <a:avLst>
                <a:gd name="adj" fmla="val 18361"/>
              </a:avLst>
            </a:prstGeom>
            <a:grp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6" name="Picture 15">
              <a:extLst>
                <a:ext uri="{FF2B5EF4-FFF2-40B4-BE49-F238E27FC236}">
                  <a16:creationId xmlns:a16="http://schemas.microsoft.com/office/drawing/2014/main" id="{EE82969B-691D-3A0D-7E67-606496AC9BFB}"/>
                </a:ext>
              </a:extLst>
            </p:cNvPr>
            <p:cNvPicPr>
              <a:picLocks noChangeAspect="1"/>
            </p:cNvPicPr>
            <p:nvPr/>
          </p:nvPicPr>
          <p:blipFill>
            <a:blip r:embed="rId5"/>
            <a:stretch>
              <a:fillRect/>
            </a:stretch>
          </p:blipFill>
          <p:spPr>
            <a:xfrm rot="16200000">
              <a:off x="3125635" y="401514"/>
              <a:ext cx="629993" cy="1213099"/>
            </a:xfrm>
            <a:prstGeom prst="rect">
              <a:avLst/>
            </a:prstGeom>
            <a:grpFill/>
          </p:spPr>
        </p:pic>
      </p:grpSp>
    </p:spTree>
    <p:extLst>
      <p:ext uri="{BB962C8B-B14F-4D97-AF65-F5344CB8AC3E}">
        <p14:creationId xmlns:p14="http://schemas.microsoft.com/office/powerpoint/2010/main" val="39903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12223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4363</TotalTime>
  <Words>1266</Words>
  <Application>Microsoft Office PowerPoint</Application>
  <PresentationFormat>Widescreen</PresentationFormat>
  <Paragraphs>135</Paragraphs>
  <Slides>30</Slides>
  <Notes>8</Notes>
  <HiddenSlides>0</HiddenSlides>
  <MMClips>0</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30</vt:i4>
      </vt:variant>
    </vt:vector>
  </HeadingPairs>
  <TitlesOfParts>
    <vt:vector size="59" baseType="lpstr">
      <vt:lpstr>微软雅黑</vt:lpstr>
      <vt:lpstr>宋体</vt:lpstr>
      <vt:lpstr>Arial</vt:lpstr>
      <vt:lpstr>Arial Nova</vt:lpstr>
      <vt:lpstr>Arial-Rounded</vt:lpstr>
      <vt:lpstr>Britannic Bold</vt:lpstr>
      <vt:lpstr>Calibri</vt:lpstr>
      <vt:lpstr>Calibri Light</vt:lpstr>
      <vt:lpstr>Coiny</vt:lpstr>
      <vt:lpstr>等线</vt:lpstr>
      <vt:lpstr>等线 Light</vt:lpstr>
      <vt:lpstr>inpin heiti</vt:lpstr>
      <vt:lpstr>LNTH-Kids  Chinese Font 1</vt:lpstr>
      <vt:lpstr>Patrick Hand</vt:lpstr>
      <vt:lpstr>SVN-Gretoon</vt:lpstr>
      <vt:lpstr>Times New Roman</vt:lpstr>
      <vt:lpstr>Wingdings</vt:lpstr>
      <vt:lpstr>字魂52号-阿开漫画体</vt:lpstr>
      <vt:lpstr>站酷快乐体2016修订版</vt:lpstr>
      <vt:lpstr>1_Office 主题</vt:lpstr>
      <vt:lpstr>4_Office 主题</vt:lpstr>
      <vt:lpstr>5_Office 主题</vt:lpstr>
      <vt:lpstr>Office Theme</vt:lpstr>
      <vt:lpstr>Office 主题​​</vt:lpstr>
      <vt:lpstr>13_Office 主题</vt:lpstr>
      <vt:lpstr>1_Office 主题​​</vt:lpstr>
      <vt:lpstr>2_Office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155</cp:revision>
  <dcterms:created xsi:type="dcterms:W3CDTF">2021-09-06T18:07:14Z</dcterms:created>
  <dcterms:modified xsi:type="dcterms:W3CDTF">2023-10-27T01:55:52Z</dcterms:modified>
</cp:coreProperties>
</file>