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3" r:id="rId3"/>
    <p:sldMasterId id="2147483753" r:id="rId4"/>
    <p:sldMasterId id="2147483793" r:id="rId5"/>
    <p:sldMasterId id="2147483819" r:id="rId6"/>
    <p:sldMasterId id="2147483843" r:id="rId7"/>
    <p:sldMasterId id="2147483855" r:id="rId8"/>
  </p:sldMasterIdLst>
  <p:notesMasterIdLst>
    <p:notesMasterId r:id="rId54"/>
  </p:notesMasterIdLst>
  <p:sldIdLst>
    <p:sldId id="2666" r:id="rId9"/>
    <p:sldId id="521" r:id="rId10"/>
    <p:sldId id="556" r:id="rId11"/>
    <p:sldId id="2667" r:id="rId12"/>
    <p:sldId id="2642" r:id="rId13"/>
    <p:sldId id="2641" r:id="rId14"/>
    <p:sldId id="273" r:id="rId15"/>
    <p:sldId id="553" r:id="rId16"/>
    <p:sldId id="304" r:id="rId17"/>
    <p:sldId id="2643" r:id="rId18"/>
    <p:sldId id="270" r:id="rId19"/>
    <p:sldId id="311" r:id="rId20"/>
    <p:sldId id="2646" r:id="rId21"/>
    <p:sldId id="2647" r:id="rId22"/>
    <p:sldId id="2649" r:id="rId23"/>
    <p:sldId id="2648" r:id="rId24"/>
    <p:sldId id="542" r:id="rId25"/>
    <p:sldId id="516" r:id="rId26"/>
    <p:sldId id="2650" r:id="rId27"/>
    <p:sldId id="2652" r:id="rId28"/>
    <p:sldId id="2653" r:id="rId29"/>
    <p:sldId id="526" r:id="rId30"/>
    <p:sldId id="532" r:id="rId31"/>
    <p:sldId id="534" r:id="rId32"/>
    <p:sldId id="549" r:id="rId33"/>
    <p:sldId id="550" r:id="rId34"/>
    <p:sldId id="551" r:id="rId35"/>
    <p:sldId id="552" r:id="rId36"/>
    <p:sldId id="537" r:id="rId37"/>
    <p:sldId id="2654" r:id="rId38"/>
    <p:sldId id="538" r:id="rId39"/>
    <p:sldId id="535" r:id="rId40"/>
    <p:sldId id="555" r:id="rId41"/>
    <p:sldId id="2655" r:id="rId42"/>
    <p:sldId id="545" r:id="rId43"/>
    <p:sldId id="2665" r:id="rId44"/>
    <p:sldId id="2656" r:id="rId45"/>
    <p:sldId id="2657" r:id="rId46"/>
    <p:sldId id="2658" r:id="rId47"/>
    <p:sldId id="2659" r:id="rId48"/>
    <p:sldId id="2660" r:id="rId49"/>
    <p:sldId id="2661" r:id="rId50"/>
    <p:sldId id="2662" r:id="rId51"/>
    <p:sldId id="2663" r:id="rId52"/>
    <p:sldId id="266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3D"/>
    <a:srgbClr val="017F01"/>
    <a:srgbClr val="FFE13C"/>
    <a:srgbClr val="FFE43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9T14:39:34.726"/>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54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3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78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257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924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46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314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52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59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3314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916489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330328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25564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692959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39430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26272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154903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2023/10/4</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66037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2023/10/4</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1946977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8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470791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877457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587238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21430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254093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0669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13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816709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6464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7934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3104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5323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7032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64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8340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05164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936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1642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92724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093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2724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9066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65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410219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3959643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60227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2225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6419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585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679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4844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281316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39930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677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49690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p:nvPicPr>
        <p:blipFill>
          <a:blip r:embed="rId5"/>
          <a:stretch>
            <a:fillRect/>
          </a:stretch>
        </p:blipFill>
        <p:spPr>
          <a:xfrm flipH="1">
            <a:off x="1678940" y="4087495"/>
            <a:ext cx="1501775" cy="2624455"/>
          </a:xfrm>
          <a:prstGeom prst="rect">
            <a:avLst/>
          </a:prstGeom>
        </p:spPr>
      </p:pic>
      <p:sp>
        <p:nvSpPr>
          <p:cNvPr id="2" name="标题 1">
            <a:extLst>
              <a:ext uri="{FF2B5EF4-FFF2-40B4-BE49-F238E27FC236}">
                <a16:creationId xmlns:a16="http://schemas.microsoft.com/office/drawing/2014/main" id="{7A0B288B-CC31-DCF7-4676-CB67A414439F}"/>
              </a:ext>
            </a:extLst>
          </p:cNvPr>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3" name="图片 1">
            <a:extLst>
              <a:ext uri="{FF2B5EF4-FFF2-40B4-BE49-F238E27FC236}">
                <a16:creationId xmlns:a16="http://schemas.microsoft.com/office/drawing/2014/main" id="{679E74EC-0E13-16C1-2FC4-0A9397D146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4" name="图片 7">
            <a:extLst>
              <a:ext uri="{FF2B5EF4-FFF2-40B4-BE49-F238E27FC236}">
                <a16:creationId xmlns:a16="http://schemas.microsoft.com/office/drawing/2014/main" id="{891B2FF6-62BF-86CC-0760-BE2AB7CACE9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2703527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1036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38449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3894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14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4591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7028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10561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812619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09226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259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56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913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8789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8574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05528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8203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1666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5472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0571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9952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30247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064399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20052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63457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0687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60250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79956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35837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59184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107765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2023/10/4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964630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12921"/>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89283"/>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713"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89622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933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2023/10/4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7769805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963341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826323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4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slideLayout" Target="../slideLayouts/slideLayout77.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8.xml"/><Relationship Id="rId1" Type="http://schemas.openxmlformats.org/officeDocument/2006/relationships/themeOverride" Target="../theme/themeOverride5.xml"/><Relationship Id="rId5" Type="http://schemas.openxmlformats.org/officeDocument/2006/relationships/image" Target="../media/image46.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2.xml"/><Relationship Id="rId1" Type="http://schemas.openxmlformats.org/officeDocument/2006/relationships/themeOverride" Target="../theme/themeOverride6.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8.xml"/><Relationship Id="rId1" Type="http://schemas.openxmlformats.org/officeDocument/2006/relationships/themeOverride" Target="../theme/themeOverride7.xml"/><Relationship Id="rId5" Type="http://schemas.openxmlformats.org/officeDocument/2006/relationships/image" Target="../media/image46.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8.xml"/><Relationship Id="rId1" Type="http://schemas.openxmlformats.org/officeDocument/2006/relationships/themeOverride" Target="../theme/themeOverride8.xml"/><Relationship Id="rId5" Type="http://schemas.openxmlformats.org/officeDocument/2006/relationships/image" Target="../media/image46.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8.xml"/><Relationship Id="rId1" Type="http://schemas.openxmlformats.org/officeDocument/2006/relationships/themeOverride" Target="../theme/themeOverride9.xml"/><Relationship Id="rId6" Type="http://schemas.openxmlformats.org/officeDocument/2006/relationships/image" Target="../media/image23.png"/><Relationship Id="rId5" Type="http://schemas.openxmlformats.org/officeDocument/2006/relationships/image" Target="../media/image46.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3.xml"/><Relationship Id="rId1" Type="http://schemas.openxmlformats.org/officeDocument/2006/relationships/themeOverride" Target="../theme/themeOverride10.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3.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9.png"/><Relationship Id="rId7" Type="http://schemas.openxmlformats.org/officeDocument/2006/relationships/image" Target="../media/image56.png"/><Relationship Id="rId2" Type="http://schemas.openxmlformats.org/officeDocument/2006/relationships/slideLayout" Target="../slideLayouts/slideLayout88.xml"/><Relationship Id="rId1" Type="http://schemas.openxmlformats.org/officeDocument/2006/relationships/themeOverride" Target="../theme/themeOverride12.xml"/><Relationship Id="rId6" Type="http://schemas.openxmlformats.org/officeDocument/2006/relationships/image" Target="../media/image55.png"/><Relationship Id="rId5" Type="http://schemas.microsoft.com/office/2007/relationships/hdphoto" Target="../media/hdphoto4.wdp"/><Relationship Id="rId4" Type="http://schemas.openxmlformats.org/officeDocument/2006/relationships/image" Target="../media/image54.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3.xml"/><Relationship Id="rId1" Type="http://schemas.openxmlformats.org/officeDocument/2006/relationships/themeOverride" Target="../theme/themeOverride13.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63.jpeg"/><Relationship Id="rId5" Type="http://schemas.microsoft.com/office/2007/relationships/hdphoto" Target="../media/hdphoto3.wdp"/><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48.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customXml" Target="../ink/ink1.xml"/><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emf"/><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1.xml"/><Relationship Id="rId1" Type="http://schemas.openxmlformats.org/officeDocument/2006/relationships/themeOverride" Target="../theme/themeOverride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7.xml"/><Relationship Id="rId1" Type="http://schemas.openxmlformats.org/officeDocument/2006/relationships/themeOverride" Target="../theme/themeOverride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8.xml"/><Relationship Id="rId1" Type="http://schemas.openxmlformats.org/officeDocument/2006/relationships/themeOverride" Target="../theme/themeOverride3.xml"/><Relationship Id="rId5" Type="http://schemas.openxmlformats.org/officeDocument/2006/relationships/image" Target="../media/image3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B240-9F37-E42D-E208-3736C812537B}"/>
              </a:ext>
            </a:extLst>
          </p:cNvPr>
          <p:cNvPicPr>
            <a:picLocks noChangeAspect="1"/>
          </p:cNvPicPr>
          <p:nvPr/>
        </p:nvPicPr>
        <p:blipFill rotWithShape="1">
          <a:blip r:embed="rId2"/>
          <a:srcRect l="11647" t="8406" b="43188"/>
          <a:stretch/>
        </p:blipFill>
        <p:spPr>
          <a:xfrm>
            <a:off x="2085559" y="3440484"/>
            <a:ext cx="5701589" cy="3199932"/>
          </a:xfrm>
          <a:prstGeom prst="rect">
            <a:avLst/>
          </a:prstGeom>
        </p:spPr>
      </p:pic>
      <p:pic>
        <p:nvPicPr>
          <p:cNvPr id="4" name="Picture 3" descr="Logo&#10;&#10;Description automatically generated">
            <a:extLst>
              <a:ext uri="{FF2B5EF4-FFF2-40B4-BE49-F238E27FC236}">
                <a16:creationId xmlns:a16="http://schemas.microsoft.com/office/drawing/2014/main" id="{726ED5E9-B6D9-A831-63F3-DBCEDA64C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575" y="96294"/>
            <a:ext cx="2730322" cy="1066586"/>
          </a:xfrm>
          <a:prstGeom prst="rect">
            <a:avLst/>
          </a:prstGeom>
        </p:spPr>
      </p:pic>
      <p:pic>
        <p:nvPicPr>
          <p:cNvPr id="5" name="Picture 4">
            <a:extLst>
              <a:ext uri="{FF2B5EF4-FFF2-40B4-BE49-F238E27FC236}">
                <a16:creationId xmlns:a16="http://schemas.microsoft.com/office/drawing/2014/main" id="{1507B994-7CA7-CC5F-341E-E204101948B8}"/>
              </a:ext>
            </a:extLst>
          </p:cNvPr>
          <p:cNvPicPr>
            <a:picLocks noChangeAspect="1"/>
          </p:cNvPicPr>
          <p:nvPr/>
        </p:nvPicPr>
        <p:blipFill>
          <a:blip r:embed="rId4"/>
          <a:stretch>
            <a:fillRect/>
          </a:stretch>
        </p:blipFill>
        <p:spPr>
          <a:xfrm>
            <a:off x="1" y="575188"/>
            <a:ext cx="10795818" cy="3554360"/>
          </a:xfrm>
          <a:prstGeom prst="rect">
            <a:avLst/>
          </a:prstGeom>
        </p:spPr>
      </p:pic>
      <p:pic>
        <p:nvPicPr>
          <p:cNvPr id="7" name="图片 1">
            <a:extLst>
              <a:ext uri="{FF2B5EF4-FFF2-40B4-BE49-F238E27FC236}">
                <a16:creationId xmlns:a16="http://schemas.microsoft.com/office/drawing/2014/main" id="{B6F15B05-2876-1FDE-45F9-6BFF67867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7387" y="1093304"/>
            <a:ext cx="1514613" cy="5399917"/>
          </a:xfrm>
          <a:prstGeom prst="rect">
            <a:avLst/>
          </a:prstGeom>
        </p:spPr>
      </p:pic>
    </p:spTree>
    <p:extLst>
      <p:ext uri="{BB962C8B-B14F-4D97-AF65-F5344CB8AC3E}">
        <p14:creationId xmlns:p14="http://schemas.microsoft.com/office/powerpoint/2010/main" val="153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46258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420675" cy="824315"/>
            <a:chOff x="195721" y="227607"/>
            <a:chExt cx="3420675"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58045" y="326611"/>
              <a:ext cx="2558351" cy="725311"/>
              <a:chOff x="1058045" y="326611"/>
              <a:chExt cx="2558351" cy="725311"/>
            </a:xfrm>
          </p:grpSpPr>
          <p:sp>
            <p:nvSpPr>
              <p:cNvPr id="17" name="Cloud 16">
                <a:extLst>
                  <a:ext uri="{FF2B5EF4-FFF2-40B4-BE49-F238E27FC236}">
                    <a16:creationId xmlns:a16="http://schemas.microsoft.com/office/drawing/2014/main" id="{DB54785F-1220-60D9-ABF5-CEC2311282EF}"/>
                  </a:ext>
                </a:extLst>
              </p:cNvPr>
              <p:cNvSpPr/>
              <p:nvPr/>
            </p:nvSpPr>
            <p:spPr>
              <a:xfrm>
                <a:off x="1058045" y="326611"/>
                <a:ext cx="2558351" cy="725311"/>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3" y="352551"/>
                <a:ext cx="2090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CHIA ĐOẠN</a:t>
                </a:r>
              </a:p>
            </p:txBody>
          </p:sp>
        </p:grpSp>
      </p:grpSp>
      <p:sp>
        <p:nvSpPr>
          <p:cNvPr id="21" name="Rounded Rectangle 15">
            <a:extLst>
              <a:ext uri="{FF2B5EF4-FFF2-40B4-BE49-F238E27FC236}">
                <a16:creationId xmlns:a16="http://schemas.microsoft.com/office/drawing/2014/main" id="{B92368CC-9D7F-1957-4366-D041F8E0910B}"/>
              </a:ext>
            </a:extLst>
          </p:cNvPr>
          <p:cNvSpPr/>
          <p:nvPr/>
        </p:nvSpPr>
        <p:spPr>
          <a:xfrm>
            <a:off x="4149520" y="474743"/>
            <a:ext cx="6919338" cy="1397716"/>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4B47FCEE-9F2C-60D7-7BB4-99E3E83B5E1D}"/>
              </a:ext>
            </a:extLst>
          </p:cNvPr>
          <p:cNvSpPr/>
          <p:nvPr/>
        </p:nvSpPr>
        <p:spPr>
          <a:xfrm>
            <a:off x="4061899" y="1934482"/>
            <a:ext cx="7006960" cy="1539992"/>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Rounded Rectangle 15">
            <a:extLst>
              <a:ext uri="{FF2B5EF4-FFF2-40B4-BE49-F238E27FC236}">
                <a16:creationId xmlns:a16="http://schemas.microsoft.com/office/drawing/2014/main" id="{0E777A8D-0294-402F-D960-0650BC03AB1F}"/>
              </a:ext>
            </a:extLst>
          </p:cNvPr>
          <p:cNvSpPr/>
          <p:nvPr/>
        </p:nvSpPr>
        <p:spPr>
          <a:xfrm>
            <a:off x="4113292" y="3580316"/>
            <a:ext cx="7006961" cy="1373629"/>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7" name="Rounded Rectangle 15">
            <a:extLst>
              <a:ext uri="{FF2B5EF4-FFF2-40B4-BE49-F238E27FC236}">
                <a16:creationId xmlns:a16="http://schemas.microsoft.com/office/drawing/2014/main" id="{5AD08FA8-7C8C-E7C3-1990-8E7D5843B8AD}"/>
              </a:ext>
            </a:extLst>
          </p:cNvPr>
          <p:cNvSpPr/>
          <p:nvPr/>
        </p:nvSpPr>
        <p:spPr>
          <a:xfrm>
            <a:off x="4113291" y="5009635"/>
            <a:ext cx="7167327" cy="1465645"/>
          </a:xfrm>
          <a:prstGeom prst="roundRect">
            <a:avLst/>
          </a:prstGeom>
          <a:noFill/>
          <a:ln w="28575">
            <a:solidFill>
              <a:srgbClr val="FF0000"/>
            </a:solidFill>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8" name="Teardrop 27">
            <a:extLst>
              <a:ext uri="{FF2B5EF4-FFF2-40B4-BE49-F238E27FC236}">
                <a16:creationId xmlns:a16="http://schemas.microsoft.com/office/drawing/2014/main" id="{688025F1-4768-6D3E-3EA0-F8054B2F2E71}"/>
              </a:ext>
            </a:extLst>
          </p:cNvPr>
          <p:cNvSpPr/>
          <p:nvPr/>
        </p:nvSpPr>
        <p:spPr>
          <a:xfrm>
            <a:off x="4208940" y="48400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061898" y="193112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3999859" y="3578021"/>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001002" y="501878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32" name="Group 31">
            <a:extLst>
              <a:ext uri="{FF2B5EF4-FFF2-40B4-BE49-F238E27FC236}">
                <a16:creationId xmlns:a16="http://schemas.microsoft.com/office/drawing/2014/main" id="{859A9368-30C7-2C3A-5FF9-7559B4CA432F}"/>
              </a:ext>
            </a:extLst>
          </p:cNvPr>
          <p:cNvGrpSpPr/>
          <p:nvPr/>
        </p:nvGrpSpPr>
        <p:grpSpPr>
          <a:xfrm>
            <a:off x="195721" y="197789"/>
            <a:ext cx="3601027" cy="824315"/>
            <a:chOff x="195721" y="227607"/>
            <a:chExt cx="3601027" cy="824315"/>
          </a:xfrm>
        </p:grpSpPr>
        <p:pic>
          <p:nvPicPr>
            <p:cNvPr id="33" name="Picture 32">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34" name="Group 33">
              <a:extLst>
                <a:ext uri="{FF2B5EF4-FFF2-40B4-BE49-F238E27FC236}">
                  <a16:creationId xmlns:a16="http://schemas.microsoft.com/office/drawing/2014/main" id="{35B2BF7D-EDBA-D9D9-5D36-DC023048221A}"/>
                </a:ext>
              </a:extLst>
            </p:cNvPr>
            <p:cNvGrpSpPr/>
            <p:nvPr/>
          </p:nvGrpSpPr>
          <p:grpSpPr>
            <a:xfrm>
              <a:off x="954157" y="326611"/>
              <a:ext cx="2842591" cy="725311"/>
              <a:chOff x="954157" y="326611"/>
              <a:chExt cx="2842591" cy="725311"/>
            </a:xfrm>
          </p:grpSpPr>
          <p:sp>
            <p:nvSpPr>
              <p:cNvPr id="35" name="Cloud 34">
                <a:extLst>
                  <a:ext uri="{FF2B5EF4-FFF2-40B4-BE49-F238E27FC236}">
                    <a16:creationId xmlns:a16="http://schemas.microsoft.com/office/drawing/2014/main" id="{DB54785F-1220-60D9-ABF5-CEC2311282EF}"/>
                  </a:ext>
                </a:extLst>
              </p:cNvPr>
              <p:cNvSpPr/>
              <p:nvPr/>
            </p:nvSpPr>
            <p:spPr>
              <a:xfrm>
                <a:off x="954157" y="326611"/>
                <a:ext cx="2842591"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970203" y="384221"/>
                <a:ext cx="2687460"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chemeClr val="bg1"/>
                    </a:solidFill>
                    <a:latin typeface="Arial" panose="020B0604020202020204" pitchFamily="34" charset="0"/>
                    <a:cs typeface="Arial" panose="020B0604020202020204" pitchFamily="34" charset="0"/>
                  </a:rPr>
                  <a:t>ĐỌC NỐI TIẾP ĐOẠN</a:t>
                </a:r>
              </a:p>
            </p:txBody>
          </p:sp>
        </p:grpSp>
      </p:grpSp>
    </p:spTree>
    <p:extLst>
      <p:ext uri="{BB962C8B-B14F-4D97-AF65-F5344CB8AC3E}">
        <p14:creationId xmlns:p14="http://schemas.microsoft.com/office/powerpoint/2010/main" val="351135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anim calcmode="lin" valueType="num">
                                      <p:cBhvr>
                                        <p:cTn id="10" dur="500" fill="hold"/>
                                        <p:tgtEl>
                                          <p:spTgt spid="28"/>
                                        </p:tgtEl>
                                        <p:attrNameLst>
                                          <p:attrName>ppt_x</p:attrName>
                                        </p:attrNameLst>
                                      </p:cBhvr>
                                      <p:tavLst>
                                        <p:tav tm="0">
                                          <p:val>
                                            <p:fltVal val="0.5"/>
                                          </p:val>
                                        </p:tav>
                                        <p:tav tm="100000">
                                          <p:val>
                                            <p:strVal val="#ppt_x"/>
                                          </p:val>
                                        </p:tav>
                                      </p:tavLst>
                                    </p:anim>
                                    <p:anim calcmode="lin" valueType="num">
                                      <p:cBhvr>
                                        <p:cTn id="11" dur="500" fill="hold"/>
                                        <p:tgtEl>
                                          <p:spTgt spid="28"/>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fltVal val="0.5"/>
                                          </p:val>
                                        </p:tav>
                                        <p:tav tm="100000">
                                          <p:val>
                                            <p:strVal val="#ppt_x"/>
                                          </p:val>
                                        </p:tav>
                                      </p:tavLst>
                                    </p:anim>
                                    <p:anim calcmode="lin" valueType="num">
                                      <p:cBhvr>
                                        <p:cTn id="23" dur="500" fill="hold"/>
                                        <p:tgtEl>
                                          <p:spTgt spid="29"/>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fltVal val="0.5"/>
                                          </p:val>
                                        </p:tav>
                                        <p:tav tm="100000">
                                          <p:val>
                                            <p:strVal val="#ppt_x"/>
                                          </p:val>
                                        </p:tav>
                                      </p:tavLst>
                                    </p:anim>
                                    <p:anim calcmode="lin" valueType="num">
                                      <p:cBhvr>
                                        <p:cTn id="35" dur="500" fill="hold"/>
                                        <p:tgtEl>
                                          <p:spTgt spid="30"/>
                                        </p:tgtEl>
                                        <p:attrNameLst>
                                          <p:attrName>ppt_y</p:attrName>
                                        </p:attrNameLst>
                                      </p:cBhvr>
                                      <p:tavLst>
                                        <p:tav tm="0">
                                          <p:val>
                                            <p:fltVal val="0.5"/>
                                          </p:val>
                                        </p:tav>
                                        <p:tav tm="100000">
                                          <p:val>
                                            <p:strVal val="#ppt_y"/>
                                          </p:val>
                                        </p:tav>
                                      </p:tavLst>
                                    </p:anim>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anim calcmode="lin" valueType="num">
                                      <p:cBhvr>
                                        <p:cTn id="46" dur="500" fill="hold"/>
                                        <p:tgtEl>
                                          <p:spTgt spid="31"/>
                                        </p:tgtEl>
                                        <p:attrNameLst>
                                          <p:attrName>ppt_x</p:attrName>
                                        </p:attrNameLst>
                                      </p:cBhvr>
                                      <p:tavLst>
                                        <p:tav tm="0">
                                          <p:val>
                                            <p:fltVal val="0.5"/>
                                          </p:val>
                                        </p:tav>
                                        <p:tav tm="100000">
                                          <p:val>
                                            <p:strVal val="#ppt_x"/>
                                          </p:val>
                                        </p:tav>
                                      </p:tavLst>
                                    </p:anim>
                                    <p:anim calcmode="lin" valueType="num">
                                      <p:cBhvr>
                                        <p:cTn id="47" dur="500" fill="hold"/>
                                        <p:tgtEl>
                                          <p:spTgt spid="31"/>
                                        </p:tgtEl>
                                        <p:attrNameLst>
                                          <p:attrName>ppt_y</p:attrName>
                                        </p:attrNameLst>
                                      </p:cBhvr>
                                      <p:tavLst>
                                        <p:tav tm="0">
                                          <p:val>
                                            <p:fltVal val="0.5"/>
                                          </p:val>
                                        </p:tav>
                                        <p:tav tm="100000">
                                          <p:val>
                                            <p:strVal val="#ppt_y"/>
                                          </p:val>
                                        </p:tav>
                                      </p:tavLst>
                                    </p:anim>
                                  </p:childTnLst>
                                </p:cTn>
                              </p:par>
                              <p:par>
                                <p:cTn id="48" presetID="22" presetClass="entr" presetSubtype="8"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5" grpId="0" animBg="1"/>
      <p:bldP spid="25" grpId="1" animBg="1"/>
      <p:bldP spid="26" grpId="0" animBg="1"/>
      <p:bldP spid="26" grpId="1" animBg="1"/>
      <p:bldP spid="27" grpId="0" animBg="1"/>
      <p:bldP spid="27" grpId="1" animBg="1"/>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FD03B-2CCF-262B-84F5-B3714BD8B74E}"/>
              </a:ext>
            </a:extLst>
          </p:cNvPr>
          <p:cNvPicPr>
            <a:picLocks noChangeAspect="1"/>
          </p:cNvPicPr>
          <p:nvPr/>
        </p:nvPicPr>
        <p:blipFill>
          <a:blip r:embed="rId4"/>
          <a:stretch>
            <a:fillRect/>
          </a:stretch>
        </p:blipFill>
        <p:spPr>
          <a:xfrm>
            <a:off x="2395938" y="5351002"/>
            <a:ext cx="3162741" cy="1047896"/>
          </a:xfrm>
          <a:prstGeom prst="rect">
            <a:avLst/>
          </a:prstGeom>
        </p:spPr>
      </p:pic>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7"/>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474304" y="254046"/>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383680" y="1365411"/>
            <a:ext cx="5105400" cy="4872322"/>
            <a:chOff x="2269850" y="1715268"/>
            <a:chExt cx="4387954" cy="4937706"/>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9850" y="1715268"/>
              <a:ext cx="4387954" cy="40491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325687" y="2701241"/>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loay</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hoay</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325686" y="3733578"/>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lia</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lịa</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184979" y="4777874"/>
              <a:ext cx="2313113" cy="584775"/>
            </a:xfrm>
            <a:prstGeom prst="rect">
              <a:avLst/>
            </a:prstGeom>
            <a:noFill/>
          </p:spPr>
          <p:txBody>
            <a:bodyPr wrap="square">
              <a:spAutoFit/>
            </a:bodyPr>
            <a:lstStyle/>
            <a:p>
              <a:pPr algn="ctr"/>
              <a:r>
                <a:rPr lang="en-US" sz="3600" dirty="0">
                  <a:solidFill>
                    <a:srgbClr val="002060"/>
                  </a:solidFill>
                  <a:latin typeface="Nunito Black" pitchFamily="2" charset="0"/>
                  <a:cs typeface="Baloo 2 SemiBold" pitchFamily="2" charset="0"/>
                </a:rPr>
                <a:t>Liu-xi-a</a:t>
              </a:r>
            </a:p>
          </p:txBody>
        </p:sp>
        <p:sp>
          <p:nvSpPr>
            <p:cNvPr id="6" name="TextBox 5">
              <a:extLst>
                <a:ext uri="{FF2B5EF4-FFF2-40B4-BE49-F238E27FC236}">
                  <a16:creationId xmlns:a16="http://schemas.microsoft.com/office/drawing/2014/main" id="{38897F4B-C78C-891C-6F95-2BD5FEE7341D}"/>
                </a:ext>
              </a:extLst>
            </p:cNvPr>
            <p:cNvSpPr txBox="1"/>
            <p:nvPr/>
          </p:nvSpPr>
          <p:spPr>
            <a:xfrm>
              <a:off x="3307270" y="5997970"/>
              <a:ext cx="2313113" cy="655004"/>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Cô</a:t>
              </a:r>
              <a:r>
                <a:rPr lang="en-US" sz="3600" dirty="0">
                  <a:solidFill>
                    <a:srgbClr val="002060"/>
                  </a:solidFill>
                  <a:latin typeface="Nunito Black" pitchFamily="2" charset="0"/>
                  <a:cs typeface="Baloo 2 SemiBold" pitchFamily="2" charset="0"/>
                </a:rPr>
                <a:t>-li-a</a:t>
              </a:r>
            </a:p>
          </p:txBody>
        </p:sp>
      </p:grpSp>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2010329"/>
            <a:ext cx="10606123" cy="2570917"/>
          </a:xfrm>
          <a:prstGeom prst="roundRect">
            <a:avLst/>
          </a:prstGeom>
          <a:solidFill>
            <a:schemeClr val="accent6">
              <a:lumMod val="20000"/>
              <a:lumOff val="80000"/>
            </a:schemeClr>
          </a:solidFill>
          <a:ln w="28575">
            <a:noFill/>
            <a:prstDash val="sysDash"/>
          </a:ln>
        </p:spPr>
        <p:txBody>
          <a:bodyPr wrap="square">
            <a:spAutoFit/>
          </a:bodyPr>
          <a:lstStyle/>
          <a:p>
            <a:pPr algn="just">
              <a:spcAft>
                <a:spcPts val="600"/>
              </a:spcAft>
            </a:pPr>
            <a:r>
              <a:rPr lang="en-US" sz="2800" dirty="0">
                <a:solidFill>
                  <a:schemeClr val="accent6">
                    <a:lumMod val="50000"/>
                  </a:schemeClr>
                </a:solidFill>
                <a:latin typeface="Nunito Black" pitchFamily="2" charset="0"/>
              </a:rPr>
              <a:t>	</a:t>
            </a:r>
            <a:r>
              <a:rPr lang="vi-VN" sz="2800" dirty="0" err="1">
                <a:solidFill>
                  <a:srgbClr val="002060"/>
                </a:solidFill>
              </a:rPr>
              <a:t>Có</a:t>
            </a:r>
            <a:r>
              <a:rPr lang="vi-VN" sz="2800" dirty="0">
                <a:solidFill>
                  <a:srgbClr val="002060"/>
                </a:solidFill>
              </a:rPr>
              <a:t> </a:t>
            </a:r>
            <a:r>
              <a:rPr lang="vi-VN" sz="2800" dirty="0" err="1">
                <a:solidFill>
                  <a:srgbClr val="002060"/>
                </a:solidFill>
              </a:rPr>
              <a:t>lần</a:t>
            </a:r>
            <a:r>
              <a:rPr lang="vi-VN" sz="2800" dirty="0">
                <a:solidFill>
                  <a:srgbClr val="002060"/>
                </a:solidFill>
              </a:rPr>
              <a:t>, cô </a:t>
            </a:r>
            <a:r>
              <a:rPr lang="vi-VN" sz="2800" dirty="0" err="1">
                <a:solidFill>
                  <a:srgbClr val="002060"/>
                </a:solidFill>
              </a:rPr>
              <a:t>giáo</a:t>
            </a:r>
            <a:r>
              <a:rPr lang="vi-VN" sz="2800" dirty="0">
                <a:solidFill>
                  <a:srgbClr val="002060"/>
                </a:solidFill>
              </a:rPr>
              <a:t> ra cho </a:t>
            </a:r>
            <a:r>
              <a:rPr lang="vi-VN" sz="2800" dirty="0" err="1">
                <a:solidFill>
                  <a:srgbClr val="002060"/>
                </a:solidFill>
              </a:rPr>
              <a:t>chúng</a:t>
            </a:r>
            <a:r>
              <a:rPr lang="vi-VN" sz="2800" dirty="0">
                <a:solidFill>
                  <a:srgbClr val="002060"/>
                </a:solidFill>
              </a:rPr>
              <a:t> tôi </a:t>
            </a:r>
            <a:r>
              <a:rPr lang="vi-VN" sz="2800" dirty="0" err="1">
                <a:solidFill>
                  <a:srgbClr val="002060"/>
                </a:solidFill>
              </a:rPr>
              <a:t>một</a:t>
            </a:r>
            <a:r>
              <a:rPr lang="vi-VN" sz="2800" dirty="0">
                <a:solidFill>
                  <a:srgbClr val="002060"/>
                </a:solidFill>
              </a:rPr>
              <a:t> </a:t>
            </a:r>
            <a:r>
              <a:rPr lang="vi-VN" sz="2800" dirty="0" err="1">
                <a:solidFill>
                  <a:srgbClr val="002060"/>
                </a:solidFill>
              </a:rPr>
              <a:t>đề</a:t>
            </a:r>
            <a:r>
              <a:rPr lang="vi-VN" sz="2800" dirty="0">
                <a:solidFill>
                  <a:srgbClr val="002060"/>
                </a:solidFill>
              </a:rPr>
              <a:t> văn ở </a:t>
            </a:r>
            <a:r>
              <a:rPr lang="vi-VN" sz="2800" dirty="0" err="1">
                <a:solidFill>
                  <a:srgbClr val="002060"/>
                </a:solidFill>
              </a:rPr>
              <a:t>lớp</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làm</a:t>
            </a:r>
            <a:r>
              <a:rPr lang="vi-VN" sz="2800" dirty="0">
                <a:solidFill>
                  <a:srgbClr val="002060"/>
                </a:solidFill>
              </a:rPr>
              <a:t> </a:t>
            </a:r>
            <a:r>
              <a:rPr lang="vi-VN" sz="2800" dirty="0" err="1">
                <a:solidFill>
                  <a:srgbClr val="002060"/>
                </a:solidFill>
              </a:rPr>
              <a:t>gì</a:t>
            </a:r>
            <a:r>
              <a:rPr lang="vi-VN" sz="2800" dirty="0">
                <a:solidFill>
                  <a:srgbClr val="002060"/>
                </a:solidFill>
              </a:rPr>
              <a:t> </a:t>
            </a:r>
            <a:r>
              <a:rPr lang="vi-VN" sz="2800" dirty="0" err="1">
                <a:solidFill>
                  <a:srgbClr val="002060"/>
                </a:solidFill>
              </a:rPr>
              <a:t>để</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a:t>
            </a:r>
          </a:p>
          <a:p>
            <a:pPr algn="just">
              <a:spcAft>
                <a:spcPts val="600"/>
              </a:spcAft>
            </a:pPr>
            <a:r>
              <a:rPr lang="en-US" sz="2800" dirty="0">
                <a:solidFill>
                  <a:srgbClr val="002060"/>
                </a:solidFill>
              </a:rPr>
              <a:t>   </a:t>
            </a:r>
            <a:r>
              <a:rPr lang="vi-VN" sz="2800" dirty="0">
                <a:solidFill>
                  <a:srgbClr val="002060"/>
                </a:solidFill>
              </a:rPr>
              <a:t>Tôi loay hoay </a:t>
            </a:r>
            <a:r>
              <a:rPr lang="vi-VN" sz="2800" dirty="0" err="1">
                <a:solidFill>
                  <a:srgbClr val="002060"/>
                </a:solidFill>
              </a:rPr>
              <a:t>mất</a:t>
            </a:r>
            <a:r>
              <a:rPr lang="vi-VN" sz="2800" dirty="0">
                <a:solidFill>
                  <a:srgbClr val="002060"/>
                </a:solidFill>
              </a:rPr>
              <a:t> </a:t>
            </a:r>
            <a:r>
              <a:rPr lang="vi-VN" sz="2800" dirty="0" err="1">
                <a:solidFill>
                  <a:srgbClr val="002060"/>
                </a:solidFill>
              </a:rPr>
              <a:t>một</a:t>
            </a:r>
            <a:r>
              <a:rPr lang="vi-VN" sz="2800" dirty="0">
                <a:solidFill>
                  <a:srgbClr val="002060"/>
                </a:solidFill>
              </a:rPr>
              <a:t> </a:t>
            </a:r>
            <a:r>
              <a:rPr lang="vi-VN" sz="2800" dirty="0" err="1">
                <a:solidFill>
                  <a:srgbClr val="002060"/>
                </a:solidFill>
              </a:rPr>
              <a:t>lúc</a:t>
            </a:r>
            <a:r>
              <a:rPr lang="vi-VN" sz="2800" dirty="0">
                <a:solidFill>
                  <a:srgbClr val="002060"/>
                </a:solidFill>
              </a:rPr>
              <a:t>, </a:t>
            </a:r>
            <a:r>
              <a:rPr lang="vi-VN" sz="2800" dirty="0" err="1">
                <a:solidFill>
                  <a:srgbClr val="002060"/>
                </a:solidFill>
              </a:rPr>
              <a:t>rồi</a:t>
            </a:r>
            <a:r>
              <a:rPr lang="vi-VN" sz="2800" dirty="0">
                <a:solidFill>
                  <a:srgbClr val="002060"/>
                </a:solidFill>
              </a:rPr>
              <a:t> </a:t>
            </a:r>
            <a:r>
              <a:rPr lang="vi-VN" sz="2800" dirty="0" err="1">
                <a:solidFill>
                  <a:srgbClr val="002060"/>
                </a:solidFill>
              </a:rPr>
              <a:t>cầm</a:t>
            </a:r>
            <a:r>
              <a:rPr lang="vi-VN" sz="2800" dirty="0">
                <a:solidFill>
                  <a:srgbClr val="002060"/>
                </a:solidFill>
              </a:rPr>
              <a:t> </a:t>
            </a:r>
            <a:r>
              <a:rPr lang="vi-VN" sz="2800" dirty="0" err="1">
                <a:solidFill>
                  <a:srgbClr val="002060"/>
                </a:solidFill>
              </a:rPr>
              <a:t>bút</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bắt</a:t>
            </a:r>
            <a:r>
              <a:rPr lang="vi-VN" sz="2800" dirty="0">
                <a:solidFill>
                  <a:srgbClr val="002060"/>
                </a:solidFill>
              </a:rPr>
              <a:t> </a:t>
            </a:r>
            <a:r>
              <a:rPr lang="vi-VN" sz="2800" dirty="0" err="1">
                <a:solidFill>
                  <a:srgbClr val="002060"/>
                </a:solidFill>
              </a:rPr>
              <a:t>đầu</a:t>
            </a:r>
            <a:r>
              <a:rPr lang="vi-VN" sz="2800" dirty="0">
                <a:solidFill>
                  <a:srgbClr val="002060"/>
                </a:solidFill>
              </a:rPr>
              <a:t> </a:t>
            </a:r>
            <a:r>
              <a:rPr lang="vi-VN" sz="2800" dirty="0" err="1">
                <a:solidFill>
                  <a:srgbClr val="002060"/>
                </a:solidFill>
              </a:rPr>
              <a:t>viết</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nhiều</a:t>
            </a:r>
            <a:r>
              <a:rPr lang="vi-VN" sz="2800" dirty="0">
                <a:solidFill>
                  <a:srgbClr val="002060"/>
                </a:solidFill>
              </a:rPr>
              <a:t> </a:t>
            </a:r>
            <a:r>
              <a:rPr lang="vi-VN" sz="2800" dirty="0" err="1">
                <a:solidFill>
                  <a:srgbClr val="002060"/>
                </a:solidFill>
              </a:rPr>
              <a:t>lần</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 Em </a:t>
            </a:r>
            <a:r>
              <a:rPr lang="vi-VN" sz="2800" dirty="0" err="1">
                <a:solidFill>
                  <a:srgbClr val="002060"/>
                </a:solidFill>
              </a:rPr>
              <a:t>quét</a:t>
            </a:r>
            <a:r>
              <a:rPr lang="vi-VN" sz="2800" dirty="0">
                <a:solidFill>
                  <a:srgbClr val="002060"/>
                </a:solidFill>
              </a:rPr>
              <a:t> </a:t>
            </a:r>
            <a:r>
              <a:rPr lang="vi-VN" sz="2800" dirty="0" err="1">
                <a:solidFill>
                  <a:srgbClr val="002060"/>
                </a:solidFill>
              </a:rPr>
              <a:t>nhà</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rửa</a:t>
            </a:r>
            <a:r>
              <a:rPr lang="vi-VN" sz="2800" dirty="0">
                <a:solidFill>
                  <a:srgbClr val="002060"/>
                </a:solidFill>
              </a:rPr>
              <a:t> </a:t>
            </a:r>
            <a:r>
              <a:rPr lang="vi-VN" sz="2800" dirty="0" err="1">
                <a:solidFill>
                  <a:srgbClr val="002060"/>
                </a:solidFill>
              </a:rPr>
              <a:t>bát</a:t>
            </a:r>
            <a:r>
              <a:rPr lang="vi-VN" sz="2800" dirty="0">
                <a:solidFill>
                  <a:srgbClr val="002060"/>
                </a:solidFill>
              </a:rPr>
              <a:t> </a:t>
            </a:r>
            <a:r>
              <a:rPr lang="vi-VN" sz="2800" dirty="0" err="1">
                <a:solidFill>
                  <a:srgbClr val="002060"/>
                </a:solidFill>
              </a:rPr>
              <a:t>đĩa</a:t>
            </a:r>
            <a:r>
              <a:rPr lang="vi-VN" sz="2800" dirty="0">
                <a:solidFill>
                  <a:srgbClr val="002060"/>
                </a:solidFill>
              </a:rPr>
              <a:t>. Đôi khi, em </a:t>
            </a:r>
            <a:r>
              <a:rPr lang="vi-VN" sz="2800" dirty="0" err="1">
                <a:solidFill>
                  <a:srgbClr val="002060"/>
                </a:solidFill>
              </a:rPr>
              <a:t>giặt</a:t>
            </a:r>
            <a:r>
              <a:rPr lang="vi-VN" sz="2800" dirty="0">
                <a:solidFill>
                  <a:srgbClr val="002060"/>
                </a:solidFill>
              </a:rPr>
              <a:t> khăn </a:t>
            </a:r>
            <a:r>
              <a:rPr lang="vi-VN" sz="2800" dirty="0" err="1">
                <a:solidFill>
                  <a:srgbClr val="002060"/>
                </a:solidFill>
              </a:rPr>
              <a:t>mùi</a:t>
            </a:r>
            <a:r>
              <a:rPr lang="vi-VN" sz="2800" dirty="0">
                <a:solidFill>
                  <a:srgbClr val="002060"/>
                </a:solidFill>
              </a:rPr>
              <a:t> soa”</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6" name="Picture 2" descr="Khăn mùi xoa đẹp - mềm mại thấm hút mồ hôi giá tố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38" y="444853"/>
            <a:ext cx="5517223" cy="4758915"/>
          </a:xfrm>
          <a:prstGeom prst="rect">
            <a:avLst/>
          </a:prstGeom>
          <a:solidFill>
            <a:srgbClr val="C00000"/>
          </a:solidFill>
        </p:spPr>
      </p:pic>
      <p:sp>
        <p:nvSpPr>
          <p:cNvPr id="5" name="Title 1"/>
          <p:cNvSpPr>
            <a:spLocks noGrp="1"/>
          </p:cNvSpPr>
          <p:nvPr>
            <p:ph type="title"/>
          </p:nvPr>
        </p:nvSpPr>
        <p:spPr>
          <a:xfrm>
            <a:off x="2662989" y="5428358"/>
            <a:ext cx="7587915" cy="931884"/>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p>
            <a:r>
              <a:rPr lang="en-US" sz="2400" dirty="0" err="1">
                <a:solidFill>
                  <a:srgbClr val="FF0000"/>
                </a:solidFill>
                <a:latin typeface="Arial" panose="020B0604020202020204" pitchFamily="34" charset="0"/>
                <a:cs typeface="Arial" panose="020B0604020202020204" pitchFamily="34" charset="0"/>
              </a:rPr>
              <a:t>Khăn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mùi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soa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khăn</a:t>
            </a:r>
            <a:r>
              <a:rPr lang="en-US" sz="2400" dirty="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nhỏ</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và</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mỏng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thường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bỏ</a:t>
            </a:r>
            <a:r>
              <a:rPr lang="en-US" sz="2400" dirty="0" smtClean="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túi</a:t>
            </a:r>
            <a:r>
              <a:rPr lang="en-US" sz="2400" dirty="0">
                <a:solidFill>
                  <a:srgbClr val="0000FF"/>
                </a:solidFill>
                <a:latin typeface="Arial" panose="020B0604020202020204" pitchFamily="34" charset="0"/>
                <a:cs typeface="Arial" panose="020B0604020202020204" pitchFamily="34" charset="0"/>
              </a:rPr>
              <a:t> </a:t>
            </a:r>
            <a:r>
              <a:rPr lang="en-US" sz="2400" dirty="0" smtClean="0">
                <a:solidFill>
                  <a:srgbClr val="0000FF"/>
                </a:solidFill>
                <a:latin typeface="Arial" panose="020B0604020202020204" pitchFamily="34" charset="0"/>
                <a:cs typeface="Arial" panose="020B0604020202020204" pitchFamily="34" charset="0"/>
              </a:rPr>
              <a:t/>
            </a:r>
            <a:br>
              <a:rPr lang="en-US" sz="2400" dirty="0" smtClean="0">
                <a:solidFill>
                  <a:srgbClr val="0000FF"/>
                </a:solidFill>
                <a:latin typeface="Arial" panose="020B0604020202020204" pitchFamily="34" charset="0"/>
                <a:cs typeface="Arial" panose="020B0604020202020204" pitchFamily="34" charset="0"/>
              </a:rPr>
            </a:br>
            <a:r>
              <a:rPr lang="en-US" sz="2400" dirty="0" err="1" smtClean="0">
                <a:solidFill>
                  <a:srgbClr val="0000FF"/>
                </a:solidFill>
                <a:latin typeface="Arial" panose="020B0604020202020204" pitchFamily="34" charset="0"/>
                <a:cs typeface="Arial" panose="020B0604020202020204" pitchFamily="34" charset="0"/>
              </a:rPr>
              <a:t>dùng</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để</a:t>
            </a:r>
            <a:r>
              <a:rPr lang="en-US" sz="2400" dirty="0" smtClean="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mặt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tay</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995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3363048"/>
          </a:xfrm>
          <a:prstGeom prst="roundRect">
            <a:avLst/>
          </a:prstGeom>
          <a:solidFill>
            <a:schemeClr val="accent6">
              <a:lumMod val="20000"/>
              <a:lumOff val="80000"/>
            </a:schemeClr>
          </a:solidFill>
          <a:ln w="28575">
            <a:noFill/>
            <a:prstDash val="sysDash"/>
          </a:ln>
        </p:spPr>
        <p:txBody>
          <a:bodyPr wrap="square">
            <a:spAutoFit/>
          </a:bodyPr>
          <a:lstStyle/>
          <a:p>
            <a:pPr>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cs typeface="Arial" panose="020B0604020202020204" pitchFamily="34" charset="0"/>
              </a:rPr>
              <a:t>Đến đây, tôi bỗng thấy bí. Quả thật, ở nhà, mẹ thường làm mọi việc. Thỉnh thoảng, mẹ bận, định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giúp việc này việc kia, nhưng thấy tôi đang học, mẹ lại thôi.</a:t>
            </a:r>
          </a:p>
          <a:p>
            <a:pPr>
              <a:lnSpc>
                <a:spcPct val="114000"/>
              </a:lnSpc>
              <a:buNone/>
            </a:pP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nhìn sang Liu-xi-a, thấy bạn ấy </a:t>
            </a:r>
            <a:r>
              <a:rPr lang="vi-VN" sz="2800" dirty="0" smtClean="0">
                <a:solidFill>
                  <a:srgbClr val="002060"/>
                </a:solidFill>
                <a:cs typeface="Arial" panose="020B0604020202020204" pitchFamily="34" charset="0"/>
              </a:rPr>
              <a:t>đang</a:t>
            </a:r>
            <a:r>
              <a:rPr lang="en-US" sz="2800" dirty="0" smtClean="0">
                <a:solidFill>
                  <a:srgbClr val="002060"/>
                </a:solidFill>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viết</a:t>
            </a:r>
            <a:r>
              <a:rPr lang="en-US" sz="2800" dirty="0" smtClean="0">
                <a:solidFill>
                  <a:srgbClr val="002060"/>
                </a:solidFill>
                <a:latin typeface="Arial" panose="020B0604020202020204" pitchFamily="34" charset="0"/>
                <a:cs typeface="Arial" panose="020B0604020202020204" pitchFamily="34" charset="0"/>
              </a:rPr>
              <a:t>    </a:t>
            </a:r>
            <a:r>
              <a:rPr lang="en-US" sz="2800" dirty="0" smtClean="0">
                <a:solidFill>
                  <a:srgbClr val="002060"/>
                </a:solidFill>
                <a:cs typeface="Arial" panose="020B0604020202020204" pitchFamily="34" charset="0"/>
              </a:rPr>
              <a:t>       </a:t>
            </a:r>
            <a:r>
              <a:rPr lang="vi-VN" sz="2800" dirty="0" smtClean="0">
                <a:solidFill>
                  <a:srgbClr val="002060"/>
                </a:solidFill>
                <a:cs typeface="Arial" panose="020B0604020202020204" pitchFamily="34" charset="0"/>
              </a:rPr>
              <a:t>. </a:t>
            </a:r>
            <a:r>
              <a:rPr lang="vi-VN" sz="2800" dirty="0">
                <a:solidFill>
                  <a:srgbClr val="002060"/>
                </a:solidFill>
                <a:cs typeface="Arial" panose="020B0604020202020204" pitchFamily="34" charset="0"/>
              </a:rPr>
              <a:t>Thế là tôi bỗng </a:t>
            </a:r>
            <a:r>
              <a:rPr lang="vi-VN" sz="2800" dirty="0" smtClean="0">
                <a:solidFill>
                  <a:srgbClr val="002060"/>
                </a:solidFill>
                <a:cs typeface="Arial" panose="020B0604020202020204" pitchFamily="34" charset="0"/>
              </a:rPr>
              <a:t>nh</a:t>
            </a:r>
            <a:r>
              <a:rPr lang="en-US" sz="2800" dirty="0">
                <a:solidFill>
                  <a:srgbClr val="002060"/>
                </a:solidFill>
                <a:latin typeface="Arial" panose="020B0604020202020204" pitchFamily="34" charset="0"/>
                <a:cs typeface="Arial" panose="020B0604020202020204" pitchFamily="34" charset="0"/>
              </a:rPr>
              <a:t>ớ</a:t>
            </a:r>
            <a:r>
              <a:rPr lang="vi-VN" sz="2800" dirty="0" smtClean="0">
                <a:solidFill>
                  <a:srgbClr val="002060"/>
                </a:solidFill>
                <a:cs typeface="Arial" panose="020B0604020202020204" pitchFamily="34" charset="0"/>
              </a:rPr>
              <a:t> </a:t>
            </a:r>
            <a:r>
              <a:rPr lang="vi-VN" sz="2800" dirty="0">
                <a:solidFill>
                  <a:srgbClr val="002060"/>
                </a:solidFill>
                <a:cs typeface="Arial" panose="020B0604020202020204" pitchFamily="34" charset="0"/>
              </a:rPr>
              <a:t>có lần tôi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cs typeface="Arial" panose="020B0604020202020204" pitchFamily="34" charset="0"/>
              </a:rPr>
              <a:t>ặt bít tất của mình, bèn viết thêm : "Em còn giặt bít tất."</a:t>
            </a:r>
            <a:endParaRPr lang="en-US" sz="2800" dirty="0">
              <a:solidFill>
                <a:srgbClr val="002060"/>
              </a:solidFill>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0770" cy="523220"/>
            </a:xfrm>
            <a:prstGeom prst="rect">
              <a:avLst/>
            </a:prstGeom>
            <a:noFill/>
          </p:spPr>
          <p:txBody>
            <a:bodyPr wrap="none" rtlCol="0">
              <a:spAutoFit/>
            </a:bodyPr>
            <a:lstStyle/>
            <a:p>
              <a:r>
                <a:rPr lang="en-US" sz="2800" dirty="0" smtClean="0">
                  <a:solidFill>
                    <a:schemeClr val="tx1">
                      <a:lumMod val="95000"/>
                      <a:lumOff val="5000"/>
                    </a:schemeClr>
                  </a:solidFill>
                  <a:latin typeface="#9Slide03 AmpleSoft Bold" panose="02000000000000000000" pitchFamily="2" charset="0"/>
                  <a:cs typeface="Baloo 2 Medium" pitchFamily="2" charset="0"/>
                </a:rPr>
                <a:t>2</a:t>
              </a:r>
              <a:endParaRPr lang="en-US" sz="2800" dirty="0">
                <a:solidFill>
                  <a:schemeClr val="tx1">
                    <a:lumMod val="95000"/>
                    <a:lumOff val="5000"/>
                  </a:schemeClr>
                </a:solidFill>
                <a:latin typeface="#9Slide03 AmpleSoft Bold" panose="02000000000000000000" pitchFamily="2" charset="0"/>
                <a:cs typeface="Baloo 2 Medium" pitchFamily="2" charset="0"/>
              </a:endParaRP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44201" y="3231572"/>
            <a:ext cx="1009399" cy="523220"/>
          </a:xfrm>
          <a:prstGeom prst="rect">
            <a:avLst/>
          </a:prstGeom>
          <a:noFill/>
        </p:spPr>
        <p:txBody>
          <a:bodyPr wrap="square" rtlCol="0">
            <a:spAutoFit/>
          </a:bodyPr>
          <a:lstStyle/>
          <a:p>
            <a:r>
              <a:rPr lang="vi-VN" sz="2800" dirty="0" smtClean="0">
                <a:solidFill>
                  <a:srgbClr val="002060"/>
                </a:solidFill>
                <a:latin typeface="Arial" panose="020B0604020202020204" pitchFamily="34" charset="0"/>
                <a:cs typeface="Arial" panose="020B0604020202020204" pitchFamily="34" charset="0"/>
              </a:rPr>
              <a:t>lia </a:t>
            </a:r>
            <a:r>
              <a:rPr lang="vi-VN" sz="2800" dirty="0">
                <a:solidFill>
                  <a:srgbClr val="002060"/>
                </a:solidFill>
                <a:latin typeface="Arial" panose="020B0604020202020204" pitchFamily="34" charset="0"/>
                <a:cs typeface="Arial" panose="020B0604020202020204" pitchFamily="34" charset="0"/>
              </a:rPr>
              <a:t>lịa</a:t>
            </a:r>
            <a:endParaRPr lang="en-US" sz="2800" dirty="0">
              <a:solidFill>
                <a:srgbClr val="00206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600601" y="5437286"/>
            <a:ext cx="9083442" cy="554417"/>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algn="ctr" defTabSz="609630" rtl="0" eaLnBrk="1" latinLnBrk="0" hangingPunct="1">
              <a:spcBef>
                <a:spcPct val="0"/>
              </a:spcBef>
              <a:buNone/>
              <a:defRPr sz="2933"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dirty="0" err="1" smtClean="0">
                <a:solidFill>
                  <a:srgbClr val="FF0000"/>
                </a:solidFill>
                <a:latin typeface="Arial" panose="020B0604020202020204" pitchFamily="34" charset="0"/>
                <a:cs typeface="Arial" panose="020B0604020202020204" pitchFamily="34" charset="0"/>
              </a:rPr>
              <a:t>lia</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lịa</a:t>
            </a:r>
            <a:r>
              <a:rPr lang="en-US" sz="2400" dirty="0" smtClean="0">
                <a:solidFill>
                  <a:schemeClr val="accent1">
                    <a:lumMod val="75000"/>
                  </a:schemeClr>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nhanh</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và</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liên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tiếp</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không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ngừng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trong</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một</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thời</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gian</a:t>
            </a:r>
            <a:r>
              <a:rPr lang="en-US" sz="2400" dirty="0" smtClean="0">
                <a:solidFill>
                  <a:srgbClr val="7030A0"/>
                </a:solidFill>
                <a:latin typeface="Arial" panose="020B0604020202020204" pitchFamily="34" charset="0"/>
                <a:cs typeface="Arial" panose="020B0604020202020204" pitchFamily="34" charset="0"/>
              </a:rPr>
              <a:t> </a:t>
            </a:r>
            <a:r>
              <a:rPr lang="en-US" sz="2400" dirty="0" err="1" smtClean="0">
                <a:solidFill>
                  <a:srgbClr val="7030A0"/>
                </a:solidFill>
                <a:latin typeface="Arial" panose="020B0604020202020204" pitchFamily="34" charset="0"/>
                <a:cs typeface="Arial" panose="020B0604020202020204" pitchFamily="34" charset="0"/>
              </a:rPr>
              <a:t>ngắn</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0179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9"/>
                                        </p:tgtEl>
                                        <p:attrNameLst>
                                          <p:attrName>style.color</p:attrName>
                                        </p:attrNameLst>
                                      </p:cBhvr>
                                      <p:to>
                                        <p:clrVal>
                                          <a:srgbClr val="FF3300"/>
                                        </p:clrVal>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2819567"/>
          </a:xfrm>
          <a:prstGeom prst="roundRect">
            <a:avLst/>
          </a:prstGeom>
          <a:solidFill>
            <a:schemeClr val="accent6">
              <a:lumMod val="20000"/>
              <a:lumOff val="80000"/>
            </a:schemeClr>
          </a:solidFill>
          <a:ln w="28575">
            <a:noFill/>
            <a:prstDash val="sysDash"/>
          </a:ln>
        </p:spPr>
        <p:txBody>
          <a:bodyPr wrap="square">
            <a:spAutoFit/>
          </a:bodyPr>
          <a:lstStyle/>
          <a:p>
            <a:pPr algn="just">
              <a:lnSpc>
                <a:spcPct val="114000"/>
              </a:lnSpc>
              <a:buNone/>
            </a:pPr>
            <a:r>
              <a:rPr lang="en-US" sz="2800" dirty="0">
                <a:solidFill>
                  <a:schemeClr val="accent6">
                    <a:lumMod val="50000"/>
                  </a:schemeClr>
                </a:solidFill>
                <a:latin typeface="Nunito Black" pitchFamily="2" charset="0"/>
              </a:rPr>
              <a:t> </a:t>
            </a:r>
            <a:r>
              <a:rPr lang="en-US" sz="2800" dirty="0" smtClean="0">
                <a:solidFill>
                  <a:schemeClr val="accent6">
                    <a:lumMod val="50000"/>
                  </a:schemeClr>
                </a:solidFill>
                <a:latin typeface="Nunito Black" pitchFamily="2" charset="0"/>
              </a:rPr>
              <a:t>    </a:t>
            </a:r>
            <a:r>
              <a:rPr lang="vi-VN" sz="2800"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Nhưng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47787" cy="523220"/>
            </a:xfrm>
            <a:prstGeom prst="rect">
              <a:avLst/>
            </a:prstGeom>
            <a:noFill/>
          </p:spPr>
          <p:txBody>
            <a:bodyPr wrap="none" rtlCol="0">
              <a:spAutoFit/>
            </a:bodyPr>
            <a:lstStyle/>
            <a:p>
              <a:r>
                <a:rPr lang="en-US" sz="2800" dirty="0" smtClean="0">
                  <a:solidFill>
                    <a:schemeClr val="tx1">
                      <a:lumMod val="95000"/>
                      <a:lumOff val="5000"/>
                    </a:schemeClr>
                  </a:solidFill>
                  <a:latin typeface="#9Slide03 AmpleSoft Bold" panose="02000000000000000000" pitchFamily="2" charset="0"/>
                  <a:cs typeface="Baloo 2 Medium" pitchFamily="2" charset="0"/>
                </a:rPr>
                <a:t>3</a:t>
              </a:r>
              <a:endParaRPr lang="en-US" sz="2800" dirty="0">
                <a:solidFill>
                  <a:schemeClr val="tx1">
                    <a:lumMod val="95000"/>
                    <a:lumOff val="5000"/>
                  </a:schemeClr>
                </a:solidFill>
                <a:latin typeface="#9Slide03 AmpleSoft Bold" panose="02000000000000000000" pitchFamily="2" charset="0"/>
                <a:cs typeface="Baloo 2 Medium" pitchFamily="2" charset="0"/>
              </a:endParaRP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46978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487906"/>
            <a:ext cx="10606123" cy="2179320"/>
          </a:xfrm>
          <a:prstGeom prst="roundRect">
            <a:avLst/>
          </a:prstGeom>
          <a:solidFill>
            <a:schemeClr val="accent6">
              <a:lumMod val="20000"/>
              <a:lumOff val="80000"/>
            </a:schemeClr>
          </a:solidFill>
          <a:ln w="28575">
            <a:noFill/>
            <a:prstDash val="sysDash"/>
          </a:ln>
        </p:spPr>
        <p:txBody>
          <a:bodyPr wrap="square">
            <a:spAutoFit/>
          </a:bodyPr>
          <a:lstStyle/>
          <a:p>
            <a:pPr lvl="0" algn="just">
              <a:spcAft>
                <a:spcPts val="600"/>
              </a:spcAft>
              <a:defRPr/>
            </a:pPr>
            <a:r>
              <a:rPr lang="en-US" sz="2800" dirty="0">
                <a:solidFill>
                  <a:schemeClr val="accent6">
                    <a:lumMod val="50000"/>
                  </a:schemeClr>
                </a:solidFill>
                <a:latin typeface="Nunito Black" pitchFamily="2" charset="0"/>
              </a:rPr>
              <a:t> </a:t>
            </a:r>
            <a:r>
              <a:rPr lang="en-US" sz="2800" dirty="0" smtClean="0">
                <a:solidFill>
                  <a:schemeClr val="accent6">
                    <a:lumMod val="50000"/>
                  </a:schemeClr>
                </a:solidFill>
                <a:latin typeface="Nunito Black" pitchFamily="2"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Mấy hôm sau, sáng Chủ nhật, mẹ bảo tôi:</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Cô-li-a này! Hôm nay con giặt áo sơ mi và quần áo lót đi nhé!</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Tôi tròn xoe mắt. Nhưng rồi tôi vui vẻ nhận lời, vì đó là việc làm mà tôi đã nói trong bài tập làm văn.</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382577"/>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5245"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B24986-4416-6B23-61B6-8649A40D56EF}"/>
              </a:ext>
            </a:extLst>
          </p:cNvPr>
          <p:cNvPicPr>
            <a:picLocks noChangeAspect="1"/>
          </p:cNvPicPr>
          <p:nvPr/>
        </p:nvPicPr>
        <p:blipFill rotWithShape="1">
          <a:blip r:embed="rId6"/>
          <a:srcRect t="26956" b="27971"/>
          <a:stretch/>
        </p:blipFill>
        <p:spPr>
          <a:xfrm>
            <a:off x="2334638" y="3772555"/>
            <a:ext cx="6570974" cy="2505876"/>
          </a:xfrm>
          <a:prstGeom prst="rect">
            <a:avLst/>
          </a:prstGeom>
        </p:spPr>
      </p:pic>
    </p:spTree>
    <p:extLst>
      <p:ext uri="{BB962C8B-B14F-4D97-AF65-F5344CB8AC3E}">
        <p14:creationId xmlns:p14="http://schemas.microsoft.com/office/powerpoint/2010/main" val="153213858"/>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311527" y="412872"/>
            <a:ext cx="11340929" cy="4198040"/>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
        <p:nvSpPr>
          <p:cNvPr id="31" name="Rounded Rectangle 26">
            <a:extLst>
              <a:ext uri="{FF2B5EF4-FFF2-40B4-BE49-F238E27FC236}">
                <a16:creationId xmlns:a16="http://schemas.microsoft.com/office/drawing/2014/main" id="{D4EF7C00-844B-45A1-A4FA-7B0F38AABF55}"/>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CBB1E51F-5C78-4519-ABD0-036FA6AD093A}"/>
              </a:ext>
            </a:extLst>
          </p:cNvPr>
          <p:cNvSpPr/>
          <p:nvPr/>
        </p:nvSpPr>
        <p:spPr>
          <a:xfrm>
            <a:off x="888308" y="1737796"/>
            <a:ext cx="10325990" cy="1754326"/>
          </a:xfrm>
          <a:prstGeom prst="rect">
            <a:avLst/>
          </a:prstGeom>
        </p:spPr>
        <p:txBody>
          <a:bodyPr wrap="square">
            <a:spAutoFit/>
          </a:bodyPr>
          <a:lstStyle/>
          <a:p>
            <a:pPr marL="44450" lvl="0" algn="just">
              <a:lnSpc>
                <a:spcPct val="150000"/>
              </a:lnSpc>
              <a:defRPr/>
            </a:pPr>
            <a:r>
              <a:rPr lang="en-US" sz="36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rồi tôi vui vẻ nhận lời, vì đó là việc làm mà tôi đã nói trong bài tập làm văn.</a:t>
            </a:r>
          </a:p>
        </p:txBody>
      </p:sp>
      <p:cxnSp>
        <p:nvCxnSpPr>
          <p:cNvPr id="48" name="Straight Connector 47">
            <a:extLst>
              <a:ext uri="{FF2B5EF4-FFF2-40B4-BE49-F238E27FC236}">
                <a16:creationId xmlns:a16="http://schemas.microsoft.com/office/drawing/2014/main" id="{19091E85-D49B-455D-A508-AFB12CDFC036}"/>
              </a:ext>
            </a:extLst>
          </p:cNvPr>
          <p:cNvCxnSpPr>
            <a:cxnSpLocks/>
          </p:cNvCxnSpPr>
          <p:nvPr/>
        </p:nvCxnSpPr>
        <p:spPr>
          <a:xfrm flipH="1">
            <a:off x="10317408" y="2029145"/>
            <a:ext cx="190466" cy="556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BF50A26-98E3-49CB-9B62-4DB26B600F00}"/>
              </a:ext>
            </a:extLst>
          </p:cNvPr>
          <p:cNvGrpSpPr/>
          <p:nvPr/>
        </p:nvGrpSpPr>
        <p:grpSpPr>
          <a:xfrm>
            <a:off x="6998776" y="2782111"/>
            <a:ext cx="285083" cy="597009"/>
            <a:chOff x="8450520" y="2615893"/>
            <a:chExt cx="278585" cy="820844"/>
          </a:xfrm>
        </p:grpSpPr>
        <p:cxnSp>
          <p:nvCxnSpPr>
            <p:cNvPr id="50" name="Straight Connector 49">
              <a:extLst>
                <a:ext uri="{FF2B5EF4-FFF2-40B4-BE49-F238E27FC236}">
                  <a16:creationId xmlns:a16="http://schemas.microsoft.com/office/drawing/2014/main" id="{8336DF80-107E-40AF-869E-BAC1DFAF4536}"/>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8C7840-63DB-4975-850F-858BDC5D8E0A}"/>
                </a:ext>
              </a:extLst>
            </p:cNvPr>
            <p:cNvCxnSpPr>
              <a:cxnSpLocks/>
            </p:cNvCxnSpPr>
            <p:nvPr/>
          </p:nvCxnSpPr>
          <p:spPr>
            <a:xfrm flipH="1">
              <a:off x="8538638" y="263772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1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algn="ctr" defTabSz="1219170" fontAlgn="base">
                <a:spcBef>
                  <a:spcPct val="0"/>
                </a:spcBef>
                <a:spcAft>
                  <a:spcPct val="0"/>
                </a:spcAft>
                <a:defRPr/>
              </a:pP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Luyện</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đọc</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nhóm</a:t>
              </a:r>
              <a:endParaRPr lang="en-US" sz="4267" b="1" dirty="0">
                <a:solidFill>
                  <a:prstClr val="black"/>
                </a:solidFill>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602604" y="3020064"/>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42" name="Picture 41">
            <a:extLst>
              <a:ext uri="{FF2B5EF4-FFF2-40B4-BE49-F238E27FC236}">
                <a16:creationId xmlns:a16="http://schemas.microsoft.com/office/drawing/2014/main" id="{A5549966-EBBD-47B3-B822-977FD77AE4AA}"/>
              </a:ext>
            </a:extLst>
          </p:cNvPr>
          <p:cNvPicPr>
            <a:picLocks noChangeAspect="1"/>
          </p:cNvPicPr>
          <p:nvPr/>
        </p:nvPicPr>
        <p:blipFill>
          <a:blip r:embed="rId9"/>
          <a:stretch>
            <a:fillRect/>
          </a:stretch>
        </p:blipFill>
        <p:spPr>
          <a:xfrm>
            <a:off x="4054853" y="1558647"/>
            <a:ext cx="6920877" cy="2718375"/>
          </a:xfrm>
          <a:prstGeom prst="rect">
            <a:avLst/>
          </a:prstGeom>
        </p:spPr>
      </p:pic>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a:t>
                </a:r>
                <a:r>
                  <a:rPr lang="en-US" altLang="en-US" sz="1800" b="1" dirty="0" smtClean="0">
                    <a:solidFill>
                      <a:srgbClr val="002060"/>
                    </a:solidFill>
                    <a:latin typeface="Arial" panose="020B0604020202020204" pitchFamily="34" charset="0"/>
                    <a:cs typeface="Arial" panose="020B0604020202020204" pitchFamily="34" charset="0"/>
                  </a:rPr>
                  <a:t>NỐI TIẾP</a:t>
                </a:r>
                <a:endParaRPr lang="en-US" altLang="en-US" sz="1800" b="1" dirty="0">
                  <a:solidFill>
                    <a:srgbClr val="002060"/>
                  </a:solidFill>
                  <a:latin typeface="Arial" panose="020B0604020202020204" pitchFamily="34" charset="0"/>
                  <a:cs typeface="Arial" panose="020B0604020202020204" pitchFamily="34" charset="0"/>
                </a:endParaRP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18444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pic>
        <p:nvPicPr>
          <p:cNvPr id="52" name="图片 4">
            <a:extLst>
              <a:ext uri="{FF2B5EF4-FFF2-40B4-BE49-F238E27FC236}">
                <a16:creationId xmlns:a16="http://schemas.microsoft.com/office/drawing/2014/main" id="{03DB5488-CA91-4134-BD91-CE02038C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35" y="7317"/>
            <a:ext cx="11093804" cy="216512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978DF266-E5C7-4DF7-A1E6-929C5E3513E7}"/>
              </a:ext>
            </a:extLst>
          </p:cNvPr>
          <p:cNvPicPr>
            <a:picLocks noChangeAspect="1"/>
          </p:cNvPicPr>
          <p:nvPr/>
        </p:nvPicPr>
        <p:blipFill>
          <a:blip r:embed="rId3"/>
          <a:stretch>
            <a:fillRect/>
          </a:stretch>
        </p:blipFill>
        <p:spPr>
          <a:xfrm>
            <a:off x="236197" y="2354389"/>
            <a:ext cx="4304995" cy="4304995"/>
          </a:xfrm>
          <a:prstGeom prst="rect">
            <a:avLst/>
          </a:prstGeom>
        </p:spPr>
      </p:pic>
      <p:grpSp>
        <p:nvGrpSpPr>
          <p:cNvPr id="7" name="Group 6">
            <a:extLst>
              <a:ext uri="{FF2B5EF4-FFF2-40B4-BE49-F238E27FC236}">
                <a16:creationId xmlns:a16="http://schemas.microsoft.com/office/drawing/2014/main" id="{765E3C3A-CAEA-4848-8B0E-A21843191D2F}"/>
              </a:ext>
            </a:extLst>
          </p:cNvPr>
          <p:cNvGrpSpPr/>
          <p:nvPr/>
        </p:nvGrpSpPr>
        <p:grpSpPr>
          <a:xfrm>
            <a:off x="3341274" y="198616"/>
            <a:ext cx="8212549" cy="3995859"/>
            <a:chOff x="2505956" y="385728"/>
            <a:chExt cx="4648078" cy="2760128"/>
          </a:xfrm>
        </p:grpSpPr>
        <p:pic>
          <p:nvPicPr>
            <p:cNvPr id="2" name="图片 2">
              <a:extLst>
                <a:ext uri="{FF2B5EF4-FFF2-40B4-BE49-F238E27FC236}">
                  <a16:creationId xmlns:a16="http://schemas.microsoft.com/office/drawing/2014/main" id="{146F4BD0-077C-4D1B-9CCF-7C8445B5D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956" y="385728"/>
              <a:ext cx="4648078" cy="2760128"/>
            </a:xfrm>
            <a:prstGeom prst="rect">
              <a:avLst/>
            </a:prstGeom>
          </p:spPr>
        </p:pic>
        <p:pic>
          <p:nvPicPr>
            <p:cNvPr id="3" name="Picture 2">
              <a:extLst>
                <a:ext uri="{FF2B5EF4-FFF2-40B4-BE49-F238E27FC236}">
                  <a16:creationId xmlns:a16="http://schemas.microsoft.com/office/drawing/2014/main" id="{D6BEE422-BDB7-4526-8641-B9BF6BE65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7836" y="777404"/>
              <a:ext cx="3256236" cy="761072"/>
            </a:xfrm>
            <a:prstGeom prst="rect">
              <a:avLst/>
            </a:prstGeom>
          </p:spPr>
        </p:pic>
        <p:sp>
          <p:nvSpPr>
            <p:cNvPr id="6" name="TextBox 5">
              <a:extLst>
                <a:ext uri="{FF2B5EF4-FFF2-40B4-BE49-F238E27FC236}">
                  <a16:creationId xmlns:a16="http://schemas.microsoft.com/office/drawing/2014/main" id="{4B27E670-4A37-48ED-B3E7-4941A849D2DC}"/>
                </a:ext>
              </a:extLst>
            </p:cNvPr>
            <p:cNvSpPr txBox="1"/>
            <p:nvPr/>
          </p:nvSpPr>
          <p:spPr>
            <a:xfrm>
              <a:off x="3073630" y="1507460"/>
              <a:ext cx="3451592" cy="992579"/>
            </a:xfrm>
            <a:prstGeom prst="rect">
              <a:avLst/>
            </a:prstGeom>
            <a:noFill/>
          </p:spPr>
          <p:txBody>
            <a:bodyPr wrap="square" rtlCol="0">
              <a:spAutoFit/>
            </a:bodyPr>
            <a:lstStyle/>
            <a:p>
              <a:pPr algn="ctr" defTabSz="1219170" fontAlgn="base">
                <a:spcBef>
                  <a:spcPct val="0"/>
                </a:spcBef>
                <a:spcAft>
                  <a:spcPct val="0"/>
                </a:spcAft>
              </a:pPr>
              <a:r>
                <a:rPr lang="vi-VN" sz="4000" b="0" i="0" dirty="0">
                  <a:solidFill>
                    <a:srgbClr val="000000"/>
                  </a:solidFill>
                  <a:effectLst/>
                  <a:latin typeface="+mj-lt"/>
                </a:rPr>
                <a:t>Em thích đề văn nào dưới đây? Vì sao?</a:t>
              </a:r>
              <a:endParaRPr lang="en-US" sz="3733" dirty="0">
                <a:solidFill>
                  <a:srgbClr val="000000"/>
                </a:solidFill>
                <a:latin typeface="+mj-lt"/>
                <a:ea typeface="宋体" pitchFamily="2" charset="-122"/>
                <a:cs typeface="Calibri" panose="020F0502020204030204" pitchFamily="34" charset="0"/>
              </a:endParaRPr>
            </a:p>
          </p:txBody>
        </p:sp>
      </p:grpSp>
      <p:grpSp>
        <p:nvGrpSpPr>
          <p:cNvPr id="13" name="Group 12">
            <a:extLst>
              <a:ext uri="{FF2B5EF4-FFF2-40B4-BE49-F238E27FC236}">
                <a16:creationId xmlns:a16="http://schemas.microsoft.com/office/drawing/2014/main" id="{EA8A7581-3B48-48D1-AE31-E18D662E22FE}"/>
              </a:ext>
            </a:extLst>
          </p:cNvPr>
          <p:cNvGrpSpPr/>
          <p:nvPr/>
        </p:nvGrpSpPr>
        <p:grpSpPr>
          <a:xfrm>
            <a:off x="3829049" y="4285391"/>
            <a:ext cx="7724775" cy="643093"/>
            <a:chOff x="1079860" y="206467"/>
            <a:chExt cx="2880723" cy="432581"/>
          </a:xfrm>
        </p:grpSpPr>
        <p:sp>
          <p:nvSpPr>
            <p:cNvPr id="14" name="Rectangle: Rounded Corners 43">
              <a:extLst>
                <a:ext uri="{FF2B5EF4-FFF2-40B4-BE49-F238E27FC236}">
                  <a16:creationId xmlns:a16="http://schemas.microsoft.com/office/drawing/2014/main" id="{BEBCD011-FD63-42AA-9DF6-7BCF5C3F6B3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5" name="Rectangle 14">
              <a:extLst>
                <a:ext uri="{FF2B5EF4-FFF2-40B4-BE49-F238E27FC236}">
                  <a16:creationId xmlns:a16="http://schemas.microsoft.com/office/drawing/2014/main" id="{1C503969-80C5-40C6-97A6-B4A86E419B2A}"/>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1.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về</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em</a:t>
              </a:r>
              <a:r>
                <a:rPr lang="en-US" sz="3200" b="0" i="0" dirty="0">
                  <a:solidFill>
                    <a:srgbClr val="002060"/>
                  </a:solidFill>
                  <a:effectLst/>
                  <a:latin typeface="+mj-lt"/>
                </a:rPr>
                <a:t> </a:t>
              </a:r>
              <a:r>
                <a:rPr lang="en-US" sz="3200" b="0" i="0" dirty="0" err="1">
                  <a:solidFill>
                    <a:srgbClr val="002060"/>
                  </a:solidFill>
                  <a:effectLst/>
                  <a:latin typeface="+mj-lt"/>
                </a:rPr>
                <a:t>từng</a:t>
              </a:r>
              <a:r>
                <a:rPr lang="en-US" sz="3200" b="0" i="0" dirty="0">
                  <a:solidFill>
                    <a:srgbClr val="002060"/>
                  </a:solidFill>
                  <a:effectLst/>
                  <a:latin typeface="+mj-lt"/>
                </a:rPr>
                <a:t> </a:t>
              </a:r>
              <a:r>
                <a:rPr lang="en-US" sz="3200" b="0" i="0" dirty="0" err="1">
                  <a:solidFill>
                    <a:srgbClr val="002060"/>
                  </a:solidFill>
                  <a:effectLst/>
                  <a:latin typeface="+mj-lt"/>
                </a:rPr>
                <a:t>làm</a:t>
              </a:r>
              <a:r>
                <a:rPr lang="en-US" sz="3200" b="0" i="0" dirty="0">
                  <a:solidFill>
                    <a:srgbClr val="002060"/>
                  </a:solidFill>
                  <a:effectLst/>
                  <a:latin typeface="+mj-lt"/>
                </a:rPr>
                <a:t> ở </a:t>
              </a:r>
              <a:r>
                <a:rPr lang="en-US" sz="3200" b="0" i="0" dirty="0" err="1">
                  <a:solidFill>
                    <a:srgbClr val="002060"/>
                  </a:solidFill>
                  <a:effectLst/>
                  <a:latin typeface="+mj-lt"/>
                </a:rPr>
                <a:t>nhà</a:t>
              </a:r>
              <a:endParaRPr lang="en-US" sz="3200" b="1" dirty="0">
                <a:solidFill>
                  <a:srgbClr val="002060"/>
                </a:solidFill>
                <a:latin typeface="+mj-lt"/>
                <a:ea typeface="宋体" pitchFamily="2" charset="-122"/>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6B78D737-50EA-48B7-BF19-9A9FBE61627B}"/>
              </a:ext>
            </a:extLst>
          </p:cNvPr>
          <p:cNvGrpSpPr/>
          <p:nvPr/>
        </p:nvGrpSpPr>
        <p:grpSpPr>
          <a:xfrm>
            <a:off x="3867149" y="5368571"/>
            <a:ext cx="7724775" cy="643093"/>
            <a:chOff x="1079860" y="206467"/>
            <a:chExt cx="2880723" cy="432581"/>
          </a:xfrm>
        </p:grpSpPr>
        <p:sp>
          <p:nvSpPr>
            <p:cNvPr id="17" name="Rectangle: Rounded Corners 43">
              <a:extLst>
                <a:ext uri="{FF2B5EF4-FFF2-40B4-BE49-F238E27FC236}">
                  <a16:creationId xmlns:a16="http://schemas.microsoft.com/office/drawing/2014/main" id="{04749D19-00C0-4B15-BD6A-53D1ABA9A96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8" name="Rectangle 17">
              <a:extLst>
                <a:ext uri="{FF2B5EF4-FFF2-40B4-BE49-F238E27FC236}">
                  <a16:creationId xmlns:a16="http://schemas.microsoft.com/office/drawing/2014/main" id="{D43E6B16-B2D6-44AE-A98A-FD0995C1CA32}"/>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2.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theo</a:t>
              </a:r>
              <a:r>
                <a:rPr lang="en-US" sz="3200" b="0" i="0" dirty="0">
                  <a:solidFill>
                    <a:srgbClr val="002060"/>
                  </a:solidFill>
                  <a:effectLst/>
                  <a:latin typeface="+mj-lt"/>
                </a:rPr>
                <a:t> </a:t>
              </a:r>
              <a:r>
                <a:rPr lang="en-US" sz="3200" b="0" i="0" dirty="0" err="1">
                  <a:solidFill>
                    <a:srgbClr val="002060"/>
                  </a:solidFill>
                  <a:effectLst/>
                  <a:latin typeface="+mj-lt"/>
                </a:rPr>
                <a:t>tưởng</a:t>
              </a:r>
              <a:r>
                <a:rPr lang="en-US" sz="3200" b="0" i="0" dirty="0">
                  <a:solidFill>
                    <a:srgbClr val="002060"/>
                  </a:solidFill>
                  <a:effectLst/>
                  <a:latin typeface="+mj-lt"/>
                </a:rPr>
                <a:t> </a:t>
              </a:r>
              <a:r>
                <a:rPr lang="en-US" sz="3200" b="0" i="0" dirty="0" err="1">
                  <a:solidFill>
                    <a:srgbClr val="002060"/>
                  </a:solidFill>
                  <a:effectLst/>
                  <a:latin typeface="+mj-lt"/>
                </a:rPr>
                <a:t>tượng</a:t>
              </a:r>
              <a:r>
                <a:rPr lang="en-US" sz="3200" b="0" i="0" dirty="0">
                  <a:solidFill>
                    <a:srgbClr val="002060"/>
                  </a:solidFill>
                  <a:effectLst/>
                  <a:latin typeface="+mj-lt"/>
                </a:rPr>
                <a:t> </a:t>
              </a:r>
              <a:r>
                <a:rPr lang="en-US" sz="3200" b="0" i="0" dirty="0" err="1">
                  <a:solidFill>
                    <a:srgbClr val="002060"/>
                  </a:solidFill>
                  <a:effectLst/>
                  <a:latin typeface="+mj-lt"/>
                </a:rPr>
                <a:t>của</a:t>
              </a:r>
              <a:r>
                <a:rPr lang="en-US" sz="3200" b="0" i="0" dirty="0">
                  <a:solidFill>
                    <a:srgbClr val="002060"/>
                  </a:solidFill>
                  <a:effectLst/>
                  <a:latin typeface="+mj-lt"/>
                </a:rPr>
                <a:t> </a:t>
              </a:r>
              <a:r>
                <a:rPr lang="en-US" sz="3200" b="0" i="0" dirty="0" err="1">
                  <a:solidFill>
                    <a:srgbClr val="002060"/>
                  </a:solidFill>
                  <a:effectLst/>
                  <a:latin typeface="+mj-lt"/>
                </a:rPr>
                <a:t>em</a:t>
              </a:r>
              <a:endParaRPr lang="en-US" sz="3200" b="1" dirty="0">
                <a:solidFill>
                  <a:srgbClr val="002060"/>
                </a:solidFill>
                <a:latin typeface="+mj-lt"/>
                <a:ea typeface="宋体" pitchFamily="2" charset="-122"/>
                <a:cs typeface="Calibri" panose="020F0502020204030204" pitchFamily="34" charset="0"/>
                <a:sym typeface="Arial"/>
              </a:endParaRPr>
            </a:p>
          </p:txBody>
        </p:sp>
      </p:grpSp>
    </p:spTree>
    <p:extLst>
      <p:ext uri="{BB962C8B-B14F-4D97-AF65-F5344CB8AC3E}">
        <p14:creationId xmlns:p14="http://schemas.microsoft.com/office/powerpoint/2010/main" val="2210684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3431" y="1342549"/>
            <a:ext cx="3597466" cy="3281362"/>
          </a:xfrm>
          <a:prstGeom prst="rect">
            <a:avLst/>
          </a:prstGeom>
        </p:spPr>
      </p:pic>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6"/>
          <a:stretch>
            <a:fillRect/>
          </a:stretch>
        </p:blipFill>
        <p:spPr>
          <a:xfrm>
            <a:off x="3730897" y="1586899"/>
            <a:ext cx="6513801" cy="345052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7"/>
          <a:stretch>
            <a:fillRect/>
          </a:stretch>
        </p:blipFill>
        <p:spPr>
          <a:xfrm>
            <a:off x="10095521" y="4126230"/>
            <a:ext cx="1761897" cy="2194750"/>
          </a:xfrm>
          <a:prstGeom prst="rect">
            <a:avLst/>
          </a:prstGeom>
        </p:spPr>
      </p:pic>
      <p:sp>
        <p:nvSpPr>
          <p:cNvPr id="6" name="TextBox 5"/>
          <p:cNvSpPr txBox="1"/>
          <p:nvPr/>
        </p:nvSpPr>
        <p:spPr>
          <a:xfrm>
            <a:off x="6990697" y="1689370"/>
            <a:ext cx="1710070" cy="523220"/>
          </a:xfrm>
          <a:prstGeom prst="rect">
            <a:avLst/>
          </a:prstGeom>
          <a:solidFill>
            <a:schemeClr val="bg1"/>
          </a:solid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n</a:t>
            </a:r>
            <a:r>
              <a:rPr lang="en-US" sz="2800" b="1" dirty="0" err="1" smtClean="0">
                <a:solidFill>
                  <a:srgbClr val="FF0000"/>
                </a:solidFill>
                <a:latin typeface="Arial" panose="020B0604020202020204" pitchFamily="34" charset="0"/>
                <a:cs typeface="Arial" panose="020B0604020202020204" pitchFamily="34" charset="0"/>
              </a:rPr>
              <a:t>hận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xét</a:t>
            </a:r>
            <a:endParaRPr lang="en-US" sz="2800" b="1" dirty="0">
              <a:solidFill>
                <a:srgbClr val="FF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BDD299E-A957-4647-805A-5BF110662A5E}"/>
              </a:ext>
            </a:extLst>
          </p:cNvPr>
          <p:cNvGrpSpPr/>
          <p:nvPr/>
        </p:nvGrpSpPr>
        <p:grpSpPr>
          <a:xfrm>
            <a:off x="2418429" y="317811"/>
            <a:ext cx="4737132" cy="748989"/>
            <a:chOff x="1106327" y="161327"/>
            <a:chExt cx="2880723" cy="503813"/>
          </a:xfrm>
        </p:grpSpPr>
        <p:sp>
          <p:nvSpPr>
            <p:cNvPr id="8"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FC000"/>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9" name="Rectangle 8">
              <a:extLst>
                <a:ext uri="{FF2B5EF4-FFF2-40B4-BE49-F238E27FC236}">
                  <a16:creationId xmlns:a16="http://schemas.microsoft.com/office/drawing/2014/main" id="{6D583E7D-3A9A-46E8-9976-5DCC11B5C6FC}"/>
                </a:ext>
              </a:extLst>
            </p:cNvPr>
            <p:cNvSpPr/>
            <p:nvPr/>
          </p:nvSpPr>
          <p:spPr>
            <a:xfrm>
              <a:off x="1106327" y="16132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lang="en-US" sz="4267" b="1" dirty="0" err="1" smtClean="0">
                  <a:solidFill>
                    <a:prstClr val="black"/>
                  </a:solidFill>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B08134A1-7682-4685-B145-D13CA053282E}"/>
              </a:ext>
            </a:extLst>
          </p:cNvPr>
          <p:cNvPicPr>
            <a:picLocks noChangeAspect="1"/>
          </p:cNvPicPr>
          <p:nvPr/>
        </p:nvPicPr>
        <p:blipFill>
          <a:blip r:embed="rId8">
            <a:clrChange>
              <a:clrFrom>
                <a:srgbClr val="F3FFD5"/>
              </a:clrFrom>
              <a:clrTo>
                <a:srgbClr val="F3FFD5">
                  <a:alpha val="0"/>
                </a:srgbClr>
              </a:clrTo>
            </a:clrChange>
            <a:extLst>
              <a:ext uri="{BEBA8EAE-BF5A-486C-A8C5-ECC9F3942E4B}">
                <a14:imgProps xmlns:a14="http://schemas.microsoft.com/office/drawing/2010/main">
                  <a14:imgLayer r:embed="rId9">
                    <a14:imgEffect>
                      <a14:backgroundRemoval t="9375" b="88542" l="2326" r="98837"/>
                    </a14:imgEffect>
                  </a14:imgLayer>
                </a14:imgProps>
              </a:ext>
            </a:extLst>
          </a:blip>
          <a:stretch>
            <a:fillRect/>
          </a:stretch>
        </p:blipFill>
        <p:spPr>
          <a:xfrm>
            <a:off x="1599335" y="331519"/>
            <a:ext cx="665659" cy="743060"/>
          </a:xfrm>
          <a:prstGeom prst="rect">
            <a:avLst/>
          </a:prstGeom>
        </p:spPr>
      </p:pic>
    </p:spTree>
    <p:extLst>
      <p:ext uri="{BB962C8B-B14F-4D97-AF65-F5344CB8AC3E}">
        <p14:creationId xmlns:p14="http://schemas.microsoft.com/office/powerpoint/2010/main" val="736815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a:t>
                </a:r>
                <a:r>
                  <a:rPr lang="en-US" altLang="en-US" sz="1800" b="1" dirty="0" smtClean="0">
                    <a:solidFill>
                      <a:srgbClr val="002060"/>
                    </a:solidFill>
                    <a:latin typeface="Arial" panose="020B0604020202020204" pitchFamily="34" charset="0"/>
                    <a:cs typeface="Arial" panose="020B0604020202020204" pitchFamily="34" charset="0"/>
                  </a:rPr>
                  <a:t>TOÀN BÀI</a:t>
                </a:r>
                <a:endParaRPr lang="en-US" altLang="en-US" sz="1800" b="1" dirty="0">
                  <a:solidFill>
                    <a:srgbClr val="002060"/>
                  </a:solidFill>
                  <a:latin typeface="Arial" panose="020B0604020202020204" pitchFamily="34" charset="0"/>
                  <a:cs typeface="Arial" panose="020B0604020202020204" pitchFamily="34" charset="0"/>
                </a:endParaRP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3367783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706219" y="3103069"/>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02</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52920" y="35711"/>
            <a:ext cx="12191999" cy="6858000"/>
            <a:chOff x="152517" y="0"/>
            <a:chExt cx="8790796"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06" y="0"/>
              <a:ext cx="1632007" cy="5143500"/>
            </a:xfrm>
            <a:prstGeom prst="rect">
              <a:avLst/>
            </a:prstGeom>
          </p:spPr>
        </p:pic>
      </p:grpSp>
      <p:sp>
        <p:nvSpPr>
          <p:cNvPr id="10" name="TextBox 9">
            <a:extLst>
              <a:ext uri="{FF2B5EF4-FFF2-40B4-BE49-F238E27FC236}">
                <a16:creationId xmlns:a16="http://schemas.microsoft.com/office/drawing/2014/main" id="{7FFC9A5A-0751-768A-94EC-B7D60D5B2CF0}"/>
              </a:ext>
            </a:extLst>
          </p:cNvPr>
          <p:cNvSpPr txBox="1"/>
          <p:nvPr/>
        </p:nvSpPr>
        <p:spPr>
          <a:xfrm>
            <a:off x="3932926" y="3429001"/>
            <a:ext cx="5926028" cy="1107996"/>
          </a:xfrm>
          <a:prstGeom prst="rect">
            <a:avLst/>
          </a:prstGeom>
          <a:noFill/>
        </p:spPr>
        <p:txBody>
          <a:bodyPr wrap="square" rtlCol="0">
            <a:spAutoFit/>
          </a:bodyPr>
          <a:lstStyle/>
          <a:p>
            <a:r>
              <a:rPr lang="en-US" sz="6600" b="1" dirty="0">
                <a:solidFill>
                  <a:srgbClr val="5B1F21"/>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grpSp>
        <p:nvGrpSpPr>
          <p:cNvPr id="11" name="Group 10">
            <a:extLst>
              <a:ext uri="{FF2B5EF4-FFF2-40B4-BE49-F238E27FC236}">
                <a16:creationId xmlns:a16="http://schemas.microsoft.com/office/drawing/2014/main" id="{270093CD-70F8-4258-84BD-50A037FE0232}"/>
              </a:ext>
            </a:extLst>
          </p:cNvPr>
          <p:cNvGrpSpPr/>
          <p:nvPr/>
        </p:nvGrpSpPr>
        <p:grpSpPr>
          <a:xfrm>
            <a:off x="1104764" y="2094844"/>
            <a:ext cx="8749033" cy="4015142"/>
            <a:chOff x="217756" y="65357"/>
            <a:chExt cx="11838777" cy="6473286"/>
          </a:xfrm>
          <a:noFill/>
        </p:grpSpPr>
        <p:sp>
          <p:nvSpPr>
            <p:cNvPr id="12"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4"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5" name="Oval 14">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6" name="Oval 15">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7" name="Oval 16">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8" name="Oval 17">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9" name="Oval 18">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0" name="Oval 19">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Oval 20">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Tree>
    <p:extLst>
      <p:ext uri="{BB962C8B-B14F-4D97-AF65-F5344CB8AC3E}">
        <p14:creationId xmlns:p14="http://schemas.microsoft.com/office/powerpoint/2010/main" val="477263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DF56F263-D43B-4D32-B836-F7AD6CD653CA}"/>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31" name="Rectangle: Rounded Corners 43">
            <a:extLst>
              <a:ext uri="{FF2B5EF4-FFF2-40B4-BE49-F238E27FC236}">
                <a16:creationId xmlns:a16="http://schemas.microsoft.com/office/drawing/2014/main" id="{E2DEFBE1-71D5-463C-96F2-243CAF1955CF}"/>
              </a:ext>
            </a:extLst>
          </p:cNvPr>
          <p:cNvSpPr/>
          <p:nvPr/>
        </p:nvSpPr>
        <p:spPr>
          <a:xfrm>
            <a:off x="1525723" y="3401041"/>
            <a:ext cx="9897716"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43">
            <a:extLst>
              <a:ext uri="{FF2B5EF4-FFF2-40B4-BE49-F238E27FC236}">
                <a16:creationId xmlns:a16="http://schemas.microsoft.com/office/drawing/2014/main" id="{1AF7ABA3-1300-40CD-880A-F19AB6C6523E}"/>
              </a:ext>
            </a:extLst>
          </p:cNvPr>
          <p:cNvSpPr/>
          <p:nvPr/>
        </p:nvSpPr>
        <p:spPr>
          <a:xfrm>
            <a:off x="1471959" y="2265642"/>
            <a:ext cx="9948313"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43">
            <a:extLst>
              <a:ext uri="{FF2B5EF4-FFF2-40B4-BE49-F238E27FC236}">
                <a16:creationId xmlns:a16="http://schemas.microsoft.com/office/drawing/2014/main" id="{412583AF-3F85-4235-A155-A592FD8748D2}"/>
              </a:ext>
            </a:extLst>
          </p:cNvPr>
          <p:cNvSpPr/>
          <p:nvPr/>
        </p:nvSpPr>
        <p:spPr>
          <a:xfrm>
            <a:off x="1525724" y="1396227"/>
            <a:ext cx="9948313"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33">
            <a:extLst>
              <a:ext uri="{FF2B5EF4-FFF2-40B4-BE49-F238E27FC236}">
                <a16:creationId xmlns:a16="http://schemas.microsoft.com/office/drawing/2014/main" id="{F8C5B692-59A4-499D-BF35-CB0CF4952DD5}"/>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等线"/>
                <a:ea typeface="inpin heiti" charset="-122"/>
                <a:cs typeface="Calibri" panose="020F0502020204030204" pitchFamily="34" charset="0"/>
              </a:rPr>
              <a:t>Cùng</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tìm</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hiểu</a:t>
            </a:r>
            <a:endParaRPr lang="zh-CN" altLang="en-US" sz="4000" b="1" kern="0" dirty="0">
              <a:solidFill>
                <a:srgbClr val="663F0D">
                  <a:lumMod val="50000"/>
                </a:srgbClr>
              </a:solidFill>
              <a:latin typeface="等线"/>
              <a:ea typeface="inpin heiti" charset="-122"/>
              <a:cs typeface="Calibri" panose="020F0502020204030204" pitchFamily="34" charset="0"/>
            </a:endParaRPr>
          </a:p>
        </p:txBody>
      </p:sp>
      <p:sp>
        <p:nvSpPr>
          <p:cNvPr id="35" name="Rectangle 34">
            <a:extLst>
              <a:ext uri="{FF2B5EF4-FFF2-40B4-BE49-F238E27FC236}">
                <a16:creationId xmlns:a16="http://schemas.microsoft.com/office/drawing/2014/main" id="{974C2522-DC6C-479F-9EBA-75DFCE803A99}"/>
              </a:ext>
            </a:extLst>
          </p:cNvPr>
          <p:cNvSpPr/>
          <p:nvPr/>
        </p:nvSpPr>
        <p:spPr>
          <a:xfrm>
            <a:off x="1525723" y="1500022"/>
            <a:ext cx="10916647"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sp>
        <p:nvSpPr>
          <p:cNvPr id="36" name="Rectangle 35">
            <a:extLst>
              <a:ext uri="{FF2B5EF4-FFF2-40B4-BE49-F238E27FC236}">
                <a16:creationId xmlns:a16="http://schemas.microsoft.com/office/drawing/2014/main" id="{B09A6FD4-8554-4B26-88FA-68F8CC429533}"/>
              </a:ext>
            </a:extLst>
          </p:cNvPr>
          <p:cNvSpPr/>
          <p:nvPr/>
        </p:nvSpPr>
        <p:spPr>
          <a:xfrm>
            <a:off x="1687003" y="2404002"/>
            <a:ext cx="10136529"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sp>
        <p:nvSpPr>
          <p:cNvPr id="37" name="Rectangle 36">
            <a:extLst>
              <a:ext uri="{FF2B5EF4-FFF2-40B4-BE49-F238E27FC236}">
                <a16:creationId xmlns:a16="http://schemas.microsoft.com/office/drawing/2014/main" id="{579F84E8-EF12-4EE6-BA23-2898EDFB4B58}"/>
              </a:ext>
            </a:extLst>
          </p:cNvPr>
          <p:cNvSpPr/>
          <p:nvPr/>
        </p:nvSpPr>
        <p:spPr>
          <a:xfrm>
            <a:off x="1533884" y="3584066"/>
            <a:ext cx="10770723" cy="523220"/>
          </a:xfrm>
          <a:prstGeom prst="rect">
            <a:avLst/>
          </a:prstGeom>
        </p:spPr>
        <p:txBody>
          <a:bodyPr wrap="square">
            <a:spAutoFit/>
          </a:bodyP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nvGrpSpPr>
          <p:cNvPr id="38" name="Group 37">
            <a:extLst>
              <a:ext uri="{FF2B5EF4-FFF2-40B4-BE49-F238E27FC236}">
                <a16:creationId xmlns:a16="http://schemas.microsoft.com/office/drawing/2014/main" id="{76A0D191-2A83-4162-805C-7AC4CAC85C03}"/>
              </a:ext>
            </a:extLst>
          </p:cNvPr>
          <p:cNvGrpSpPr/>
          <p:nvPr/>
        </p:nvGrpSpPr>
        <p:grpSpPr>
          <a:xfrm>
            <a:off x="1387286" y="4515952"/>
            <a:ext cx="9821473" cy="880597"/>
            <a:chOff x="1526400" y="4536707"/>
            <a:chExt cx="8221971" cy="693635"/>
          </a:xfrm>
        </p:grpSpPr>
        <p:sp>
          <p:nvSpPr>
            <p:cNvPr id="39" name="Rectangle: Rounded Corners 43">
              <a:extLst>
                <a:ext uri="{FF2B5EF4-FFF2-40B4-BE49-F238E27FC236}">
                  <a16:creationId xmlns:a16="http://schemas.microsoft.com/office/drawing/2014/main" id="{535358CE-114B-4631-B243-E9B341496EED}"/>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a:extLst>
                <a:ext uri="{FF2B5EF4-FFF2-40B4-BE49-F238E27FC236}">
                  <a16:creationId xmlns:a16="http://schemas.microsoft.com/office/drawing/2014/main" id="{13E15892-A073-46E7-8415-FE13A00AB5BD}"/>
                </a:ext>
              </a:extLst>
            </p:cNvPr>
            <p:cNvSpPr/>
            <p:nvPr/>
          </p:nvSpPr>
          <p:spPr>
            <a:xfrm>
              <a:off x="1526400" y="4646940"/>
              <a:ext cx="8103315" cy="412134"/>
            </a:xfrm>
            <a:prstGeom prst="rect">
              <a:avLst/>
            </a:prstGeom>
          </p:spPr>
          <p:txBody>
            <a:bodyPr wrap="square">
              <a:spAutoFit/>
            </a:bodyPr>
            <a:lstStyle/>
            <a:p>
              <a:pPr>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p>
          </p:txBody>
        </p:sp>
      </p:grpSp>
      <p:pic>
        <p:nvPicPr>
          <p:cNvPr id="41" name="Picture 40">
            <a:extLst>
              <a:ext uri="{FF2B5EF4-FFF2-40B4-BE49-F238E27FC236}">
                <a16:creationId xmlns:a16="http://schemas.microsoft.com/office/drawing/2014/main" id="{9E936CF2-5D09-459D-951D-A25FCA022E8A}"/>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2" name="Picture 41">
            <a:extLst>
              <a:ext uri="{FF2B5EF4-FFF2-40B4-BE49-F238E27FC236}">
                <a16:creationId xmlns:a16="http://schemas.microsoft.com/office/drawing/2014/main" id="{CB0C3F8F-B70D-4EA0-93AF-F97679288284}"/>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3" name="Picture 42">
            <a:extLst>
              <a:ext uri="{FF2B5EF4-FFF2-40B4-BE49-F238E27FC236}">
                <a16:creationId xmlns:a16="http://schemas.microsoft.com/office/drawing/2014/main" id="{600B4EF7-5DA9-4161-8528-4E93BF12DD19}"/>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4" name="Picture 43">
            <a:extLst>
              <a:ext uri="{FF2B5EF4-FFF2-40B4-BE49-F238E27FC236}">
                <a16:creationId xmlns:a16="http://schemas.microsoft.com/office/drawing/2014/main" id="{60FDB850-C8EA-4F30-98AF-1133F23746A5}"/>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45" name="Freeform 197">
            <a:extLst>
              <a:ext uri="{FF2B5EF4-FFF2-40B4-BE49-F238E27FC236}">
                <a16:creationId xmlns:a16="http://schemas.microsoft.com/office/drawing/2014/main" id="{F7A0A665-1171-4BC8-9A6E-E897FC6C1585}"/>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45" descr="Logo&#10;&#10;Description automatically generated">
            <a:extLst>
              <a:ext uri="{FF2B5EF4-FFF2-40B4-BE49-F238E27FC236}">
                <a16:creationId xmlns:a16="http://schemas.microsoft.com/office/drawing/2014/main" id="{BA638512-53C1-42C5-ACAC-57838264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47" name="Group 46">
            <a:extLst>
              <a:ext uri="{FF2B5EF4-FFF2-40B4-BE49-F238E27FC236}">
                <a16:creationId xmlns:a16="http://schemas.microsoft.com/office/drawing/2014/main" id="{0FFA519F-8F41-4E67-AC0D-32177ADFAB12}"/>
              </a:ext>
            </a:extLst>
          </p:cNvPr>
          <p:cNvGrpSpPr/>
          <p:nvPr/>
        </p:nvGrpSpPr>
        <p:grpSpPr>
          <a:xfrm>
            <a:off x="1395024" y="5591210"/>
            <a:ext cx="9813363" cy="858171"/>
            <a:chOff x="1532497" y="4536707"/>
            <a:chExt cx="8215874" cy="693635"/>
          </a:xfrm>
        </p:grpSpPr>
        <p:sp>
          <p:nvSpPr>
            <p:cNvPr id="48" name="Rectangle: Rounded Corners 43">
              <a:extLst>
                <a:ext uri="{FF2B5EF4-FFF2-40B4-BE49-F238E27FC236}">
                  <a16:creationId xmlns:a16="http://schemas.microsoft.com/office/drawing/2014/main" id="{D8F3800E-93F2-49FB-A472-BCA5973997F1}"/>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9815D1C8-E8EA-468E-B5D3-0FCD57D461A0}"/>
                </a:ext>
              </a:extLst>
            </p:cNvPr>
            <p:cNvSpPr/>
            <p:nvPr/>
          </p:nvSpPr>
          <p:spPr>
            <a:xfrm>
              <a:off x="1546146" y="4643710"/>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315494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0-#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0-#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0-#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6" grpId="0"/>
      <p:bldP spid="37" grpId="0"/>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4"/>
            <a:ext cx="8737580" cy="1262296"/>
            <a:chOff x="1525723" y="4433135"/>
            <a:chExt cx="8180152" cy="1270220"/>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a:defRPr/>
              </a:pPr>
              <a:endParaRPr lang="en-US" sz="3200" kern="0">
                <a:solidFill>
                  <a:srgbClr val="B2B2B2">
                    <a:lumMod val="50000"/>
                  </a:srgbClr>
                </a:solidFill>
                <a:latin typeface="等线"/>
                <a:ea typeface="宋体" pitchFamily="2" charset="-122"/>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1207864"/>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1831231"/>
            <a:chOff x="2051946" y="4887565"/>
            <a:chExt cx="7447303" cy="1500523"/>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algn="ctr" defTabSz="1219170" fontAlgn="base">
                <a:spcBef>
                  <a:spcPct val="0"/>
                </a:spcBef>
                <a:spcAft>
                  <a:spcPct val="0"/>
                </a:spcAft>
                <a:defRPr/>
              </a:pPr>
              <a:endParaRPr lang="en-US" sz="1351">
                <a:solidFill>
                  <a:srgbClr val="FFFFFF"/>
                </a:solidFill>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7" y="5096282"/>
              <a:ext cx="7122189" cy="983557"/>
            </a:xfrm>
            <a:prstGeom prst="rect">
              <a:avLst/>
            </a:prstGeom>
            <a:noFill/>
          </p:spPr>
          <p:txBody>
            <a:bodyPr wrap="square" rtlCol="0">
              <a:spAutoFit/>
            </a:bodyPr>
            <a:lstStyle/>
            <a:p>
              <a:pPr algn="just" defTabSz="1219170" fontAlgn="base">
                <a:spcBef>
                  <a:spcPct val="0"/>
                </a:spcBef>
                <a:spcAft>
                  <a:spcPct val="0"/>
                </a:spcAft>
              </a:pP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Đề</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1"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FFFFFF"/>
              </a:solidFill>
              <a:latin typeface="Arial"/>
            </a:endParaRPr>
          </a:p>
        </p:txBody>
      </p:sp>
      <p:pic>
        <p:nvPicPr>
          <p:cNvPr id="20" name="Picture 19">
            <a:extLst>
              <a:ext uri="{FF2B5EF4-FFF2-40B4-BE49-F238E27FC236}">
                <a16:creationId xmlns:a16="http://schemas.microsoft.com/office/drawing/2014/main" id="{527BDF32-6DD9-4415-8F2F-385B88404918}"/>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461956" y="2420263"/>
            <a:ext cx="333982" cy="737992"/>
          </a:xfrm>
          <a:prstGeom prst="rect">
            <a:avLst/>
          </a:prstGeom>
        </p:spPr>
      </p:pic>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6"/>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7961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2510514"/>
            <a:chOff x="2051946" y="4887565"/>
            <a:chExt cx="7447303" cy="2057132"/>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2057132"/>
            </a:xfrm>
            <a:custGeom>
              <a:avLst/>
              <a:gdLst>
                <a:gd name="connsiteX0" fmla="*/ 0 w 7447303"/>
                <a:gd name="connsiteY0" fmla="*/ 231386 h 2057132"/>
                <a:gd name="connsiteX1" fmla="*/ 231386 w 7447303"/>
                <a:gd name="connsiteY1" fmla="*/ 0 h 2057132"/>
                <a:gd name="connsiteX2" fmla="*/ 7215917 w 7447303"/>
                <a:gd name="connsiteY2" fmla="*/ 0 h 2057132"/>
                <a:gd name="connsiteX3" fmla="*/ 7447303 w 7447303"/>
                <a:gd name="connsiteY3" fmla="*/ 231386 h 2057132"/>
                <a:gd name="connsiteX4" fmla="*/ 7447303 w 7447303"/>
                <a:gd name="connsiteY4" fmla="*/ 1825746 h 2057132"/>
                <a:gd name="connsiteX5" fmla="*/ 7215917 w 7447303"/>
                <a:gd name="connsiteY5" fmla="*/ 2057132 h 2057132"/>
                <a:gd name="connsiteX6" fmla="*/ 231386 w 7447303"/>
                <a:gd name="connsiteY6" fmla="*/ 2057132 h 2057132"/>
                <a:gd name="connsiteX7" fmla="*/ 0 w 7447303"/>
                <a:gd name="connsiteY7" fmla="*/ 1825746 h 2057132"/>
                <a:gd name="connsiteX8" fmla="*/ 0 w 7447303"/>
                <a:gd name="connsiteY8" fmla="*/ 231386 h 205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2057132" fill="none" extrusionOk="0">
                  <a:moveTo>
                    <a:pt x="0" y="231386"/>
                  </a:moveTo>
                  <a:cubicBezTo>
                    <a:pt x="-4815" y="118622"/>
                    <a:pt x="87655" y="9679"/>
                    <a:pt x="231386" y="0"/>
                  </a:cubicBezTo>
                  <a:cubicBezTo>
                    <a:pt x="1522626" y="130230"/>
                    <a:pt x="4174167" y="-31979"/>
                    <a:pt x="7215917" y="0"/>
                  </a:cubicBezTo>
                  <a:cubicBezTo>
                    <a:pt x="7347509" y="1400"/>
                    <a:pt x="7447714" y="101789"/>
                    <a:pt x="7447303" y="231386"/>
                  </a:cubicBezTo>
                  <a:cubicBezTo>
                    <a:pt x="7402830" y="974371"/>
                    <a:pt x="7305317" y="1142819"/>
                    <a:pt x="7447303" y="1825746"/>
                  </a:cubicBezTo>
                  <a:cubicBezTo>
                    <a:pt x="7454614" y="1953592"/>
                    <a:pt x="7353965" y="2070985"/>
                    <a:pt x="7215917" y="2057132"/>
                  </a:cubicBezTo>
                  <a:cubicBezTo>
                    <a:pt x="4855297" y="2186848"/>
                    <a:pt x="2678801" y="2060359"/>
                    <a:pt x="231386" y="2057132"/>
                  </a:cubicBezTo>
                  <a:cubicBezTo>
                    <a:pt x="117419" y="2061428"/>
                    <a:pt x="8567" y="1971437"/>
                    <a:pt x="0" y="1825746"/>
                  </a:cubicBezTo>
                  <a:cubicBezTo>
                    <a:pt x="136557" y="1653366"/>
                    <a:pt x="-72254" y="500520"/>
                    <a:pt x="0" y="231386"/>
                  </a:cubicBezTo>
                  <a:close/>
                </a:path>
                <a:path w="7447303" h="2057132" stroke="0" extrusionOk="0">
                  <a:moveTo>
                    <a:pt x="0" y="231386"/>
                  </a:moveTo>
                  <a:cubicBezTo>
                    <a:pt x="4237" y="93175"/>
                    <a:pt x="100540" y="2190"/>
                    <a:pt x="231386" y="0"/>
                  </a:cubicBezTo>
                  <a:cubicBezTo>
                    <a:pt x="950925" y="-73941"/>
                    <a:pt x="4052724" y="153557"/>
                    <a:pt x="7215917" y="0"/>
                  </a:cubicBezTo>
                  <a:cubicBezTo>
                    <a:pt x="7355440" y="-10548"/>
                    <a:pt x="7426961" y="108184"/>
                    <a:pt x="7447303" y="231386"/>
                  </a:cubicBezTo>
                  <a:cubicBezTo>
                    <a:pt x="7477882" y="972692"/>
                    <a:pt x="7310485" y="1053873"/>
                    <a:pt x="7447303" y="1825746"/>
                  </a:cubicBezTo>
                  <a:cubicBezTo>
                    <a:pt x="7446112" y="1946165"/>
                    <a:pt x="7336064" y="2042576"/>
                    <a:pt x="7215917" y="2057132"/>
                  </a:cubicBezTo>
                  <a:cubicBezTo>
                    <a:pt x="4449189" y="2160244"/>
                    <a:pt x="2881613" y="2107991"/>
                    <a:pt x="231386" y="2057132"/>
                  </a:cubicBezTo>
                  <a:cubicBezTo>
                    <a:pt x="114297" y="2057014"/>
                    <a:pt x="7580" y="1958717"/>
                    <a:pt x="0" y="1825746"/>
                  </a:cubicBezTo>
                  <a:cubicBezTo>
                    <a:pt x="-27979" y="1536839"/>
                    <a:pt x="-69292" y="849989"/>
                    <a:pt x="0" y="231386"/>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7" y="5096282"/>
              <a:ext cx="7122189" cy="1740140"/>
            </a:xfrm>
            <a:prstGeom prst="rect">
              <a:avLst/>
            </a:prstGeom>
            <a:noFill/>
          </p:spPr>
          <p:txBody>
            <a:bodyPr wrap="square" rtlCol="0">
              <a:spAutoFit/>
            </a:bodyPr>
            <a:lstStyle/>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tốt</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nhớ</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ít</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33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23" name="Picture 22">
            <a:extLst>
              <a:ext uri="{FF2B5EF4-FFF2-40B4-BE49-F238E27FC236}">
                <a16:creationId xmlns:a16="http://schemas.microsoft.com/office/drawing/2014/main" id="{7B27042A-0981-4BB9-A017-E6D551F6A67F}"/>
              </a:ext>
            </a:extLst>
          </p:cNvPr>
          <p:cNvPicPr>
            <a:picLocks noChangeAspect="1"/>
          </p:cNvPicPr>
          <p:nvPr/>
        </p:nvPicPr>
        <p:blipFill rotWithShape="1">
          <a:blip r:embed="rId6">
            <a:extLst>
              <a:ext uri="{28A0092B-C50C-407E-A947-70E740481C1C}">
                <a14:useLocalDpi xmlns:a14="http://schemas.microsoft.com/office/drawing/2010/main" val="0"/>
              </a:ext>
            </a:extLst>
          </a:blip>
          <a:srcRect l="25018" t="9783" r="54347" b="63042"/>
          <a:stretch/>
        </p:blipFill>
        <p:spPr>
          <a:xfrm>
            <a:off x="1265984" y="2451380"/>
            <a:ext cx="560378" cy="737992"/>
          </a:xfrm>
          <a:prstGeom prst="rect">
            <a:avLst/>
          </a:prstGeom>
        </p:spPr>
      </p:pic>
      <p:sp>
        <p:nvSpPr>
          <p:cNvPr id="7" name="Oval 6">
            <a:extLst>
              <a:ext uri="{FF2B5EF4-FFF2-40B4-BE49-F238E27FC236}">
                <a16:creationId xmlns:a16="http://schemas.microsoft.com/office/drawing/2014/main" id="{1A1F9E4D-4FBC-4328-8198-32E3AAEFE55C}"/>
              </a:ext>
            </a:extLst>
          </p:cNvPr>
          <p:cNvSpPr/>
          <p:nvPr/>
        </p:nvSpPr>
        <p:spPr bwMode="auto">
          <a:xfrm>
            <a:off x="3627435" y="5540829"/>
            <a:ext cx="454708" cy="495582"/>
          </a:xfrm>
          <a:prstGeom prst="ellipse">
            <a:avLst/>
          </a:prstGeom>
          <a:noFill/>
          <a:ln w="57150" cap="flat" cmpd="sng" algn="ctr">
            <a:solidFill>
              <a:srgbClr val="FF000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311945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401045" y="3658036"/>
            <a:ext cx="7228855" cy="1831231"/>
            <a:chOff x="2051946" y="4887565"/>
            <a:chExt cx="7447303" cy="1500523"/>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9" y="4888280"/>
              <a:ext cx="7122189" cy="1437507"/>
            </a:xfrm>
            <a:prstGeom prst="rect">
              <a:avLst/>
            </a:prstGeom>
            <a:noFill/>
          </p:spPr>
          <p:txBody>
            <a:bodyPr wrap="square" rtlCol="0">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lang="vi-VN" sz="36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Để bài văn của mình trở nên dài hơn, Cô-li-a đã viết thêm cả những việc mà bạn ấy chưa làm.</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a:extLst>
              <a:ext uri="{FF2B5EF4-FFF2-40B4-BE49-F238E27FC236}">
                <a16:creationId xmlns:a16="http://schemas.microsoft.com/office/drawing/2014/main" id="{4CB4B4A9-7990-4AE2-A732-FA256CC4D2A4}"/>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410707" y="2399531"/>
            <a:ext cx="560378" cy="737992"/>
          </a:xfrm>
          <a:prstGeom prst="rect">
            <a:avLst/>
          </a:prstGeom>
        </p:spPr>
      </p:pic>
    </p:spTree>
    <p:extLst>
      <p:ext uri="{BB962C8B-B14F-4D97-AF65-F5344CB8AC3E}">
        <p14:creationId xmlns:p14="http://schemas.microsoft.com/office/powerpoint/2010/main" val="678006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9697" y="1730802"/>
            <a:ext cx="8730345" cy="1251652"/>
            <a:chOff x="1532495" y="4349531"/>
            <a:chExt cx="8173379" cy="868199"/>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32495" y="4349531"/>
              <a:ext cx="8079625" cy="832599"/>
            </a:xfrm>
            <a:prstGeom prst="rect">
              <a:avLst/>
            </a:prstGeom>
          </p:spPr>
          <p:txBody>
            <a:bodyPr wrap="square">
              <a:spAutoFit/>
            </a:bodyPr>
            <a:lstStyle/>
            <a:p>
              <a:pPr algn="ctr">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3124200" y="3658037"/>
            <a:ext cx="8730345" cy="1870544"/>
            <a:chOff x="2051946" y="4887565"/>
            <a:chExt cx="7447303" cy="1532736"/>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7" y="5096282"/>
              <a:ext cx="7122189" cy="1324019"/>
            </a:xfrm>
            <a:prstGeom prst="rect">
              <a:avLst/>
            </a:prstGeom>
            <a:noFill/>
          </p:spPr>
          <p:txBody>
            <a:bodyPr wrap="square" rtlCol="0">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-li-a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nhận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ấy</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nộp</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3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3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1949705" y="3422204"/>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15" name="Picture 14">
            <a:extLst>
              <a:ext uri="{FF2B5EF4-FFF2-40B4-BE49-F238E27FC236}">
                <a16:creationId xmlns:a16="http://schemas.microsoft.com/office/drawing/2014/main" id="{682CD238-F7BC-44A4-8512-4415E30F45BF}"/>
              </a:ext>
            </a:extLst>
          </p:cNvPr>
          <p:cNvPicPr>
            <a:picLocks noChangeAspect="1"/>
          </p:cNvPicPr>
          <p:nvPr/>
        </p:nvPicPr>
        <p:blipFill rotWithShape="1">
          <a:blip r:embed="rId6">
            <a:extLst>
              <a:ext uri="{28A0092B-C50C-407E-A947-70E740481C1C}">
                <a14:useLocalDpi xmlns:a14="http://schemas.microsoft.com/office/drawing/2010/main" val="0"/>
              </a:ext>
            </a:extLst>
          </a:blip>
          <a:srcRect l="69451" t="8047" r="9914" b="64778"/>
          <a:stretch/>
        </p:blipFill>
        <p:spPr>
          <a:xfrm>
            <a:off x="1187477" y="1778512"/>
            <a:ext cx="712077" cy="937773"/>
          </a:xfrm>
          <a:prstGeom prst="rect">
            <a:avLst/>
          </a:prstGeom>
        </p:spPr>
      </p:pic>
    </p:spTree>
    <p:extLst>
      <p:ext uri="{BB962C8B-B14F-4D97-AF65-F5344CB8AC3E}">
        <p14:creationId xmlns:p14="http://schemas.microsoft.com/office/powerpoint/2010/main" val="346188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6599086"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36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B708DCBB-F3F9-4EC8-9FE9-D7D1AFA774EF}"/>
              </a:ext>
            </a:extLst>
          </p:cNvPr>
          <p:cNvGrpSpPr/>
          <p:nvPr/>
        </p:nvGrpSpPr>
        <p:grpSpPr>
          <a:xfrm>
            <a:off x="1997927" y="3658033"/>
            <a:ext cx="8631973" cy="2920485"/>
            <a:chOff x="2051946" y="4887565"/>
            <a:chExt cx="7447303" cy="1500523"/>
          </a:xfrm>
        </p:grpSpPr>
        <p:sp>
          <p:nvSpPr>
            <p:cNvPr id="17" name="Rounded Rectangle 14">
              <a:extLst>
                <a:ext uri="{FF2B5EF4-FFF2-40B4-BE49-F238E27FC236}">
                  <a16:creationId xmlns:a16="http://schemas.microsoft.com/office/drawing/2014/main" id="{FAC69433-9BEA-408E-8AAF-B72287D3BEE6}"/>
                </a:ext>
              </a:extLst>
            </p:cNvPr>
            <p:cNvSpPr/>
            <p:nvPr/>
          </p:nvSpPr>
          <p:spPr>
            <a:xfrm>
              <a:off x="2051946" y="4887565"/>
              <a:ext cx="7447303" cy="1500523"/>
            </a:xfrm>
            <a:custGeom>
              <a:avLst/>
              <a:gdLst>
                <a:gd name="connsiteX0" fmla="*/ 0 w 7447303"/>
                <a:gd name="connsiteY0" fmla="*/ 168779 h 1500523"/>
                <a:gd name="connsiteX1" fmla="*/ 168779 w 7447303"/>
                <a:gd name="connsiteY1" fmla="*/ 0 h 1500523"/>
                <a:gd name="connsiteX2" fmla="*/ 7278524 w 7447303"/>
                <a:gd name="connsiteY2" fmla="*/ 0 h 1500523"/>
                <a:gd name="connsiteX3" fmla="*/ 7447303 w 7447303"/>
                <a:gd name="connsiteY3" fmla="*/ 168779 h 1500523"/>
                <a:gd name="connsiteX4" fmla="*/ 7447303 w 7447303"/>
                <a:gd name="connsiteY4" fmla="*/ 1331744 h 1500523"/>
                <a:gd name="connsiteX5" fmla="*/ 7278524 w 7447303"/>
                <a:gd name="connsiteY5" fmla="*/ 1500523 h 1500523"/>
                <a:gd name="connsiteX6" fmla="*/ 168779 w 7447303"/>
                <a:gd name="connsiteY6" fmla="*/ 1500523 h 1500523"/>
                <a:gd name="connsiteX7" fmla="*/ 0 w 7447303"/>
                <a:gd name="connsiteY7" fmla="*/ 1331744 h 1500523"/>
                <a:gd name="connsiteX8" fmla="*/ 0 w 7447303"/>
                <a:gd name="connsiteY8" fmla="*/ 168779 h 150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7303" h="1500523" fill="none" extrusionOk="0">
                  <a:moveTo>
                    <a:pt x="0" y="168779"/>
                  </a:moveTo>
                  <a:cubicBezTo>
                    <a:pt x="-5159" y="91664"/>
                    <a:pt x="66571" y="5462"/>
                    <a:pt x="168779" y="0"/>
                  </a:cubicBezTo>
                  <a:cubicBezTo>
                    <a:pt x="3539729" y="130230"/>
                    <a:pt x="4672907" y="-31979"/>
                    <a:pt x="7278524" y="0"/>
                  </a:cubicBezTo>
                  <a:cubicBezTo>
                    <a:pt x="7382441" y="3943"/>
                    <a:pt x="7449184" y="67296"/>
                    <a:pt x="7447303" y="168779"/>
                  </a:cubicBezTo>
                  <a:cubicBezTo>
                    <a:pt x="7411146" y="313173"/>
                    <a:pt x="7402470" y="1127388"/>
                    <a:pt x="7447303" y="1331744"/>
                  </a:cubicBezTo>
                  <a:cubicBezTo>
                    <a:pt x="7449673" y="1424976"/>
                    <a:pt x="7381250" y="1513370"/>
                    <a:pt x="7278524" y="1500523"/>
                  </a:cubicBezTo>
                  <a:cubicBezTo>
                    <a:pt x="6251530" y="1630239"/>
                    <a:pt x="1358082" y="1503750"/>
                    <a:pt x="168779" y="1500523"/>
                  </a:cubicBezTo>
                  <a:cubicBezTo>
                    <a:pt x="89529" y="1504862"/>
                    <a:pt x="6130" y="1437767"/>
                    <a:pt x="0" y="1331744"/>
                  </a:cubicBezTo>
                  <a:cubicBezTo>
                    <a:pt x="-30118" y="1053649"/>
                    <a:pt x="-74501" y="588336"/>
                    <a:pt x="0" y="168779"/>
                  </a:cubicBezTo>
                  <a:close/>
                </a:path>
                <a:path w="7447303" h="1500523" stroke="0" extrusionOk="0">
                  <a:moveTo>
                    <a:pt x="0" y="168779"/>
                  </a:moveTo>
                  <a:cubicBezTo>
                    <a:pt x="3087" y="67974"/>
                    <a:pt x="60910" y="10505"/>
                    <a:pt x="168779" y="0"/>
                  </a:cubicBezTo>
                  <a:cubicBezTo>
                    <a:pt x="3273357" y="-73941"/>
                    <a:pt x="5870834" y="153557"/>
                    <a:pt x="7278524" y="0"/>
                  </a:cubicBezTo>
                  <a:cubicBezTo>
                    <a:pt x="7377931" y="-5567"/>
                    <a:pt x="7430939" y="79256"/>
                    <a:pt x="7447303" y="168779"/>
                  </a:cubicBezTo>
                  <a:cubicBezTo>
                    <a:pt x="7550669" y="627242"/>
                    <a:pt x="7429452" y="1090516"/>
                    <a:pt x="7447303" y="1331744"/>
                  </a:cubicBezTo>
                  <a:cubicBezTo>
                    <a:pt x="7445521" y="1413929"/>
                    <a:pt x="7370226" y="1497644"/>
                    <a:pt x="7278524" y="1500523"/>
                  </a:cubicBezTo>
                  <a:cubicBezTo>
                    <a:pt x="4050621" y="1603635"/>
                    <a:pt x="1102609" y="1551382"/>
                    <a:pt x="168779" y="1500523"/>
                  </a:cubicBezTo>
                  <a:cubicBezTo>
                    <a:pt x="77306" y="1500504"/>
                    <a:pt x="11285" y="1432669"/>
                    <a:pt x="0" y="1331744"/>
                  </a:cubicBezTo>
                  <a:cubicBezTo>
                    <a:pt x="453" y="888573"/>
                    <a:pt x="50803" y="341655"/>
                    <a:pt x="0" y="168779"/>
                  </a:cubicBezTo>
                  <a:close/>
                </a:path>
              </a:pathLst>
            </a:custGeom>
            <a:solidFill>
              <a:schemeClr val="accent5">
                <a:lumMod val="20000"/>
                <a:lumOff val="80000"/>
              </a:schemeClr>
            </a:solidFill>
            <a:ln w="57150" cap="flat" cmpd="sng" algn="ctr">
              <a:solidFill>
                <a:schemeClr val="accent5">
                  <a:lumMod val="50000"/>
                </a:schemeClr>
              </a:solidFill>
              <a:prstDash val="solid"/>
              <a:miter lim="800000"/>
              <a:extLst>
                <a:ext uri="{C807C97D-BFC1-408E-A445-0C87EB9F89A2}">
                  <ask:lineSketchStyleProps xmln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srgbClr val="002060"/>
                </a:solidFill>
                <a:effectLst/>
                <a:uLnTx/>
                <a:uFillTx/>
                <a:latin typeface="Arial" pitchFamily="34" charset="0"/>
                <a:ea typeface="宋体" pitchFamily="2" charset="-122"/>
                <a:cs typeface="Arial"/>
                <a:sym typeface="Arial"/>
              </a:endParaRPr>
            </a:p>
          </p:txBody>
        </p:sp>
        <p:sp>
          <p:nvSpPr>
            <p:cNvPr id="18" name="TextBox 17">
              <a:extLst>
                <a:ext uri="{FF2B5EF4-FFF2-40B4-BE49-F238E27FC236}">
                  <a16:creationId xmlns:a16="http://schemas.microsoft.com/office/drawing/2014/main" id="{129C5727-5202-45B3-A5EA-7EDA18E4C153}"/>
                </a:ext>
              </a:extLst>
            </p:cNvPr>
            <p:cNvSpPr txBox="1"/>
            <p:nvPr/>
          </p:nvSpPr>
          <p:spPr>
            <a:xfrm>
              <a:off x="2285178" y="4976927"/>
              <a:ext cx="7122189" cy="1312506"/>
            </a:xfrm>
            <a:prstGeom prst="rect">
              <a:avLst/>
            </a:prstGeom>
            <a:noFill/>
          </p:spPr>
          <p:txBody>
            <a:bodyPr wrap="square" rtlCol="0">
              <a:spAutoFit/>
            </a:bodyPr>
            <a:lstStyle/>
            <a:p>
              <a:pPr marL="0" marR="0" lvl="0" indent="0" algn="just" defTabSz="1219170" rtl="0" eaLnBrk="1" fontAlgn="base" latinLnBrk="0" hangingPunct="1">
                <a:lnSpc>
                  <a:spcPct val="100000"/>
                </a:lnSpc>
                <a:spcBef>
                  <a:spcPct val="0"/>
                </a:spcBef>
                <a:spcAft>
                  <a:spcPct val="0"/>
                </a:spcAft>
                <a:buClrTx/>
                <a:buSzTx/>
                <a:buFontTx/>
                <a:buNone/>
                <a:tabLst/>
                <a:defRPr/>
              </a:pPr>
              <a:r>
                <a:rPr lang="vi-VN"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Trước khi làm bài tập làm văn mà cô giáo giao, Cô-li-a rất ít khi làm việc nhà giúp mẹ. Nhưng kể từ lúc làm bài văn kể về những công việc đã làm để giúp đỡ mẹ, cậu đã thay đổi. Cậu cảm thấy rất vui khi được mẹ nhờ làm việc nhà.</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Freeform: Shape 18">
            <a:extLst>
              <a:ext uri="{FF2B5EF4-FFF2-40B4-BE49-F238E27FC236}">
                <a16:creationId xmlns:a16="http://schemas.microsoft.com/office/drawing/2014/main" id="{99CD38BE-4747-4CF6-A304-E3B673DFDA22}"/>
              </a:ext>
            </a:extLst>
          </p:cNvPr>
          <p:cNvSpPr/>
          <p:nvPr/>
        </p:nvSpPr>
        <p:spPr>
          <a:xfrm>
            <a:off x="961568" y="3012631"/>
            <a:ext cx="1081849" cy="85892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5">
              <a:lumMod val="20000"/>
              <a:lumOff val="80000"/>
            </a:schemeClr>
          </a:solidFill>
          <a:ln w="28575">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descr="Logo&#10;&#10;Description automatically generated">
            <a:extLst>
              <a:ext uri="{FF2B5EF4-FFF2-40B4-BE49-F238E27FC236}">
                <a16:creationId xmlns:a16="http://schemas.microsoft.com/office/drawing/2014/main" id="{684B3C8E-87C8-49CE-95A4-88478C758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393" y="2194772"/>
            <a:ext cx="1116312" cy="1116312"/>
          </a:xfrm>
          <a:prstGeom prst="rect">
            <a:avLst/>
          </a:prstGeom>
        </p:spPr>
      </p:pic>
    </p:spTree>
    <p:extLst>
      <p:ext uri="{BB962C8B-B14F-4D97-AF65-F5344CB8AC3E}">
        <p14:creationId xmlns:p14="http://schemas.microsoft.com/office/powerpoint/2010/main" val="270645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E2E5D366-B70E-4A96-86C3-2B6F5B0F47A4}"/>
              </a:ext>
            </a:extLst>
          </p:cNvPr>
          <p:cNvGrpSpPr/>
          <p:nvPr/>
        </p:nvGrpSpPr>
        <p:grpSpPr>
          <a:xfrm>
            <a:off x="1411009" y="2409213"/>
            <a:ext cx="8193487" cy="983256"/>
            <a:chOff x="1896281" y="755776"/>
            <a:chExt cx="6749697" cy="884624"/>
          </a:xfrm>
        </p:grpSpPr>
        <p:sp>
          <p:nvSpPr>
            <p:cNvPr id="21" name="Rectangle: Rounded Corners 43">
              <a:extLst>
                <a:ext uri="{FF2B5EF4-FFF2-40B4-BE49-F238E27FC236}">
                  <a16:creationId xmlns:a16="http://schemas.microsoft.com/office/drawing/2014/main" id="{E47E1B05-B73E-44D9-8B2F-34D71A9F80CD}"/>
                </a:ext>
              </a:extLst>
            </p:cNvPr>
            <p:cNvSpPr/>
            <p:nvPr/>
          </p:nvSpPr>
          <p:spPr>
            <a:xfrm>
              <a:off x="1896281" y="755776"/>
              <a:ext cx="6749697" cy="884624"/>
            </a:xfrm>
            <a:custGeom>
              <a:avLst/>
              <a:gdLst>
                <a:gd name="connsiteX0" fmla="*/ 0 w 6749697"/>
                <a:gd name="connsiteY0" fmla="*/ 147440 h 884624"/>
                <a:gd name="connsiteX1" fmla="*/ 147440 w 6749697"/>
                <a:gd name="connsiteY1" fmla="*/ 0 h 884624"/>
                <a:gd name="connsiteX2" fmla="*/ 863338 w 6749697"/>
                <a:gd name="connsiteY2" fmla="*/ 0 h 884624"/>
                <a:gd name="connsiteX3" fmla="*/ 1321043 w 6749697"/>
                <a:gd name="connsiteY3" fmla="*/ 0 h 884624"/>
                <a:gd name="connsiteX4" fmla="*/ 1972393 w 6749697"/>
                <a:gd name="connsiteY4" fmla="*/ 0 h 884624"/>
                <a:gd name="connsiteX5" fmla="*/ 2430098 w 6749697"/>
                <a:gd name="connsiteY5" fmla="*/ 0 h 884624"/>
                <a:gd name="connsiteX6" fmla="*/ 2887803 w 6749697"/>
                <a:gd name="connsiteY6" fmla="*/ 0 h 884624"/>
                <a:gd name="connsiteX7" fmla="*/ 3603701 w 6749697"/>
                <a:gd name="connsiteY7" fmla="*/ 0 h 884624"/>
                <a:gd name="connsiteX8" fmla="*/ 4255051 w 6749697"/>
                <a:gd name="connsiteY8" fmla="*/ 0 h 884624"/>
                <a:gd name="connsiteX9" fmla="*/ 4648208 w 6749697"/>
                <a:gd name="connsiteY9" fmla="*/ 0 h 884624"/>
                <a:gd name="connsiteX10" fmla="*/ 5170461 w 6749697"/>
                <a:gd name="connsiteY10" fmla="*/ 0 h 884624"/>
                <a:gd name="connsiteX11" fmla="*/ 5821811 w 6749697"/>
                <a:gd name="connsiteY11" fmla="*/ 0 h 884624"/>
                <a:gd name="connsiteX12" fmla="*/ 6602257 w 6749697"/>
                <a:gd name="connsiteY12" fmla="*/ 0 h 884624"/>
                <a:gd name="connsiteX13" fmla="*/ 6749697 w 6749697"/>
                <a:gd name="connsiteY13" fmla="*/ 147440 h 884624"/>
                <a:gd name="connsiteX14" fmla="*/ 6749697 w 6749697"/>
                <a:gd name="connsiteY14" fmla="*/ 737184 h 884624"/>
                <a:gd name="connsiteX15" fmla="*/ 6602257 w 6749697"/>
                <a:gd name="connsiteY15" fmla="*/ 884624 h 884624"/>
                <a:gd name="connsiteX16" fmla="*/ 6209100 w 6749697"/>
                <a:gd name="connsiteY16" fmla="*/ 884624 h 884624"/>
                <a:gd name="connsiteX17" fmla="*/ 5686847 w 6749697"/>
                <a:gd name="connsiteY17" fmla="*/ 884624 h 884624"/>
                <a:gd name="connsiteX18" fmla="*/ 5229141 w 6749697"/>
                <a:gd name="connsiteY18" fmla="*/ 884624 h 884624"/>
                <a:gd name="connsiteX19" fmla="*/ 4706888 w 6749697"/>
                <a:gd name="connsiteY19" fmla="*/ 884624 h 884624"/>
                <a:gd name="connsiteX20" fmla="*/ 4249183 w 6749697"/>
                <a:gd name="connsiteY20" fmla="*/ 884624 h 884624"/>
                <a:gd name="connsiteX21" fmla="*/ 3662381 w 6749697"/>
                <a:gd name="connsiteY21" fmla="*/ 884624 h 884624"/>
                <a:gd name="connsiteX22" fmla="*/ 3204676 w 6749697"/>
                <a:gd name="connsiteY22" fmla="*/ 884624 h 884624"/>
                <a:gd name="connsiteX23" fmla="*/ 2682423 w 6749697"/>
                <a:gd name="connsiteY23" fmla="*/ 884624 h 884624"/>
                <a:gd name="connsiteX24" fmla="*/ 2095621 w 6749697"/>
                <a:gd name="connsiteY24" fmla="*/ 884624 h 884624"/>
                <a:gd name="connsiteX25" fmla="*/ 1508820 w 6749697"/>
                <a:gd name="connsiteY25" fmla="*/ 884624 h 884624"/>
                <a:gd name="connsiteX26" fmla="*/ 792922 w 6749697"/>
                <a:gd name="connsiteY26" fmla="*/ 884624 h 884624"/>
                <a:gd name="connsiteX27" fmla="*/ 147440 w 6749697"/>
                <a:gd name="connsiteY27" fmla="*/ 884624 h 884624"/>
                <a:gd name="connsiteX28" fmla="*/ 0 w 6749697"/>
                <a:gd name="connsiteY28" fmla="*/ 737184 h 884624"/>
                <a:gd name="connsiteX29" fmla="*/ 0 w 6749697"/>
                <a:gd name="connsiteY29" fmla="*/ 147440 h 88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733"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a:extLst>
                <a:ext uri="{FF2B5EF4-FFF2-40B4-BE49-F238E27FC236}">
                  <a16:creationId xmlns:a16="http://schemas.microsoft.com/office/drawing/2014/main" id="{B7933C8E-266B-4048-B46C-27809F9570EC}"/>
                </a:ext>
              </a:extLst>
            </p:cNvPr>
            <p:cNvSpPr/>
            <p:nvPr/>
          </p:nvSpPr>
          <p:spPr>
            <a:xfrm>
              <a:off x="1896281" y="905185"/>
              <a:ext cx="6749697" cy="673856"/>
            </a:xfrm>
            <a:prstGeom prst="rect">
              <a:avLst/>
            </a:prstGeom>
          </p:spPr>
          <p:txBody>
            <a:bodyPr wrap="square">
              <a:spAutoFit/>
            </a:bodyPr>
            <a:lstStyle/>
            <a:p>
              <a:pPr algn="ctr" defTabSz="1219170" fontAlgn="base">
                <a:spcBef>
                  <a:spcPct val="0"/>
                </a:spcBef>
                <a:spcAft>
                  <a:spcPct val="0"/>
                </a:spcAft>
              </a:pPr>
              <a:r>
                <a:rPr lang="en-US" sz="4267"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Nội dung chính của bài học là gì?</a:t>
              </a:r>
            </a:p>
          </p:txBody>
        </p:sp>
      </p:grpSp>
      <p:sp>
        <p:nvSpPr>
          <p:cNvPr id="23" name="TextBox 22">
            <a:extLst>
              <a:ext uri="{FF2B5EF4-FFF2-40B4-BE49-F238E27FC236}">
                <a16:creationId xmlns:a16="http://schemas.microsoft.com/office/drawing/2014/main" id="{9F3A8580-529D-43A4-BCED-7BD53273CAED}"/>
              </a:ext>
            </a:extLst>
          </p:cNvPr>
          <p:cNvSpPr txBox="1"/>
          <p:nvPr/>
        </p:nvSpPr>
        <p:spPr>
          <a:xfrm>
            <a:off x="609600" y="3727628"/>
            <a:ext cx="10024061" cy="2062296"/>
          </a:xfrm>
          <a:prstGeom prst="rect">
            <a:avLst/>
          </a:prstGeom>
          <a:noFill/>
        </p:spPr>
        <p:txBody>
          <a:bodyPr wrap="square">
            <a:spAutoFit/>
          </a:bodyPr>
          <a:lstStyle/>
          <a:p>
            <a:pPr algn="ctr" defTabSz="1219170" fontAlgn="base">
              <a:spcBef>
                <a:spcPct val="0"/>
              </a:spcBef>
              <a:spcAft>
                <a:spcPct val="0"/>
              </a:spcAft>
            </a:pPr>
            <a:r>
              <a:rPr lang="en-US" sz="4267"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267"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Sau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mới</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ra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267"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B5AA669C-10D7-42F0-B791-970960ACF80F}"/>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3752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B240-9F37-E42D-E208-3736C812537B}"/>
              </a:ext>
            </a:extLst>
          </p:cNvPr>
          <p:cNvPicPr>
            <a:picLocks noChangeAspect="1"/>
          </p:cNvPicPr>
          <p:nvPr/>
        </p:nvPicPr>
        <p:blipFill rotWithShape="1">
          <a:blip r:embed="rId2"/>
          <a:srcRect l="11647" t="8406" b="43188"/>
          <a:stretch/>
        </p:blipFill>
        <p:spPr>
          <a:xfrm>
            <a:off x="2085559" y="2138816"/>
            <a:ext cx="8020881" cy="4501600"/>
          </a:xfrm>
          <a:prstGeom prst="rect">
            <a:avLst/>
          </a:prstGeom>
        </p:spPr>
      </p:pic>
      <p:pic>
        <p:nvPicPr>
          <p:cNvPr id="4" name="Picture 3" descr="Logo&#10;&#10;Description automatically generated">
            <a:extLst>
              <a:ext uri="{FF2B5EF4-FFF2-40B4-BE49-F238E27FC236}">
                <a16:creationId xmlns:a16="http://schemas.microsoft.com/office/drawing/2014/main" id="{726ED5E9-B6D9-A831-63F3-DBCEDA64C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575" y="96294"/>
            <a:ext cx="2730322" cy="1066586"/>
          </a:xfrm>
          <a:prstGeom prst="rect">
            <a:avLst/>
          </a:prstGeom>
        </p:spPr>
      </p:pic>
      <p:pic>
        <p:nvPicPr>
          <p:cNvPr id="5" name="Picture 4">
            <a:extLst>
              <a:ext uri="{FF2B5EF4-FFF2-40B4-BE49-F238E27FC236}">
                <a16:creationId xmlns:a16="http://schemas.microsoft.com/office/drawing/2014/main" id="{1507B994-7CA7-CC5F-341E-E204101948B8}"/>
              </a:ext>
            </a:extLst>
          </p:cNvPr>
          <p:cNvPicPr>
            <a:picLocks noChangeAspect="1"/>
          </p:cNvPicPr>
          <p:nvPr/>
        </p:nvPicPr>
        <p:blipFill>
          <a:blip r:embed="rId4"/>
          <a:stretch>
            <a:fillRect/>
          </a:stretch>
        </p:blipFill>
        <p:spPr>
          <a:xfrm>
            <a:off x="3239528" y="865059"/>
            <a:ext cx="5520416" cy="1571578"/>
          </a:xfrm>
          <a:prstGeom prst="rect">
            <a:avLst/>
          </a:prstGeom>
        </p:spPr>
      </p:pic>
      <p:pic>
        <p:nvPicPr>
          <p:cNvPr id="7" name="图片 1">
            <a:extLst>
              <a:ext uri="{FF2B5EF4-FFF2-40B4-BE49-F238E27FC236}">
                <a16:creationId xmlns:a16="http://schemas.microsoft.com/office/drawing/2014/main" id="{B6F15B05-2876-1FDE-45F9-6BFF67867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7387" y="1093304"/>
            <a:ext cx="1514613" cy="5399917"/>
          </a:xfrm>
          <a:prstGeom prst="rect">
            <a:avLst/>
          </a:prstGeom>
        </p:spPr>
      </p:pic>
    </p:spTree>
    <p:extLst>
      <p:ext uri="{BB962C8B-B14F-4D97-AF65-F5344CB8AC3E}">
        <p14:creationId xmlns:p14="http://schemas.microsoft.com/office/powerpoint/2010/main" val="13121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0AE7CB6-B510-108C-4CD4-916932CFC404}"/>
              </a:ext>
            </a:extLst>
          </p:cNvPr>
          <p:cNvSpPr/>
          <p:nvPr/>
        </p:nvSpPr>
        <p:spPr>
          <a:xfrm>
            <a:off x="1574181" y="455484"/>
            <a:ext cx="4087317" cy="62238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a:r>
              <a:rPr lang="en-US" sz="4000" b="1" dirty="0">
                <a:solidFill>
                  <a:srgbClr val="FFFFFF"/>
                </a:solidFill>
                <a:cs typeface="Arial" pitchFamily="34" charset="0"/>
              </a:rPr>
              <a:t>NỘI DUNG:</a:t>
            </a:r>
            <a:endParaRPr lang="en-US" sz="4000" b="1" dirty="0">
              <a:solidFill>
                <a:srgbClr val="FFFFFF"/>
              </a:solidFill>
              <a:latin typeface="Arial" pitchFamily="34" charset="0"/>
              <a:cs typeface="Arial" pitchFamily="34" charset="0"/>
            </a:endParaRPr>
          </a:p>
        </p:txBody>
      </p:sp>
      <p:cxnSp>
        <p:nvCxnSpPr>
          <p:cNvPr id="3" name="Straight Connector 2">
            <a:extLst>
              <a:ext uri="{FF2B5EF4-FFF2-40B4-BE49-F238E27FC236}">
                <a16:creationId xmlns:a16="http://schemas.microsoft.com/office/drawing/2014/main" id="{B509E115-7BA8-DF74-D161-9C8DAE0C1C41}"/>
              </a:ext>
            </a:extLst>
          </p:cNvPr>
          <p:cNvCxnSpPr/>
          <p:nvPr/>
        </p:nvCxnSpPr>
        <p:spPr>
          <a:xfrm>
            <a:off x="6971547" y="620510"/>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4FFD7B-C6EF-6FCA-BC90-5D165F70C9C6}"/>
              </a:ext>
            </a:extLst>
          </p:cNvPr>
          <p:cNvCxnSpPr/>
          <p:nvPr/>
        </p:nvCxnSpPr>
        <p:spPr>
          <a:xfrm>
            <a:off x="10872984" y="78489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5" name="Rounded Rectangle 1">
            <a:extLst>
              <a:ext uri="{FF2B5EF4-FFF2-40B4-BE49-F238E27FC236}">
                <a16:creationId xmlns:a16="http://schemas.microsoft.com/office/drawing/2014/main" id="{90873128-BC63-FBA1-F796-0645F60C6436}"/>
              </a:ext>
            </a:extLst>
          </p:cNvPr>
          <p:cNvSpPr/>
          <p:nvPr/>
        </p:nvSpPr>
        <p:spPr>
          <a:xfrm>
            <a:off x="1139678" y="1735257"/>
            <a:ext cx="9385649" cy="1863978"/>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3600" b="1" dirty="0"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8146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812939" y="2333418"/>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onnsiteX0" fmla="*/ 0 w 6644878"/>
                <a:gd name="connsiteY0" fmla="*/ 210399 h 1262370"/>
                <a:gd name="connsiteX1" fmla="*/ 210399 w 6644878"/>
                <a:gd name="connsiteY1" fmla="*/ 0 h 1262370"/>
                <a:gd name="connsiteX2" fmla="*/ 838465 w 6644878"/>
                <a:gd name="connsiteY2" fmla="*/ 0 h 1262370"/>
                <a:gd name="connsiteX3" fmla="*/ 1279809 w 6644878"/>
                <a:gd name="connsiteY3" fmla="*/ 0 h 1262370"/>
                <a:gd name="connsiteX4" fmla="*/ 1721153 w 6644878"/>
                <a:gd name="connsiteY4" fmla="*/ 0 h 1262370"/>
                <a:gd name="connsiteX5" fmla="*/ 2411460 w 6644878"/>
                <a:gd name="connsiteY5" fmla="*/ 0 h 1262370"/>
                <a:gd name="connsiteX6" fmla="*/ 3039526 w 6644878"/>
                <a:gd name="connsiteY6" fmla="*/ 0 h 1262370"/>
                <a:gd name="connsiteX7" fmla="*/ 3418629 w 6644878"/>
                <a:gd name="connsiteY7" fmla="*/ 0 h 1262370"/>
                <a:gd name="connsiteX8" fmla="*/ 3922214 w 6644878"/>
                <a:gd name="connsiteY8" fmla="*/ 0 h 1262370"/>
                <a:gd name="connsiteX9" fmla="*/ 4550280 w 6644878"/>
                <a:gd name="connsiteY9" fmla="*/ 0 h 1262370"/>
                <a:gd name="connsiteX10" fmla="*/ 5178346 w 6644878"/>
                <a:gd name="connsiteY10" fmla="*/ 0 h 1262370"/>
                <a:gd name="connsiteX11" fmla="*/ 5557450 w 6644878"/>
                <a:gd name="connsiteY11" fmla="*/ 0 h 1262370"/>
                <a:gd name="connsiteX12" fmla="*/ 5936553 w 6644878"/>
                <a:gd name="connsiteY12" fmla="*/ 0 h 1262370"/>
                <a:gd name="connsiteX13" fmla="*/ 6434479 w 6644878"/>
                <a:gd name="connsiteY13" fmla="*/ 0 h 1262370"/>
                <a:gd name="connsiteX14" fmla="*/ 6644878 w 6644878"/>
                <a:gd name="connsiteY14" fmla="*/ 210399 h 1262370"/>
                <a:gd name="connsiteX15" fmla="*/ 6644878 w 6644878"/>
                <a:gd name="connsiteY15" fmla="*/ 605938 h 1262370"/>
                <a:gd name="connsiteX16" fmla="*/ 6644878 w 6644878"/>
                <a:gd name="connsiteY16" fmla="*/ 1051971 h 1262370"/>
                <a:gd name="connsiteX17" fmla="*/ 6434479 w 6644878"/>
                <a:gd name="connsiteY17" fmla="*/ 1262370 h 1262370"/>
                <a:gd name="connsiteX18" fmla="*/ 5993135 w 6644878"/>
                <a:gd name="connsiteY18" fmla="*/ 1262370 h 1262370"/>
                <a:gd name="connsiteX19" fmla="*/ 5427310 w 6644878"/>
                <a:gd name="connsiteY19" fmla="*/ 1262370 h 1262370"/>
                <a:gd name="connsiteX20" fmla="*/ 4985966 w 6644878"/>
                <a:gd name="connsiteY20" fmla="*/ 1262370 h 1262370"/>
                <a:gd name="connsiteX21" fmla="*/ 4482381 w 6644878"/>
                <a:gd name="connsiteY21" fmla="*/ 1262370 h 1262370"/>
                <a:gd name="connsiteX22" fmla="*/ 3916556 w 6644878"/>
                <a:gd name="connsiteY22" fmla="*/ 1262370 h 1262370"/>
                <a:gd name="connsiteX23" fmla="*/ 3350730 w 6644878"/>
                <a:gd name="connsiteY23" fmla="*/ 1262370 h 1262370"/>
                <a:gd name="connsiteX24" fmla="*/ 2660423 w 6644878"/>
                <a:gd name="connsiteY24" fmla="*/ 1262370 h 1262370"/>
                <a:gd name="connsiteX25" fmla="*/ 2032357 w 6644878"/>
                <a:gd name="connsiteY25" fmla="*/ 1262370 h 1262370"/>
                <a:gd name="connsiteX26" fmla="*/ 1653254 w 6644878"/>
                <a:gd name="connsiteY26" fmla="*/ 1262370 h 1262370"/>
                <a:gd name="connsiteX27" fmla="*/ 962947 w 6644878"/>
                <a:gd name="connsiteY27" fmla="*/ 1262370 h 1262370"/>
                <a:gd name="connsiteX28" fmla="*/ 210399 w 6644878"/>
                <a:gd name="connsiteY28" fmla="*/ 1262370 h 1262370"/>
                <a:gd name="connsiteX29" fmla="*/ 0 w 6644878"/>
                <a:gd name="connsiteY29" fmla="*/ 1051971 h 1262370"/>
                <a:gd name="connsiteX30" fmla="*/ 0 w 6644878"/>
                <a:gd name="connsiteY30" fmla="*/ 648016 h 1262370"/>
                <a:gd name="connsiteX31" fmla="*/ 0 w 6644878"/>
                <a:gd name="connsiteY31" fmla="*/ 210399 h 12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200" kern="0">
                <a:solidFill>
                  <a:prstClr val="white"/>
                </a:solidFill>
                <a:latin typeface="等线"/>
                <a:ea typeface="宋体" pitchFamily="2" charset="-122"/>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ctr" defTabSz="1219170" fontAlgn="base">
                <a:spcBef>
                  <a:spcPct val="0"/>
                </a:spcBef>
                <a:spcAft>
                  <a:spcPct val="0"/>
                </a:spcAft>
              </a:pPr>
              <a:r>
                <a:rPr lang="en-US" sz="4267" b="1" dirty="0" err="1">
                  <a:solidFill>
                    <a:srgbClr val="C00000"/>
                  </a:solidFill>
                  <a:latin typeface="Calibri" panose="020F0502020204030204" pitchFamily="34" charset="0"/>
                  <a:ea typeface="宋体" pitchFamily="2" charset="-122"/>
                  <a:cs typeface="Calibri" panose="020F0502020204030204" pitchFamily="34" charset="0"/>
                </a:rPr>
                <a:t>Sau</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em</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rút</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ra</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liên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hệ</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bản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thân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là</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gì</a:t>
              </a:r>
              <a:r>
                <a:rPr lang="en-US" sz="4267" b="1" dirty="0">
                  <a:solidFill>
                    <a:srgbClr val="C00000"/>
                  </a:solidFill>
                  <a:latin typeface="Calibri" panose="020F0502020204030204" pitchFamily="34" charset="0"/>
                  <a:ea typeface="宋体" pitchFamily="2" charset="-122"/>
                  <a:cs typeface="Calibri" panose="020F0502020204030204" pitchFamily="34" charset="0"/>
                </a:rPr>
                <a:t>?</a:t>
              </a:r>
            </a:p>
          </p:txBody>
        </p:sp>
      </p:grpSp>
      <p:sp>
        <p:nvSpPr>
          <p:cNvPr id="14" name="Rectangle 13">
            <a:extLst>
              <a:ext uri="{FF2B5EF4-FFF2-40B4-BE49-F238E27FC236}">
                <a16:creationId xmlns:a16="http://schemas.microsoft.com/office/drawing/2014/main" id="{AB1E8F35-CDFE-422C-9FA5-C101A394A45E}"/>
              </a:ext>
            </a:extLst>
          </p:cNvPr>
          <p:cNvSpPr/>
          <p:nvPr/>
        </p:nvSpPr>
        <p:spPr>
          <a:xfrm>
            <a:off x="927238" y="4307549"/>
            <a:ext cx="12392919" cy="748988"/>
          </a:xfrm>
          <a:prstGeom prst="rect">
            <a:avLst/>
          </a:prstGeom>
        </p:spPr>
        <p:txBody>
          <a:bodyPr wrap="square">
            <a:spAutoFit/>
          </a:bodyPr>
          <a:lstStyle/>
          <a:p>
            <a:pPr defTabSz="1219170" fontAlgn="base">
              <a:spcBef>
                <a:spcPct val="0"/>
              </a:spcBef>
              <a:spcAft>
                <a:spcPct val="0"/>
              </a:spcAft>
            </a:pPr>
            <a:r>
              <a:rPr lang="vi-VN"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Biết</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giúp</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đỡ</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mẹ</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các</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công</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việc</a:t>
            </a:r>
            <a:r>
              <a:rPr lang="en-US" sz="4267" b="1" dirty="0">
                <a:solidFill>
                  <a:srgbClr val="002060"/>
                </a:solidFill>
                <a:latin typeface="Calibri" panose="020F0502020204030204" pitchFamily="34" charset="0"/>
                <a:ea typeface="宋体" pitchFamily="2" charset="-122"/>
                <a:cs typeface="Calibri" panose="020F0502020204030204" pitchFamily="34" charset="0"/>
              </a:rPr>
              <a:t> </a:t>
            </a:r>
            <a:r>
              <a:rPr lang="en-US" sz="4267" b="1" dirty="0" err="1">
                <a:solidFill>
                  <a:srgbClr val="002060"/>
                </a:solidFill>
                <a:latin typeface="Calibri" panose="020F0502020204030204" pitchFamily="34" charset="0"/>
                <a:ea typeface="宋体" pitchFamily="2" charset="-122"/>
                <a:cs typeface="Calibri" panose="020F0502020204030204" pitchFamily="34" charset="0"/>
              </a:rPr>
              <a:t>nhà</a:t>
            </a:r>
            <a:endParaRPr lang="vi-VN" sz="4267" b="1" dirty="0">
              <a:solidFill>
                <a:srgbClr val="002060"/>
              </a:solidFill>
              <a:latin typeface="Calibri" panose="020F0502020204030204" pitchFamily="34" charset="0"/>
              <a:ea typeface="宋体" pitchFamily="2" charset="-122"/>
              <a:cs typeface="Calibri" panose="020F0502020204030204" pitchFamily="34" charset="0"/>
            </a:endParaRPr>
          </a:p>
        </p:txBody>
      </p:sp>
      <p:sp>
        <p:nvSpPr>
          <p:cNvPr id="16" name="Rectangle 15">
            <a:extLst>
              <a:ext uri="{FF2B5EF4-FFF2-40B4-BE49-F238E27FC236}">
                <a16:creationId xmlns:a16="http://schemas.microsoft.com/office/drawing/2014/main" id="{D3CC94C0-B334-49D1-82CE-05AEED8DB9A2}"/>
              </a:ext>
            </a:extLst>
          </p:cNvPr>
          <p:cNvSpPr/>
          <p:nvPr/>
        </p:nvSpPr>
        <p:spPr>
          <a:xfrm>
            <a:off x="927238" y="5197090"/>
            <a:ext cx="3885068" cy="827791"/>
          </a:xfrm>
          <a:prstGeom prst="rect">
            <a:avLst/>
          </a:prstGeom>
        </p:spPr>
        <p:txBody>
          <a:bodyPr wrap="square">
            <a:spAutoFit/>
          </a:bodyPr>
          <a:lstStyle/>
          <a:p>
            <a:pPr defTabSz="1219170" fontAlgn="base">
              <a:lnSpc>
                <a:spcPct val="120000"/>
              </a:lnSpc>
              <a:spcBef>
                <a:spcPct val="0"/>
              </a:spcBef>
              <a:spcAft>
                <a:spcPct val="0"/>
              </a:spcAft>
            </a:pPr>
            <a:r>
              <a:rPr lang="en-US" sz="4267" b="1" dirty="0">
                <a:solidFill>
                  <a:srgbClr val="002060"/>
                </a:solidFill>
                <a:latin typeface="Calibri" panose="020F0502020204030204" pitchFamily="34" charset="0"/>
                <a:ea typeface="宋体" pitchFamily="2" charset="-122"/>
                <a:cs typeface="Calibri" panose="020F0502020204030204" pitchFamily="34" charset="0"/>
              </a:rPr>
              <a:t>- ...</a:t>
            </a:r>
          </a:p>
        </p:txBody>
      </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016133" y="2242257"/>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rgbClr val="DADA75"/>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37318"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03</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03357" y="0"/>
            <a:ext cx="11988644" cy="6858000"/>
            <a:chOff x="152517" y="0"/>
            <a:chExt cx="8991483"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993" y="0"/>
              <a:ext cx="1632007" cy="5143500"/>
            </a:xfrm>
            <a:prstGeom prst="rect">
              <a:avLst/>
            </a:prstGeom>
          </p:spPr>
        </p:pic>
      </p:grpSp>
      <p:pic>
        <p:nvPicPr>
          <p:cNvPr id="10" name="Picture 9" descr="Logo&#10;&#10;Description automatically generated">
            <a:extLst>
              <a:ext uri="{FF2B5EF4-FFF2-40B4-BE49-F238E27FC236}">
                <a16:creationId xmlns:a16="http://schemas.microsoft.com/office/drawing/2014/main" id="{8FB2DE05-444A-414F-911C-B25AE29DBF7C}"/>
              </a:ext>
            </a:extLst>
          </p:cNvPr>
          <p:cNvPicPr>
            <a:picLocks noChangeAspect="1"/>
          </p:cNvPicPr>
          <p:nvPr/>
        </p:nvPicPr>
        <p:blipFill>
          <a:blip r:embed="rId5">
            <a:duotone>
              <a:prstClr val="black"/>
              <a:schemeClr val="tx2">
                <a:tint val="45000"/>
                <a:satMod val="400000"/>
              </a:schemeClr>
            </a:duotone>
          </a:blip>
          <a:stretch>
            <a:fillRect/>
          </a:stretch>
        </p:blipFill>
        <p:spPr>
          <a:xfrm>
            <a:off x="2653650" y="2123084"/>
            <a:ext cx="8017268" cy="2903307"/>
          </a:xfrm>
          <a:prstGeom prst="rect">
            <a:avLst/>
          </a:prstGeom>
        </p:spPr>
      </p:pic>
    </p:spTree>
    <p:extLst>
      <p:ext uri="{BB962C8B-B14F-4D97-AF65-F5344CB8AC3E}">
        <p14:creationId xmlns:p14="http://schemas.microsoft.com/office/powerpoint/2010/main" val="2031853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tròn xoe mắt. Nhưng rồi tôi vui vẻ 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902827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 ngủn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này? Tôi nhìn xung quanh, mọi người vẫn viết. Lạ thật, các bạn viết gì mà nhiều thế?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nghĩ</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mắt</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rồi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vẻ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1421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smtClean="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lại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94718" y="1778151"/>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600" b="1" dirty="0" err="1" smtClean="0">
                <a:solidFill>
                  <a:srgbClr val="FF1531"/>
                </a:solidFill>
                <a:latin typeface="Arial" panose="020B0604020202020204" pitchFamily="34" charset="0"/>
                <a:ea typeface="inpin heiti" charset="-122"/>
                <a:cs typeface="Times New Roman" panose="02020603050405020304" pitchFamily="18" charset="0"/>
                <a:sym typeface="Arial"/>
              </a:rPr>
              <a:t>nhận</a:t>
            </a:r>
            <a:r>
              <a:rPr lang="en-US" altLang="zh-CN" sz="3600" b="1" dirty="0" smtClean="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smtClean="0">
                <a:solidFill>
                  <a:srgbClr val="FF1531"/>
                </a:solidFill>
                <a:latin typeface="Arial" panose="020B0604020202020204" pitchFamily="34" charset="0"/>
                <a:ea typeface="inpin heiti" charset="-122"/>
                <a:cs typeface="Times New Roman" panose="02020603050405020304" pitchFamily="18" charset="0"/>
                <a:sym typeface="Arial"/>
              </a:rPr>
              <a:t>xét</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5" name="Rounded Rectangle 102">
            <a:extLst>
              <a:ext uri="{FF2B5EF4-FFF2-40B4-BE49-F238E27FC236}">
                <a16:creationId xmlns:a16="http://schemas.microsoft.com/office/drawing/2014/main" id="{599FA475-C27C-A0EE-44CC-77D771ECB53E}"/>
              </a:ext>
            </a:extLst>
          </p:cNvPr>
          <p:cNvSpPr/>
          <p:nvPr/>
        </p:nvSpPr>
        <p:spPr>
          <a:xfrm>
            <a:off x="1125036" y="296092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7" name="Rectangle 36">
            <a:extLst>
              <a:ext uri="{FF2B5EF4-FFF2-40B4-BE49-F238E27FC236}">
                <a16:creationId xmlns:a16="http://schemas.microsoft.com/office/drawing/2014/main" id="{F09A8387-97D5-77E9-7DDE-EFC5873010C1}"/>
              </a:ext>
            </a:extLst>
          </p:cNvPr>
          <p:cNvSpPr/>
          <p:nvPr/>
        </p:nvSpPr>
        <p:spPr>
          <a:xfrm>
            <a:off x="1859102" y="2892534"/>
            <a:ext cx="1776448" cy="584775"/>
          </a:xfrm>
          <a:prstGeom prst="rect">
            <a:avLst/>
          </a:prstGeom>
        </p:spPr>
        <p:txBody>
          <a:bodyPr wrap="none">
            <a:spAutoFit/>
          </a:bodyPr>
          <a:lstStyle/>
          <a:p>
            <a:pPr>
              <a:buClr>
                <a:srgbClr val="000000"/>
              </a:buClr>
              <a:buFont typeface="Arial"/>
              <a:buNone/>
              <a:defRPr/>
            </a:pPr>
            <a:r>
              <a:rPr lang="en-US" altLang="zh-CN" sz="3200" dirty="0" err="1">
                <a:solidFill>
                  <a:srgbClr val="000000"/>
                </a:solidFill>
                <a:latin typeface="Calibri"/>
                <a:cs typeface="Calibri" panose="020F0502020204030204" pitchFamily="34" charset="0"/>
                <a:sym typeface="Arial"/>
              </a:rPr>
              <a:t>Đọc</a:t>
            </a:r>
            <a:r>
              <a:rPr lang="zh-CN" altLang="en-US" sz="3200" dirty="0">
                <a:solidFill>
                  <a:srgbClr val="000000"/>
                </a:solidFill>
                <a:latin typeface="Calibri"/>
                <a:cs typeface="Calibri" panose="020F0502020204030204" pitchFamily="34" charset="0"/>
                <a:sym typeface="Arial"/>
              </a:rPr>
              <a:t> </a:t>
            </a:r>
            <a:r>
              <a:rPr lang="en-US" altLang="zh-CN" sz="3200" dirty="0" err="1">
                <a:solidFill>
                  <a:srgbClr val="000000"/>
                </a:solidFill>
                <a:latin typeface="Calibri"/>
                <a:cs typeface="Calibri" panose="020F0502020204030204" pitchFamily="34" charset="0"/>
                <a:sym typeface="Arial"/>
              </a:rPr>
              <a:t>đúng</a:t>
            </a:r>
            <a:endParaRPr lang="zh-CN" altLang="en-US" sz="3200" dirty="0">
              <a:solidFill>
                <a:srgbClr val="000000"/>
              </a:solidFill>
              <a:latin typeface="Calibri"/>
              <a:cs typeface="Calibri" panose="020F0502020204030204" pitchFamily="34" charset="0"/>
              <a:sym typeface="Arial"/>
            </a:endParaRPr>
          </a:p>
        </p:txBody>
      </p:sp>
      <p:sp>
        <p:nvSpPr>
          <p:cNvPr id="38" name="Oval 37">
            <a:extLst>
              <a:ext uri="{FF2B5EF4-FFF2-40B4-BE49-F238E27FC236}">
                <a16:creationId xmlns:a16="http://schemas.microsoft.com/office/drawing/2014/main" id="{D216D09B-F0B6-F065-89AA-D4505EDE6711}"/>
              </a:ext>
            </a:extLst>
          </p:cNvPr>
          <p:cNvSpPr/>
          <p:nvPr/>
        </p:nvSpPr>
        <p:spPr>
          <a:xfrm>
            <a:off x="1217349" y="300671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9" name="Group 38">
            <a:extLst>
              <a:ext uri="{FF2B5EF4-FFF2-40B4-BE49-F238E27FC236}">
                <a16:creationId xmlns:a16="http://schemas.microsoft.com/office/drawing/2014/main" id="{A690BD9A-F552-479C-C113-C60F929AD480}"/>
              </a:ext>
            </a:extLst>
          </p:cNvPr>
          <p:cNvGrpSpPr/>
          <p:nvPr/>
        </p:nvGrpSpPr>
        <p:grpSpPr>
          <a:xfrm>
            <a:off x="1125036" y="3581718"/>
            <a:ext cx="3645680" cy="643894"/>
            <a:chOff x="1717199" y="4363552"/>
            <a:chExt cx="3645680" cy="643894"/>
          </a:xfrm>
        </p:grpSpPr>
        <p:sp>
          <p:nvSpPr>
            <p:cNvPr id="40" name="Rounded Rectangle 112">
              <a:extLst>
                <a:ext uri="{FF2B5EF4-FFF2-40B4-BE49-F238E27FC236}">
                  <a16:creationId xmlns:a16="http://schemas.microsoft.com/office/drawing/2014/main" id="{96CBBC67-8A41-50EB-3863-7C3A8BDE43A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1" name="Rectangle 40">
              <a:extLst>
                <a:ext uri="{FF2B5EF4-FFF2-40B4-BE49-F238E27FC236}">
                  <a16:creationId xmlns:a16="http://schemas.microsoft.com/office/drawing/2014/main" id="{52D609BC-05D5-9F4A-8590-43D34BF16868}"/>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B5C864EE-70FF-CE7B-A45E-0071F29A750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6F68CC79-57B7-E086-FFCF-018792E62F53}"/>
              </a:ext>
            </a:extLst>
          </p:cNvPr>
          <p:cNvGrpSpPr/>
          <p:nvPr/>
        </p:nvGrpSpPr>
        <p:grpSpPr>
          <a:xfrm>
            <a:off x="1125036" y="4320186"/>
            <a:ext cx="5119273" cy="643894"/>
            <a:chOff x="1717199" y="5199333"/>
            <a:chExt cx="5119273" cy="643894"/>
          </a:xfrm>
        </p:grpSpPr>
        <p:sp>
          <p:nvSpPr>
            <p:cNvPr id="58" name="Rounded Rectangle 116">
              <a:extLst>
                <a:ext uri="{FF2B5EF4-FFF2-40B4-BE49-F238E27FC236}">
                  <a16:creationId xmlns:a16="http://schemas.microsoft.com/office/drawing/2014/main" id="{507F8FD0-A055-3B23-03B2-8A58CE181CE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9" name="Rectangle 58">
              <a:extLst>
                <a:ext uri="{FF2B5EF4-FFF2-40B4-BE49-F238E27FC236}">
                  <a16:creationId xmlns:a16="http://schemas.microsoft.com/office/drawing/2014/main" id="{C61A4747-2F8A-CCE4-3C07-2CB1CD5A773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60" name="Oval 59">
              <a:extLst>
                <a:ext uri="{FF2B5EF4-FFF2-40B4-BE49-F238E27FC236}">
                  <a16:creationId xmlns:a16="http://schemas.microsoft.com/office/drawing/2014/main" id="{4C31C580-42C7-007C-2B80-705BF0F145A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61" name="Picture 2" descr="Star Cartoon Images, Stock Photos &amp;amp; Vectors | Shutterstock">
            <a:extLst>
              <a:ext uri="{FF2B5EF4-FFF2-40B4-BE49-F238E27FC236}">
                <a16:creationId xmlns:a16="http://schemas.microsoft.com/office/drawing/2014/main" id="{300BF205-A08E-7612-B0CB-63C0865B4BB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63029" y="296092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tar Cartoon Images, Stock Photos &amp;amp; Vectors | Shutterstock">
            <a:extLst>
              <a:ext uri="{FF2B5EF4-FFF2-40B4-BE49-F238E27FC236}">
                <a16:creationId xmlns:a16="http://schemas.microsoft.com/office/drawing/2014/main" id="{39619B91-D1DE-F085-8EBE-46B3F2057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16290" y="36098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tar Cartoon Images, Stock Photos &amp;amp; Vectors | Shutterstock">
            <a:extLst>
              <a:ext uri="{FF2B5EF4-FFF2-40B4-BE49-F238E27FC236}">
                <a16:creationId xmlns:a16="http://schemas.microsoft.com/office/drawing/2014/main" id="{D21C9629-09E6-F12F-9D13-F66AF19CE53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244309" y="435717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9A0D526C-40FD-D6B0-C8C5-E04757290567}"/>
              </a:ext>
            </a:extLst>
          </p:cNvPr>
          <p:cNvGrpSpPr/>
          <p:nvPr/>
        </p:nvGrpSpPr>
        <p:grpSpPr>
          <a:xfrm>
            <a:off x="1125036" y="5007958"/>
            <a:ext cx="8097635" cy="643894"/>
            <a:chOff x="1717199" y="5199333"/>
            <a:chExt cx="8097635" cy="643894"/>
          </a:xfrm>
        </p:grpSpPr>
        <p:sp>
          <p:nvSpPr>
            <p:cNvPr id="65" name="Rounded Rectangle 123">
              <a:extLst>
                <a:ext uri="{FF2B5EF4-FFF2-40B4-BE49-F238E27FC236}">
                  <a16:creationId xmlns:a16="http://schemas.microsoft.com/office/drawing/2014/main" id="{A5C59F4B-2B1A-369C-16AC-E4940885AEEB}"/>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66" name="Rectangle 65">
              <a:extLst>
                <a:ext uri="{FF2B5EF4-FFF2-40B4-BE49-F238E27FC236}">
                  <a16:creationId xmlns:a16="http://schemas.microsoft.com/office/drawing/2014/main" id="{E03B2CF5-826F-4E9C-39C7-40E4C757E410}"/>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67" name="Oval 66">
              <a:extLst>
                <a:ext uri="{FF2B5EF4-FFF2-40B4-BE49-F238E27FC236}">
                  <a16:creationId xmlns:a16="http://schemas.microsoft.com/office/drawing/2014/main" id="{78802071-BE12-2957-BFC2-84F0DFA8FAF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68" name="Picture 2" descr="Star Cartoon Images, Stock Photos &amp;amp; Vectors | Shutterstock">
            <a:extLst>
              <a:ext uri="{FF2B5EF4-FFF2-40B4-BE49-F238E27FC236}">
                <a16:creationId xmlns:a16="http://schemas.microsoft.com/office/drawing/2014/main" id="{E814FFB2-3D87-6988-FA92-0311BAC2780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365436" y="504495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AB052554-14A0-DF80-ABB3-122DE91DDDF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719436" y="2823420"/>
            <a:ext cx="1634551" cy="1728490"/>
          </a:xfrm>
          <a:prstGeom prst="rect">
            <a:avLst/>
          </a:prstGeom>
        </p:spPr>
      </p:pic>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a:t>
                </a:r>
                <a:r>
                  <a:rPr lang="en-US" altLang="en-US" sz="1800" b="1" dirty="0" smtClean="0">
                    <a:solidFill>
                      <a:srgbClr val="002060"/>
                    </a:solidFill>
                    <a:latin typeface="Arial" panose="020B0604020202020204" pitchFamily="34" charset="0"/>
                    <a:cs typeface="Arial" panose="020B0604020202020204" pitchFamily="34" charset="0"/>
                  </a:rPr>
                  <a:t>TOÀN BÀI</a:t>
                </a:r>
                <a:endParaRPr lang="en-US" altLang="en-US" sz="1800" b="1" dirty="0">
                  <a:solidFill>
                    <a:srgbClr val="002060"/>
                  </a:solidFill>
                  <a:latin typeface="Arial" panose="020B0604020202020204" pitchFamily="34" charset="0"/>
                  <a:cs typeface="Arial" panose="020B0604020202020204" pitchFamily="34" charset="0"/>
                </a:endParaRP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62999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5" name="Picture 4">
            <a:extLst>
              <a:ext uri="{FF2B5EF4-FFF2-40B4-BE49-F238E27FC236}">
                <a16:creationId xmlns:a16="http://schemas.microsoft.com/office/drawing/2014/main" id="{D8F399E3-6F43-4224-B679-CB52996F1065}"/>
              </a:ext>
            </a:extLst>
          </p:cNvPr>
          <p:cNvPicPr>
            <a:picLocks noChangeAspect="1"/>
          </p:cNvPicPr>
          <p:nvPr/>
        </p:nvPicPr>
        <p:blipFill>
          <a:blip r:embed="rId4"/>
          <a:stretch>
            <a:fillRect/>
          </a:stretch>
        </p:blipFill>
        <p:spPr>
          <a:xfrm>
            <a:off x="1566311" y="1109581"/>
            <a:ext cx="9499686" cy="3501957"/>
          </a:xfrm>
          <a:prstGeom prst="rect">
            <a:avLst/>
          </a:prstGeom>
        </p:spPr>
      </p:pic>
    </p:spTree>
    <p:extLst>
      <p:ext uri="{BB962C8B-B14F-4D97-AF65-F5344CB8AC3E}">
        <p14:creationId xmlns:p14="http://schemas.microsoft.com/office/powerpoint/2010/main" val="50134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0" name="Group 29">
            <a:extLst>
              <a:ext uri="{FF2B5EF4-FFF2-40B4-BE49-F238E27FC236}">
                <a16:creationId xmlns:a16="http://schemas.microsoft.com/office/drawing/2014/main" id="{B8ACFB82-23AE-46BA-BA9A-E960A3B43F71}"/>
              </a:ext>
            </a:extLst>
          </p:cNvPr>
          <p:cNvGrpSpPr/>
          <p:nvPr/>
        </p:nvGrpSpPr>
        <p:grpSpPr>
          <a:xfrm>
            <a:off x="259873" y="1336286"/>
            <a:ext cx="6576242" cy="2559244"/>
            <a:chOff x="5379162" y="617221"/>
            <a:chExt cx="6576242" cy="2559244"/>
          </a:xfrm>
        </p:grpSpPr>
        <p:pic>
          <p:nvPicPr>
            <p:cNvPr id="31" name="Picture 30" descr="Text&#10;&#10;Description automatically generated">
              <a:extLst>
                <a:ext uri="{FF2B5EF4-FFF2-40B4-BE49-F238E27FC236}">
                  <a16:creationId xmlns:a16="http://schemas.microsoft.com/office/drawing/2014/main" id="{FF75C308-5B23-4224-9AD2-F380C622EB0D}"/>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t="54499"/>
            <a:stretch/>
          </p:blipFill>
          <p:spPr>
            <a:xfrm>
              <a:off x="5379162" y="1657978"/>
              <a:ext cx="6576242" cy="1518487"/>
            </a:xfrm>
            <a:prstGeom prst="rect">
              <a:avLst/>
            </a:prstGeom>
          </p:spPr>
        </p:pic>
        <p:pic>
          <p:nvPicPr>
            <p:cNvPr id="32" name="Picture 31" descr="Logo&#10;&#10;Description automatically generated">
              <a:extLst>
                <a:ext uri="{FF2B5EF4-FFF2-40B4-BE49-F238E27FC236}">
                  <a16:creationId xmlns:a16="http://schemas.microsoft.com/office/drawing/2014/main" id="{30FBFFFF-F1A8-4BC7-85ED-451F62D70128}"/>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80625"/>
            <a:stretch/>
          </p:blipFill>
          <p:spPr>
            <a:xfrm>
              <a:off x="7927758" y="617221"/>
              <a:ext cx="1479049" cy="1765086"/>
            </a:xfrm>
            <a:prstGeom prst="rect">
              <a:avLst/>
            </a:prstGeom>
          </p:spPr>
        </p:pic>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16965024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52000">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14:bounceEnd="52000">
                                          <p:cBhvr additive="base">
                                            <p:cTn id="12" dur="150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2000">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14:bounceEnd="52000">
                                          <p:cBhvr additive="base">
                                            <p:cTn id="16" dur="150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1500" fill="hold"/>
                                            <p:tgtEl>
                                              <p:spTgt spid="38"/>
                                            </p:tgtEl>
                                            <p:attrNameLst>
                                              <p:attrName>ppt_x</p:attrName>
                                            </p:attrNameLst>
                                          </p:cBhvr>
                                          <p:tavLst>
                                            <p:tav tm="0">
                                              <p:val>
                                                <p:strVal val="#ppt_x"/>
                                              </p:val>
                                            </p:tav>
                                            <p:tav tm="100000">
                                              <p:val>
                                                <p:strVal val="#ppt_x"/>
                                              </p:val>
                                            </p:tav>
                                          </p:tavLst>
                                        </p:anim>
                                        <p:anim calcmode="lin" valueType="num">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500" fill="hold"/>
                                            <p:tgtEl>
                                              <p:spTgt spid="41"/>
                                            </p:tgtEl>
                                            <p:attrNameLst>
                                              <p:attrName>ppt_x</p:attrName>
                                            </p:attrNameLst>
                                          </p:cBhvr>
                                          <p:tavLst>
                                            <p:tav tm="0">
                                              <p:val>
                                                <p:strVal val="#ppt_x"/>
                                              </p:val>
                                            </p:tav>
                                            <p:tav tm="100000">
                                              <p:val>
                                                <p:strVal val="#ppt_x"/>
                                              </p:val>
                                            </p:tav>
                                          </p:tavLst>
                                        </p:anim>
                                        <p:anim calcmode="lin" valueType="num">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987721-EB23-45A8-A2CC-2744F2CDDBD6}"/>
              </a:ext>
            </a:extLst>
          </p:cNvPr>
          <p:cNvGrpSpPr/>
          <p:nvPr/>
        </p:nvGrpSpPr>
        <p:grpSpPr>
          <a:xfrm>
            <a:off x="8921061" y="3121054"/>
            <a:ext cx="3270939" cy="3736946"/>
            <a:chOff x="4244105" y="1655576"/>
            <a:chExt cx="3270939" cy="3736946"/>
          </a:xfrm>
        </p:grpSpPr>
        <p:sp>
          <p:nvSpPr>
            <p:cNvPr id="4" name="Freeform 5"/>
            <p:cNvSpPr/>
            <p:nvPr/>
          </p:nvSpPr>
          <p:spPr bwMode="auto">
            <a:xfrm>
              <a:off x="4460553" y="2125178"/>
              <a:ext cx="2847124" cy="3267344"/>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5" name="Freeform 7"/>
            <p:cNvSpPr/>
            <p:nvPr/>
          </p:nvSpPr>
          <p:spPr bwMode="auto">
            <a:xfrm>
              <a:off x="5733510" y="1655576"/>
              <a:ext cx="392028" cy="424202"/>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6" name="Freeform 8"/>
            <p:cNvSpPr/>
            <p:nvPr/>
          </p:nvSpPr>
          <p:spPr bwMode="auto">
            <a:xfrm>
              <a:off x="7126043" y="2467093"/>
              <a:ext cx="389001" cy="421364"/>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7" name="Freeform 9"/>
            <p:cNvSpPr/>
            <p:nvPr/>
          </p:nvSpPr>
          <p:spPr bwMode="auto">
            <a:xfrm>
              <a:off x="6882349" y="3915619"/>
              <a:ext cx="393542" cy="424202"/>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8" name="Freeform 10"/>
            <p:cNvSpPr/>
            <p:nvPr/>
          </p:nvSpPr>
          <p:spPr bwMode="auto">
            <a:xfrm>
              <a:off x="5108383" y="2316706"/>
              <a:ext cx="390515" cy="424202"/>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9" name="Freeform 11"/>
            <p:cNvSpPr/>
            <p:nvPr/>
          </p:nvSpPr>
          <p:spPr bwMode="auto">
            <a:xfrm>
              <a:off x="4244105" y="3803540"/>
              <a:ext cx="390515" cy="421364"/>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0" name="Freeform 13"/>
            <p:cNvSpPr/>
            <p:nvPr/>
          </p:nvSpPr>
          <p:spPr bwMode="auto">
            <a:xfrm>
              <a:off x="6367718" y="448027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11" name="Freeform 14"/>
            <p:cNvSpPr/>
            <p:nvPr/>
          </p:nvSpPr>
          <p:spPr bwMode="auto">
            <a:xfrm>
              <a:off x="4896477" y="3054448"/>
              <a:ext cx="214934" cy="235510"/>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2" name="Freeform 15"/>
            <p:cNvSpPr/>
            <p:nvPr/>
          </p:nvSpPr>
          <p:spPr bwMode="auto">
            <a:xfrm>
              <a:off x="5629070" y="2696927"/>
              <a:ext cx="214934" cy="232673"/>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3" name="Freeform 16"/>
            <p:cNvSpPr/>
            <p:nvPr/>
          </p:nvSpPr>
          <p:spPr bwMode="auto">
            <a:xfrm>
              <a:off x="6061966" y="3908526"/>
              <a:ext cx="216448" cy="232673"/>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4" name="Freeform 17"/>
            <p:cNvSpPr/>
            <p:nvPr/>
          </p:nvSpPr>
          <p:spPr bwMode="auto">
            <a:xfrm>
              <a:off x="4778415" y="3688623"/>
              <a:ext cx="214934" cy="235510"/>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5" name="Freeform 18"/>
            <p:cNvSpPr/>
            <p:nvPr/>
          </p:nvSpPr>
          <p:spPr bwMode="auto">
            <a:xfrm>
              <a:off x="6826346" y="314666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6" name="Freeform 19"/>
            <p:cNvSpPr/>
            <p:nvPr/>
          </p:nvSpPr>
          <p:spPr bwMode="auto">
            <a:xfrm>
              <a:off x="5346023" y="4142617"/>
              <a:ext cx="214934" cy="235510"/>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7" name="Freeform 20"/>
            <p:cNvSpPr/>
            <p:nvPr/>
          </p:nvSpPr>
          <p:spPr bwMode="auto">
            <a:xfrm>
              <a:off x="5965095" y="3206253"/>
              <a:ext cx="214934" cy="234091"/>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rgbClr val="EBAC0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8" name="Freeform 6"/>
            <p:cNvSpPr/>
            <p:nvPr/>
          </p:nvSpPr>
          <p:spPr bwMode="auto">
            <a:xfrm>
              <a:off x="5079625" y="1716582"/>
              <a:ext cx="389001" cy="424202"/>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1CBB9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9" name="Freeform 12"/>
            <p:cNvSpPr/>
            <p:nvPr/>
          </p:nvSpPr>
          <p:spPr bwMode="auto">
            <a:xfrm>
              <a:off x="6449453" y="2631666"/>
              <a:ext cx="390515" cy="421364"/>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grpSp>
      <p:grpSp>
        <p:nvGrpSpPr>
          <p:cNvPr id="32" name="Group 31">
            <a:extLst>
              <a:ext uri="{FF2B5EF4-FFF2-40B4-BE49-F238E27FC236}">
                <a16:creationId xmlns:a16="http://schemas.microsoft.com/office/drawing/2014/main" id="{11FCEEBA-DEEF-4E8D-B6B6-3EE2D9A30870}"/>
              </a:ext>
            </a:extLst>
          </p:cNvPr>
          <p:cNvGrpSpPr/>
          <p:nvPr/>
        </p:nvGrpSpPr>
        <p:grpSpPr>
          <a:xfrm>
            <a:off x="1493676" y="482761"/>
            <a:ext cx="8457405" cy="723469"/>
            <a:chOff x="2873170" y="270495"/>
            <a:chExt cx="8532550"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8412586"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825501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Chia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sẻ</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một</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mẩu</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truyện</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nhà</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trường</a:t>
              </a:r>
              <a:r>
                <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p>
          </p:txBody>
        </p:sp>
      </p:grpSp>
      <p:grpSp>
        <p:nvGrpSpPr>
          <p:cNvPr id="22" name="Group 21">
            <a:extLst>
              <a:ext uri="{FF2B5EF4-FFF2-40B4-BE49-F238E27FC236}">
                <a16:creationId xmlns:a16="http://schemas.microsoft.com/office/drawing/2014/main" id="{4F3C3889-AA4A-48EE-8C53-F7FCE20278B3}"/>
              </a:ext>
            </a:extLst>
          </p:cNvPr>
          <p:cNvGrpSpPr/>
          <p:nvPr/>
        </p:nvGrpSpPr>
        <p:grpSpPr>
          <a:xfrm>
            <a:off x="6592882" y="1250957"/>
            <a:ext cx="1870097" cy="1870097"/>
            <a:chOff x="3956262" y="2062474"/>
            <a:chExt cx="1870097" cy="1870097"/>
          </a:xfrm>
        </p:grpSpPr>
        <p:sp>
          <p:nvSpPr>
            <p:cNvPr id="35" name="Oval 34">
              <a:extLst>
                <a:ext uri="{FF2B5EF4-FFF2-40B4-BE49-F238E27FC236}">
                  <a16:creationId xmlns:a16="http://schemas.microsoft.com/office/drawing/2014/main" id="{CBAA2935-08F7-4A27-8E63-1CCFE0039BBA}"/>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21" name="Oval 20">
              <a:extLst>
                <a:ext uri="{FF2B5EF4-FFF2-40B4-BE49-F238E27FC236}">
                  <a16:creationId xmlns:a16="http://schemas.microsoft.com/office/drawing/2014/main" id="{F1FAC464-BE53-4564-8D8C-78F19FFD2455}"/>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6" name="组合 85">
            <a:extLst>
              <a:ext uri="{FF2B5EF4-FFF2-40B4-BE49-F238E27FC236}">
                <a16:creationId xmlns:a16="http://schemas.microsoft.com/office/drawing/2014/main" id="{D51C3936-9E47-4D5B-8543-B1F2A6AEC669}"/>
              </a:ext>
            </a:extLst>
          </p:cNvPr>
          <p:cNvGrpSpPr/>
          <p:nvPr/>
        </p:nvGrpSpPr>
        <p:grpSpPr>
          <a:xfrm flipH="1">
            <a:off x="3401267" y="2300900"/>
            <a:ext cx="3341914" cy="988599"/>
            <a:chOff x="594424" y="1153191"/>
            <a:chExt cx="2605976" cy="1634460"/>
          </a:xfrm>
        </p:grpSpPr>
        <p:sp>
          <p:nvSpPr>
            <p:cNvPr id="37" name="任意多边形 86">
              <a:extLst>
                <a:ext uri="{FF2B5EF4-FFF2-40B4-BE49-F238E27FC236}">
                  <a16:creationId xmlns:a16="http://schemas.microsoft.com/office/drawing/2014/main" id="{816C82EB-9A6F-4114-9003-FDAF4EAEAF05}"/>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38" name="任意多边形 87">
              <a:extLst>
                <a:ext uri="{FF2B5EF4-FFF2-40B4-BE49-F238E27FC236}">
                  <a16:creationId xmlns:a16="http://schemas.microsoft.com/office/drawing/2014/main" id="{F6BCDEDF-65CD-40F2-9214-3CA7D745423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4" name="TextBox 23">
            <a:extLst>
              <a:ext uri="{FF2B5EF4-FFF2-40B4-BE49-F238E27FC236}">
                <a16:creationId xmlns:a16="http://schemas.microsoft.com/office/drawing/2014/main" id="{6E8D28A2-393E-41FC-B7D4-D59BC81B35F4}"/>
              </a:ext>
            </a:extLst>
          </p:cNvPr>
          <p:cNvSpPr txBox="1"/>
          <p:nvPr/>
        </p:nvSpPr>
        <p:spPr>
          <a:xfrm>
            <a:off x="4372742" y="2550737"/>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39" name="TextBox 38">
            <a:extLst>
              <a:ext uri="{FF2B5EF4-FFF2-40B4-BE49-F238E27FC236}">
                <a16:creationId xmlns:a16="http://schemas.microsoft.com/office/drawing/2014/main" id="{25B3E2E2-5D55-43D7-9B12-4E5C4DF6FBB5}"/>
              </a:ext>
            </a:extLst>
          </p:cNvPr>
          <p:cNvSpPr txBox="1"/>
          <p:nvPr/>
        </p:nvSpPr>
        <p:spPr>
          <a:xfrm>
            <a:off x="6958269" y="1954290"/>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4" name="Group 43">
            <a:extLst>
              <a:ext uri="{FF2B5EF4-FFF2-40B4-BE49-F238E27FC236}">
                <a16:creationId xmlns:a16="http://schemas.microsoft.com/office/drawing/2014/main" id="{CEACE6A1-5090-4D6B-895A-A9AE22598DFE}"/>
              </a:ext>
            </a:extLst>
          </p:cNvPr>
          <p:cNvGrpSpPr/>
          <p:nvPr/>
        </p:nvGrpSpPr>
        <p:grpSpPr>
          <a:xfrm>
            <a:off x="438748" y="2078694"/>
            <a:ext cx="2661454" cy="2499099"/>
            <a:chOff x="1332345" y="1985020"/>
            <a:chExt cx="2302776" cy="2181607"/>
          </a:xfrm>
        </p:grpSpPr>
        <p:sp>
          <p:nvSpPr>
            <p:cNvPr id="40" name="Star: 5 Points 39">
              <a:extLst>
                <a:ext uri="{FF2B5EF4-FFF2-40B4-BE49-F238E27FC236}">
                  <a16:creationId xmlns:a16="http://schemas.microsoft.com/office/drawing/2014/main" id="{0A133604-A99F-4D0D-9600-6E2C419593E5}"/>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1" name="Star: 5 Points 39">
              <a:extLst>
                <a:ext uri="{FF2B5EF4-FFF2-40B4-BE49-F238E27FC236}">
                  <a16:creationId xmlns:a16="http://schemas.microsoft.com/office/drawing/2014/main" id="{EB533594-2F58-4650-AD70-5CA8C7ACAD96}"/>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3" name="TextBox 42">
            <a:extLst>
              <a:ext uri="{FF2B5EF4-FFF2-40B4-BE49-F238E27FC236}">
                <a16:creationId xmlns:a16="http://schemas.microsoft.com/office/drawing/2014/main" id="{24DFD129-2398-4E8F-A91E-6CC79565CC38}"/>
              </a:ext>
            </a:extLst>
          </p:cNvPr>
          <p:cNvSpPr txBox="1"/>
          <p:nvPr/>
        </p:nvSpPr>
        <p:spPr>
          <a:xfrm rot="20654737">
            <a:off x="732393" y="2946851"/>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5" name="Group 44">
            <a:extLst>
              <a:ext uri="{FF2B5EF4-FFF2-40B4-BE49-F238E27FC236}">
                <a16:creationId xmlns:a16="http://schemas.microsoft.com/office/drawing/2014/main" id="{1952E37A-E09F-47AE-BD97-7B81D5C6F7F8}"/>
              </a:ext>
            </a:extLst>
          </p:cNvPr>
          <p:cNvGrpSpPr/>
          <p:nvPr/>
        </p:nvGrpSpPr>
        <p:grpSpPr>
          <a:xfrm rot="1820166">
            <a:off x="4673379" y="3132413"/>
            <a:ext cx="3390511" cy="3180597"/>
            <a:chOff x="1332345" y="1985020"/>
            <a:chExt cx="2302776" cy="2181607"/>
          </a:xfrm>
        </p:grpSpPr>
        <p:sp>
          <p:nvSpPr>
            <p:cNvPr id="46" name="Star: 5 Points 39">
              <a:extLst>
                <a:ext uri="{FF2B5EF4-FFF2-40B4-BE49-F238E27FC236}">
                  <a16:creationId xmlns:a16="http://schemas.microsoft.com/office/drawing/2014/main" id="{289633F3-4F0B-433F-8BAD-E639CEC7601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7" name="Star: 5 Points 39">
              <a:extLst>
                <a:ext uri="{FF2B5EF4-FFF2-40B4-BE49-F238E27FC236}">
                  <a16:creationId xmlns:a16="http://schemas.microsoft.com/office/drawing/2014/main" id="{E36E6532-FFE1-4C11-B992-A58F92053D8B}"/>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2" name="TextBox 41">
            <a:extLst>
              <a:ext uri="{FF2B5EF4-FFF2-40B4-BE49-F238E27FC236}">
                <a16:creationId xmlns:a16="http://schemas.microsoft.com/office/drawing/2014/main" id="{B9DE02BE-16AB-48D7-927E-6A5F8DD085C4}"/>
              </a:ext>
            </a:extLst>
          </p:cNvPr>
          <p:cNvSpPr txBox="1"/>
          <p:nvPr/>
        </p:nvSpPr>
        <p:spPr>
          <a:xfrm rot="1083209">
            <a:off x="5144296" y="3906919"/>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8" name="组合 85">
            <a:extLst>
              <a:ext uri="{FF2B5EF4-FFF2-40B4-BE49-F238E27FC236}">
                <a16:creationId xmlns:a16="http://schemas.microsoft.com/office/drawing/2014/main" id="{6C342249-17D4-4341-9B3B-D16886D66927}"/>
              </a:ext>
            </a:extLst>
          </p:cNvPr>
          <p:cNvGrpSpPr/>
          <p:nvPr/>
        </p:nvGrpSpPr>
        <p:grpSpPr>
          <a:xfrm flipH="1">
            <a:off x="7613456" y="2413085"/>
            <a:ext cx="3341914" cy="988599"/>
            <a:chOff x="594424" y="1153191"/>
            <a:chExt cx="2605976" cy="1634460"/>
          </a:xfrm>
        </p:grpSpPr>
        <p:sp>
          <p:nvSpPr>
            <p:cNvPr id="49" name="任意多边形 86">
              <a:extLst>
                <a:ext uri="{FF2B5EF4-FFF2-40B4-BE49-F238E27FC236}">
                  <a16:creationId xmlns:a16="http://schemas.microsoft.com/office/drawing/2014/main" id="{C5711CCA-8F87-4420-9F62-86AA907F2E4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50" name="任意多边形 87">
              <a:extLst>
                <a:ext uri="{FF2B5EF4-FFF2-40B4-BE49-F238E27FC236}">
                  <a16:creationId xmlns:a16="http://schemas.microsoft.com/office/drawing/2014/main" id="{6F783656-16EE-4D86-92C2-853E1494AAC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1" name="TextBox 50">
            <a:extLst>
              <a:ext uri="{FF2B5EF4-FFF2-40B4-BE49-F238E27FC236}">
                <a16:creationId xmlns:a16="http://schemas.microsoft.com/office/drawing/2014/main" id="{A475D198-89B8-4A34-9993-27DB40EB3549}"/>
              </a:ext>
            </a:extLst>
          </p:cNvPr>
          <p:cNvSpPr txBox="1"/>
          <p:nvPr/>
        </p:nvSpPr>
        <p:spPr>
          <a:xfrm>
            <a:off x="8778557" y="268959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675857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ppt_x"/>
                                          </p:val>
                                        </p:tav>
                                        <p:tav tm="100000">
                                          <p:val>
                                            <p:strVal val="#ppt_x"/>
                                          </p:val>
                                        </p:tav>
                                      </p:tavLst>
                                    </p:anim>
                                    <p:anim calcmode="lin" valueType="num">
                                      <p:cBhvr additive="base">
                                        <p:cTn id="33" dur="500" fill="hold"/>
                                        <p:tgtEl>
                                          <p:spTgt spid="4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p:bldP spid="43" grpId="0"/>
      <p:bldP spid="42" grpId="0"/>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9615757"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Trang trí thời khóa biểu và dán vào góc học tập của em.</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321561"/>
            <a:ext cx="5210248" cy="701377"/>
          </a:xfrm>
          <a:prstGeom prst="rect">
            <a:avLst/>
          </a:prstGeom>
        </p:spPr>
      </p:pic>
      <p:pic>
        <p:nvPicPr>
          <p:cNvPr id="3" name="Picture 2" descr="Calendar&#10;&#10;Description automatically generated">
            <a:extLst>
              <a:ext uri="{FF2B5EF4-FFF2-40B4-BE49-F238E27FC236}">
                <a16:creationId xmlns:a16="http://schemas.microsoft.com/office/drawing/2014/main" id="{F331321D-846E-49EF-8F07-1533BE38E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99" y="3894245"/>
            <a:ext cx="3655451"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75C1AF5-CABB-40A5-889A-198EF44F1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949" y="2523451"/>
            <a:ext cx="3659406"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Calendar&#10;&#10;Description automatically generated">
            <a:extLst>
              <a:ext uri="{FF2B5EF4-FFF2-40B4-BE49-F238E27FC236}">
                <a16:creationId xmlns:a16="http://schemas.microsoft.com/office/drawing/2014/main" id="{1853B4A8-6B4E-40ED-8103-CA8358E51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45" y="2403264"/>
            <a:ext cx="3668110"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Logo&#10;&#10;Description automatically generated">
            <a:extLst>
              <a:ext uri="{FF2B5EF4-FFF2-40B4-BE49-F238E27FC236}">
                <a16:creationId xmlns:a16="http://schemas.microsoft.com/office/drawing/2014/main" id="{3367E3F6-1A7B-407F-9C4B-96F4A8372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1ABFF1D5-E216-4114-9765-FF6F20563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573F9C6-F2F2-4A11-AFD3-8C5C2788B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6942" y="1964697"/>
            <a:ext cx="1998116" cy="1998116"/>
          </a:xfrm>
          <a:prstGeom prst="rect">
            <a:avLst/>
          </a:prstGeom>
        </p:spPr>
      </p:pic>
      <p:pic>
        <p:nvPicPr>
          <p:cNvPr id="12" name="图片 1" descr="403bc8957f52b6a846edee4c8bcefb3b"/>
          <p:cNvPicPr>
            <a:picLocks noChangeAspect="1"/>
          </p:cNvPicPr>
          <p:nvPr/>
        </p:nvPicPr>
        <p:blipFill>
          <a:blip r:embed="rId10"/>
          <a:srcRect r="17585"/>
          <a:stretch>
            <a:fillRect/>
          </a:stretch>
        </p:blipFill>
        <p:spPr>
          <a:xfrm>
            <a:off x="-107956" y="-28575"/>
            <a:ext cx="12249785" cy="6886575"/>
          </a:xfrm>
          <a:prstGeom prst="rect">
            <a:avLst/>
          </a:prstGeom>
        </p:spPr>
      </p:pic>
      <p:sp>
        <p:nvSpPr>
          <p:cNvPr id="16" name="Rectangle: Rounded Corners 43">
            <a:extLst>
              <a:ext uri="{FF2B5EF4-FFF2-40B4-BE49-F238E27FC236}">
                <a16:creationId xmlns:a16="http://schemas.microsoft.com/office/drawing/2014/main" id="{2CE9F41B-8842-4A4E-9029-CA984F3E595D}"/>
              </a:ext>
            </a:extLst>
          </p:cNvPr>
          <p:cNvSpPr/>
          <p:nvPr/>
        </p:nvSpPr>
        <p:spPr>
          <a:xfrm>
            <a:off x="1179872" y="739068"/>
            <a:ext cx="9202994" cy="1427424"/>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en-US" sz="7200" b="1" kern="0" dirty="0" err="1" smtClean="0">
                <a:solidFill>
                  <a:srgbClr val="FF0000"/>
                </a:solidFill>
                <a:latin typeface="Bahnschrift SemiLight" panose="020B0502040204020203" pitchFamily="34" charset="0"/>
                <a:ea typeface="宋体" pitchFamily="2" charset="-122"/>
                <a:cs typeface="Calibri" panose="020F0502020204030204" pitchFamily="34" charset="0"/>
              </a:rPr>
              <a:t>Khám</a:t>
            </a:r>
            <a:r>
              <a:rPr lang="en-US" sz="7200" b="1" kern="0" dirty="0" smtClean="0">
                <a:solidFill>
                  <a:srgbClr val="FF0000"/>
                </a:solidFill>
                <a:latin typeface="Bahnschrift SemiLight" panose="020B0502040204020203" pitchFamily="34" charset="0"/>
                <a:ea typeface="宋体" pitchFamily="2" charset="-122"/>
                <a:cs typeface="Calibri" panose="020F0502020204030204" pitchFamily="34" charset="0"/>
              </a:rPr>
              <a:t> </a:t>
            </a:r>
            <a:r>
              <a:rPr lang="en-US" sz="7200" b="1" kern="0" dirty="0" err="1" smtClean="0">
                <a:solidFill>
                  <a:srgbClr val="FF0000"/>
                </a:solidFill>
                <a:latin typeface="Bahnschrift SemiLight" panose="020B0502040204020203" pitchFamily="34" charset="0"/>
                <a:ea typeface="宋体" pitchFamily="2" charset="-122"/>
                <a:cs typeface="Calibri" panose="020F0502020204030204" pitchFamily="34" charset="0"/>
              </a:rPr>
              <a:t>phá</a:t>
            </a:r>
            <a:endParaRPr kumimoji="0" lang="en-US" sz="7200" b="1" i="0" u="none" strike="noStrike" kern="0" cap="none" spc="0" normalizeH="0" baseline="0" noProof="0" dirty="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209422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80">
                                          <p:stCondLst>
                                            <p:cond delay="0"/>
                                          </p:stCondLst>
                                        </p:cTn>
                                        <p:tgtEl>
                                          <p:spTgt spid="3"/>
                                        </p:tgtEl>
                                      </p:cBhvr>
                                    </p:animEffect>
                                    <p:anim calcmode="lin" valueType="num">
                                      <p:cBhvr>
                                        <p:cTn id="3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gtEl>
                                      </p:cBhvr>
                                      <p:to x="100000" y="60000"/>
                                    </p:animScale>
                                    <p:animScale>
                                      <p:cBhvr>
                                        <p:cTn id="41" dur="166" decel="50000">
                                          <p:stCondLst>
                                            <p:cond delay="676"/>
                                          </p:stCondLst>
                                        </p:cTn>
                                        <p:tgtEl>
                                          <p:spTgt spid="3"/>
                                        </p:tgtEl>
                                      </p:cBhvr>
                                      <p:to x="100000" y="100000"/>
                                    </p:animScale>
                                    <p:animScale>
                                      <p:cBhvr>
                                        <p:cTn id="42" dur="26">
                                          <p:stCondLst>
                                            <p:cond delay="1312"/>
                                          </p:stCondLst>
                                        </p:cTn>
                                        <p:tgtEl>
                                          <p:spTgt spid="3"/>
                                        </p:tgtEl>
                                      </p:cBhvr>
                                      <p:to x="100000" y="80000"/>
                                    </p:animScale>
                                    <p:animScale>
                                      <p:cBhvr>
                                        <p:cTn id="43" dur="166" decel="50000">
                                          <p:stCondLst>
                                            <p:cond delay="1338"/>
                                          </p:stCondLst>
                                        </p:cTn>
                                        <p:tgtEl>
                                          <p:spTgt spid="3"/>
                                        </p:tgtEl>
                                      </p:cBhvr>
                                      <p:to x="100000" y="100000"/>
                                    </p:animScale>
                                    <p:animScale>
                                      <p:cBhvr>
                                        <p:cTn id="44" dur="26">
                                          <p:stCondLst>
                                            <p:cond delay="1642"/>
                                          </p:stCondLst>
                                        </p:cTn>
                                        <p:tgtEl>
                                          <p:spTgt spid="3"/>
                                        </p:tgtEl>
                                      </p:cBhvr>
                                      <p:to x="100000" y="90000"/>
                                    </p:animScale>
                                    <p:animScale>
                                      <p:cBhvr>
                                        <p:cTn id="45" dur="166" decel="50000">
                                          <p:stCondLst>
                                            <p:cond delay="1668"/>
                                          </p:stCondLst>
                                        </p:cTn>
                                        <p:tgtEl>
                                          <p:spTgt spid="3"/>
                                        </p:tgtEl>
                                      </p:cBhvr>
                                      <p:to x="100000" y="100000"/>
                                    </p:animScale>
                                    <p:animScale>
                                      <p:cBhvr>
                                        <p:cTn id="46" dur="26">
                                          <p:stCondLst>
                                            <p:cond delay="1808"/>
                                          </p:stCondLst>
                                        </p:cTn>
                                        <p:tgtEl>
                                          <p:spTgt spid="3"/>
                                        </p:tgtEl>
                                      </p:cBhvr>
                                      <p:to x="100000" y="95000"/>
                                    </p:animScale>
                                    <p:animScale>
                                      <p:cBhvr>
                                        <p:cTn id="47" dur="166" decel="50000">
                                          <p:stCondLst>
                                            <p:cond delay="1834"/>
                                          </p:stCondLst>
                                        </p:cTn>
                                        <p:tgtEl>
                                          <p:spTgt spid="3"/>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2" presetClass="entr" presetSubtype="4"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sp>
        <p:nvSpPr>
          <p:cNvPr id="49" name="TextBox 48">
            <a:extLst>
              <a:ext uri="{FF2B5EF4-FFF2-40B4-BE49-F238E27FC236}">
                <a16:creationId xmlns:a16="http://schemas.microsoft.com/office/drawing/2014/main" id="{D5884639-5CD7-4BA2-99C1-82683885495D}"/>
              </a:ext>
            </a:extLst>
          </p:cNvPr>
          <p:cNvSpPr txBox="1"/>
          <p:nvPr/>
        </p:nvSpPr>
        <p:spPr>
          <a:xfrm>
            <a:off x="305610" y="2381918"/>
            <a:ext cx="40603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Đọc</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một</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câu</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chuyện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bài</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văn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về</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nhà</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trường</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endParaRPr>
          </a:p>
        </p:txBody>
      </p:sp>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081339" y="4121686"/>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458481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fill="hold"/>
                                        <p:tgtEl>
                                          <p:spTgt spid="95"/>
                                        </p:tgtEl>
                                        <p:attrNameLst>
                                          <p:attrName>ppt_x</p:attrName>
                                        </p:attrNameLst>
                                      </p:cBhvr>
                                      <p:tavLst>
                                        <p:tav tm="0">
                                          <p:val>
                                            <p:strVal val="#ppt_x"/>
                                          </p:val>
                                        </p:tav>
                                        <p:tav tm="100000">
                                          <p:val>
                                            <p:strVal val="#ppt_x"/>
                                          </p:val>
                                        </p:tav>
                                      </p:tavLst>
                                    </p:anim>
                                    <p:anim calcmode="lin" valueType="num">
                                      <p:cBhvr additive="base">
                                        <p:cTn id="30" dur="500" fill="hold"/>
                                        <p:tgtEl>
                                          <p:spTgt spid="9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additive="base">
                                        <p:cTn id="33" dur="500" fill="hold"/>
                                        <p:tgtEl>
                                          <p:spTgt spid="99"/>
                                        </p:tgtEl>
                                        <p:attrNameLst>
                                          <p:attrName>ppt_x</p:attrName>
                                        </p:attrNameLst>
                                      </p:cBhvr>
                                      <p:tavLst>
                                        <p:tav tm="0">
                                          <p:val>
                                            <p:strVal val="#ppt_x"/>
                                          </p:val>
                                        </p:tav>
                                        <p:tav tm="100000">
                                          <p:val>
                                            <p:strVal val="#ppt_x"/>
                                          </p:val>
                                        </p:tav>
                                      </p:tavLst>
                                    </p:anim>
                                    <p:anim calcmode="lin" valueType="num">
                                      <p:cBhvr additive="base">
                                        <p:cTn id="34" dur="500" fill="hold"/>
                                        <p:tgtEl>
                                          <p:spTgt spid="9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ppt_x"/>
                                          </p:val>
                                        </p:tav>
                                        <p:tav tm="100000">
                                          <p:val>
                                            <p:strVal val="#ppt_x"/>
                                          </p:val>
                                        </p:tav>
                                      </p:tavLst>
                                    </p:anim>
                                    <p:anim calcmode="lin" valueType="num">
                                      <p:cBhvr additive="base">
                                        <p:cTn id="42" dur="500" fill="hold"/>
                                        <p:tgtEl>
                                          <p:spTgt spid="9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ppt_x"/>
                                          </p:val>
                                        </p:tav>
                                        <p:tav tm="100000">
                                          <p:val>
                                            <p:strVal val="#ppt_x"/>
                                          </p:val>
                                        </p:tav>
                                      </p:tavLst>
                                    </p:anim>
                                    <p:anim calcmode="lin" valueType="num">
                                      <p:cBhvr additive="base">
                                        <p:cTn id="46" dur="500" fill="hold"/>
                                        <p:tgtEl>
                                          <p:spTgt spid="10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additive="base">
                                        <p:cTn id="49" dur="500" fill="hold"/>
                                        <p:tgtEl>
                                          <p:spTgt spid="104"/>
                                        </p:tgtEl>
                                        <p:attrNameLst>
                                          <p:attrName>ppt_x</p:attrName>
                                        </p:attrNameLst>
                                      </p:cBhvr>
                                      <p:tavLst>
                                        <p:tav tm="0">
                                          <p:val>
                                            <p:strVal val="#ppt_x"/>
                                          </p:val>
                                        </p:tav>
                                        <p:tav tm="100000">
                                          <p:val>
                                            <p:strVal val="#ppt_x"/>
                                          </p:val>
                                        </p:tav>
                                      </p:tavLst>
                                    </p:anim>
                                    <p:anim calcmode="lin" valueType="num">
                                      <p:cBhvr additive="base">
                                        <p:cTn id="50" dur="500" fill="hold"/>
                                        <p:tgtEl>
                                          <p:spTgt spid="10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500" fill="hold"/>
                                        <p:tgtEl>
                                          <p:spTgt spid="103"/>
                                        </p:tgtEl>
                                        <p:attrNameLst>
                                          <p:attrName>ppt_x</p:attrName>
                                        </p:attrNameLst>
                                      </p:cBhvr>
                                      <p:tavLst>
                                        <p:tav tm="0">
                                          <p:val>
                                            <p:strVal val="#ppt_x"/>
                                          </p:val>
                                        </p:tav>
                                        <p:tav tm="100000">
                                          <p:val>
                                            <p:strVal val="#ppt_x"/>
                                          </p:val>
                                        </p:tav>
                                      </p:tavLst>
                                    </p:anim>
                                    <p:anim calcmode="lin" valueType="num">
                                      <p:cBhvr additive="base">
                                        <p:cTn id="54" dur="500" fill="hold"/>
                                        <p:tgtEl>
                                          <p:spTgt spid="10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anim calcmode="lin" valueType="num">
                                      <p:cBhvr additive="base">
                                        <p:cTn id="57" dur="500" fill="hold"/>
                                        <p:tgtEl>
                                          <p:spTgt spid="100"/>
                                        </p:tgtEl>
                                        <p:attrNameLst>
                                          <p:attrName>ppt_x</p:attrName>
                                        </p:attrNameLst>
                                      </p:cBhvr>
                                      <p:tavLst>
                                        <p:tav tm="0">
                                          <p:val>
                                            <p:strVal val="#ppt_x"/>
                                          </p:val>
                                        </p:tav>
                                        <p:tav tm="100000">
                                          <p:val>
                                            <p:strVal val="#ppt_x"/>
                                          </p:val>
                                        </p:tav>
                                      </p:tavLst>
                                    </p:anim>
                                    <p:anim calcmode="lin" valueType="num">
                                      <p:cBhvr additive="base">
                                        <p:cTn id="58" dur="500" fill="hold"/>
                                        <p:tgtEl>
                                          <p:spTgt spid="10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nodeType="afterEffect">
                                  <p:stCondLst>
                                    <p:cond delay="0"/>
                                  </p:stCondLst>
                                  <p:childTnLst>
                                    <p:set>
                                      <p:cBhvr>
                                        <p:cTn id="61" dur="1" fill="hold">
                                          <p:stCondLst>
                                            <p:cond delay="0"/>
                                          </p:stCondLst>
                                        </p:cTn>
                                        <p:tgtEl>
                                          <p:spTgt spid="108"/>
                                        </p:tgtEl>
                                        <p:attrNameLst>
                                          <p:attrName>style.visibility</p:attrName>
                                        </p:attrNameLst>
                                      </p:cBhvr>
                                      <p:to>
                                        <p:strVal val="visible"/>
                                      </p:to>
                                    </p:set>
                                    <p:anim calcmode="lin" valueType="num">
                                      <p:cBhvr additive="base">
                                        <p:cTn id="62" dur="500" fill="hold"/>
                                        <p:tgtEl>
                                          <p:spTgt spid="108"/>
                                        </p:tgtEl>
                                        <p:attrNameLst>
                                          <p:attrName>ppt_x</p:attrName>
                                        </p:attrNameLst>
                                      </p:cBhvr>
                                      <p:tavLst>
                                        <p:tav tm="0">
                                          <p:val>
                                            <p:strVal val="#ppt_x"/>
                                          </p:val>
                                        </p:tav>
                                        <p:tav tm="100000">
                                          <p:val>
                                            <p:strVal val="#ppt_x"/>
                                          </p:val>
                                        </p:tav>
                                      </p:tavLst>
                                    </p:anim>
                                    <p:anim calcmode="lin" valueType="num">
                                      <p:cBhvr additive="base">
                                        <p:cTn id="63" dur="500" fill="hold"/>
                                        <p:tgtEl>
                                          <p:spTgt spid="10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 calcmode="lin" valueType="num">
                                      <p:cBhvr additive="base">
                                        <p:cTn id="66" dur="500" fill="hold"/>
                                        <p:tgtEl>
                                          <p:spTgt spid="111"/>
                                        </p:tgtEl>
                                        <p:attrNameLst>
                                          <p:attrName>ppt_x</p:attrName>
                                        </p:attrNameLst>
                                      </p:cBhvr>
                                      <p:tavLst>
                                        <p:tav tm="0">
                                          <p:val>
                                            <p:strVal val="#ppt_x"/>
                                          </p:val>
                                        </p:tav>
                                        <p:tav tm="100000">
                                          <p:val>
                                            <p:strVal val="#ppt_x"/>
                                          </p:val>
                                        </p:tav>
                                      </p:tavLst>
                                    </p:anim>
                                    <p:anim calcmode="lin" valueType="num">
                                      <p:cBhvr additive="base">
                                        <p:cTn id="67"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98" grpId="0"/>
      <p:bldP spid="99" grpId="0"/>
      <p:bldP spid="103" grpId="0"/>
      <p:bldP spid="107" grpId="0"/>
      <p:bldP spid="1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5" name="Picture 4" descr="Graphical user interface, text&#10;&#10;Description automatically generated">
            <a:extLst>
              <a:ext uri="{FF2B5EF4-FFF2-40B4-BE49-F238E27FC236}">
                <a16:creationId xmlns:a16="http://schemas.microsoft.com/office/drawing/2014/main" id="{DFC7D058-AFB1-4586-9F44-3F889C8E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 y="1620758"/>
            <a:ext cx="6766626" cy="2014470"/>
          </a:xfrm>
          <a:prstGeom prst="rect">
            <a:avLst/>
          </a:prstGeom>
        </p:spPr>
      </p:pic>
    </p:spTree>
    <p:extLst>
      <p:ext uri="{BB962C8B-B14F-4D97-AF65-F5344CB8AC3E}">
        <p14:creationId xmlns:p14="http://schemas.microsoft.com/office/powerpoint/2010/main" val="1210902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2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2000">
                                          <p:cBhvr additive="base">
                                            <p:cTn id="7" dur="75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2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2000">
                                          <p:cBhvr additive="base">
                                            <p:cTn id="11" dur="75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ppt_x"/>
                                              </p:val>
                                            </p:tav>
                                            <p:tav tm="100000">
                                              <p:val>
                                                <p:strVal val="#ppt_x"/>
                                              </p:val>
                                            </p:tav>
                                          </p:tavLst>
                                        </p:anim>
                                        <p:anim calcmode="lin" valueType="num">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ppt_x"/>
                                              </p:val>
                                            </p:tav>
                                            <p:tav tm="100000">
                                              <p:val>
                                                <p:strVal val="#ppt_x"/>
                                              </p:val>
                                            </p:tav>
                                          </p:tavLst>
                                        </p:anim>
                                        <p:anim calcmode="lin" valueType="num">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368538" y="517668"/>
            <a:ext cx="10460198" cy="1083948"/>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vi-VN"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các bạn về bài em đã đọc và chia sẻ với bạn cách em đã làm để tìm được câu chuyện, bài văn, bài thơ đó.</a:t>
              </a:r>
              <a:endParaRPr kumimoji="0" lang="en-US"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4C0423F-09F7-4A16-ADFE-DD46DAFFAD2F}"/>
                  </a:ext>
                </a:extLst>
              </p14:cNvPr>
              <p14:cNvContentPartPr/>
              <p14:nvPr/>
            </p14:nvContentPartPr>
            <p14:xfrm>
              <a:off x="4256032" y="3289341"/>
              <a:ext cx="360" cy="360"/>
            </p14:xfrm>
          </p:contentPart>
        </mc:Choice>
        <mc:Fallback xmlns="">
          <p:pic>
            <p:nvPicPr>
              <p:cNvPr id="2" name="Ink 1">
                <a:extLst>
                  <a:ext uri="{FF2B5EF4-FFF2-40B4-BE49-F238E27FC236}">
                    <a16:creationId xmlns:a16="http://schemas.microsoft.com/office/drawing/2014/main" id="{44C0423F-09F7-4A16-ADFE-DD46DAFFAD2F}"/>
                  </a:ext>
                </a:extLst>
              </p:cNvPr>
              <p:cNvPicPr/>
              <p:nvPr/>
            </p:nvPicPr>
            <p:blipFill>
              <a:blip r:embed="rId6"/>
              <a:stretch>
                <a:fillRect/>
              </a:stretch>
            </p:blipFill>
            <p:spPr>
              <a:xfrm>
                <a:off x="4247392" y="3280701"/>
                <a:ext cx="18000" cy="18000"/>
              </a:xfrm>
              <a:prstGeom prst="rect">
                <a:avLst/>
              </a:prstGeom>
            </p:spPr>
          </p:pic>
        </mc:Fallback>
      </mc:AlternateContent>
      <p:pic>
        <p:nvPicPr>
          <p:cNvPr id="4" name="Picture 3">
            <a:extLst>
              <a:ext uri="{FF2B5EF4-FFF2-40B4-BE49-F238E27FC236}">
                <a16:creationId xmlns:a16="http://schemas.microsoft.com/office/drawing/2014/main" id="{9C9420F3-0CCC-460F-AFAD-2415AAA6E7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812338" y="2038350"/>
            <a:ext cx="6567323" cy="4429125"/>
          </a:xfrm>
          <a:prstGeom prst="rect">
            <a:avLst/>
          </a:prstGeom>
        </p:spPr>
      </p:pic>
    </p:spTree>
    <p:extLst>
      <p:ext uri="{BB962C8B-B14F-4D97-AF65-F5344CB8AC3E}">
        <p14:creationId xmlns:p14="http://schemas.microsoft.com/office/powerpoint/2010/main" val="1238463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8449109"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Chia sẻ với bạn cách chuẩn bị sách vở hằng ngày.</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621176"/>
            <a:ext cx="5210248" cy="701377"/>
          </a:xfrm>
          <a:prstGeom prst="rect">
            <a:avLst/>
          </a:prstGeom>
        </p:spPr>
      </p:pic>
      <p:pic>
        <p:nvPicPr>
          <p:cNvPr id="25" name="Picture 24" descr="A picture containing doll, toy, vector graphics&#10;&#10;Description automatically generated">
            <a:extLst>
              <a:ext uri="{FF2B5EF4-FFF2-40B4-BE49-F238E27FC236}">
                <a16:creationId xmlns:a16="http://schemas.microsoft.com/office/drawing/2014/main" id="{74CEC617-3139-4754-8F54-FE24F5455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027" y="1292772"/>
            <a:ext cx="6858000" cy="6858000"/>
          </a:xfrm>
          <a:prstGeom prst="rect">
            <a:avLst/>
          </a:prstGeom>
        </p:spPr>
      </p:pic>
      <p:pic>
        <p:nvPicPr>
          <p:cNvPr id="28" name="Picture 27">
            <a:extLst>
              <a:ext uri="{FF2B5EF4-FFF2-40B4-BE49-F238E27FC236}">
                <a16:creationId xmlns:a16="http://schemas.microsoft.com/office/drawing/2014/main" id="{9B2AB919-7C14-4F43-B43F-A97FE7A9A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98" y="2711708"/>
            <a:ext cx="4146292" cy="4146292"/>
          </a:xfrm>
          <a:prstGeom prst="rect">
            <a:avLst/>
          </a:prstGeom>
        </p:spPr>
      </p:pic>
    </p:spTree>
    <p:extLst>
      <p:ext uri="{BB962C8B-B14F-4D97-AF65-F5344CB8AC3E}">
        <p14:creationId xmlns:p14="http://schemas.microsoft.com/office/powerpoint/2010/main" val="34934545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9615757"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Trang trí thời khóa biểu và dán vào góc học tập của em.</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321561"/>
            <a:ext cx="5210248" cy="701377"/>
          </a:xfrm>
          <a:prstGeom prst="rect">
            <a:avLst/>
          </a:prstGeom>
        </p:spPr>
      </p:pic>
      <p:pic>
        <p:nvPicPr>
          <p:cNvPr id="3" name="Picture 2" descr="Calendar&#10;&#10;Description automatically generated">
            <a:extLst>
              <a:ext uri="{FF2B5EF4-FFF2-40B4-BE49-F238E27FC236}">
                <a16:creationId xmlns:a16="http://schemas.microsoft.com/office/drawing/2014/main" id="{F331321D-846E-49EF-8F07-1533BE38E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99" y="3894245"/>
            <a:ext cx="3655451"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75C1AF5-CABB-40A5-889A-198EF44F1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949" y="2523451"/>
            <a:ext cx="3659406"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Calendar&#10;&#10;Description automatically generated">
            <a:extLst>
              <a:ext uri="{FF2B5EF4-FFF2-40B4-BE49-F238E27FC236}">
                <a16:creationId xmlns:a16="http://schemas.microsoft.com/office/drawing/2014/main" id="{1853B4A8-6B4E-40ED-8103-CA8358E51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45" y="2403264"/>
            <a:ext cx="3668110"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Logo&#10;&#10;Description automatically generated">
            <a:extLst>
              <a:ext uri="{FF2B5EF4-FFF2-40B4-BE49-F238E27FC236}">
                <a16:creationId xmlns:a16="http://schemas.microsoft.com/office/drawing/2014/main" id="{3367E3F6-1A7B-407F-9C4B-96F4A8372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1ABFF1D5-E216-4114-9765-FF6F20563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573F9C6-F2F2-4A11-AFD3-8C5C2788B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6942" y="1964697"/>
            <a:ext cx="1998116" cy="1998116"/>
          </a:xfrm>
          <a:prstGeom prst="rect">
            <a:avLst/>
          </a:prstGeom>
        </p:spPr>
      </p:pic>
      <p:pic>
        <p:nvPicPr>
          <p:cNvPr id="12" name="图片 1" descr="403bc8957f52b6a846edee4c8bcefb3b"/>
          <p:cNvPicPr>
            <a:picLocks noChangeAspect="1"/>
          </p:cNvPicPr>
          <p:nvPr/>
        </p:nvPicPr>
        <p:blipFill>
          <a:blip r:embed="rId10"/>
          <a:srcRect r="17585"/>
          <a:stretch>
            <a:fillRect/>
          </a:stretch>
        </p:blipFill>
        <p:spPr>
          <a:xfrm>
            <a:off x="-57785" y="-109197"/>
            <a:ext cx="12249785" cy="6886575"/>
          </a:xfrm>
          <a:prstGeom prst="rect">
            <a:avLst/>
          </a:prstGeom>
        </p:spPr>
      </p:pic>
      <p:sp>
        <p:nvSpPr>
          <p:cNvPr id="16" name="Rectangle: Rounded Corners 43">
            <a:extLst>
              <a:ext uri="{FF2B5EF4-FFF2-40B4-BE49-F238E27FC236}">
                <a16:creationId xmlns:a16="http://schemas.microsoft.com/office/drawing/2014/main" id="{2CE9F41B-8842-4A4E-9029-CA984F3E595D}"/>
              </a:ext>
            </a:extLst>
          </p:cNvPr>
          <p:cNvSpPr/>
          <p:nvPr/>
        </p:nvSpPr>
        <p:spPr>
          <a:xfrm>
            <a:off x="1179872" y="739068"/>
            <a:ext cx="9202994" cy="1427424"/>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lang="en-US" sz="3600" b="1" kern="0" dirty="0" smtClean="0">
                <a:solidFill>
                  <a:srgbClr val="FF0000"/>
                </a:solidFill>
                <a:latin typeface="Bahnschrift SemiLight" panose="020B0502040204020203" pitchFamily="34" charset="0"/>
                <a:ea typeface="宋体" pitchFamily="2" charset="-122"/>
                <a:cs typeface="Calibri" panose="020F0502020204030204" pitchFamily="34" charset="0"/>
              </a:rPr>
              <a:t>VẬN DỤNG VÀ TRẢI NGHIỆM</a:t>
            </a:r>
            <a:endParaRPr kumimoji="0" lang="en-US" sz="3600" b="1" i="0" u="none" strike="noStrike" kern="0" cap="none" spc="0" normalizeH="0" baseline="0" noProof="0" dirty="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endParaRPr>
          </a:p>
        </p:txBody>
      </p:sp>
      <p:sp>
        <p:nvSpPr>
          <p:cNvPr id="18" name="Rectangle: Rounded Corners 43">
            <a:extLst>
              <a:ext uri="{FF2B5EF4-FFF2-40B4-BE49-F238E27FC236}">
                <a16:creationId xmlns:a16="http://schemas.microsoft.com/office/drawing/2014/main" id="{2CE9F41B-8842-4A4E-9029-CA984F3E595D}"/>
              </a:ext>
            </a:extLst>
          </p:cNvPr>
          <p:cNvSpPr/>
          <p:nvPr/>
        </p:nvSpPr>
        <p:spPr>
          <a:xfrm>
            <a:off x="902658" y="3334091"/>
            <a:ext cx="9202994" cy="1427424"/>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defTabSz="121917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1/ </a:t>
            </a:r>
            <a:r>
              <a:rPr kumimoji="0" lang="en-US" sz="3600" b="0" i="0" u="none" strike="noStrike" kern="0" cap="none" spc="0" normalizeH="0" baseline="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Giáo</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viên</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hỏi</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nội</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dung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bài</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học</a:t>
            </a:r>
            <a:endPar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endParaRPr>
          </a:p>
          <a:p>
            <a:pPr marL="0" marR="0" lvl="0" indent="0" defTabSz="1219170" rtl="0" eaLnBrk="1" fontAlgn="base" latinLnBrk="0" hangingPunct="1">
              <a:lnSpc>
                <a:spcPct val="100000"/>
              </a:lnSpc>
              <a:spcBef>
                <a:spcPct val="0"/>
              </a:spcBef>
              <a:spcAft>
                <a:spcPct val="0"/>
              </a:spcAft>
              <a:buClrTx/>
              <a:buSzTx/>
              <a:buFontTx/>
              <a:buNone/>
              <a:tabLst/>
              <a:defRPr/>
            </a:pPr>
            <a:r>
              <a:rPr lang="en-US" sz="3600" kern="0" dirty="0" smtClean="0">
                <a:solidFill>
                  <a:srgbClr val="FF0000"/>
                </a:solidFill>
                <a:latin typeface="Bahnschrift SemiLight" panose="020B0502040204020203" pitchFamily="34" charset="0"/>
                <a:ea typeface="宋体" pitchFamily="2" charset="-122"/>
                <a:cs typeface="Calibri" panose="020F0502020204030204" pitchFamily="34" charset="0"/>
              </a:rPr>
              <a:t>2/ </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Khen</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ngợi</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và</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động</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viên</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những</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bạn</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đã</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tích</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cực</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học</a:t>
            </a:r>
            <a:r>
              <a:rPr kumimoji="0" lang="en-US" sz="3600" b="0" i="0" u="none" strike="noStrike" kern="0" cap="none" spc="0" normalizeH="0" noProof="0" dirty="0"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 </a:t>
            </a:r>
            <a:r>
              <a:rPr kumimoji="0" lang="en-US" sz="3600" b="0" i="0" u="none" strike="noStrike" kern="0" cap="none" spc="0" normalizeH="0" noProof="0" dirty="0" err="1" smtClean="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rPr>
              <a:t>tập</a:t>
            </a:r>
            <a:endParaRPr kumimoji="0" lang="en-US" sz="3600" b="0" i="0" u="none" strike="noStrike" kern="0" cap="none" spc="0" normalizeH="0" baseline="0" noProof="0" dirty="0">
              <a:ln>
                <a:noFill/>
              </a:ln>
              <a:solidFill>
                <a:srgbClr val="FF0000"/>
              </a:solidFill>
              <a:effectLst/>
              <a:uLnTx/>
              <a:uFillTx/>
              <a:latin typeface="Bahnschrift SemiLight" panose="020B0502040204020203"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1024813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80">
                                          <p:stCondLst>
                                            <p:cond delay="0"/>
                                          </p:stCondLst>
                                        </p:cTn>
                                        <p:tgtEl>
                                          <p:spTgt spid="3"/>
                                        </p:tgtEl>
                                      </p:cBhvr>
                                    </p:animEffect>
                                    <p:anim calcmode="lin" valueType="num">
                                      <p:cBhvr>
                                        <p:cTn id="3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gtEl>
                                      </p:cBhvr>
                                      <p:to x="100000" y="60000"/>
                                    </p:animScale>
                                    <p:animScale>
                                      <p:cBhvr>
                                        <p:cTn id="41" dur="166" decel="50000">
                                          <p:stCondLst>
                                            <p:cond delay="676"/>
                                          </p:stCondLst>
                                        </p:cTn>
                                        <p:tgtEl>
                                          <p:spTgt spid="3"/>
                                        </p:tgtEl>
                                      </p:cBhvr>
                                      <p:to x="100000" y="100000"/>
                                    </p:animScale>
                                    <p:animScale>
                                      <p:cBhvr>
                                        <p:cTn id="42" dur="26">
                                          <p:stCondLst>
                                            <p:cond delay="1312"/>
                                          </p:stCondLst>
                                        </p:cTn>
                                        <p:tgtEl>
                                          <p:spTgt spid="3"/>
                                        </p:tgtEl>
                                      </p:cBhvr>
                                      <p:to x="100000" y="80000"/>
                                    </p:animScale>
                                    <p:animScale>
                                      <p:cBhvr>
                                        <p:cTn id="43" dur="166" decel="50000">
                                          <p:stCondLst>
                                            <p:cond delay="1338"/>
                                          </p:stCondLst>
                                        </p:cTn>
                                        <p:tgtEl>
                                          <p:spTgt spid="3"/>
                                        </p:tgtEl>
                                      </p:cBhvr>
                                      <p:to x="100000" y="100000"/>
                                    </p:animScale>
                                    <p:animScale>
                                      <p:cBhvr>
                                        <p:cTn id="44" dur="26">
                                          <p:stCondLst>
                                            <p:cond delay="1642"/>
                                          </p:stCondLst>
                                        </p:cTn>
                                        <p:tgtEl>
                                          <p:spTgt spid="3"/>
                                        </p:tgtEl>
                                      </p:cBhvr>
                                      <p:to x="100000" y="90000"/>
                                    </p:animScale>
                                    <p:animScale>
                                      <p:cBhvr>
                                        <p:cTn id="45" dur="166" decel="50000">
                                          <p:stCondLst>
                                            <p:cond delay="1668"/>
                                          </p:stCondLst>
                                        </p:cTn>
                                        <p:tgtEl>
                                          <p:spTgt spid="3"/>
                                        </p:tgtEl>
                                      </p:cBhvr>
                                      <p:to x="100000" y="100000"/>
                                    </p:animScale>
                                    <p:animScale>
                                      <p:cBhvr>
                                        <p:cTn id="46" dur="26">
                                          <p:stCondLst>
                                            <p:cond delay="1808"/>
                                          </p:stCondLst>
                                        </p:cTn>
                                        <p:tgtEl>
                                          <p:spTgt spid="3"/>
                                        </p:tgtEl>
                                      </p:cBhvr>
                                      <p:to x="100000" y="95000"/>
                                    </p:animScale>
                                    <p:animScale>
                                      <p:cBhvr>
                                        <p:cTn id="47" dur="166" decel="50000">
                                          <p:stCondLst>
                                            <p:cond delay="1834"/>
                                          </p:stCondLst>
                                        </p:cTn>
                                        <p:tgtEl>
                                          <p:spTgt spid="3"/>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2" presetClass="entr" presetSubtype="4"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A3E2095F-DB43-415F-BA80-DAD1C0CAC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900" y="945521"/>
            <a:ext cx="8412999" cy="2262105"/>
          </a:xfrm>
          <a:prstGeom prst="rect">
            <a:avLst/>
          </a:prstGeom>
        </p:spPr>
      </p:pic>
    </p:spTree>
    <p:extLst>
      <p:ext uri="{BB962C8B-B14F-4D97-AF65-F5344CB8AC3E}">
        <p14:creationId xmlns:p14="http://schemas.microsoft.com/office/powerpoint/2010/main" val="2500345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73A3E-64EC-36FB-89A4-CC4D4F7A74F7}"/>
              </a:ext>
            </a:extLst>
          </p:cNvPr>
          <p:cNvPicPr>
            <a:picLocks noChangeAspect="1"/>
          </p:cNvPicPr>
          <p:nvPr/>
        </p:nvPicPr>
        <p:blipFill>
          <a:blip r:embed="rId2"/>
          <a:stretch>
            <a:fillRect/>
          </a:stretch>
        </p:blipFill>
        <p:spPr>
          <a:xfrm>
            <a:off x="337931" y="149163"/>
            <a:ext cx="5617610" cy="5754679"/>
          </a:xfrm>
          <a:prstGeom prst="rect">
            <a:avLst/>
          </a:prstGeom>
        </p:spPr>
      </p:pic>
      <p:pic>
        <p:nvPicPr>
          <p:cNvPr id="5" name="Picture 4">
            <a:extLst>
              <a:ext uri="{FF2B5EF4-FFF2-40B4-BE49-F238E27FC236}">
                <a16:creationId xmlns:a16="http://schemas.microsoft.com/office/drawing/2014/main" id="{E3CEBA03-CAD2-02DB-5324-3FAF950F5484}"/>
              </a:ext>
            </a:extLst>
          </p:cNvPr>
          <p:cNvPicPr>
            <a:picLocks noChangeAspect="1"/>
          </p:cNvPicPr>
          <p:nvPr/>
        </p:nvPicPr>
        <p:blipFill rotWithShape="1">
          <a:blip r:embed="rId3"/>
          <a:srcRect t="27479"/>
          <a:stretch/>
        </p:blipFill>
        <p:spPr>
          <a:xfrm>
            <a:off x="6096000" y="2187164"/>
            <a:ext cx="5617610" cy="344695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689" y="669894"/>
            <a:ext cx="5422232" cy="137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65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983" y="4919447"/>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1546105" y="383112"/>
            <a:ext cx="3973399"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4"/>
          <a:stretch>
            <a:fillRect/>
          </a:stretch>
        </p:blipFill>
        <p:spPr>
          <a:xfrm>
            <a:off x="3695022" y="3922105"/>
            <a:ext cx="7784674" cy="127007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5"/>
          <a:stretch>
            <a:fillRect/>
          </a:stretch>
        </p:blipFill>
        <p:spPr>
          <a:xfrm>
            <a:off x="3532804" y="1616253"/>
            <a:ext cx="7119270" cy="1163290"/>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6"/>
          <a:stretch>
            <a:fillRect/>
          </a:stretch>
        </p:blipFill>
        <p:spPr>
          <a:xfrm>
            <a:off x="3588201" y="2779543"/>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1786412"/>
            <a:ext cx="611146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nl-NL" sz="2000" dirty="0">
                <a:solidFill>
                  <a:srgbClr val="0000FF"/>
                </a:solidFill>
                <a:latin typeface="Arial" panose="020B0604020202020204" pitchFamily="34" charset="0"/>
                <a:cs typeface="Arial" panose="020B0604020202020204" pitchFamily="34" charset="0"/>
              </a:rPr>
              <a:t>Bài tập làm văn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chỗ</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129410" y="2946852"/>
            <a:ext cx="6221463"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85540" y="4064682"/>
            <a:ext cx="6876712" cy="707886"/>
          </a:xfrm>
          <a:prstGeom prst="rect">
            <a:avLst/>
          </a:prstGeom>
        </p:spPr>
        <p:txBody>
          <a:bodyPr wrap="square">
            <a:spAutoFit/>
          </a:bodyPr>
          <a:lstStyle/>
          <a:p>
            <a:r>
              <a:rPr lang="nl-NL" sz="2000" dirty="0">
                <a:latin typeface="Arial" panose="020B0604020202020204" pitchFamily="34" charset="0"/>
                <a:cs typeface="Arial" panose="020B0604020202020204" pitchFamily="34" charset="0"/>
              </a:rPr>
              <a:t>Biết cách tìm đọc và trao đổi về cách tìm được câu chuyện, bài văn, bài thơ,... về nhà trường, viết được phiếu đọc sách</a:t>
            </a:r>
            <a:endParaRPr lang="en-US" sz="2000"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6" y="1808710"/>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0" y="2944614"/>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0" y="4140419"/>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75248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2998308" y="1369963"/>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5"/>
          <a:srcRect l="6094" t="9293" r="8047" b="14811"/>
          <a:stretch/>
        </p:blipFill>
        <p:spPr>
          <a:xfrm>
            <a:off x="3349181" y="2589936"/>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597458" y="831047"/>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3"/>
          <a:srcRect t="26956" b="27971"/>
          <a:stretch/>
        </p:blipFill>
        <p:spPr>
          <a:xfrm>
            <a:off x="73861" y="4070903"/>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4"/>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4"/>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3"/>
            <a:srcRect t="73188"/>
            <a:stretch/>
          </p:blipFill>
          <p:spPr>
            <a:xfrm>
              <a:off x="2056707" y="4953945"/>
              <a:ext cx="768692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5"/>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4"/>
          <a:srcRect l="11647" t="8406" b="43188"/>
          <a:stretch/>
        </p:blipFill>
        <p:spPr>
          <a:xfrm>
            <a:off x="98437" y="1576084"/>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357104" cy="790112"/>
            <a:chOff x="195721" y="227607"/>
            <a:chExt cx="3357104" cy="790112"/>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4"/>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74738" y="279064"/>
              <a:ext cx="2478087" cy="646449"/>
              <a:chOff x="1074738" y="279064"/>
              <a:chExt cx="2478087" cy="646449"/>
            </a:xfrm>
          </p:grpSpPr>
          <p:sp>
            <p:nvSpPr>
              <p:cNvPr id="17" name="Cloud 16">
                <a:extLst>
                  <a:ext uri="{FF2B5EF4-FFF2-40B4-BE49-F238E27FC236}">
                    <a16:creationId xmlns:a16="http://schemas.microsoft.com/office/drawing/2014/main" id="{DB54785F-1220-60D9-ABF5-CEC2311282EF}"/>
                  </a:ext>
                </a:extLst>
              </p:cNvPr>
              <p:cNvSpPr/>
              <p:nvPr/>
            </p:nvSpPr>
            <p:spPr>
              <a:xfrm>
                <a:off x="1074738" y="339725"/>
                <a:ext cx="2478087" cy="585788"/>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4" y="279064"/>
                <a:ext cx="2090688" cy="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vi-VN" altLang="en-US" sz="2400" b="1" dirty="0">
                    <a:solidFill>
                      <a:schemeClr val="bg1"/>
                    </a:solidFill>
                    <a:latin typeface="Arial" panose="020B0604020202020204" pitchFamily="34" charset="0"/>
                    <a:cs typeface="Arial" panose="020B0604020202020204" pitchFamily="34" charset="0"/>
                  </a:rPr>
                  <a:t>ĐỌC</a:t>
                </a:r>
                <a:r>
                  <a:rPr lang="en-US" altLang="en-US" sz="2400" b="1" dirty="0">
                    <a:solidFill>
                      <a:schemeClr val="bg1"/>
                    </a:solidFill>
                    <a:latin typeface="Arial" panose="020B0604020202020204" pitchFamily="34" charset="0"/>
                    <a:cs typeface="Arial" panose="020B0604020202020204" pitchFamily="34" charset="0"/>
                  </a:rPr>
                  <a:t> MẪU</a:t>
                </a:r>
              </a:p>
            </p:txBody>
          </p:sp>
        </p:grpSp>
      </p:grpSp>
    </p:spTree>
    <p:extLst>
      <p:ext uri="{BB962C8B-B14F-4D97-AF65-F5344CB8AC3E}">
        <p14:creationId xmlns:p14="http://schemas.microsoft.com/office/powerpoint/2010/main" val="174840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2553891"/>
          </a:xfrm>
          <a:prstGeom prst="roundRect">
            <a:avLst/>
          </a:prstGeom>
          <a:noFill/>
          <a:ln w="57150">
            <a:noFill/>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Giọng</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Thay</a:t>
            </a:r>
            <a:r>
              <a:rPr kumimoji="0" lang="en-US"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điệu</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trích</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dẫn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nhân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0901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750"/>
                            </p:stCondLst>
                            <p:childTnLst>
                              <p:par>
                                <p:cTn id="38" presetID="6"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356</TotalTime>
  <Words>1308</Words>
  <Application>Microsoft Office PowerPoint</Application>
  <PresentationFormat>Widescreen</PresentationFormat>
  <Paragraphs>165</Paragraphs>
  <Slides>45</Slides>
  <Notes>17</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45</vt:i4>
      </vt:variant>
    </vt:vector>
  </HeadingPairs>
  <TitlesOfParts>
    <vt:vector size="73" baseType="lpstr">
      <vt:lpstr>Microsoft YaHei</vt:lpstr>
      <vt:lpstr>Microsoft YaHei</vt:lpstr>
      <vt:lpstr>宋体</vt:lpstr>
      <vt:lpstr>微软雅黑 Light</vt:lpstr>
      <vt:lpstr>#9Slide03 AmpleSoft Bold</vt:lpstr>
      <vt:lpstr>#9Slide03 Sofia Pro Soft Bold</vt:lpstr>
      <vt:lpstr>Arial</vt:lpstr>
      <vt:lpstr>Arial-Rounded</vt:lpstr>
      <vt:lpstr>Bahnschrift SemiLight</vt:lpstr>
      <vt:lpstr>Baloo 2 Medium</vt:lpstr>
      <vt:lpstr>Baloo 2 SemiBold</vt:lpstr>
      <vt:lpstr>Calibri</vt:lpstr>
      <vt:lpstr>Coiny</vt:lpstr>
      <vt:lpstr>等线</vt:lpstr>
      <vt:lpstr>等线 Light</vt:lpstr>
      <vt:lpstr>Gloria Hallelujah</vt:lpstr>
      <vt:lpstr>inpin heiti</vt:lpstr>
      <vt:lpstr>Nunito Black</vt:lpstr>
      <vt:lpstr>Times New Roman</vt:lpstr>
      <vt:lpstr>Verdana</vt:lpstr>
      <vt:lpstr>2_Default Design</vt:lpstr>
      <vt:lpstr>1_Office 主题​​</vt:lpstr>
      <vt:lpstr>3_Default Design</vt:lpstr>
      <vt:lpstr>2_Office 主题​​</vt:lpstr>
      <vt:lpstr>6_Default Design</vt:lpstr>
      <vt:lpstr>3_Office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Khăn mùi soa: loại khăn nhỏ và mỏng, thường bỏ túi  dùng để lau mặt, lau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2022-06-25T06:18:34Z</dcterms:created>
  <dcterms:modified xsi:type="dcterms:W3CDTF">2023-10-04T06:23:30Z</dcterms:modified>
</cp:coreProperties>
</file>