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 id="2147483726" r:id="rId6"/>
    <p:sldMasterId id="2147483738" r:id="rId7"/>
    <p:sldMasterId id="2147483750" r:id="rId8"/>
    <p:sldMasterId id="2147483786" r:id="rId9"/>
    <p:sldMasterId id="2147483792" r:id="rId10"/>
    <p:sldMasterId id="2147483798" r:id="rId11"/>
    <p:sldMasterId id="2147483801" r:id="rId12"/>
    <p:sldMasterId id="2147483804" r:id="rId13"/>
    <p:sldMasterId id="2147483807" r:id="rId14"/>
    <p:sldMasterId id="2147483810" r:id="rId15"/>
    <p:sldMasterId id="2147483822" r:id="rId16"/>
    <p:sldMasterId id="2147483835" r:id="rId17"/>
    <p:sldMasterId id="2147483838" r:id="rId18"/>
    <p:sldMasterId id="2147483912" r:id="rId19"/>
    <p:sldMasterId id="2147483915" r:id="rId20"/>
    <p:sldMasterId id="2147483927" r:id="rId21"/>
    <p:sldMasterId id="2147483939" r:id="rId22"/>
    <p:sldMasterId id="2147483963" r:id="rId23"/>
    <p:sldMasterId id="2147483999" r:id="rId24"/>
    <p:sldMasterId id="2147484011" r:id="rId25"/>
    <p:sldMasterId id="2147484023" r:id="rId26"/>
    <p:sldMasterId id="2147484035" r:id="rId27"/>
    <p:sldMasterId id="2147484047" r:id="rId28"/>
    <p:sldMasterId id="2147484059" r:id="rId29"/>
    <p:sldMasterId id="2147484071" r:id="rId30"/>
    <p:sldMasterId id="2147484083" r:id="rId31"/>
    <p:sldMasterId id="2147484095" r:id="rId32"/>
    <p:sldMasterId id="2147484107" r:id="rId33"/>
    <p:sldMasterId id="2147484119" r:id="rId34"/>
  </p:sldMasterIdLst>
  <p:notesMasterIdLst>
    <p:notesMasterId r:id="rId90"/>
  </p:notesMasterIdLst>
  <p:sldIdLst>
    <p:sldId id="8759" r:id="rId35"/>
    <p:sldId id="8758" r:id="rId36"/>
    <p:sldId id="2689" r:id="rId37"/>
    <p:sldId id="2690" r:id="rId38"/>
    <p:sldId id="2691" r:id="rId39"/>
    <p:sldId id="2692" r:id="rId40"/>
    <p:sldId id="2693" r:id="rId41"/>
    <p:sldId id="8712" r:id="rId42"/>
    <p:sldId id="8713" r:id="rId43"/>
    <p:sldId id="8760" r:id="rId44"/>
    <p:sldId id="8694" r:id="rId45"/>
    <p:sldId id="8714" r:id="rId46"/>
    <p:sldId id="8716" r:id="rId47"/>
    <p:sldId id="8717" r:id="rId48"/>
    <p:sldId id="8718" r:id="rId49"/>
    <p:sldId id="8720" r:id="rId50"/>
    <p:sldId id="8721" r:id="rId51"/>
    <p:sldId id="8722" r:id="rId52"/>
    <p:sldId id="8723" r:id="rId53"/>
    <p:sldId id="8724" r:id="rId54"/>
    <p:sldId id="8725" r:id="rId55"/>
    <p:sldId id="8726" r:id="rId56"/>
    <p:sldId id="8727" r:id="rId57"/>
    <p:sldId id="8728" r:id="rId58"/>
    <p:sldId id="8729" r:id="rId59"/>
    <p:sldId id="3355" r:id="rId60"/>
    <p:sldId id="8707" r:id="rId61"/>
    <p:sldId id="8708" r:id="rId62"/>
    <p:sldId id="8709" r:id="rId63"/>
    <p:sldId id="8710" r:id="rId64"/>
    <p:sldId id="8730" r:id="rId65"/>
    <p:sldId id="8731" r:id="rId66"/>
    <p:sldId id="8732" r:id="rId67"/>
    <p:sldId id="8761" r:id="rId68"/>
    <p:sldId id="8762" r:id="rId69"/>
    <p:sldId id="8733" r:id="rId70"/>
    <p:sldId id="8734" r:id="rId71"/>
    <p:sldId id="8735" r:id="rId72"/>
    <p:sldId id="8754" r:id="rId73"/>
    <p:sldId id="8737" r:id="rId74"/>
    <p:sldId id="8750" r:id="rId75"/>
    <p:sldId id="8755" r:id="rId76"/>
    <p:sldId id="8740" r:id="rId77"/>
    <p:sldId id="8741" r:id="rId78"/>
    <p:sldId id="8742" r:id="rId79"/>
    <p:sldId id="8743" r:id="rId80"/>
    <p:sldId id="8744" r:id="rId81"/>
    <p:sldId id="8745" r:id="rId82"/>
    <p:sldId id="8746" r:id="rId83"/>
    <p:sldId id="8756" r:id="rId84"/>
    <p:sldId id="8748" r:id="rId85"/>
    <p:sldId id="8749" r:id="rId86"/>
    <p:sldId id="8747" r:id="rId87"/>
    <p:sldId id="8693" r:id="rId88"/>
    <p:sldId id="8751"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9" autoAdjust="0"/>
  </p:normalViewPr>
  <p:slideViewPr>
    <p:cSldViewPr snapToGrid="0">
      <p:cViewPr varScale="1">
        <p:scale>
          <a:sx n="73" d="100"/>
          <a:sy n="73" d="100"/>
        </p:scale>
        <p:origin x="4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slide" Target="slides/slide21.xml"/><Relationship Id="rId63" Type="http://schemas.openxmlformats.org/officeDocument/2006/relationships/slide" Target="slides/slide29.xml"/><Relationship Id="rId68" Type="http://schemas.openxmlformats.org/officeDocument/2006/relationships/slide" Target="slides/slide34.xml"/><Relationship Id="rId76" Type="http://schemas.openxmlformats.org/officeDocument/2006/relationships/slide" Target="slides/slide42.xml"/><Relationship Id="rId84" Type="http://schemas.openxmlformats.org/officeDocument/2006/relationships/slide" Target="slides/slide50.xml"/><Relationship Id="rId89"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slide" Target="slides/slide32.xml"/><Relationship Id="rId74" Type="http://schemas.openxmlformats.org/officeDocument/2006/relationships/slide" Target="slides/slide40.xml"/><Relationship Id="rId79" Type="http://schemas.openxmlformats.org/officeDocument/2006/relationships/slide" Target="slides/slide45.xml"/><Relationship Id="rId87"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slide" Target="slides/slide27.xml"/><Relationship Id="rId82" Type="http://schemas.openxmlformats.org/officeDocument/2006/relationships/slide" Target="slides/slide48.xml"/><Relationship Id="rId90"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slide" Target="slides/slide30.xml"/><Relationship Id="rId69" Type="http://schemas.openxmlformats.org/officeDocument/2006/relationships/slide" Target="slides/slide35.xml"/><Relationship Id="rId77"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80" Type="http://schemas.openxmlformats.org/officeDocument/2006/relationships/slide" Target="slides/slide46.xml"/><Relationship Id="rId85" Type="http://schemas.openxmlformats.org/officeDocument/2006/relationships/slide" Target="slides/slide5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slide" Target="slides/slide25.xml"/><Relationship Id="rId67"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slide" Target="slides/slide28.xml"/><Relationship Id="rId70" Type="http://schemas.openxmlformats.org/officeDocument/2006/relationships/slide" Target="slides/slide36.xml"/><Relationship Id="rId75" Type="http://schemas.openxmlformats.org/officeDocument/2006/relationships/slide" Target="slides/slide41.xml"/><Relationship Id="rId83" Type="http://schemas.openxmlformats.org/officeDocument/2006/relationships/slide" Target="slides/slide49.xml"/><Relationship Id="rId88" Type="http://schemas.openxmlformats.org/officeDocument/2006/relationships/slide" Target="slides/slide5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slide" Target="slides/slide26.xml"/><Relationship Id="rId65" Type="http://schemas.openxmlformats.org/officeDocument/2006/relationships/slide" Target="slides/slide31.xml"/><Relationship Id="rId73" Type="http://schemas.openxmlformats.org/officeDocument/2006/relationships/slide" Target="slides/slide39.xml"/><Relationship Id="rId78" Type="http://schemas.openxmlformats.org/officeDocument/2006/relationships/slide" Target="slides/slide44.xml"/><Relationship Id="rId81" Type="http://schemas.openxmlformats.org/officeDocument/2006/relationships/slide" Target="slides/slide47.xml"/><Relationship Id="rId86" Type="http://schemas.openxmlformats.org/officeDocument/2006/relationships/slide" Target="slides/slide5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4305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279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76251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33405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564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183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8039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091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66241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07685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7094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18038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65066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1624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145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06583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7386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046661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27762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23828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8253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274758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1034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3061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93048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0.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7.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9.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2757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4987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6785081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cs typeface="+mn-ea"/>
              <a:sym typeface="+mn-lt"/>
            </a:endParaRPr>
          </a:p>
        </p:txBody>
      </p:sp>
    </p:spTree>
    <p:extLst>
      <p:ext uri="{BB962C8B-B14F-4D97-AF65-F5344CB8AC3E}">
        <p14:creationId xmlns:p14="http://schemas.microsoft.com/office/powerpoint/2010/main" val="140152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636039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1150665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3210698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877533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05503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12030617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6588927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2095211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44410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3251007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3540519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7962706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1689558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17562660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245944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899230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6007765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9812095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18524714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7144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6364156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959418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55979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585133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4877509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806783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90554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711722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7747840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1450720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9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518428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263635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822074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18255829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Tree>
    <p:extLst>
      <p:ext uri="{BB962C8B-B14F-4D97-AF65-F5344CB8AC3E}">
        <p14:creationId xmlns:p14="http://schemas.microsoft.com/office/powerpoint/2010/main" val="11586860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609130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877580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52183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75430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04495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2024/1/28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81053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48608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876245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62_Blank">
  <p:cSld name="62_Blank">
    <p:spTree>
      <p:nvGrpSpPr>
        <p:cNvPr id="1" name="Shape 58"/>
        <p:cNvGrpSpPr/>
        <p:nvPr/>
      </p:nvGrpSpPr>
      <p:grpSpPr>
        <a:xfrm>
          <a:off x="0" y="0"/>
          <a:ext cx="0" cy="0"/>
          <a:chOff x="0" y="0"/>
          <a:chExt cx="0" cy="0"/>
        </a:xfrm>
      </p:grpSpPr>
      <p:sp>
        <p:nvSpPr>
          <p:cNvPr id="59" name="Google Shape;5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1" name="Google Shape;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8348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61_Blank">
  <p:cSld name="61_Blank">
    <p:spTree>
      <p:nvGrpSpPr>
        <p:cNvPr id="1" name="Shape 62"/>
        <p:cNvGrpSpPr/>
        <p:nvPr/>
      </p:nvGrpSpPr>
      <p:grpSpPr>
        <a:xfrm>
          <a:off x="0" y="0"/>
          <a:ext cx="0" cy="0"/>
          <a:chOff x="0" y="0"/>
          <a:chExt cx="0" cy="0"/>
        </a:xfrm>
      </p:grpSpPr>
      <p:sp>
        <p:nvSpPr>
          <p:cNvPr id="63" name="Google Shape;6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4" name="Google Shape;6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5" name="Google Shape;6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488736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60_Blank">
  <p:cSld name="60_Blank">
    <p:spTree>
      <p:nvGrpSpPr>
        <p:cNvPr id="1" name="Shape 66"/>
        <p:cNvGrpSpPr/>
        <p:nvPr/>
      </p:nvGrpSpPr>
      <p:grpSpPr>
        <a:xfrm>
          <a:off x="0" y="0"/>
          <a:ext cx="0" cy="0"/>
          <a:chOff x="0" y="0"/>
          <a:chExt cx="0" cy="0"/>
        </a:xfrm>
      </p:grpSpPr>
      <p:sp>
        <p:nvSpPr>
          <p:cNvPr id="67" name="Google Shape;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8" name="Google Shape;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9" name="Google Shape;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567023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59_Blank">
  <p:cSld name="59_Blank">
    <p:spTree>
      <p:nvGrpSpPr>
        <p:cNvPr id="1" name="Shape 70"/>
        <p:cNvGrpSpPr/>
        <p:nvPr/>
      </p:nvGrpSpPr>
      <p:grpSpPr>
        <a:xfrm>
          <a:off x="0" y="0"/>
          <a:ext cx="0" cy="0"/>
          <a:chOff x="0" y="0"/>
          <a:chExt cx="0" cy="0"/>
        </a:xfrm>
      </p:grpSpPr>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739011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58_Blank">
  <p:cSld name="58_Blank">
    <p:spTree>
      <p:nvGrpSpPr>
        <p:cNvPr id="1" name="Shape 74"/>
        <p:cNvGrpSpPr/>
        <p:nvPr/>
      </p:nvGrpSpPr>
      <p:grpSpPr>
        <a:xfrm>
          <a:off x="0" y="0"/>
          <a:ext cx="0" cy="0"/>
          <a:chOff x="0" y="0"/>
          <a:chExt cx="0" cy="0"/>
        </a:xfrm>
      </p:grpSpPr>
      <p:sp>
        <p:nvSpPr>
          <p:cNvPr id="75" name="Google Shape;7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6" name="Google Shape;7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7" name="Google Shape;7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371834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57_Blank">
  <p:cSld name="57_Blank">
    <p:spTree>
      <p:nvGrpSpPr>
        <p:cNvPr id="1" name="Shape 78"/>
        <p:cNvGrpSpPr/>
        <p:nvPr/>
      </p:nvGrpSpPr>
      <p:grpSpPr>
        <a:xfrm>
          <a:off x="0" y="0"/>
          <a:ext cx="0" cy="0"/>
          <a:chOff x="0" y="0"/>
          <a:chExt cx="0" cy="0"/>
        </a:xfrm>
      </p:grpSpPr>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792950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56_Blank">
  <p:cSld name="56_Blank">
    <p:spTree>
      <p:nvGrpSpPr>
        <p:cNvPr id="1" name="Shape 82"/>
        <p:cNvGrpSpPr/>
        <p:nvPr/>
      </p:nvGrpSpPr>
      <p:grpSpPr>
        <a:xfrm>
          <a:off x="0" y="0"/>
          <a:ext cx="0" cy="0"/>
          <a:chOff x="0" y="0"/>
          <a:chExt cx="0" cy="0"/>
        </a:xfrm>
      </p:grpSpPr>
      <p:sp>
        <p:nvSpPr>
          <p:cNvPr id="83" name="Google Shape;8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4" name="Google Shape;8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644874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86"/>
        <p:cNvGrpSpPr/>
        <p:nvPr/>
      </p:nvGrpSpPr>
      <p:grpSpPr>
        <a:xfrm>
          <a:off x="0" y="0"/>
          <a:ext cx="0" cy="0"/>
          <a:chOff x="0" y="0"/>
          <a:chExt cx="0" cy="0"/>
        </a:xfrm>
      </p:grpSpPr>
      <p:sp>
        <p:nvSpPr>
          <p:cNvPr id="87" name="Google Shape;8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8" name="Google Shape;8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9" name="Google Shape;8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0309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6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0"/>
        <p:cNvGrpSpPr/>
        <p:nvPr/>
      </p:nvGrpSpPr>
      <p:grpSpPr>
        <a:xfrm>
          <a:off x="0" y="0"/>
          <a:ext cx="0" cy="0"/>
          <a:chOff x="0" y="0"/>
          <a:chExt cx="0" cy="0"/>
        </a:xfrm>
      </p:grpSpPr>
      <p:sp>
        <p:nvSpPr>
          <p:cNvPr id="91" name="Google Shape;9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2" name="Google Shape;9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3" name="Google Shape;9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667144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4"/>
        <p:cNvGrpSpPr/>
        <p:nvPr/>
      </p:nvGrpSpPr>
      <p:grpSpPr>
        <a:xfrm>
          <a:off x="0" y="0"/>
          <a:ext cx="0" cy="0"/>
          <a:chOff x="0" y="0"/>
          <a:chExt cx="0" cy="0"/>
        </a:xfrm>
      </p:grpSpPr>
      <p:sp>
        <p:nvSpPr>
          <p:cNvPr id="95" name="Google Shape;9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6" name="Google Shape;9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7" name="Google Shape;9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936841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98"/>
        <p:cNvGrpSpPr/>
        <p:nvPr/>
      </p:nvGrpSpPr>
      <p:grpSpPr>
        <a:xfrm>
          <a:off x="0" y="0"/>
          <a:ext cx="0" cy="0"/>
          <a:chOff x="0" y="0"/>
          <a:chExt cx="0" cy="0"/>
        </a:xfrm>
      </p:grpSpPr>
      <p:sp>
        <p:nvSpPr>
          <p:cNvPr id="99" name="Google Shape;9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0" name="Google Shape;10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1" name="Google Shape;10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01700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2"/>
        <p:cNvGrpSpPr/>
        <p:nvPr/>
      </p:nvGrpSpPr>
      <p:grpSpPr>
        <a:xfrm>
          <a:off x="0" y="0"/>
          <a:ext cx="0" cy="0"/>
          <a:chOff x="0" y="0"/>
          <a:chExt cx="0" cy="0"/>
        </a:xfrm>
      </p:grpSpPr>
      <p:sp>
        <p:nvSpPr>
          <p:cNvPr id="103" name="Google Shape;10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4" name="Google Shape;10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5" name="Google Shape;10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648247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6"/>
        <p:cNvGrpSpPr/>
        <p:nvPr/>
      </p:nvGrpSpPr>
      <p:grpSpPr>
        <a:xfrm>
          <a:off x="0" y="0"/>
          <a:ext cx="0" cy="0"/>
          <a:chOff x="0" y="0"/>
          <a:chExt cx="0" cy="0"/>
        </a:xfrm>
      </p:grpSpPr>
      <p:sp>
        <p:nvSpPr>
          <p:cNvPr id="107" name="Google Shape;10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8" name="Google Shape;10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9" name="Google Shape;10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384411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9_Blank">
  <p:cSld name="49_Blank">
    <p:spTree>
      <p:nvGrpSpPr>
        <p:cNvPr id="1" name="Shape 110"/>
        <p:cNvGrpSpPr/>
        <p:nvPr/>
      </p:nvGrpSpPr>
      <p:grpSpPr>
        <a:xfrm>
          <a:off x="0" y="0"/>
          <a:ext cx="0" cy="0"/>
          <a:chOff x="0" y="0"/>
          <a:chExt cx="0" cy="0"/>
        </a:xfrm>
      </p:grpSpPr>
      <p:sp>
        <p:nvSpPr>
          <p:cNvPr id="111" name="Google Shape;11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2" name="Google Shape;11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3" name="Google Shape;11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818234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48_Blank">
  <p:cSld name="48_Blank">
    <p:spTree>
      <p:nvGrpSpPr>
        <p:cNvPr id="1" name="Shape 114"/>
        <p:cNvGrpSpPr/>
        <p:nvPr/>
      </p:nvGrpSpPr>
      <p:grpSpPr>
        <a:xfrm>
          <a:off x="0" y="0"/>
          <a:ext cx="0" cy="0"/>
          <a:chOff x="0" y="0"/>
          <a:chExt cx="0" cy="0"/>
        </a:xfrm>
      </p:grpSpPr>
      <p:sp>
        <p:nvSpPr>
          <p:cNvPr id="115" name="Google Shape;115;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6" name="Google Shape;116;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17" name="Google Shape;11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005403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47_Blank">
  <p:cSld name="47_Blank">
    <p:spTree>
      <p:nvGrpSpPr>
        <p:cNvPr id="1" name="Shape 118"/>
        <p:cNvGrpSpPr/>
        <p:nvPr/>
      </p:nvGrpSpPr>
      <p:grpSpPr>
        <a:xfrm>
          <a:off x="0" y="0"/>
          <a:ext cx="0" cy="0"/>
          <a:chOff x="0" y="0"/>
          <a:chExt cx="0" cy="0"/>
        </a:xfrm>
      </p:grpSpPr>
      <p:sp>
        <p:nvSpPr>
          <p:cNvPr id="119" name="Google Shape;11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0" name="Google Shape;12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1" name="Google Shape;12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30247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46_Blank">
  <p:cSld name="46_Blank">
    <p:spTree>
      <p:nvGrpSpPr>
        <p:cNvPr id="1" name="Shape 122"/>
        <p:cNvGrpSpPr/>
        <p:nvPr/>
      </p:nvGrpSpPr>
      <p:grpSpPr>
        <a:xfrm>
          <a:off x="0" y="0"/>
          <a:ext cx="0" cy="0"/>
          <a:chOff x="0" y="0"/>
          <a:chExt cx="0" cy="0"/>
        </a:xfrm>
      </p:grpSpPr>
      <p:sp>
        <p:nvSpPr>
          <p:cNvPr id="123" name="Google Shape;12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4" name="Google Shape;12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5" name="Google Shape;12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550587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45_Blank">
  <p:cSld name="45_Blank">
    <p:spTree>
      <p:nvGrpSpPr>
        <p:cNvPr id="1" name="Shape 126"/>
        <p:cNvGrpSpPr/>
        <p:nvPr/>
      </p:nvGrpSpPr>
      <p:grpSpPr>
        <a:xfrm>
          <a:off x="0" y="0"/>
          <a:ext cx="0" cy="0"/>
          <a:chOff x="0" y="0"/>
          <a:chExt cx="0" cy="0"/>
        </a:xfrm>
      </p:grpSpPr>
      <p:sp>
        <p:nvSpPr>
          <p:cNvPr id="127" name="Google Shape;12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8" name="Google Shape;12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29" name="Google Shape;12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69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44_Blank">
  <p:cSld name="44_Blank">
    <p:spTree>
      <p:nvGrpSpPr>
        <p:cNvPr id="1" name="Shape 130"/>
        <p:cNvGrpSpPr/>
        <p:nvPr/>
      </p:nvGrpSpPr>
      <p:grpSpPr>
        <a:xfrm>
          <a:off x="0" y="0"/>
          <a:ext cx="0" cy="0"/>
          <a:chOff x="0" y="0"/>
          <a:chExt cx="0" cy="0"/>
        </a:xfrm>
      </p:grpSpPr>
      <p:sp>
        <p:nvSpPr>
          <p:cNvPr id="131" name="Google Shape;131;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2" name="Google Shape;132;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3" name="Google Shape;133;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509133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134"/>
        <p:cNvGrpSpPr/>
        <p:nvPr/>
      </p:nvGrpSpPr>
      <p:grpSpPr>
        <a:xfrm>
          <a:off x="0" y="0"/>
          <a:ext cx="0" cy="0"/>
          <a:chOff x="0" y="0"/>
          <a:chExt cx="0" cy="0"/>
        </a:xfrm>
      </p:grpSpPr>
      <p:sp>
        <p:nvSpPr>
          <p:cNvPr id="135" name="Google Shape;13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6" name="Google Shape;13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7" name="Google Shape;13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241109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138"/>
        <p:cNvGrpSpPr/>
        <p:nvPr/>
      </p:nvGrpSpPr>
      <p:grpSpPr>
        <a:xfrm>
          <a:off x="0" y="0"/>
          <a:ext cx="0" cy="0"/>
          <a:chOff x="0" y="0"/>
          <a:chExt cx="0" cy="0"/>
        </a:xfrm>
      </p:grpSpPr>
      <p:sp>
        <p:nvSpPr>
          <p:cNvPr id="139" name="Google Shape;13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0" name="Google Shape;14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1" name="Google Shape;14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77137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142"/>
        <p:cNvGrpSpPr/>
        <p:nvPr/>
      </p:nvGrpSpPr>
      <p:grpSpPr>
        <a:xfrm>
          <a:off x="0" y="0"/>
          <a:ext cx="0" cy="0"/>
          <a:chOff x="0" y="0"/>
          <a:chExt cx="0" cy="0"/>
        </a:xfrm>
      </p:grpSpPr>
      <p:sp>
        <p:nvSpPr>
          <p:cNvPr id="143" name="Google Shape;14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4" name="Google Shape;14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5" name="Google Shape;14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547361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146"/>
        <p:cNvGrpSpPr/>
        <p:nvPr/>
      </p:nvGrpSpPr>
      <p:grpSpPr>
        <a:xfrm>
          <a:off x="0" y="0"/>
          <a:ext cx="0" cy="0"/>
          <a:chOff x="0" y="0"/>
          <a:chExt cx="0" cy="0"/>
        </a:xfrm>
      </p:grpSpPr>
      <p:sp>
        <p:nvSpPr>
          <p:cNvPr id="147" name="Google Shape;147;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8" name="Google Shape;148;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9" name="Google Shape;149;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36760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150"/>
        <p:cNvGrpSpPr/>
        <p:nvPr/>
      </p:nvGrpSpPr>
      <p:grpSpPr>
        <a:xfrm>
          <a:off x="0" y="0"/>
          <a:ext cx="0" cy="0"/>
          <a:chOff x="0" y="0"/>
          <a:chExt cx="0" cy="0"/>
        </a:xfrm>
      </p:grpSpPr>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384128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154"/>
        <p:cNvGrpSpPr/>
        <p:nvPr/>
      </p:nvGrpSpPr>
      <p:grpSpPr>
        <a:xfrm>
          <a:off x="0" y="0"/>
          <a:ext cx="0" cy="0"/>
          <a:chOff x="0" y="0"/>
          <a:chExt cx="0" cy="0"/>
        </a:xfrm>
      </p:grpSpPr>
      <p:sp>
        <p:nvSpPr>
          <p:cNvPr id="155" name="Google Shape;15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6" name="Google Shape;15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7" name="Google Shape;15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031408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158"/>
        <p:cNvGrpSpPr/>
        <p:nvPr/>
      </p:nvGrpSpPr>
      <p:grpSpPr>
        <a:xfrm>
          <a:off x="0" y="0"/>
          <a:ext cx="0" cy="0"/>
          <a:chOff x="0" y="0"/>
          <a:chExt cx="0" cy="0"/>
        </a:xfrm>
      </p:grpSpPr>
      <p:sp>
        <p:nvSpPr>
          <p:cNvPr id="159" name="Google Shape;159;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0" name="Google Shape;160;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1" name="Google Shape;161;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137420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162"/>
        <p:cNvGrpSpPr/>
        <p:nvPr/>
      </p:nvGrpSpPr>
      <p:grpSpPr>
        <a:xfrm>
          <a:off x="0" y="0"/>
          <a:ext cx="0" cy="0"/>
          <a:chOff x="0" y="0"/>
          <a:chExt cx="0" cy="0"/>
        </a:xfrm>
      </p:grpSpPr>
      <p:sp>
        <p:nvSpPr>
          <p:cNvPr id="163" name="Google Shape;163;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4" name="Google Shape;164;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5" name="Google Shape;165;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505131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166"/>
        <p:cNvGrpSpPr/>
        <p:nvPr/>
      </p:nvGrpSpPr>
      <p:grpSpPr>
        <a:xfrm>
          <a:off x="0" y="0"/>
          <a:ext cx="0" cy="0"/>
          <a:chOff x="0" y="0"/>
          <a:chExt cx="0" cy="0"/>
        </a:xfrm>
      </p:grpSpPr>
      <p:sp>
        <p:nvSpPr>
          <p:cNvPr id="167" name="Google Shape;16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8" name="Google Shape;16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9" name="Google Shape;16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57001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170"/>
        <p:cNvGrpSpPr/>
        <p:nvPr/>
      </p:nvGrpSpPr>
      <p:grpSpPr>
        <a:xfrm>
          <a:off x="0" y="0"/>
          <a:ext cx="0" cy="0"/>
          <a:chOff x="0" y="0"/>
          <a:chExt cx="0" cy="0"/>
        </a:xfrm>
      </p:grpSpPr>
      <p:sp>
        <p:nvSpPr>
          <p:cNvPr id="171" name="Google Shape;171;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2" name="Google Shape;172;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3" name="Google Shape;173;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430701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174"/>
        <p:cNvGrpSpPr/>
        <p:nvPr/>
      </p:nvGrpSpPr>
      <p:grpSpPr>
        <a:xfrm>
          <a:off x="0" y="0"/>
          <a:ext cx="0" cy="0"/>
          <a:chOff x="0" y="0"/>
          <a:chExt cx="0" cy="0"/>
        </a:xfrm>
      </p:grpSpPr>
      <p:sp>
        <p:nvSpPr>
          <p:cNvPr id="175" name="Google Shape;175;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6" name="Google Shape;176;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77" name="Google Shape;177;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228721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178"/>
        <p:cNvGrpSpPr/>
        <p:nvPr/>
      </p:nvGrpSpPr>
      <p:grpSpPr>
        <a:xfrm>
          <a:off x="0" y="0"/>
          <a:ext cx="0" cy="0"/>
          <a:chOff x="0" y="0"/>
          <a:chExt cx="0" cy="0"/>
        </a:xfrm>
      </p:grpSpPr>
      <p:sp>
        <p:nvSpPr>
          <p:cNvPr id="179" name="Google Shape;17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0" name="Google Shape;18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1" name="Google Shape;18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764193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82"/>
        <p:cNvGrpSpPr/>
        <p:nvPr/>
      </p:nvGrpSpPr>
      <p:grpSpPr>
        <a:xfrm>
          <a:off x="0" y="0"/>
          <a:ext cx="0" cy="0"/>
          <a:chOff x="0" y="0"/>
          <a:chExt cx="0" cy="0"/>
        </a:xfrm>
      </p:grpSpPr>
      <p:sp>
        <p:nvSpPr>
          <p:cNvPr id="183" name="Google Shape;18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4" name="Google Shape;18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5" name="Google Shape;1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297623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86"/>
        <p:cNvGrpSpPr/>
        <p:nvPr/>
      </p:nvGrpSpPr>
      <p:grpSpPr>
        <a:xfrm>
          <a:off x="0" y="0"/>
          <a:ext cx="0" cy="0"/>
          <a:chOff x="0" y="0"/>
          <a:chExt cx="0" cy="0"/>
        </a:xfrm>
      </p:grpSpPr>
      <p:sp>
        <p:nvSpPr>
          <p:cNvPr id="187" name="Google Shape;187;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8" name="Google Shape;188;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89" name="Google Shape;189;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9272836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90"/>
        <p:cNvGrpSpPr/>
        <p:nvPr/>
      </p:nvGrpSpPr>
      <p:grpSpPr>
        <a:xfrm>
          <a:off x="0" y="0"/>
          <a:ext cx="0" cy="0"/>
          <a:chOff x="0" y="0"/>
          <a:chExt cx="0" cy="0"/>
        </a:xfrm>
      </p:grpSpPr>
      <p:sp>
        <p:nvSpPr>
          <p:cNvPr id="191" name="Google Shape;19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2" name="Google Shape;19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3" name="Google Shape;19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238124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94"/>
        <p:cNvGrpSpPr/>
        <p:nvPr/>
      </p:nvGrpSpPr>
      <p:grpSpPr>
        <a:xfrm>
          <a:off x="0" y="0"/>
          <a:ext cx="0" cy="0"/>
          <a:chOff x="0" y="0"/>
          <a:chExt cx="0" cy="0"/>
        </a:xfrm>
      </p:grpSpPr>
      <p:sp>
        <p:nvSpPr>
          <p:cNvPr id="195" name="Google Shape;195;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6" name="Google Shape;196;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7" name="Google Shape;197;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526744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98"/>
        <p:cNvGrpSpPr/>
        <p:nvPr/>
      </p:nvGrpSpPr>
      <p:grpSpPr>
        <a:xfrm>
          <a:off x="0" y="0"/>
          <a:ext cx="0" cy="0"/>
          <a:chOff x="0" y="0"/>
          <a:chExt cx="0" cy="0"/>
        </a:xfrm>
      </p:grpSpPr>
      <p:sp>
        <p:nvSpPr>
          <p:cNvPr id="199" name="Google Shape;19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0" name="Google Shape;20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1" name="Google Shape;20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238519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202"/>
        <p:cNvGrpSpPr/>
        <p:nvPr/>
      </p:nvGrpSpPr>
      <p:grpSpPr>
        <a:xfrm>
          <a:off x="0" y="0"/>
          <a:ext cx="0" cy="0"/>
          <a:chOff x="0" y="0"/>
          <a:chExt cx="0" cy="0"/>
        </a:xfrm>
      </p:grpSpPr>
      <p:sp>
        <p:nvSpPr>
          <p:cNvPr id="203" name="Google Shape;20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4" name="Google Shape;20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5" name="Google Shape;20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563568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206"/>
        <p:cNvGrpSpPr/>
        <p:nvPr/>
      </p:nvGrpSpPr>
      <p:grpSpPr>
        <a:xfrm>
          <a:off x="0" y="0"/>
          <a:ext cx="0" cy="0"/>
          <a:chOff x="0" y="0"/>
          <a:chExt cx="0" cy="0"/>
        </a:xfrm>
      </p:grpSpPr>
      <p:sp>
        <p:nvSpPr>
          <p:cNvPr id="207" name="Google Shape;20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8" name="Google Shape;20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9" name="Google Shape;20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82429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3783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210"/>
        <p:cNvGrpSpPr/>
        <p:nvPr/>
      </p:nvGrpSpPr>
      <p:grpSpPr>
        <a:xfrm>
          <a:off x="0" y="0"/>
          <a:ext cx="0" cy="0"/>
          <a:chOff x="0" y="0"/>
          <a:chExt cx="0" cy="0"/>
        </a:xfrm>
      </p:grpSpPr>
      <p:sp>
        <p:nvSpPr>
          <p:cNvPr id="211" name="Google Shape;21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2" name="Google Shape;21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3" name="Google Shape;21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243132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214"/>
        <p:cNvGrpSpPr/>
        <p:nvPr/>
      </p:nvGrpSpPr>
      <p:grpSpPr>
        <a:xfrm>
          <a:off x="0" y="0"/>
          <a:ext cx="0" cy="0"/>
          <a:chOff x="0" y="0"/>
          <a:chExt cx="0" cy="0"/>
        </a:xfrm>
      </p:grpSpPr>
      <p:sp>
        <p:nvSpPr>
          <p:cNvPr id="215" name="Google Shape;215;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6" name="Google Shape;216;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885980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218"/>
        <p:cNvGrpSpPr/>
        <p:nvPr/>
      </p:nvGrpSpPr>
      <p:grpSpPr>
        <a:xfrm>
          <a:off x="0" y="0"/>
          <a:ext cx="0" cy="0"/>
          <a:chOff x="0" y="0"/>
          <a:chExt cx="0" cy="0"/>
        </a:xfrm>
      </p:grpSpPr>
      <p:sp>
        <p:nvSpPr>
          <p:cNvPr id="219" name="Google Shape;219;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0" name="Google Shape;220;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1" name="Google Shape;221;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916525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222"/>
        <p:cNvGrpSpPr/>
        <p:nvPr/>
      </p:nvGrpSpPr>
      <p:grpSpPr>
        <a:xfrm>
          <a:off x="0" y="0"/>
          <a:ext cx="0" cy="0"/>
          <a:chOff x="0" y="0"/>
          <a:chExt cx="0" cy="0"/>
        </a:xfrm>
      </p:grpSpPr>
      <p:sp>
        <p:nvSpPr>
          <p:cNvPr id="223" name="Google Shape;22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4" name="Google Shape;22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5" name="Google Shape;22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697747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226"/>
        <p:cNvGrpSpPr/>
        <p:nvPr/>
      </p:nvGrpSpPr>
      <p:grpSpPr>
        <a:xfrm>
          <a:off x="0" y="0"/>
          <a:ext cx="0" cy="0"/>
          <a:chOff x="0" y="0"/>
          <a:chExt cx="0" cy="0"/>
        </a:xfrm>
      </p:grpSpPr>
      <p:sp>
        <p:nvSpPr>
          <p:cNvPr id="227" name="Google Shape;227;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8" name="Google Shape;228;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29" name="Google Shape;229;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614789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230"/>
        <p:cNvGrpSpPr/>
        <p:nvPr/>
      </p:nvGrpSpPr>
      <p:grpSpPr>
        <a:xfrm>
          <a:off x="0" y="0"/>
          <a:ext cx="0" cy="0"/>
          <a:chOff x="0" y="0"/>
          <a:chExt cx="0" cy="0"/>
        </a:xfrm>
      </p:grpSpPr>
      <p:sp>
        <p:nvSpPr>
          <p:cNvPr id="231" name="Google Shape;231;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2" name="Google Shape;232;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3" name="Google Shape;233;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72825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234"/>
        <p:cNvGrpSpPr/>
        <p:nvPr/>
      </p:nvGrpSpPr>
      <p:grpSpPr>
        <a:xfrm>
          <a:off x="0" y="0"/>
          <a:ext cx="0" cy="0"/>
          <a:chOff x="0" y="0"/>
          <a:chExt cx="0" cy="0"/>
        </a:xfrm>
      </p:grpSpPr>
      <p:sp>
        <p:nvSpPr>
          <p:cNvPr id="235" name="Google Shape;235;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6" name="Google Shape;236;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37" name="Google Shape;237;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932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238"/>
        <p:cNvGrpSpPr/>
        <p:nvPr/>
      </p:nvGrpSpPr>
      <p:grpSpPr>
        <a:xfrm>
          <a:off x="0" y="0"/>
          <a:ext cx="0" cy="0"/>
          <a:chOff x="0" y="0"/>
          <a:chExt cx="0" cy="0"/>
        </a:xfrm>
      </p:grpSpPr>
      <p:sp>
        <p:nvSpPr>
          <p:cNvPr id="239" name="Google Shape;239;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0" name="Google Shape;240;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1" name="Google Shape;241;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08055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242"/>
        <p:cNvGrpSpPr/>
        <p:nvPr/>
      </p:nvGrpSpPr>
      <p:grpSpPr>
        <a:xfrm>
          <a:off x="0" y="0"/>
          <a:ext cx="0" cy="0"/>
          <a:chOff x="0" y="0"/>
          <a:chExt cx="0" cy="0"/>
        </a:xfrm>
      </p:grpSpPr>
      <p:sp>
        <p:nvSpPr>
          <p:cNvPr id="243" name="Google Shape;243;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4" name="Google Shape;244;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5" name="Google Shape;245;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972546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246"/>
        <p:cNvGrpSpPr/>
        <p:nvPr/>
      </p:nvGrpSpPr>
      <p:grpSpPr>
        <a:xfrm>
          <a:off x="0" y="0"/>
          <a:ext cx="0" cy="0"/>
          <a:chOff x="0" y="0"/>
          <a:chExt cx="0" cy="0"/>
        </a:xfrm>
      </p:grpSpPr>
      <p:sp>
        <p:nvSpPr>
          <p:cNvPr id="247" name="Google Shape;247;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8" name="Google Shape;248;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49" name="Google Shape;249;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24416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1513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250"/>
        <p:cNvGrpSpPr/>
        <p:nvPr/>
      </p:nvGrpSpPr>
      <p:grpSpPr>
        <a:xfrm>
          <a:off x="0" y="0"/>
          <a:ext cx="0" cy="0"/>
          <a:chOff x="0" y="0"/>
          <a:chExt cx="0" cy="0"/>
        </a:xfrm>
      </p:grpSpPr>
      <p:sp>
        <p:nvSpPr>
          <p:cNvPr id="251" name="Google Shape;251;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2" name="Google Shape;252;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3" name="Google Shape;253;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191604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254"/>
        <p:cNvGrpSpPr/>
        <p:nvPr/>
      </p:nvGrpSpPr>
      <p:grpSpPr>
        <a:xfrm>
          <a:off x="0" y="0"/>
          <a:ext cx="0" cy="0"/>
          <a:chOff x="0" y="0"/>
          <a:chExt cx="0" cy="0"/>
        </a:xfrm>
      </p:grpSpPr>
      <p:sp>
        <p:nvSpPr>
          <p:cNvPr id="255" name="Google Shape;255;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6" name="Google Shape;256;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7" name="Google Shape;257;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361243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258"/>
        <p:cNvGrpSpPr/>
        <p:nvPr/>
      </p:nvGrpSpPr>
      <p:grpSpPr>
        <a:xfrm>
          <a:off x="0" y="0"/>
          <a:ext cx="0" cy="0"/>
          <a:chOff x="0" y="0"/>
          <a:chExt cx="0" cy="0"/>
        </a:xfrm>
      </p:grpSpPr>
      <p:sp>
        <p:nvSpPr>
          <p:cNvPr id="259" name="Google Shape;25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0" name="Google Shape;26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1" name="Google Shape;26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312303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262"/>
        <p:cNvGrpSpPr/>
        <p:nvPr/>
      </p:nvGrpSpPr>
      <p:grpSpPr>
        <a:xfrm>
          <a:off x="0" y="0"/>
          <a:ext cx="0" cy="0"/>
          <a:chOff x="0" y="0"/>
          <a:chExt cx="0" cy="0"/>
        </a:xfrm>
      </p:grpSpPr>
      <p:sp>
        <p:nvSpPr>
          <p:cNvPr id="263" name="Google Shape;26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4" name="Google Shape;26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5" name="Google Shape;26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99805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266"/>
        <p:cNvGrpSpPr/>
        <p:nvPr/>
      </p:nvGrpSpPr>
      <p:grpSpPr>
        <a:xfrm>
          <a:off x="0" y="0"/>
          <a:ext cx="0" cy="0"/>
          <a:chOff x="0" y="0"/>
          <a:chExt cx="0" cy="0"/>
        </a:xfrm>
      </p:grpSpPr>
      <p:sp>
        <p:nvSpPr>
          <p:cNvPr id="267" name="Google Shape;26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8" name="Google Shape;26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9" name="Google Shape;26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660865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270"/>
        <p:cNvGrpSpPr/>
        <p:nvPr/>
      </p:nvGrpSpPr>
      <p:grpSpPr>
        <a:xfrm>
          <a:off x="0" y="0"/>
          <a:ext cx="0" cy="0"/>
          <a:chOff x="0" y="0"/>
          <a:chExt cx="0" cy="0"/>
        </a:xfrm>
      </p:grpSpPr>
      <p:sp>
        <p:nvSpPr>
          <p:cNvPr id="271" name="Google Shape;271;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2" name="Google Shape;272;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3" name="Google Shape;273;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543144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274"/>
        <p:cNvGrpSpPr/>
        <p:nvPr/>
      </p:nvGrpSpPr>
      <p:grpSpPr>
        <a:xfrm>
          <a:off x="0" y="0"/>
          <a:ext cx="0" cy="0"/>
          <a:chOff x="0" y="0"/>
          <a:chExt cx="0" cy="0"/>
        </a:xfrm>
      </p:grpSpPr>
      <p:sp>
        <p:nvSpPr>
          <p:cNvPr id="275" name="Google Shape;275;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6" name="Google Shape;276;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77" name="Google Shape;277;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63834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278"/>
        <p:cNvGrpSpPr/>
        <p:nvPr/>
      </p:nvGrpSpPr>
      <p:grpSpPr>
        <a:xfrm>
          <a:off x="0" y="0"/>
          <a:ext cx="0" cy="0"/>
          <a:chOff x="0" y="0"/>
          <a:chExt cx="0" cy="0"/>
        </a:xfrm>
      </p:grpSpPr>
      <p:sp>
        <p:nvSpPr>
          <p:cNvPr id="279" name="Google Shape;27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0" name="Google Shape;28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1" name="Google Shape;28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406413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82"/>
        <p:cNvGrpSpPr/>
        <p:nvPr/>
      </p:nvGrpSpPr>
      <p:grpSpPr>
        <a:xfrm>
          <a:off x="0" y="0"/>
          <a:ext cx="0" cy="0"/>
          <a:chOff x="0" y="0"/>
          <a:chExt cx="0" cy="0"/>
        </a:xfrm>
      </p:grpSpPr>
      <p:sp>
        <p:nvSpPr>
          <p:cNvPr id="283" name="Google Shape;283;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4" name="Google Shape;284;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5" name="Google Shape;285;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679597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86"/>
        <p:cNvGrpSpPr/>
        <p:nvPr/>
      </p:nvGrpSpPr>
      <p:grpSpPr>
        <a:xfrm>
          <a:off x="0" y="0"/>
          <a:ext cx="0" cy="0"/>
          <a:chOff x="0" y="0"/>
          <a:chExt cx="0" cy="0"/>
        </a:xfrm>
      </p:grpSpPr>
      <p:sp>
        <p:nvSpPr>
          <p:cNvPr id="287" name="Google Shape;287;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8" name="Google Shape;288;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89" name="Google Shape;289;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3901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1292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788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90"/>
        <p:cNvGrpSpPr/>
        <p:nvPr/>
      </p:nvGrpSpPr>
      <p:grpSpPr>
        <a:xfrm>
          <a:off x="0" y="0"/>
          <a:ext cx="0" cy="0"/>
          <a:chOff x="0" y="0"/>
          <a:chExt cx="0" cy="0"/>
        </a:xfrm>
      </p:grpSpPr>
      <p:sp>
        <p:nvSpPr>
          <p:cNvPr id="291" name="Google Shape;29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2" name="Google Shape;29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3" name="Google Shape;29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196567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94"/>
        <p:cNvGrpSpPr/>
        <p:nvPr/>
      </p:nvGrpSpPr>
      <p:grpSpPr>
        <a:xfrm>
          <a:off x="0" y="0"/>
          <a:ext cx="0" cy="0"/>
          <a:chOff x="0" y="0"/>
          <a:chExt cx="0" cy="0"/>
        </a:xfrm>
      </p:grpSpPr>
      <p:sp>
        <p:nvSpPr>
          <p:cNvPr id="295" name="Google Shape;295;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6" name="Google Shape;296;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97" name="Google Shape;297;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858682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98"/>
        <p:cNvGrpSpPr/>
        <p:nvPr/>
      </p:nvGrpSpPr>
      <p:grpSpPr>
        <a:xfrm>
          <a:off x="0" y="0"/>
          <a:ext cx="0" cy="0"/>
          <a:chOff x="0" y="0"/>
          <a:chExt cx="0" cy="0"/>
        </a:xfrm>
      </p:grpSpPr>
      <p:sp>
        <p:nvSpPr>
          <p:cNvPr id="299" name="Google Shape;299;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0" name="Google Shape;300;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1" name="Google Shape;301;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43030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02"/>
        <p:cNvGrpSpPr/>
        <p:nvPr/>
      </p:nvGrpSpPr>
      <p:grpSpPr>
        <a:xfrm>
          <a:off x="0" y="0"/>
          <a:ext cx="0" cy="0"/>
          <a:chOff x="0" y="0"/>
          <a:chExt cx="0" cy="0"/>
        </a:xfrm>
      </p:grpSpPr>
      <p:sp>
        <p:nvSpPr>
          <p:cNvPr id="303" name="Google Shape;303;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4" name="Google Shape;304;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5" name="Google Shape;305;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190715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06"/>
        <p:cNvGrpSpPr/>
        <p:nvPr/>
      </p:nvGrpSpPr>
      <p:grpSpPr>
        <a:xfrm>
          <a:off x="0" y="0"/>
          <a:ext cx="0" cy="0"/>
          <a:chOff x="0" y="0"/>
          <a:chExt cx="0" cy="0"/>
        </a:xfrm>
      </p:grpSpPr>
      <p:sp>
        <p:nvSpPr>
          <p:cNvPr id="307" name="Google Shape;307;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9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9" name="Google Shape;309;p9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0" name="Google Shape;3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1" name="Google Shape;3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2" name="Google Shape;3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410046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3"/>
        <p:cNvGrpSpPr/>
        <p:nvPr/>
      </p:nvGrpSpPr>
      <p:grpSpPr>
        <a:xfrm>
          <a:off x="0" y="0"/>
          <a:ext cx="0" cy="0"/>
          <a:chOff x="0" y="0"/>
          <a:chExt cx="0" cy="0"/>
        </a:xfrm>
      </p:grpSpPr>
      <p:sp>
        <p:nvSpPr>
          <p:cNvPr id="314" name="Google Shape;314;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99"/>
          <p:cNvSpPr>
            <a:spLocks noGrp="1"/>
          </p:cNvSpPr>
          <p:nvPr>
            <p:ph type="pic" idx="2"/>
          </p:nvPr>
        </p:nvSpPr>
        <p:spPr>
          <a:xfrm>
            <a:off x="5183188" y="987425"/>
            <a:ext cx="6172200" cy="4873625"/>
          </a:xfrm>
          <a:prstGeom prst="rect">
            <a:avLst/>
          </a:prstGeom>
          <a:noFill/>
          <a:ln>
            <a:noFill/>
          </a:ln>
        </p:spPr>
      </p:sp>
      <p:sp>
        <p:nvSpPr>
          <p:cNvPr id="316" name="Google Shape;316;p9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7" name="Google Shape;317;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8" name="Google Shape;318;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9" name="Google Shape;319;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750649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20"/>
        <p:cNvGrpSpPr/>
        <p:nvPr/>
      </p:nvGrpSpPr>
      <p:grpSpPr>
        <a:xfrm>
          <a:off x="0" y="0"/>
          <a:ext cx="0" cy="0"/>
          <a:chOff x="0" y="0"/>
          <a:chExt cx="0" cy="0"/>
        </a:xfrm>
      </p:grpSpPr>
      <p:sp>
        <p:nvSpPr>
          <p:cNvPr id="321" name="Google Shape;321;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10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4" name="Google Shape;32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5" name="Google Shape;32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896580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26"/>
        <p:cNvGrpSpPr/>
        <p:nvPr/>
      </p:nvGrpSpPr>
      <p:grpSpPr>
        <a:xfrm>
          <a:off x="0" y="0"/>
          <a:ext cx="0" cy="0"/>
          <a:chOff x="0" y="0"/>
          <a:chExt cx="0" cy="0"/>
        </a:xfrm>
      </p:grpSpPr>
      <p:sp>
        <p:nvSpPr>
          <p:cNvPr id="327" name="Google Shape;327;p10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10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30" name="Google Shape;330;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31" name="Google Shape;33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65498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37339015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cs typeface="+mn-ea"/>
              <a:sym typeface="+mn-lt"/>
            </a:endParaRPr>
          </a:p>
        </p:txBody>
      </p:sp>
    </p:spTree>
    <p:extLst>
      <p:ext uri="{BB962C8B-B14F-4D97-AF65-F5344CB8AC3E}">
        <p14:creationId xmlns:p14="http://schemas.microsoft.com/office/powerpoint/2010/main" val="986517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8208869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000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93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8500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9403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537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6437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0712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5534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718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92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2816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9728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835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7879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2623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8843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490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556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9478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48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37200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0082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3086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8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9497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4086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7163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50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4567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5920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360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595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728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0890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449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1309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3520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2261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2528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3139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823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95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068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1743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330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8499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12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4937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552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D1CA7-BC21-C528-B218-39A81E30D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11017-E6D3-EFF0-29D1-DB830DBC1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478A7-2FB2-C2F7-C520-9AE25CA8A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0AEFC0-5502-B9CC-A90E-91B7DA73B7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461533-95B1-DE14-E8DA-C6A96765BC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563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D246-50F3-6584-8C0A-C46338654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0335E-2FD5-5CA5-46E2-C697CAE26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2C4AF-5093-A7B5-620F-077E824185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8EC41E-C75D-7745-EEDC-AEB05B48AA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9540B9-3830-0944-0C49-07488D6991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5767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EE61-7D65-CF41-09AA-9D370069DF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CE8CC-60AB-D5DE-24FD-0E0A5E497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478865-B6BA-6C6D-D2B8-74DF85E58C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DAE854D-2D92-3428-97B3-0A1538ABBC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9E2B08D-9590-02D5-ABD2-6C07A081C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551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6860-980C-B3C9-C572-3D8A2FBFB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FBABC-A900-A721-5DE5-850C9AE8D5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C2619-970C-6EE4-B9F4-E52CE68304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2EC8F-FEB8-6B78-14BB-5A62382973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04394C2-DB1C-EC69-4F59-42E85252D9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7A9F21-81D6-8260-294E-19444BC4FE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8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a:prstGeom prst="rect">
            <a:avLst/>
          </a:prstGeo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0613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96E6-18AE-731F-F2F2-E9A81FB07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DBD1E3-E259-E837-0B3A-966A924D7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EE7A8-89D0-91FD-0A62-359CF24F6D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44CCB-F40C-51F3-C131-AE0374652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224850-7D48-84CB-EB51-08ABCB89A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FE0D1F-2085-66A9-1D19-CE6D93333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AFE7589-6DC3-F995-B173-59B6C1AC0E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A4A3179-55B3-9CB3-245E-6E14F4FFD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708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2811-376F-637A-7E35-6F41169FD9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006057-AB8F-B723-09E9-26D0D0C78A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4A1175-1684-2DA9-63B2-7ECAD0503A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E5DC031-0A92-2037-D4BA-C42855296C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3925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3034E7-EE5D-9C9E-AF14-05B8F5C414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38F4067-D17F-B7A0-D23E-B9D4101FC8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AD2407A-E5FE-6D07-0836-6E153CCB71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7840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85FB4-ED5F-5C9B-57FC-E2D713A12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F38F7-2B4F-F1DC-CC74-8801083CBD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1A982B-31BD-AB60-43F9-325825C2C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091E7-F8BD-8E56-3ECE-35FB20A5B6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464087-5898-DC26-8B07-2A8A02DA3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CCB813-150E-C8E1-4820-635B3362F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0650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9767-3DDA-3A7F-7E35-84626BFD5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DE49DA-BA3A-92DB-D447-A9C8CECF2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AB71F7-1C81-0CE9-14AD-D46FFAF8F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2A44D-83E1-7DF3-A17C-CB08F5CE82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0836314-9882-1D61-2E21-54127755C3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EF2C227-DF44-492F-0838-03DBAEA016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5195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4C09D-388E-9ABF-FA10-F8C20C86D4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7503D-EECF-E4EE-45E2-CDDB1F7B8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3E6C3-CF52-99C8-8251-BDD986288A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C72CCED-11FC-3872-5060-C5B8A47DE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D1A7FB-0868-2849-3963-30E0BDD74D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8095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9663D-1704-19D5-3A3A-9BCB90ED22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1B1147-0640-7528-F780-32A4F91F75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A4D33-AC43-2F82-3084-4E088A4BDE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FEAA58-DBC2-A9CB-7F4C-B54935CD4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693E1B-7C0F-A633-0063-3A2C94A66C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360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982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23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349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337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005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853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4250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3501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6386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043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8266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123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5926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041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336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664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708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57088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8199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767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893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5719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5101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4199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32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37633339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2954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051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226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53121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1400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6544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5480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278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3201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991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460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67256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5387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2524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50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1658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5903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3491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2868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261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020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138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74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2542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3003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4271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2392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199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698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0163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0889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772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750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79149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5370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966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0042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4310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04390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2976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0474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640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86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61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284695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26377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189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5545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24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59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1955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03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857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37714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82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439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4907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132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6485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7267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404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600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0184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3316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6733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023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7012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78254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1998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0245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8022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6224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385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6338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7335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5301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189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360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8281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7493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2194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3181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7656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D21F1-114E-40CA-891A-BFDA529B36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FCC2E25-9F7A-4FB2-BADB-C51D71FBD84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7502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822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793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954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9482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7584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55954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3111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88921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795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3108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147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935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854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70631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9069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8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3328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0303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19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35121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0455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3362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63430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6882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8077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329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3613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16959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6956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171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276511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0243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45955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1821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30485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564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4910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07814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970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5928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6077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6913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87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64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5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74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6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1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6646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42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24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50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29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1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8654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845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6182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9298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51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2024/1/28</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7613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523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66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0664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848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333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2F601-4CC2-4CFD-982B-1CA13424D20C}"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D63E31-2DC2-4321-B56A-D756AC52FE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3132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1993159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30144769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21686756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cs typeface="+mn-ea"/>
              <a:sym typeface="+mn-lt"/>
            </a:endParaRPr>
          </a:p>
        </p:txBody>
      </p:sp>
    </p:spTree>
    <p:extLst>
      <p:ext uri="{BB962C8B-B14F-4D97-AF65-F5344CB8AC3E}">
        <p14:creationId xmlns:p14="http://schemas.microsoft.com/office/powerpoint/2010/main" val="3337980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4" Type="http://schemas.openxmlformats.org/officeDocument/2006/relationships/image" Target="../media/image10.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4" Type="http://schemas.openxmlformats.org/officeDocument/2006/relationships/image" Target="../media/image10.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4" Type="http://schemas.openxmlformats.org/officeDocument/2006/relationships/image" Target="../media/image1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4.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5.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6.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4.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63" Type="http://schemas.openxmlformats.org/officeDocument/2006/relationships/slideLayout" Target="../slideLayouts/slideLayout197.xml"/><Relationship Id="rId68" Type="http://schemas.openxmlformats.org/officeDocument/2006/relationships/slideLayout" Target="../slideLayouts/slideLayout202.xml"/><Relationship Id="rId7" Type="http://schemas.openxmlformats.org/officeDocument/2006/relationships/slideLayout" Target="../slideLayouts/slideLayout141.xml"/><Relationship Id="rId71" Type="http://schemas.openxmlformats.org/officeDocument/2006/relationships/slideLayout" Target="../slideLayouts/slideLayout205.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9" Type="http://schemas.openxmlformats.org/officeDocument/2006/relationships/slideLayout" Target="../slideLayouts/slideLayout163.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66" Type="http://schemas.openxmlformats.org/officeDocument/2006/relationships/slideLayout" Target="../slideLayouts/slideLayout200.xml"/><Relationship Id="rId74" Type="http://schemas.openxmlformats.org/officeDocument/2006/relationships/theme" Target="../theme/theme18.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61" Type="http://schemas.openxmlformats.org/officeDocument/2006/relationships/slideLayout" Target="../slideLayouts/slideLayout195.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slideLayout" Target="../slideLayouts/slideLayout194.xml"/><Relationship Id="rId65" Type="http://schemas.openxmlformats.org/officeDocument/2006/relationships/slideLayout" Target="../slideLayouts/slideLayout199.xml"/><Relationship Id="rId73" Type="http://schemas.openxmlformats.org/officeDocument/2006/relationships/slideLayout" Target="../slideLayouts/slideLayout207.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64" Type="http://schemas.openxmlformats.org/officeDocument/2006/relationships/slideLayout" Target="../slideLayouts/slideLayout198.xml"/><Relationship Id="rId69" Type="http://schemas.openxmlformats.org/officeDocument/2006/relationships/slideLayout" Target="../slideLayouts/slideLayout203.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72" Type="http://schemas.openxmlformats.org/officeDocument/2006/relationships/slideLayout" Target="../slideLayouts/slideLayout206.xml"/><Relationship Id="rId3" Type="http://schemas.openxmlformats.org/officeDocument/2006/relationships/slideLayout" Target="../slideLayouts/slideLayout137.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59" Type="http://schemas.openxmlformats.org/officeDocument/2006/relationships/slideLayout" Target="../slideLayouts/slideLayout193.xml"/><Relationship Id="rId67" Type="http://schemas.openxmlformats.org/officeDocument/2006/relationships/slideLayout" Target="../slideLayouts/slideLayout201.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62" Type="http://schemas.openxmlformats.org/officeDocument/2006/relationships/slideLayout" Target="../slideLayouts/slideLayout196.xml"/><Relationship Id="rId70" Type="http://schemas.openxmlformats.org/officeDocument/2006/relationships/slideLayout" Target="../slideLayouts/slideLayout204.xml"/><Relationship Id="rId1" Type="http://schemas.openxmlformats.org/officeDocument/2006/relationships/slideLayout" Target="../slideLayouts/slideLayout135.xml"/><Relationship Id="rId6" Type="http://schemas.openxmlformats.org/officeDocument/2006/relationships/slideLayout" Target="../slideLayouts/slideLayout140.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1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image" Target="../media/image10.png"/><Relationship Id="rId5" Type="http://schemas.openxmlformats.org/officeDocument/2006/relationships/theme" Target="../theme/theme19.xml"/><Relationship Id="rId4"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5.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image" Target="../media/image16.jp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5.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16.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5.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16.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15.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image" Target="../media/image16.jp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5.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16.jp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5.jpe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image" Target="../media/image16.jp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5.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16.jp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5.jpe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image" Target="../media/image16.jp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5.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5.jpe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0.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image" Target="../media/image16.jp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5.jpe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image" Target="../media/image16.jp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5.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16.jp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5.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16.jp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theme" Target="../theme/theme34.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2024/1/28</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66DD678-66A7-44A5-AA1D-874C5AA8E80E}"/>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343026" y="314324"/>
            <a:ext cx="1114425" cy="1114425"/>
          </a:xfrm>
          <a:prstGeom prst="rect">
            <a:avLst/>
          </a:prstGeom>
        </p:spPr>
      </p:pic>
    </p:spTree>
    <p:extLst>
      <p:ext uri="{BB962C8B-B14F-4D97-AF65-F5344CB8AC3E}">
        <p14:creationId xmlns:p14="http://schemas.microsoft.com/office/powerpoint/2010/main" val="25318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47816733"/>
      </p:ext>
    </p:extLst>
  </p:cSld>
  <p:clrMap bg1="lt1" tx1="dk1" bg2="lt2" tx2="dk2" accent1="accent1" accent2="accent2" accent3="accent3" accent4="accent4" accent5="accent5" accent6="accent6" hlink="hlink" folHlink="folHlink"/>
  <p:sldLayoutIdLst>
    <p:sldLayoutId id="2147483793" r:id="rId1"/>
    <p:sldLayoutId id="2147483794"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623441757"/>
      </p:ext>
    </p:extLst>
  </p:cSld>
  <p:clrMap bg1="lt1" tx1="dk1" bg2="lt2" tx2="dk2" accent1="accent1" accent2="accent2" accent3="accent3" accent4="accent4" accent5="accent5" accent6="accent6" hlink="hlink" folHlink="folHlink"/>
  <p:sldLayoutIdLst>
    <p:sldLayoutId id="2147483799" r:id="rId1"/>
    <p:sldLayoutId id="2147483800"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41209532"/>
      </p:ext>
    </p:extLst>
  </p:cSld>
  <p:clrMap bg1="lt1" tx1="dk1" bg2="lt2" tx2="dk2" accent1="accent1" accent2="accent2" accent3="accent3" accent4="accent4" accent5="accent5" accent6="accent6" hlink="hlink" folHlink="folHlink"/>
  <p:sldLayoutIdLst>
    <p:sldLayoutId id="2147483802" r:id="rId1"/>
    <p:sldLayoutId id="2147483803"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529862908"/>
      </p:ext>
    </p:extLst>
  </p:cSld>
  <p:clrMap bg1="lt1" tx1="dk1" bg2="lt2" tx2="dk2" accent1="accent1" accent2="accent2" accent3="accent3" accent4="accent4" accent5="accent5" accent6="accent6" hlink="hlink" folHlink="folHlink"/>
  <p:sldLayoutIdLst>
    <p:sldLayoutId id="2147483805" r:id="rId1"/>
    <p:sldLayoutId id="2147483806"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8950040"/>
      </p:ext>
    </p:extLst>
  </p:cSld>
  <p:clrMap bg1="lt1" tx1="dk1" bg2="lt2" tx2="dk2" accent1="accent1" accent2="accent2" accent3="accent3" accent4="accent4" accent5="accent5" accent6="accent6" hlink="hlink" folHlink="folHlink"/>
  <p:sldLayoutIdLst>
    <p:sldLayoutId id="2147483808" r:id="rId1"/>
    <p:sldLayoutId id="2147483809"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61716976-F37C-48C8-DB79-DB01B092DD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60561074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347009149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ea typeface="字魂20号-石头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0号-石头体"/>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2376622381"/>
      </p:ext>
    </p:extLst>
  </p:cSld>
  <p:clrMap bg1="lt1" tx1="dk1" bg2="lt2" tx2="dk2" accent1="accent1" accent2="accent2" accent3="accent3" accent4="accent4" accent5="accent5" accent6="accent6" hlink="hlink" folHlink="folHlink"/>
  <p:sldLayoutIdLst>
    <p:sldLayoutId id="2147483836" r:id="rId1"/>
    <p:sldLayoutId id="2147483837"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46655812"/>
      </p:ext>
    </p:extLst>
  </p:cSld>
  <p:clrMap bg1="lt1" tx1="dk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06" r:id="rId68"/>
    <p:sldLayoutId id="2147483907" r:id="rId69"/>
    <p:sldLayoutId id="2147483908" r:id="rId70"/>
    <p:sldLayoutId id="2147483909" r:id="rId71"/>
    <p:sldLayoutId id="2147483910" r:id="rId72"/>
    <p:sldLayoutId id="2147483911" r:id="rId7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113749969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4157" r:id="rId3"/>
    <p:sldLayoutId id="2147484158" r:id="rId4"/>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480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4155"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68563064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27127667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414696385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522346230"/>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82D1D-6727-A7FF-730E-249350B88F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DEBBD-F4BB-0C47-D6EA-869C67CCD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47398-4079-0592-6891-6308C568E0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710C02-D5EC-4BDE-B7AD-1BACC4F31E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D52F5B-E68C-A885-E109-6FB0F1CE2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7DC154-CA94-842E-1C67-C6567FE18B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137C9B-E00F-4E75-A6EF-628FD39D6F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36896"/>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451729418"/>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36038002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86823831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285463347"/>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2971469598"/>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1889248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4156438597"/>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83629757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481296123"/>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132539245"/>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4085944778"/>
      </p:ext>
    </p:extLst>
  </p:cSld>
  <p:clrMap bg1="lt1" tx1="dk1" bg2="lt2" tx2="dk2" accent1="accent1" accent2="accent2" accent3="accent3" accent4="accent4" accent5="accent5" accent6="accent6" hlink="hlink" folHlink="folHlink"/>
  <p:sldLayoutIdLst>
    <p:sldLayoutId id="2147484120" r:id="rId1"/>
    <p:sldLayoutId id="2147484122" r:id="rId2"/>
    <p:sldLayoutId id="2147484123" r:id="rId3"/>
    <p:sldLayoutId id="2147484124" r:id="rId4"/>
    <p:sldLayoutId id="2147484125" r:id="rId5"/>
    <p:sldLayoutId id="2147484126" r:id="rId6"/>
    <p:sldLayoutId id="2147484127" r:id="rId7"/>
    <p:sldLayoutId id="2147484129" r:id="rId8"/>
    <p:sldLayoutId id="2147484151" r:id="rId9"/>
    <p:sldLayoutId id="2147484152" r:id="rId10"/>
    <p:sldLayoutId id="2147484153" r:id="rId11"/>
    <p:sldLayoutId id="214748415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975201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17169147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2024/1/28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231912264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27824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41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D69E31-C159-46AF-8F25-83C3CF58D75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2024/1/28</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8CD073-45A5-4DA8-BB5C-63A37CDFC8B9}" type="slidenum">
              <a:rPr kumimoji="0" lang="zh-CN" altLang="en-US" sz="1200" b="0" i="0" u="none" strike="noStrike" kern="1200" cap="none" spc="0" normalizeH="0" baseline="0" noProof="0" smtClean="0">
                <a:ln>
                  <a:noFill/>
                </a:ln>
                <a:solidFill>
                  <a:prstClr val="black">
                    <a:tint val="75000"/>
                  </a:prstClr>
                </a:solidFill>
                <a:effectLst/>
                <a:uLnTx/>
                <a:uFillTx/>
                <a:latin typeface="字魂20号-石头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0号-石头体"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1106747449"/>
      </p:ext>
    </p:extLst>
  </p:cSld>
  <p:clrMap bg1="lt1" tx1="dk1" bg2="lt2" tx2="dk2" accent1="accent1" accent2="accent2" accent3="accent3" accent4="accent4" accent5="accent5" accent6="accent6" hlink="hlink" folHlink="folHlink"/>
  <p:sldLayoutIdLst>
    <p:sldLayoutId id="2147483787" r:id="rId1"/>
    <p:sldLayoutId id="2147483788"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9.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9.xml"/><Relationship Id="rId5" Type="http://schemas.openxmlformats.org/officeDocument/2006/relationships/image" Target="../media/image39.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39.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0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0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0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09.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9.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4.xml"/><Relationship Id="rId7" Type="http://schemas.openxmlformats.org/officeDocument/2006/relationships/image" Target="../media/image48.png"/><Relationship Id="rId2" Type="http://schemas.openxmlformats.org/officeDocument/2006/relationships/slideLayout" Target="../slideLayouts/slideLayout111.xml"/><Relationship Id="rId1" Type="http://schemas.openxmlformats.org/officeDocument/2006/relationships/themeOverride" Target="../theme/themeOverride1.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39.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16.xml"/><Relationship Id="rId7" Type="http://schemas.openxmlformats.org/officeDocument/2006/relationships/image" Target="../media/image53.png"/><Relationship Id="rId2" Type="http://schemas.openxmlformats.org/officeDocument/2006/relationships/slideLayout" Target="../slideLayouts/slideLayout132.xml"/><Relationship Id="rId1" Type="http://schemas.openxmlformats.org/officeDocument/2006/relationships/themeOverride" Target="../theme/themeOverride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9.xml"/><Relationship Id="rId5" Type="http://schemas.openxmlformats.org/officeDocument/2006/relationships/image" Target="../media/image39.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3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09.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09.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1.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13.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audio" Target="../media/audio4.wav"/><Relationship Id="rId1" Type="http://schemas.openxmlformats.org/officeDocument/2006/relationships/slideLayout" Target="../slideLayouts/slideLayout224.xml"/><Relationship Id="rId6" Type="http://schemas.openxmlformats.org/officeDocument/2006/relationships/image" Target="../media/image65.png"/><Relationship Id="rId5" Type="http://schemas.microsoft.com/office/2007/relationships/hdphoto" Target="../media/hdphoto6.wdp"/><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slide" Target="slide11.xml"/><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29.png"/><Relationship Id="rId11" Type="http://schemas.openxmlformats.org/officeDocument/2006/relationships/image" Target="../media/image24.gif"/><Relationship Id="rId5" Type="http://schemas.openxmlformats.org/officeDocument/2006/relationships/slide" Target="slide5.xml"/><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audio" Target="../media/audio4.wav"/><Relationship Id="rId1" Type="http://schemas.openxmlformats.org/officeDocument/2006/relationships/slideLayout" Target="../slideLayouts/slideLayout246.xml"/><Relationship Id="rId6" Type="http://schemas.openxmlformats.org/officeDocument/2006/relationships/image" Target="../media/image65.png"/><Relationship Id="rId5" Type="http://schemas.microsoft.com/office/2007/relationships/hdphoto" Target="../media/hdphoto6.wdp"/><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372.xml"/><Relationship Id="rId1" Type="http://schemas.openxmlformats.org/officeDocument/2006/relationships/tags" Target="../tags/tag1.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57.xml"/><Relationship Id="rId5" Type="http://schemas.openxmlformats.org/officeDocument/2006/relationships/image" Target="../media/image69.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26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279.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6.wav"/><Relationship Id="rId7" Type="http://schemas.openxmlformats.org/officeDocument/2006/relationships/image" Target="../media/image77.gif"/><Relationship Id="rId2" Type="http://schemas.openxmlformats.org/officeDocument/2006/relationships/audio" Target="../media/audio4.wav"/><Relationship Id="rId1" Type="http://schemas.openxmlformats.org/officeDocument/2006/relationships/slideLayout" Target="../slideLayouts/slideLayout290.xml"/><Relationship Id="rId6" Type="http://schemas.openxmlformats.org/officeDocument/2006/relationships/image" Target="../media/image76.png"/><Relationship Id="rId11" Type="http://schemas.openxmlformats.org/officeDocument/2006/relationships/audio" Target="../media/audio6.wav"/><Relationship Id="rId5" Type="http://schemas.openxmlformats.org/officeDocument/2006/relationships/image" Target="../media/image65.png"/><Relationship Id="rId10" Type="http://schemas.openxmlformats.org/officeDocument/2006/relationships/audio" Target="../media/audio4.wav"/><Relationship Id="rId4" Type="http://schemas.openxmlformats.org/officeDocument/2006/relationships/image" Target="../media/image63.png"/><Relationship Id="rId9"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01.xml"/><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31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6.wav"/><Relationship Id="rId1" Type="http://schemas.openxmlformats.org/officeDocument/2006/relationships/slideLayout" Target="../slideLayouts/slideLayout32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47.xml"/><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23.xml"/></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45.xml"/></Relationships>
</file>

<file path=ppt/slides/_rels/slide5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3.png"/><Relationship Id="rId7" Type="http://schemas.openxmlformats.org/officeDocument/2006/relationships/image" Target="../media/image91.png"/><Relationship Id="rId2" Type="http://schemas.openxmlformats.org/officeDocument/2006/relationships/audio" Target="../media/audio4.wav"/><Relationship Id="rId1" Type="http://schemas.openxmlformats.org/officeDocument/2006/relationships/slideLayout" Target="../slideLayouts/slideLayout36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334.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69.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3.wav"/><Relationship Id="rId1" Type="http://schemas.openxmlformats.org/officeDocument/2006/relationships/slideLayout" Target="../slideLayouts/slideLayout5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1980886" y="1251750"/>
            <a:ext cx="7786111" cy="5510171"/>
          </a:xfrm>
          <a:prstGeom prst="rect">
            <a:avLst/>
          </a:prstGeom>
        </p:spPr>
      </p:pic>
      <p:pic>
        <p:nvPicPr>
          <p:cNvPr id="11" name="Picture 10">
            <a:extLst>
              <a:ext uri="{FF2B5EF4-FFF2-40B4-BE49-F238E27FC236}">
                <a16:creationId xmlns:a16="http://schemas.microsoft.com/office/drawing/2014/main" id="{466109FF-C41C-419B-9E1D-22F7E8E91E37}"/>
              </a:ext>
            </a:extLst>
          </p:cNvPr>
          <p:cNvPicPr>
            <a:picLocks noChangeAspect="1"/>
          </p:cNvPicPr>
          <p:nvPr/>
        </p:nvPicPr>
        <p:blipFill>
          <a:blip r:embed="rId4"/>
          <a:stretch>
            <a:fillRect/>
          </a:stretch>
        </p:blipFill>
        <p:spPr>
          <a:xfrm>
            <a:off x="2496464" y="227533"/>
            <a:ext cx="6754953" cy="1024217"/>
          </a:xfrm>
          <a:prstGeom prst="rect">
            <a:avLst/>
          </a:prstGeom>
        </p:spPr>
      </p:pic>
    </p:spTree>
    <p:extLst>
      <p:ext uri="{BB962C8B-B14F-4D97-AF65-F5344CB8AC3E}">
        <p14:creationId xmlns:p14="http://schemas.microsoft.com/office/powerpoint/2010/main" val="36420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1870913" y="822896"/>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dirty="0">
                <a:solidFill>
                  <a:srgbClr val="FF0000"/>
                </a:solidFill>
                <a:latin typeface="Algerian" panose="04020705040A02060702" pitchFamily="82" charset="0"/>
                <a:ea typeface="字魂20号-石头体"/>
                <a:cs typeface="Arial" panose="020B0604020202020204" pitchFamily="34" charset="0"/>
              </a:rPr>
              <a:t>KHÁM PHÁ</a:t>
            </a:r>
            <a:endParaRPr kumimoji="0" lang="en-US" sz="8800" b="1" i="0" u="none" strike="noStrike" kern="1200" cap="none" spc="0" normalizeH="0" baseline="0" noProof="0" dirty="0">
              <a:ln>
                <a:noFill/>
              </a:ln>
              <a:solidFill>
                <a:srgbClr val="FF0000"/>
              </a:solidFill>
              <a:effectLst/>
              <a:uLnTx/>
              <a:uFillTx/>
              <a:latin typeface="Algerian" panose="04020705040A02060702" pitchFamily="82" charset="0"/>
              <a:ea typeface="字魂20号-石头体"/>
              <a:cs typeface="Arial" panose="020B0604020202020204" pitchFamily="34" charset="0"/>
            </a:endParaRPr>
          </a:p>
        </p:txBody>
      </p:sp>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Tree>
    <p:extLst>
      <p:ext uri="{BB962C8B-B14F-4D97-AF65-F5344CB8AC3E}">
        <p14:creationId xmlns:p14="http://schemas.microsoft.com/office/powerpoint/2010/main" val="40164447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1" name="图片 47">
            <a:extLst>
              <a:ext uri="{FF2B5EF4-FFF2-40B4-BE49-F238E27FC236}">
                <a16:creationId xmlns:a16="http://schemas.microsoft.com/office/drawing/2014/main" id="{8DF827E7-3224-425C-BD5F-87D36BC4B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32" name="文本框 18">
            <a:extLst>
              <a:ext uri="{FF2B5EF4-FFF2-40B4-BE49-F238E27FC236}">
                <a16:creationId xmlns:a16="http://schemas.microsoft.com/office/drawing/2014/main" id="{F7695604-B50C-4FFC-8EA7-B6D0C6B6D422}"/>
              </a:ext>
            </a:extLst>
          </p:cNvPr>
          <p:cNvSpPr txBox="1"/>
          <p:nvPr/>
        </p:nvSpPr>
        <p:spPr>
          <a:xfrm>
            <a:off x="4578922" y="1342933"/>
            <a:ext cx="2383926" cy="923330"/>
          </a:xfrm>
          <a:prstGeom prst="rect">
            <a:avLst/>
          </a:prstGeom>
          <a:noFill/>
        </p:spPr>
        <p:txBody>
          <a:bodyPr wrap="square" rtlCol="0">
            <a:spAutoFit/>
          </a:bodyPr>
          <a:lstStyle/>
          <a:p>
            <a:pPr algn="ctr"/>
            <a:r>
              <a:rPr lang="en-US" altLang="zh-CN" sz="5400" b="1" dirty="0">
                <a:ln w="285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endParaRPr>
          </a:p>
        </p:txBody>
      </p:sp>
      <p:pic>
        <p:nvPicPr>
          <p:cNvPr id="33" name="Picture 32">
            <a:extLst>
              <a:ext uri="{FF2B5EF4-FFF2-40B4-BE49-F238E27FC236}">
                <a16:creationId xmlns:a16="http://schemas.microsoft.com/office/drawing/2014/main" id="{15CAD56B-E89B-4F25-9AD8-EB6FC0E1521D}"/>
              </a:ext>
            </a:extLst>
          </p:cNvPr>
          <p:cNvPicPr>
            <a:picLocks noChangeAspect="1"/>
          </p:cNvPicPr>
          <p:nvPr/>
        </p:nvPicPr>
        <p:blipFill>
          <a:blip r:embed="rId5"/>
          <a:stretch>
            <a:fillRect/>
          </a:stretch>
        </p:blipFill>
        <p:spPr>
          <a:xfrm>
            <a:off x="2786634" y="2121184"/>
            <a:ext cx="5968501" cy="2780017"/>
          </a:xfrm>
          <a:prstGeom prst="rect">
            <a:avLst/>
          </a:prstGeom>
        </p:spPr>
      </p:pic>
      <p:sp>
        <p:nvSpPr>
          <p:cNvPr id="6" name="TextBox 5"/>
          <p:cNvSpPr txBox="1"/>
          <p:nvPr/>
        </p:nvSpPr>
        <p:spPr>
          <a:xfrm>
            <a:off x="-1712221" y="216309"/>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54518" y="328744"/>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2" name="Group 11">
            <a:extLst>
              <a:ext uri="{FF2B5EF4-FFF2-40B4-BE49-F238E27FC236}">
                <a16:creationId xmlns:a16="http://schemas.microsoft.com/office/drawing/2014/main" id="{AEC2839E-D8CA-059E-EA24-6073973F55C7}"/>
              </a:ext>
            </a:extLst>
          </p:cNvPr>
          <p:cNvGrpSpPr/>
          <p:nvPr/>
        </p:nvGrpSpPr>
        <p:grpSpPr>
          <a:xfrm>
            <a:off x="9487810" y="328830"/>
            <a:ext cx="2085276" cy="559643"/>
            <a:chOff x="2834082" y="693066"/>
            <a:chExt cx="4225200" cy="629994"/>
          </a:xfrm>
        </p:grpSpPr>
        <p:sp>
          <p:nvSpPr>
            <p:cNvPr id="14" name="Rounded Rectangle 8">
              <a:extLst>
                <a:ext uri="{FF2B5EF4-FFF2-40B4-BE49-F238E27FC236}">
                  <a16:creationId xmlns:a16="http://schemas.microsoft.com/office/drawing/2014/main" id="{DAB9C2EE-E8F1-7B16-6752-F43705473CF4}"/>
                </a:ext>
              </a:extLst>
            </p:cNvPr>
            <p:cNvSpPr/>
            <p:nvPr/>
          </p:nvSpPr>
          <p:spPr>
            <a:xfrm>
              <a:off x="3435635" y="693066"/>
              <a:ext cx="362364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0B486C43-9463-41AB-5C44-0FAF876A20B1}"/>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mn-ea"/>
                <a:cs typeface="+mn-cs"/>
              </a:rPr>
              <a:t>SGK/27</a:t>
            </a:r>
          </a:p>
        </p:txBody>
      </p:sp>
      <p:pic>
        <p:nvPicPr>
          <p:cNvPr id="2" name="Picture 1"/>
          <p:cNvPicPr>
            <a:picLocks noChangeAspect="1"/>
          </p:cNvPicPr>
          <p:nvPr/>
        </p:nvPicPr>
        <p:blipFill>
          <a:blip r:embed="rId4"/>
          <a:stretch>
            <a:fillRect/>
          </a:stretch>
        </p:blipFill>
        <p:spPr>
          <a:xfrm>
            <a:off x="454518" y="437320"/>
            <a:ext cx="6134866" cy="5972353"/>
          </a:xfrm>
          <a:prstGeom prst="rect">
            <a:avLst/>
          </a:prstGeom>
        </p:spPr>
      </p:pic>
      <p:pic>
        <p:nvPicPr>
          <p:cNvPr id="4" name="Picture 3"/>
          <p:cNvPicPr>
            <a:picLocks noChangeAspect="1"/>
          </p:cNvPicPr>
          <p:nvPr/>
        </p:nvPicPr>
        <p:blipFill>
          <a:blip r:embed="rId5"/>
          <a:stretch>
            <a:fillRect/>
          </a:stretch>
        </p:blipFill>
        <p:spPr>
          <a:xfrm>
            <a:off x="6523013" y="1217217"/>
            <a:ext cx="5161534" cy="2457243"/>
          </a:xfrm>
          <a:prstGeom prst="rect">
            <a:avLst/>
          </a:prstGeom>
        </p:spPr>
      </p:pic>
    </p:spTree>
    <p:extLst>
      <p:ext uri="{BB962C8B-B14F-4D97-AF65-F5344CB8AC3E}">
        <p14:creationId xmlns:p14="http://schemas.microsoft.com/office/powerpoint/2010/main" val="3968396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54518" y="328744"/>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22" name="Group 21">
            <a:extLst>
              <a:ext uri="{FF2B5EF4-FFF2-40B4-BE49-F238E27FC236}">
                <a16:creationId xmlns:a16="http://schemas.microsoft.com/office/drawing/2014/main" id="{CCA81694-810B-8465-BFA2-9D5EE937A946}"/>
              </a:ext>
            </a:extLst>
          </p:cNvPr>
          <p:cNvGrpSpPr/>
          <p:nvPr/>
        </p:nvGrpSpPr>
        <p:grpSpPr>
          <a:xfrm>
            <a:off x="8982506" y="446396"/>
            <a:ext cx="2476827" cy="653170"/>
            <a:chOff x="2970998" y="721599"/>
            <a:chExt cx="3956739" cy="567210"/>
          </a:xfrm>
        </p:grpSpPr>
        <p:sp>
          <p:nvSpPr>
            <p:cNvPr id="23" name="Rounded Rectangle 8">
              <a:extLst>
                <a:ext uri="{FF2B5EF4-FFF2-40B4-BE49-F238E27FC236}">
                  <a16:creationId xmlns:a16="http://schemas.microsoft.com/office/drawing/2014/main" id="{B7EA3C35-6BBD-4D64-0ED7-D9FA1DC76A0F}"/>
                </a:ext>
              </a:extLst>
            </p:cNvPr>
            <p:cNvSpPr/>
            <p:nvPr/>
          </p:nvSpPr>
          <p:spPr>
            <a:xfrm>
              <a:off x="3042745" y="755850"/>
              <a:ext cx="3884992" cy="447435"/>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Chia </a:t>
              </a:r>
              <a:r>
                <a:rPr kumimoji="0" lang="en-US" altLang="zh-CN" sz="24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4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4" name="Picture 23">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3233496" y="459101"/>
              <a:ext cx="567210" cy="1092205"/>
            </a:xfrm>
            <a:prstGeom prst="rect">
              <a:avLst/>
            </a:prstGeom>
            <a:ln>
              <a:noFill/>
            </a:ln>
          </p:spPr>
        </p:pic>
      </p:grpSp>
    </p:spTree>
    <p:extLst>
      <p:ext uri="{BB962C8B-B14F-4D97-AF65-F5344CB8AC3E}">
        <p14:creationId xmlns:p14="http://schemas.microsoft.com/office/powerpoint/2010/main" val="193322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54518" y="328744"/>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25" name="Group 24">
            <a:extLst>
              <a:ext uri="{FF2B5EF4-FFF2-40B4-BE49-F238E27FC236}">
                <a16:creationId xmlns:a16="http://schemas.microsoft.com/office/drawing/2014/main" id="{CCA81694-810B-8465-BFA2-9D5EE937A946}"/>
              </a:ext>
            </a:extLst>
          </p:cNvPr>
          <p:cNvGrpSpPr/>
          <p:nvPr/>
        </p:nvGrpSpPr>
        <p:grpSpPr>
          <a:xfrm>
            <a:off x="7885084" y="328744"/>
            <a:ext cx="3788523" cy="653170"/>
            <a:chOff x="2247161" y="712373"/>
            <a:chExt cx="6539516" cy="567210"/>
          </a:xfrm>
        </p:grpSpPr>
        <p:sp>
          <p:nvSpPr>
            <p:cNvPr id="26" name="Rounded Rectangle 8">
              <a:extLst>
                <a:ext uri="{FF2B5EF4-FFF2-40B4-BE49-F238E27FC236}">
                  <a16:creationId xmlns:a16="http://schemas.microsoft.com/office/drawing/2014/main" id="{B7EA3C35-6BBD-4D64-0ED7-D9FA1DC76A0F}"/>
                </a:ext>
              </a:extLst>
            </p:cNvPr>
            <p:cNvSpPr/>
            <p:nvPr/>
          </p:nvSpPr>
          <p:spPr>
            <a:xfrm>
              <a:off x="3127531" y="729393"/>
              <a:ext cx="5659146"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Đọc</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nối</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tiếp</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7" name="Picture 26">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2509659" y="449875"/>
              <a:ext cx="567210" cy="1092206"/>
            </a:xfrm>
            <a:prstGeom prst="rect">
              <a:avLst/>
            </a:prstGeom>
            <a:ln>
              <a:noFill/>
            </a:ln>
          </p:spPr>
        </p:pic>
      </p:grpSp>
    </p:spTree>
    <p:extLst>
      <p:ext uri="{BB962C8B-B14F-4D97-AF65-F5344CB8AC3E}">
        <p14:creationId xmlns:p14="http://schemas.microsoft.com/office/powerpoint/2010/main" val="921192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4" y="475522"/>
            <a:ext cx="14861177"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4969590"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490050"/>
            <a:ext cx="4985712" cy="1119924"/>
            <a:chOff x="6410789" y="738020"/>
            <a:chExt cx="4419342" cy="120371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486831" y="738020"/>
              <a:ext cx="4343300" cy="992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lũ</a:t>
              </a:r>
              <a:r>
                <a:rPr kumimoji="1" lang="en-US" altLang="zh-CN" sz="5400" b="1" i="0" u="none" strike="noStrike" kern="1200" cap="none" spc="0" normalizeH="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5400" b="1" i="0" u="none" strike="noStrike" kern="1200" cap="none" spc="0" normalizeH="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lũ</a:t>
              </a:r>
              <a:endParaRPr kumimoji="1"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7" y="3730919"/>
            <a:ext cx="5013941" cy="1048966"/>
            <a:chOff x="6410789" y="2733385"/>
            <a:chExt cx="4322439" cy="1127444"/>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924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lượn</a:t>
              </a:r>
              <a:r>
                <a:rPr kumimoji="1" lang="en-US" altLang="zh-CN"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lên</a:t>
              </a:r>
              <a:endParaRPr kumimoji="1"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211900" y="639602"/>
            <a:ext cx="594747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khó</a:t>
            </a:r>
            <a:endParaRPr kumimoji="0" lang="en-US" sz="4000" b="1" i="0" u="none" strike="noStrike" kern="1200" cap="none" spc="0" normalizeH="0" baseline="0" noProof="0" dirty="0">
              <a:ln>
                <a:noFill/>
              </a:ln>
              <a:solidFill>
                <a:srgbClr val="338C8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5013940"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búp</a:t>
              </a:r>
              <a:r>
                <a:rPr kumimoji="1" lang="en-US" altLang="zh-CN" sz="5400" b="1" i="0" u="none" strike="noStrike" kern="1200" cap="none" spc="0" normalizeH="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 </a:t>
              </a:r>
              <a:r>
                <a:rPr kumimoji="1" lang="en-US" altLang="zh-CN" sz="5400" b="1" i="0" u="none" strike="noStrike" kern="1200" cap="none" spc="0" normalizeH="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rPr>
                <a:t>nõn</a:t>
              </a:r>
              <a:endParaRPr kumimoji="1"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inpin heiti" panose="00000500000000000000" pitchFamily="2" charset="-122"/>
              </a:endParaRPr>
            </a:p>
          </p:txBody>
        </p:sp>
      </p:grpSp>
      <p:sp>
        <p:nvSpPr>
          <p:cNvPr id="15" name="TextBox 14"/>
          <p:cNvSpPr txBox="1"/>
          <p:nvPr/>
        </p:nvSpPr>
        <p:spPr>
          <a:xfrm>
            <a:off x="-1636565" y="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cs typeface="+mn-cs"/>
            </a:endParaRPr>
          </a:p>
        </p:txBody>
      </p:sp>
    </p:spTree>
    <p:extLst>
      <p:ext uri="{BB962C8B-B14F-4D97-AF65-F5344CB8AC3E}">
        <p14:creationId xmlns:p14="http://schemas.microsoft.com/office/powerpoint/2010/main" val="36225315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82588"/>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889502" y="139761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244118" y="1743310"/>
            <a:ext cx="10142156" cy="4247317"/>
          </a:xfrm>
          <a:prstGeom prst="rect">
            <a:avLst/>
          </a:prstGeom>
          <a:noFill/>
        </p:spPr>
        <p:txBody>
          <a:bodyPr wrap="square" rtlCol="0">
            <a:spAutoFit/>
          </a:bodyPr>
          <a:lstStyle/>
          <a:p>
            <a:pPr algn="just"/>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a:t>
            </a:r>
            <a:r>
              <a:rPr lang="en-US" sz="3000" dirty="0" err="1">
                <a:solidFill>
                  <a:srgbClr val="002060"/>
                </a:solidFill>
                <a:latin typeface="Arial" panose="020B0604020202020204" pitchFamily="34" charset="0"/>
                <a:ea typeface="Arial-Rounded" panose="020B0500000000000000" pitchFamily="34" charset="0"/>
                <a:cs typeface="Arial" panose="020B0604020202020204" pitchFamily="34" charset="0"/>
              </a:rPr>
              <a:t>tranh</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cãi nhau, ồn mà vui không thể tưởng được. Ngày hội mùa xuân đấy!</a:t>
            </a: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
        <p:nvSpPr>
          <p:cNvPr id="14" name="Rounded Rectangle 15">
            <a:extLst>
              <a:ext uri="{FF2B5EF4-FFF2-40B4-BE49-F238E27FC236}">
                <a16:creationId xmlns:a16="http://schemas.microsoft.com/office/drawing/2014/main" id="{75E16419-F05F-4919-85AC-B46141D4FFCA}"/>
              </a:ext>
            </a:extLst>
          </p:cNvPr>
          <p:cNvSpPr/>
          <p:nvPr/>
        </p:nvSpPr>
        <p:spPr>
          <a:xfrm>
            <a:off x="1145209" y="1569840"/>
            <a:ext cx="10397863" cy="460989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panose="020B0604020202020204" pitchFamily="34" charset="0"/>
              <a:ea typeface="字魂20号-石头体"/>
              <a:cs typeface="Arial" panose="020B0604020202020204" pitchFamily="34" charset="0"/>
            </a:endParaRPr>
          </a:p>
        </p:txBody>
      </p:sp>
    </p:spTree>
    <p:extLst>
      <p:ext uri="{BB962C8B-B14F-4D97-AF65-F5344CB8AC3E}">
        <p14:creationId xmlns:p14="http://schemas.microsoft.com/office/powerpoint/2010/main" val="208239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câu dài</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348506" y="1800877"/>
            <a:ext cx="10142156" cy="1305165"/>
          </a:xfrm>
          <a:prstGeom prst="rect">
            <a:avLst/>
          </a:prstGeom>
          <a:noFill/>
        </p:spPr>
        <p:txBody>
          <a:bodyPr wrap="square" rtlCol="0">
            <a:spAutoFit/>
          </a:bodyPr>
          <a:lstStyle/>
          <a:p>
            <a:pPr marL="44450" lvl="0" algn="just">
              <a:lnSpc>
                <a:spcPct val="150000"/>
              </a:lnSpc>
              <a:defRPr/>
            </a:pP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Chào mào, sáo sậu, sáo đen…đàn đàn lũ lũ bay đi bay về, lượn lên lượn xuống</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C57D259-D165-E223-9EA8-A271122D0450}"/>
              </a:ext>
            </a:extLst>
          </p:cNvPr>
          <p:cNvCxnSpPr>
            <a:cxnSpLocks/>
          </p:cNvCxnSpPr>
          <p:nvPr/>
        </p:nvCxnSpPr>
        <p:spPr>
          <a:xfrm flipH="1">
            <a:off x="3262163" y="1947315"/>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9" name="Group 18">
            <a:extLst>
              <a:ext uri="{FF2B5EF4-FFF2-40B4-BE49-F238E27FC236}">
                <a16:creationId xmlns:a16="http://schemas.microsoft.com/office/drawing/2014/main" id="{F551B113-4A0B-1FD1-464D-C0C9DC0762B4}"/>
              </a:ext>
            </a:extLst>
          </p:cNvPr>
          <p:cNvGrpSpPr/>
          <p:nvPr/>
        </p:nvGrpSpPr>
        <p:grpSpPr>
          <a:xfrm>
            <a:off x="4792710" y="2581332"/>
            <a:ext cx="178951" cy="410725"/>
            <a:chOff x="8884260" y="5099342"/>
            <a:chExt cx="178951" cy="410725"/>
          </a:xfrm>
        </p:grpSpPr>
        <p:cxnSp>
          <p:nvCxnSpPr>
            <p:cNvPr id="20" name="Straight Connector 19">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cxnSp>
        <p:nvCxnSpPr>
          <p:cNvPr id="17" name="Straight Connector 16">
            <a:extLst>
              <a:ext uri="{FF2B5EF4-FFF2-40B4-BE49-F238E27FC236}">
                <a16:creationId xmlns:a16="http://schemas.microsoft.com/office/drawing/2014/main" id="{4C57D259-D165-E223-9EA8-A271122D0450}"/>
              </a:ext>
            </a:extLst>
          </p:cNvPr>
          <p:cNvCxnSpPr>
            <a:cxnSpLocks/>
          </p:cNvCxnSpPr>
          <p:nvPr/>
        </p:nvCxnSpPr>
        <p:spPr>
          <a:xfrm flipH="1">
            <a:off x="4848306" y="195805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C57D259-D165-E223-9EA8-A271122D0450}"/>
              </a:ext>
            </a:extLst>
          </p:cNvPr>
          <p:cNvCxnSpPr>
            <a:cxnSpLocks/>
          </p:cNvCxnSpPr>
          <p:nvPr/>
        </p:nvCxnSpPr>
        <p:spPr>
          <a:xfrm flipH="1">
            <a:off x="6590370" y="195805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C57D259-D165-E223-9EA8-A271122D0450}"/>
              </a:ext>
            </a:extLst>
          </p:cNvPr>
          <p:cNvCxnSpPr>
            <a:cxnSpLocks/>
          </p:cNvCxnSpPr>
          <p:nvPr/>
        </p:nvCxnSpPr>
        <p:spPr>
          <a:xfrm flipH="1">
            <a:off x="8079243" y="195805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4C57D259-D165-E223-9EA8-A271122D0450}"/>
              </a:ext>
            </a:extLst>
          </p:cNvPr>
          <p:cNvCxnSpPr>
            <a:cxnSpLocks/>
          </p:cNvCxnSpPr>
          <p:nvPr/>
        </p:nvCxnSpPr>
        <p:spPr>
          <a:xfrm flipH="1">
            <a:off x="8943097" y="1947314"/>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4C57D259-D165-E223-9EA8-A271122D0450}"/>
              </a:ext>
            </a:extLst>
          </p:cNvPr>
          <p:cNvCxnSpPr>
            <a:cxnSpLocks/>
          </p:cNvCxnSpPr>
          <p:nvPr/>
        </p:nvCxnSpPr>
        <p:spPr>
          <a:xfrm flipH="1">
            <a:off x="11426677" y="1934914"/>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321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17879" y="582588"/>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712321" y="12754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145209" y="1725406"/>
            <a:ext cx="10142156" cy="1015663"/>
          </a:xfrm>
          <a:prstGeom prst="rect">
            <a:avLst/>
          </a:prstGeom>
          <a:noFill/>
        </p:spPr>
        <p:txBody>
          <a:bodyPr wrap="square" rtlCol="0">
            <a:spAutoFit/>
          </a:bodyPr>
          <a:lstStyle/>
          <a:p>
            <a:pPr lvl="0" algn="jus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Cây gạo già mỗi năm lại trở lại</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 cành nặng trĩu những hoa đỏ mọng và đầy tiếng chim hót.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
        <p:nvSpPr>
          <p:cNvPr id="14" name="Rounded Rectangle 15">
            <a:extLst>
              <a:ext uri="{FF2B5EF4-FFF2-40B4-BE49-F238E27FC236}">
                <a16:creationId xmlns:a16="http://schemas.microsoft.com/office/drawing/2014/main" id="{75E16419-F05F-4919-85AC-B46141D4FFCA}"/>
              </a:ext>
            </a:extLst>
          </p:cNvPr>
          <p:cNvSpPr/>
          <p:nvPr/>
        </p:nvSpPr>
        <p:spPr>
          <a:xfrm>
            <a:off x="1012238" y="1569840"/>
            <a:ext cx="10397863" cy="165568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panose="020B0604020202020204" pitchFamily="34" charset="0"/>
              <a:ea typeface="字魂20号-石头体"/>
              <a:cs typeface="Arial" panose="020B0604020202020204" pitchFamily="34" charset="0"/>
            </a:endParaRPr>
          </a:p>
        </p:txBody>
      </p:sp>
      <p:sp>
        <p:nvSpPr>
          <p:cNvPr id="15" name="TextBox 14">
            <a:extLst>
              <a:ext uri="{FF2B5EF4-FFF2-40B4-BE49-F238E27FC236}">
                <a16:creationId xmlns:a16="http://schemas.microsoft.com/office/drawing/2014/main" id="{44E29D84-7D90-4E6B-8EC1-6A20D527F266}"/>
              </a:ext>
            </a:extLst>
          </p:cNvPr>
          <p:cNvSpPr txBox="1"/>
          <p:nvPr/>
        </p:nvSpPr>
        <p:spPr>
          <a:xfrm>
            <a:off x="6790028" y="1725406"/>
            <a:ext cx="1791264" cy="553998"/>
          </a:xfrm>
          <a:prstGeom prst="rect">
            <a:avLst/>
          </a:prstGeom>
          <a:noFill/>
        </p:spPr>
        <p:txBody>
          <a:bodyPr wrap="square" rtlCol="0">
            <a:spAutoFit/>
          </a:bodyPr>
          <a:lstStyle/>
          <a:p>
            <a:pPr lvl="0" algn="just">
              <a:defRPr/>
            </a:pP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tuổi xuân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 name="TextBox 1"/>
          <p:cNvSpPr txBox="1"/>
          <p:nvPr/>
        </p:nvSpPr>
        <p:spPr>
          <a:xfrm>
            <a:off x="1841356" y="3638399"/>
            <a:ext cx="8561195" cy="861774"/>
          </a:xfrm>
          <a:prstGeom prst="rect">
            <a:avLst/>
          </a:prstGeom>
          <a:noFill/>
        </p:spPr>
        <p:txBody>
          <a:bodyPr wrap="square" rtlCol="0">
            <a:spAutoFit/>
          </a:bodyPr>
          <a:lstStyle/>
          <a:p>
            <a:r>
              <a:rPr lang="vi-VN" sz="3000" dirty="0">
                <a:solidFill>
                  <a:srgbClr val="FF0000"/>
                </a:solidFill>
                <a:latin typeface="Arial" panose="020B0604020202020204" pitchFamily="34" charset="0"/>
                <a:cs typeface="Arial" panose="020B0604020202020204" pitchFamily="34" charset="0"/>
              </a:rPr>
              <a:t>Tuổi xuân: </a:t>
            </a:r>
            <a:r>
              <a:rPr lang="vi-VN" sz="3000" i="1" dirty="0">
                <a:solidFill>
                  <a:srgbClr val="002060"/>
                </a:solidFill>
                <a:latin typeface="Arial" panose="020B0604020202020204" pitchFamily="34" charset="0"/>
                <a:cs typeface="Arial" panose="020B0604020202020204" pitchFamily="34" charset="0"/>
              </a:rPr>
              <a:t>tuổi của sự sinh sôi và phát triển</a:t>
            </a:r>
          </a:p>
          <a:p>
            <a:endParaRPr lang="en-US" dirty="0"/>
          </a:p>
        </p:txBody>
      </p:sp>
    </p:spTree>
    <p:extLst>
      <p:ext uri="{BB962C8B-B14F-4D97-AF65-F5344CB8AC3E}">
        <p14:creationId xmlns:p14="http://schemas.microsoft.com/office/powerpoint/2010/main" val="158563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5"/>
                                        </p:tgtEl>
                                        <p:attrNameLst>
                                          <p:attrName>style.color</p:attrName>
                                        </p:attrNameLst>
                                      </p:cBhvr>
                                      <p:to>
                                        <p:clrVal>
                                          <a:srgbClr val="FF0000"/>
                                        </p:clrVal>
                                      </p:to>
                                    </p:set>
                                    <p:set>
                                      <p:cBhvr>
                                        <p:cTn id="7" dur="500" fill="hold"/>
                                        <p:tgtEl>
                                          <p:spTgt spid="15"/>
                                        </p:tgtEl>
                                        <p:attrNameLst>
                                          <p:attrName>fillcolor</p:attrName>
                                        </p:attrNameLst>
                                      </p:cBhvr>
                                      <p:to>
                                        <p:clrVal>
                                          <a:srgbClr val="FF0000"/>
                                        </p:clrVal>
                                      </p:to>
                                    </p:set>
                                    <p:set>
                                      <p:cBhvr>
                                        <p:cTn id="8" dur="500" fill="hold"/>
                                        <p:tgtEl>
                                          <p:spTgt spid="15"/>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889502" y="139761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145208" y="1725406"/>
            <a:ext cx="10397863" cy="2400657"/>
          </a:xfrm>
          <a:prstGeom prst="rect">
            <a:avLst/>
          </a:prstGeom>
          <a:noFill/>
        </p:spPr>
        <p:txBody>
          <a:bodyPr wrap="square"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Hết mùa hoa, chim chóc cũng </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 Cây gạo chấm dứt những ngày tưng bừng, ồn ã, lại trở về với dáng vẻ xanh mát, trầm tư. Cây đứng im, cao lớn, hiền lành, làm </a:t>
            </a:r>
            <a:r>
              <a:rPr lang="en-US" sz="3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 cho những con đò cập bến và cho những đứa con về thăm quê mẹ.</a:t>
            </a: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
        <p:nvSpPr>
          <p:cNvPr id="14" name="Rounded Rectangle 15">
            <a:extLst>
              <a:ext uri="{FF2B5EF4-FFF2-40B4-BE49-F238E27FC236}">
                <a16:creationId xmlns:a16="http://schemas.microsoft.com/office/drawing/2014/main" id="{75E16419-F05F-4919-85AC-B46141D4FFCA}"/>
              </a:ext>
            </a:extLst>
          </p:cNvPr>
          <p:cNvSpPr/>
          <p:nvPr/>
        </p:nvSpPr>
        <p:spPr>
          <a:xfrm>
            <a:off x="1145209" y="1569841"/>
            <a:ext cx="10397863" cy="267056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panose="020B0604020202020204" pitchFamily="34" charset="0"/>
              <a:ea typeface="字魂20号-石头体"/>
              <a:cs typeface="Arial" panose="020B0604020202020204" pitchFamily="34" charset="0"/>
            </a:endParaRPr>
          </a:p>
        </p:txBody>
      </p:sp>
      <p:sp>
        <p:nvSpPr>
          <p:cNvPr id="15" name="TextBox 14">
            <a:extLst>
              <a:ext uri="{FF2B5EF4-FFF2-40B4-BE49-F238E27FC236}">
                <a16:creationId xmlns:a16="http://schemas.microsoft.com/office/drawing/2014/main" id="{44E29D84-7D90-4E6B-8EC1-6A20D527F266}"/>
              </a:ext>
            </a:extLst>
          </p:cNvPr>
          <p:cNvSpPr txBox="1"/>
          <p:nvPr/>
        </p:nvSpPr>
        <p:spPr>
          <a:xfrm>
            <a:off x="9965272" y="2628124"/>
            <a:ext cx="802497" cy="553998"/>
          </a:xfrm>
          <a:prstGeom prst="rect">
            <a:avLst/>
          </a:prstGeom>
          <a:noFill/>
        </p:spPr>
        <p:txBody>
          <a:bodyPr wrap="square" rtlCol="0">
            <a:spAutoFit/>
          </a:bodyPr>
          <a:lstStyle/>
          <a:p>
            <a:pPr algn="just"/>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tiêu</a:t>
            </a:r>
          </a:p>
        </p:txBody>
      </p:sp>
      <p:sp>
        <p:nvSpPr>
          <p:cNvPr id="16" name="TextBox 15">
            <a:extLst>
              <a:ext uri="{FF2B5EF4-FFF2-40B4-BE49-F238E27FC236}">
                <a16:creationId xmlns:a16="http://schemas.microsoft.com/office/drawing/2014/main" id="{44E29D84-7D90-4E6B-8EC1-6A20D527F266}"/>
              </a:ext>
            </a:extLst>
          </p:cNvPr>
          <p:cNvSpPr txBox="1"/>
          <p:nvPr/>
        </p:nvSpPr>
        <p:spPr>
          <a:xfrm>
            <a:off x="7047924" y="1723420"/>
            <a:ext cx="840032" cy="553998"/>
          </a:xfrm>
          <a:prstGeom prst="rect">
            <a:avLst/>
          </a:prstGeom>
          <a:noFill/>
        </p:spPr>
        <p:txBody>
          <a:bodyPr wrap="square" rtlCol="0">
            <a:spAutoFit/>
          </a:bodyPr>
          <a:lstStyle/>
          <a:p>
            <a:pPr algn="just"/>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vãn </a:t>
            </a:r>
          </a:p>
        </p:txBody>
      </p:sp>
      <p:sp>
        <p:nvSpPr>
          <p:cNvPr id="2" name="TextBox 1"/>
          <p:cNvSpPr txBox="1"/>
          <p:nvPr/>
        </p:nvSpPr>
        <p:spPr>
          <a:xfrm>
            <a:off x="1939331" y="4412634"/>
            <a:ext cx="9013371" cy="553998"/>
          </a:xfrm>
          <a:prstGeom prst="rect">
            <a:avLst/>
          </a:prstGeom>
          <a:noFill/>
        </p:spPr>
        <p:txBody>
          <a:bodyPr wrap="square" rtlCol="0">
            <a:spAutoFit/>
          </a:bodyPr>
          <a:lstStyle/>
          <a:p>
            <a:pPr lvl="0"/>
            <a:r>
              <a:rPr lang="vi-VN" sz="3000" dirty="0">
                <a:solidFill>
                  <a:srgbClr val="FF0000"/>
                </a:solidFill>
                <a:latin typeface="Arial" panose="020B0604020202020204" pitchFamily="34" charset="0"/>
                <a:cs typeface="Arial" panose="020B0604020202020204" pitchFamily="34" charset="0"/>
              </a:rPr>
              <a:t>Vãn:</a:t>
            </a:r>
            <a:r>
              <a:rPr lang="vi-VN" sz="3000" dirty="0">
                <a:solidFill>
                  <a:srgbClr val="002060"/>
                </a:solidFill>
                <a:latin typeface="Arial" panose="020B0604020202020204" pitchFamily="34" charset="0"/>
                <a:cs typeface="Arial" panose="020B0604020202020204" pitchFamily="34" charset="0"/>
              </a:rPr>
              <a:t> </a:t>
            </a:r>
            <a:r>
              <a:rPr lang="vi-VN" sz="3000" i="1" dirty="0">
                <a:solidFill>
                  <a:srgbClr val="002060"/>
                </a:solidFill>
                <a:latin typeface="Arial" panose="020B0604020202020204" pitchFamily="34" charset="0"/>
                <a:cs typeface="Arial" panose="020B0604020202020204" pitchFamily="34" charset="0"/>
              </a:rPr>
              <a:t>số lượng giảm đi, không còn như lúc đầu</a:t>
            </a:r>
          </a:p>
        </p:txBody>
      </p:sp>
      <p:sp>
        <p:nvSpPr>
          <p:cNvPr id="17" name="TextBox 16"/>
          <p:cNvSpPr txBox="1"/>
          <p:nvPr/>
        </p:nvSpPr>
        <p:spPr>
          <a:xfrm>
            <a:off x="1939331" y="5138861"/>
            <a:ext cx="9013371" cy="584775"/>
          </a:xfrm>
          <a:prstGeom prst="rect">
            <a:avLst/>
          </a:prstGeom>
          <a:noFill/>
        </p:spPr>
        <p:txBody>
          <a:bodyPr wrap="square" rtlCol="0">
            <a:spAutoFit/>
          </a:bodyPr>
          <a:lstStyle/>
          <a:p>
            <a:pPr lvl="0" algn="just"/>
            <a:r>
              <a:rPr lang="vi-VN" sz="3200" dirty="0">
                <a:solidFill>
                  <a:srgbClr val="FF0000"/>
                </a:solidFill>
              </a:rPr>
              <a:t>Tiêu:</a:t>
            </a:r>
            <a:r>
              <a:rPr lang="vi-VN" sz="3200" dirty="0">
                <a:solidFill>
                  <a:srgbClr val="002060"/>
                </a:solidFill>
              </a:rPr>
              <a:t> </a:t>
            </a:r>
            <a:r>
              <a:rPr lang="vi-VN" sz="3200" i="1" dirty="0">
                <a:solidFill>
                  <a:srgbClr val="002060"/>
                </a:solidFill>
              </a:rPr>
              <a:t>vật cắm làm mốc để từ xa dễ nhìn thấy</a:t>
            </a:r>
          </a:p>
        </p:txBody>
      </p:sp>
    </p:spTree>
    <p:extLst>
      <p:ext uri="{BB962C8B-B14F-4D97-AF65-F5344CB8AC3E}">
        <p14:creationId xmlns:p14="http://schemas.microsoft.com/office/powerpoint/2010/main" val="303338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6"/>
                                        </p:tgtEl>
                                        <p:attrNameLst>
                                          <p:attrName>style.color</p:attrName>
                                        </p:attrNameLst>
                                      </p:cBhvr>
                                      <p:to>
                                        <p:clrVal>
                                          <a:srgbClr val="FF0000"/>
                                        </p:clrVal>
                                      </p:to>
                                    </p:set>
                                    <p:set>
                                      <p:cBhvr>
                                        <p:cTn id="7" dur="500" fill="hold"/>
                                        <p:tgtEl>
                                          <p:spTgt spid="16"/>
                                        </p:tgtEl>
                                        <p:attrNameLst>
                                          <p:attrName>fillcolor</p:attrName>
                                        </p:attrNameLst>
                                      </p:cBhvr>
                                      <p:to>
                                        <p:clrVal>
                                          <a:srgbClr val="FF0000"/>
                                        </p:clrVal>
                                      </p:to>
                                    </p:set>
                                    <p:set>
                                      <p:cBhvr>
                                        <p:cTn id="8" dur="500" fill="hold"/>
                                        <p:tgtEl>
                                          <p:spTgt spid="1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15"/>
                                        </p:tgtEl>
                                        <p:attrNameLst>
                                          <p:attrName>style.color</p:attrName>
                                        </p:attrNameLst>
                                      </p:cBhvr>
                                      <p:to>
                                        <p:clrVal>
                                          <a:srgbClr val="FF0000"/>
                                        </p:clrVal>
                                      </p:to>
                                    </p:set>
                                    <p:set>
                                      <p:cBhvr>
                                        <p:cTn id="18" dur="500" fill="hold"/>
                                        <p:tgtEl>
                                          <p:spTgt spid="15"/>
                                        </p:tgtEl>
                                        <p:attrNameLst>
                                          <p:attrName>fillcolor</p:attrName>
                                        </p:attrNameLst>
                                      </p:cBhvr>
                                      <p:to>
                                        <p:clrVal>
                                          <a:srgbClr val="FF0000"/>
                                        </p:clrVal>
                                      </p:to>
                                    </p:set>
                                    <p:set>
                                      <p:cBhvr>
                                        <p:cTn id="19" dur="500" fill="hold"/>
                                        <p:tgtEl>
                                          <p:spTgt spid="1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1915158" y="822896"/>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dirty="0" err="1">
                <a:solidFill>
                  <a:srgbClr val="FF0000"/>
                </a:solidFill>
                <a:latin typeface="Algerian" panose="04020705040A02060702" pitchFamily="82" charset="0"/>
                <a:ea typeface="字魂20号-石头体"/>
                <a:cs typeface="Arial" panose="020B0604020202020204" pitchFamily="34" charset="0"/>
              </a:rPr>
              <a:t>KHỞi</a:t>
            </a:r>
            <a:r>
              <a:rPr lang="en-US" sz="8800" b="1" dirty="0">
                <a:solidFill>
                  <a:srgbClr val="FF0000"/>
                </a:solidFill>
                <a:latin typeface="Algerian" panose="04020705040A02060702" pitchFamily="82" charset="0"/>
                <a:ea typeface="字魂20号-石头体"/>
                <a:cs typeface="Arial" panose="020B0604020202020204" pitchFamily="34" charset="0"/>
              </a:rPr>
              <a:t> ĐỘNG</a:t>
            </a:r>
            <a:endParaRPr kumimoji="0" lang="en-US" sz="8800" b="1" i="0" u="none" strike="noStrike" kern="1200" cap="none" spc="0" normalizeH="0" baseline="0" noProof="0" dirty="0">
              <a:ln>
                <a:noFill/>
              </a:ln>
              <a:solidFill>
                <a:srgbClr val="FF0000"/>
              </a:solidFill>
              <a:effectLst/>
              <a:uLnTx/>
              <a:uFillTx/>
              <a:latin typeface="Algerian" panose="04020705040A02060702" pitchFamily="82" charset="0"/>
              <a:ea typeface="字魂20号-石头体"/>
              <a:cs typeface="Arial" panose="020B0604020202020204" pitchFamily="34" charset="0"/>
            </a:endParaRPr>
          </a:p>
        </p:txBody>
      </p:sp>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Tree>
    <p:extLst>
      <p:ext uri="{BB962C8B-B14F-4D97-AF65-F5344CB8AC3E}">
        <p14:creationId xmlns:p14="http://schemas.microsoft.com/office/powerpoint/2010/main" val="41242613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câu dài</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755653" y="1861167"/>
            <a:ext cx="10142156" cy="1200329"/>
          </a:xfrm>
          <a:prstGeom prst="rect">
            <a:avLst/>
          </a:prstGeom>
          <a:noFill/>
        </p:spPr>
        <p:txBody>
          <a:bodyPr wrap="square" rtlCol="0">
            <a:spAutoFit/>
          </a:bodyPr>
          <a:lstStyle/>
          <a:p>
            <a:pPr lvl="0" indent="692150" algn="just">
              <a:lnSpc>
                <a:spcPct val="120000"/>
              </a:lnSpc>
              <a:defRPr/>
            </a:pP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Cây đứng im, cao lớn, hiền lành, làm tiêu cho những con đò cập bến</a:t>
            </a:r>
            <a:r>
              <a:rPr lang="en-US" sz="30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2060"/>
                </a:solidFill>
                <a:latin typeface="Arial" panose="020B0604020202020204" pitchFamily="34" charset="0"/>
                <a:ea typeface="Arial-Rounded" panose="020B0500000000000000" pitchFamily="34" charset="0"/>
                <a:cs typeface="Arial" panose="020B0604020202020204" pitchFamily="34" charset="0"/>
              </a:rPr>
              <a:t>và cho những đứa con về thăm quê mẹ.</a:t>
            </a:r>
            <a:endParaRPr lang="en-US" sz="30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C57D259-D165-E223-9EA8-A271122D0450}"/>
              </a:ext>
            </a:extLst>
          </p:cNvPr>
          <p:cNvCxnSpPr>
            <a:cxnSpLocks/>
          </p:cNvCxnSpPr>
          <p:nvPr/>
        </p:nvCxnSpPr>
        <p:spPr>
          <a:xfrm flipH="1">
            <a:off x="3855040" y="1972738"/>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9" name="Group 18">
            <a:extLst>
              <a:ext uri="{FF2B5EF4-FFF2-40B4-BE49-F238E27FC236}">
                <a16:creationId xmlns:a16="http://schemas.microsoft.com/office/drawing/2014/main" id="{F551B113-4A0B-1FD1-464D-C0C9DC0762B4}"/>
              </a:ext>
            </a:extLst>
          </p:cNvPr>
          <p:cNvGrpSpPr/>
          <p:nvPr/>
        </p:nvGrpSpPr>
        <p:grpSpPr>
          <a:xfrm>
            <a:off x="10389642" y="2525589"/>
            <a:ext cx="178951" cy="410725"/>
            <a:chOff x="8884260" y="5099342"/>
            <a:chExt cx="178951" cy="410725"/>
          </a:xfrm>
        </p:grpSpPr>
        <p:cxnSp>
          <p:nvCxnSpPr>
            <p:cNvPr id="20" name="Straight Connector 19">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cxnSp>
        <p:nvCxnSpPr>
          <p:cNvPr id="17" name="Straight Connector 16">
            <a:extLst>
              <a:ext uri="{FF2B5EF4-FFF2-40B4-BE49-F238E27FC236}">
                <a16:creationId xmlns:a16="http://schemas.microsoft.com/office/drawing/2014/main" id="{4C57D259-D165-E223-9EA8-A271122D0450}"/>
              </a:ext>
            </a:extLst>
          </p:cNvPr>
          <p:cNvCxnSpPr>
            <a:cxnSpLocks/>
          </p:cNvCxnSpPr>
          <p:nvPr/>
        </p:nvCxnSpPr>
        <p:spPr>
          <a:xfrm flipH="1">
            <a:off x="5510603" y="1972737"/>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C57D259-D165-E223-9EA8-A271122D0450}"/>
              </a:ext>
            </a:extLst>
          </p:cNvPr>
          <p:cNvCxnSpPr>
            <a:cxnSpLocks/>
          </p:cNvCxnSpPr>
          <p:nvPr/>
        </p:nvCxnSpPr>
        <p:spPr>
          <a:xfrm flipH="1">
            <a:off x="7291217" y="1990441"/>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C57D259-D165-E223-9EA8-A271122D0450}"/>
              </a:ext>
            </a:extLst>
          </p:cNvPr>
          <p:cNvCxnSpPr>
            <a:cxnSpLocks/>
          </p:cNvCxnSpPr>
          <p:nvPr/>
        </p:nvCxnSpPr>
        <p:spPr>
          <a:xfrm flipH="1">
            <a:off x="3466170" y="2525589"/>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49950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2707885" y="829114"/>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3485576" y="829114"/>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373">
            <a:off x="6717400" y="406714"/>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7"/>
          <a:stretch>
            <a:fillRect/>
          </a:stretch>
        </p:blipFill>
        <p:spPr>
          <a:xfrm>
            <a:off x="2170604" y="1515291"/>
            <a:ext cx="8638717" cy="3393107"/>
          </a:xfrm>
          <a:prstGeom prst="rect">
            <a:avLst/>
          </a:prstGeom>
        </p:spPr>
      </p:pic>
      <p:grpSp>
        <p:nvGrpSpPr>
          <p:cNvPr id="2" name="Group 1">
            <a:extLst>
              <a:ext uri="{FF2B5EF4-FFF2-40B4-BE49-F238E27FC236}">
                <a16:creationId xmlns:a16="http://schemas.microsoft.com/office/drawing/2014/main" id="{1D3682CE-6EFA-1C2A-94B6-50F9CF400001}"/>
              </a:ext>
            </a:extLst>
          </p:cNvPr>
          <p:cNvGrpSpPr/>
          <p:nvPr/>
        </p:nvGrpSpPr>
        <p:grpSpPr>
          <a:xfrm rot="260226">
            <a:off x="3264206" y="5166110"/>
            <a:ext cx="4609783" cy="1601411"/>
            <a:chOff x="561349" y="4544613"/>
            <a:chExt cx="4171068" cy="1648917"/>
          </a:xfrm>
        </p:grpSpPr>
        <p:pic>
          <p:nvPicPr>
            <p:cNvPr id="3" name="Picture 2">
              <a:extLst>
                <a:ext uri="{FF2B5EF4-FFF2-40B4-BE49-F238E27FC236}">
                  <a16:creationId xmlns:a16="http://schemas.microsoft.com/office/drawing/2014/main" id="{A4801D88-6C62-DA25-8C96-7A8C7993C3F4}"/>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 name="Picture 3">
              <a:extLst>
                <a:ext uri="{FF2B5EF4-FFF2-40B4-BE49-F238E27FC236}">
                  <a16:creationId xmlns:a16="http://schemas.microsoft.com/office/drawing/2014/main" id="{13AE1CAD-C6E8-3693-36D0-69485AD0A91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 name="Picture 4">
              <a:extLst>
                <a:ext uri="{FF2B5EF4-FFF2-40B4-BE49-F238E27FC236}">
                  <a16:creationId xmlns:a16="http://schemas.microsoft.com/office/drawing/2014/main" id="{63EF194A-7E2C-2C3B-9A3D-B3E61AA2F3D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6" name="Picture 5">
              <a:extLst>
                <a:ext uri="{FF2B5EF4-FFF2-40B4-BE49-F238E27FC236}">
                  <a16:creationId xmlns:a16="http://schemas.microsoft.com/office/drawing/2014/main" id="{F8B15B11-0B25-4D9E-455B-89B0AB73517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7" name="Rectangle 6">
            <a:extLst>
              <a:ext uri="{FF2B5EF4-FFF2-40B4-BE49-F238E27FC236}">
                <a16:creationId xmlns:a16="http://schemas.microsoft.com/office/drawing/2014/main" id="{5872BDA6-E02D-9F47-525D-3203CF26C40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extLst>
      <p:ext uri="{BB962C8B-B14F-4D97-AF65-F5344CB8AC3E}">
        <p14:creationId xmlns:p14="http://schemas.microsoft.com/office/powerpoint/2010/main" val="452589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4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65457" y="348343"/>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14" name="Group 13">
            <a:extLst>
              <a:ext uri="{FF2B5EF4-FFF2-40B4-BE49-F238E27FC236}">
                <a16:creationId xmlns:a16="http://schemas.microsoft.com/office/drawing/2014/main" id="{CCA81694-810B-8465-BFA2-9D5EE937A946}"/>
              </a:ext>
            </a:extLst>
          </p:cNvPr>
          <p:cNvGrpSpPr/>
          <p:nvPr/>
        </p:nvGrpSpPr>
        <p:grpSpPr>
          <a:xfrm>
            <a:off x="8670608" y="328744"/>
            <a:ext cx="2894641" cy="653170"/>
            <a:chOff x="2970998" y="721599"/>
            <a:chExt cx="4158422" cy="567210"/>
          </a:xfrm>
        </p:grpSpPr>
        <p:sp>
          <p:nvSpPr>
            <p:cNvPr id="15"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nhóm</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16" name="Picture 15">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3233496" y="459101"/>
              <a:ext cx="567210" cy="1092205"/>
            </a:xfrm>
            <a:prstGeom prst="rect">
              <a:avLst/>
            </a:prstGeom>
            <a:ln>
              <a:noFill/>
            </a:ln>
          </p:spPr>
        </p:pic>
      </p:grpSp>
    </p:spTree>
    <p:extLst>
      <p:ext uri="{BB962C8B-B14F-4D97-AF65-F5344CB8AC3E}">
        <p14:creationId xmlns:p14="http://schemas.microsoft.com/office/powerpoint/2010/main" val="627414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nhận</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xét</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4F54B-FA23-9742-41AA-F27A293A5D20}"/>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78177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65457" y="348343"/>
            <a:ext cx="11208150" cy="6101553"/>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20号-石头体" panose="020F0502020204030204"/>
              <a:ea typeface="字魂20号-石头体"/>
              <a:cs typeface="+mn-cs"/>
            </a:endParaRPr>
          </a:p>
        </p:txBody>
      </p:sp>
      <p:sp>
        <p:nvSpPr>
          <p:cNvPr id="17" name="Rounded Rectangle 16"/>
          <p:cNvSpPr/>
          <p:nvPr/>
        </p:nvSpPr>
        <p:spPr>
          <a:xfrm>
            <a:off x="469209" y="0"/>
            <a:ext cx="1364574"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SGK/27</a:t>
            </a:r>
          </a:p>
        </p:txBody>
      </p:sp>
      <p:pic>
        <p:nvPicPr>
          <p:cNvPr id="2" name="Picture 1"/>
          <p:cNvPicPr>
            <a:picLocks noChangeAspect="1"/>
          </p:cNvPicPr>
          <p:nvPr/>
        </p:nvPicPr>
        <p:blipFill>
          <a:blip r:embed="rId3"/>
          <a:stretch>
            <a:fillRect/>
          </a:stretch>
        </p:blipFill>
        <p:spPr>
          <a:xfrm>
            <a:off x="410025" y="447632"/>
            <a:ext cx="6134866" cy="5972353"/>
          </a:xfrm>
          <a:prstGeom prst="rect">
            <a:avLst/>
          </a:prstGeom>
        </p:spPr>
      </p:pic>
      <p:pic>
        <p:nvPicPr>
          <p:cNvPr id="4" name="Picture 3"/>
          <p:cNvPicPr>
            <a:picLocks noChangeAspect="1"/>
          </p:cNvPicPr>
          <p:nvPr/>
        </p:nvPicPr>
        <p:blipFill>
          <a:blip r:embed="rId4"/>
          <a:stretch>
            <a:fillRect/>
          </a:stretch>
        </p:blipFill>
        <p:spPr>
          <a:xfrm>
            <a:off x="6523013" y="1217217"/>
            <a:ext cx="5161534" cy="2457243"/>
          </a:xfrm>
          <a:prstGeom prst="rect">
            <a:avLst/>
          </a:prstGeom>
        </p:spPr>
      </p:pic>
      <p:sp>
        <p:nvSpPr>
          <p:cNvPr id="19" name="Teardrop 18">
            <a:extLst>
              <a:ext uri="{FF2B5EF4-FFF2-40B4-BE49-F238E27FC236}">
                <a16:creationId xmlns:a16="http://schemas.microsoft.com/office/drawing/2014/main" id="{52E52692-8C49-44A5-AE8A-A1A651408AE9}"/>
              </a:ext>
            </a:extLst>
          </p:cNvPr>
          <p:cNvSpPr/>
          <p:nvPr/>
        </p:nvSpPr>
        <p:spPr>
          <a:xfrm>
            <a:off x="6517638" y="24570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0" name="Teardrop 19">
            <a:extLst>
              <a:ext uri="{FF2B5EF4-FFF2-40B4-BE49-F238E27FC236}">
                <a16:creationId xmlns:a16="http://schemas.microsoft.com/office/drawing/2014/main" id="{52E52692-8C49-44A5-AE8A-A1A651408AE9}"/>
              </a:ext>
            </a:extLst>
          </p:cNvPr>
          <p:cNvSpPr/>
          <p:nvPr/>
        </p:nvSpPr>
        <p:spPr>
          <a:xfrm>
            <a:off x="711365" y="5352614"/>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21" name="Teardrop 20">
            <a:extLst>
              <a:ext uri="{FF2B5EF4-FFF2-40B4-BE49-F238E27FC236}">
                <a16:creationId xmlns:a16="http://schemas.microsoft.com/office/drawing/2014/main" id="{52E52692-8C49-44A5-AE8A-A1A651408AE9}"/>
              </a:ext>
            </a:extLst>
          </p:cNvPr>
          <p:cNvSpPr/>
          <p:nvPr/>
        </p:nvSpPr>
        <p:spPr>
          <a:xfrm>
            <a:off x="6539806" y="1954291"/>
            <a:ext cx="291241" cy="328744"/>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grpSp>
        <p:nvGrpSpPr>
          <p:cNvPr id="18" name="Group 17">
            <a:extLst>
              <a:ext uri="{FF2B5EF4-FFF2-40B4-BE49-F238E27FC236}">
                <a16:creationId xmlns:a16="http://schemas.microsoft.com/office/drawing/2014/main" id="{CCA81694-810B-8465-BFA2-9D5EE937A946}"/>
              </a:ext>
            </a:extLst>
          </p:cNvPr>
          <p:cNvGrpSpPr/>
          <p:nvPr/>
        </p:nvGrpSpPr>
        <p:grpSpPr>
          <a:xfrm>
            <a:off x="8554288" y="399675"/>
            <a:ext cx="3119319" cy="653170"/>
            <a:chOff x="2496640" y="735539"/>
            <a:chExt cx="4632780" cy="567210"/>
          </a:xfrm>
        </p:grpSpPr>
        <p:sp>
          <p:nvSpPr>
            <p:cNvPr id="22"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toàn</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bài</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3" name="Picture 22">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2759138" y="473041"/>
              <a:ext cx="567210" cy="1092205"/>
            </a:xfrm>
            <a:prstGeom prst="rect">
              <a:avLst/>
            </a:prstGeom>
            <a:ln>
              <a:noFill/>
            </a:ln>
          </p:spPr>
        </p:pic>
      </p:grpSp>
    </p:spTree>
    <p:extLst>
      <p:ext uri="{BB962C8B-B14F-4D97-AF65-F5344CB8AC3E}">
        <p14:creationId xmlns:p14="http://schemas.microsoft.com/office/powerpoint/2010/main" val="7655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lgerian" panose="04020705040A02060702" pitchFamily="82" charset="0"/>
                <a:ea typeface="字魂20号-石头体"/>
                <a:cs typeface="Arial" panose="020B0604020202020204" pitchFamily="34" charset="0"/>
              </a:rPr>
              <a:t>TÌM HIỂU BÀI</a:t>
            </a:r>
          </a:p>
        </p:txBody>
      </p:sp>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Tree>
    <p:extLst>
      <p:ext uri="{BB962C8B-B14F-4D97-AF65-F5344CB8AC3E}">
        <p14:creationId xmlns:p14="http://schemas.microsoft.com/office/powerpoint/2010/main" val="67004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20618" y="1049242"/>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a:t>
            </a:r>
          </a:p>
        </p:txBody>
      </p:sp>
      <p:sp>
        <p:nvSpPr>
          <p:cNvPr id="24" name="Rectangle 23">
            <a:extLst>
              <a:ext uri="{FF2B5EF4-FFF2-40B4-BE49-F238E27FC236}">
                <a16:creationId xmlns:a16="http://schemas.microsoft.com/office/drawing/2014/main" id="{0E59317E-8394-48E4-8792-F286037C1D4B}"/>
              </a:ext>
            </a:extLst>
          </p:cNvPr>
          <p:cNvSpPr/>
          <p:nvPr/>
        </p:nvSpPr>
        <p:spPr>
          <a:xfrm>
            <a:off x="1443693" y="1046938"/>
            <a:ext cx="10748307" cy="1106970"/>
          </a:xfrm>
          <a:prstGeom prst="rect">
            <a:avLst/>
          </a:prstGeom>
        </p:spPr>
        <p:txBody>
          <a:bodyPr wrap="square">
            <a:spAutoFit/>
          </a:bodyPr>
          <a:lstStyle/>
          <a:p>
            <a:pPr lvl="0">
              <a:lnSpc>
                <a:spcPct val="90000"/>
              </a:lnSpc>
              <a:spcBef>
                <a:spcPts val="1000"/>
              </a:spcBef>
            </a:pPr>
            <a:r>
              <a:rPr lang="vi-VN" sz="3200" b="1" dirty="0">
                <a:solidFill>
                  <a:srgbClr val="FF0066"/>
                </a:solidFill>
                <a:latin typeface="Arial" panose="020B0604020202020204" pitchFamily="34" charset="0"/>
                <a:ea typeface="Arial-Rounded" panose="020B0500000000000000" pitchFamily="34" charset="0"/>
                <a:cs typeface="Arial" panose="020B0604020202020204" pitchFamily="34" charset="0"/>
                <a:sym typeface="Arial"/>
              </a:rPr>
              <a:t>Vào mùa hoa, cây gạo (hoa gạo, búp nõn) đẹp như </a:t>
            </a:r>
            <a:endPar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sym typeface="Arial"/>
            </a:endParaRPr>
          </a:p>
          <a:p>
            <a:pPr lvl="0">
              <a:lnSpc>
                <a:spcPct val="90000"/>
              </a:lnSpc>
              <a:spcBef>
                <a:spcPts val="1000"/>
              </a:spcBef>
            </a:pPr>
            <a:r>
              <a:rPr lang="vi-VN" sz="3200" b="1" dirty="0">
                <a:solidFill>
                  <a:srgbClr val="FF0066"/>
                </a:solidFill>
                <a:latin typeface="Arial" panose="020B0604020202020204" pitchFamily="34" charset="0"/>
                <a:ea typeface="Arial-Rounded" panose="020B0500000000000000" pitchFamily="34" charset="0"/>
                <a:cs typeface="Arial" panose="020B0604020202020204" pitchFamily="34" charset="0"/>
                <a:sym typeface="Arial"/>
              </a:rPr>
              <a:t>thế nào?</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921078" y="1882164"/>
            <a:ext cx="11146993" cy="3153348"/>
            <a:chOff x="1717200" y="5050987"/>
            <a:chExt cx="7649831" cy="673434"/>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401580" cy="517886"/>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1717200" y="5050987"/>
              <a:ext cx="7649831" cy="673434"/>
            </a:xfrm>
            <a:prstGeom prst="round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a:buNone/>
                <a:tabLst/>
                <a:defRPr/>
              </a:pPr>
              <a:endParaRPr kumimoji="0" lang="en-US" altLang="zh-CN" sz="3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Vào mùa hoa: </a:t>
              </a:r>
              <a:endParaRPr kumimoji="0" lang="en-US" altLang="zh-CN" sz="3200" b="1"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457200" marR="0" lvl="0" indent="-457200" algn="just" defTabSz="914400" eaLnBrk="1" fontAlgn="auto" latinLnBrk="0" hangingPunct="1">
                <a:lnSpc>
                  <a:spcPct val="112000"/>
                </a:lnSpc>
                <a:spcBef>
                  <a:spcPts val="0"/>
                </a:spcBef>
                <a:spcAft>
                  <a:spcPts val="0"/>
                </a:spcAft>
                <a:buClrTx/>
                <a:buSzTx/>
                <a:buFontTx/>
                <a:buChar char="-"/>
                <a:tabLst/>
                <a:defRPr/>
              </a:pP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a:t>
              </a:r>
              <a:r>
                <a:rPr kumimoji="0" lang="vi-VN"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ây gạo sừng sững như một tháp đèn khổng lồ</a:t>
              </a: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a:p>
              <a:pPr marL="457200" marR="0" lvl="0" indent="-457200" algn="just" defTabSz="914400" eaLnBrk="1" fontAlgn="auto" latinLnBrk="0" hangingPunct="1">
                <a:lnSpc>
                  <a:spcPct val="112000"/>
                </a:lnSpc>
                <a:spcBef>
                  <a:spcPts val="0"/>
                </a:spcBef>
                <a:spcAft>
                  <a:spcPts val="0"/>
                </a:spcAft>
                <a:buClrTx/>
                <a:buSzTx/>
                <a:buFontTx/>
                <a:buChar char="-"/>
                <a:tabLst/>
                <a:defRPr/>
              </a:pP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a:t>
              </a:r>
              <a:r>
                <a:rPr kumimoji="0" lang="vi-VN"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àng ngàn bông hoa là hàng ngàn ngọn lửa hồng tươi</a:t>
              </a: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a:p>
              <a:pPr marL="457200" marR="0" lvl="0" indent="-457200" algn="just" defTabSz="914400" eaLnBrk="1" fontAlgn="auto" latinLnBrk="0" hangingPunct="1">
                <a:lnSpc>
                  <a:spcPct val="112000"/>
                </a:lnSpc>
                <a:spcBef>
                  <a:spcPts val="0"/>
                </a:spcBef>
                <a:spcAft>
                  <a:spcPts val="0"/>
                </a:spcAft>
                <a:buClrTx/>
                <a:buSzTx/>
                <a:buFontTx/>
                <a:buChar char="-"/>
                <a:tabLst/>
                <a:defRPr/>
              </a:pPr>
              <a:r>
                <a:rPr kumimoji="0" lang="en-US"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a:t>
              </a:r>
              <a:r>
                <a:rPr kumimoji="0" lang="vi-VN" altLang="zh-CN" sz="3200" b="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àng ngàn búp nõn là hàng ngàn ánh nến trong xanh.</a:t>
              </a:r>
              <a:endParaRPr kumimoji="0" lang="zh-CN" altLang="en-US" sz="3200" b="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632155" y="151643"/>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546A"/>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20618" y="928662"/>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2</a:t>
            </a:r>
          </a:p>
        </p:txBody>
      </p:sp>
      <p:sp>
        <p:nvSpPr>
          <p:cNvPr id="24" name="Rectangle 23">
            <a:extLst>
              <a:ext uri="{FF2B5EF4-FFF2-40B4-BE49-F238E27FC236}">
                <a16:creationId xmlns:a16="http://schemas.microsoft.com/office/drawing/2014/main" id="{0E59317E-8394-48E4-8792-F286037C1D4B}"/>
              </a:ext>
            </a:extLst>
          </p:cNvPr>
          <p:cNvSpPr/>
          <p:nvPr/>
        </p:nvSpPr>
        <p:spPr>
          <a:xfrm>
            <a:off x="1443693" y="926358"/>
            <a:ext cx="10748307" cy="9787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Những chi tiết nào cho thấy các loài chim đem đến không khí tưng bừng trên cây gạo?</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1363207" y="2429487"/>
            <a:ext cx="9479709" cy="2594690"/>
            <a:chOff x="1717200" y="5206535"/>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717200" y="5206535"/>
              <a:ext cx="7177140" cy="584583"/>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2085777" y="5257389"/>
              <a:ext cx="6650469" cy="432762"/>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Đàn đàn lũ lũ bay đi bay về, lượn lên lượn xuống. Chúng gọi nhau, trò chuyện, trêu ghẹo và tranh cãi nhau, ồn mà vui không thể tưởng được</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632155" y="11449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2041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820618" y="968856"/>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3</a:t>
            </a:r>
          </a:p>
        </p:txBody>
      </p:sp>
      <p:sp>
        <p:nvSpPr>
          <p:cNvPr id="24" name="Rectangle 23">
            <a:extLst>
              <a:ext uri="{FF2B5EF4-FFF2-40B4-BE49-F238E27FC236}">
                <a16:creationId xmlns:a16="http://schemas.microsoft.com/office/drawing/2014/main" id="{0E59317E-8394-48E4-8792-F286037C1D4B}"/>
              </a:ext>
            </a:extLst>
          </p:cNvPr>
          <p:cNvSpPr/>
          <p:nvPr/>
        </p:nvSpPr>
        <p:spPr>
          <a:xfrm>
            <a:off x="1443693" y="966552"/>
            <a:ext cx="10748307" cy="5355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Vì sao trên cây gạo lại có “ngày hội mùa xuân”?</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1180662" y="2038042"/>
            <a:ext cx="9479709" cy="2737304"/>
            <a:chOff x="1694377" y="5205892"/>
            <a:chExt cx="7177140" cy="584583"/>
          </a:xfrm>
        </p:grpSpPr>
        <p:sp>
          <p:nvSpPr>
            <p:cNvPr id="36" name="Rounded Rectangle 18">
              <a:extLst>
                <a:ext uri="{FF2B5EF4-FFF2-40B4-BE49-F238E27FC236}">
                  <a16:creationId xmlns:a16="http://schemas.microsoft.com/office/drawing/2014/main" id="{BBAB07C2-9A1E-49C3-832E-AC5AB8D5A33A}"/>
                </a:ext>
              </a:extLst>
            </p:cNvPr>
            <p:cNvSpPr/>
            <p:nvPr/>
          </p:nvSpPr>
          <p:spPr>
            <a:xfrm>
              <a:off x="1694377" y="5205892"/>
              <a:ext cx="7177140" cy="584583"/>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1893519" y="5205892"/>
              <a:ext cx="6650469" cy="543110"/>
            </a:xfrm>
            <a:prstGeom prst="round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Vì trên cây gạo đầy màu sắc và âm thanh rộn rã của các loài chim. Tất cả những âm thanh và màu sắc đó tạo thành cảnh sắc vui nhộn, náo nhiệt của ngày hội mùa xuân.</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738538" y="71257"/>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31106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963477" y="1019098"/>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4</a:t>
            </a:r>
          </a:p>
        </p:txBody>
      </p:sp>
      <p:sp>
        <p:nvSpPr>
          <p:cNvPr id="24" name="Rectangle 23">
            <a:extLst>
              <a:ext uri="{FF2B5EF4-FFF2-40B4-BE49-F238E27FC236}">
                <a16:creationId xmlns:a16="http://schemas.microsoft.com/office/drawing/2014/main" id="{0E59317E-8394-48E4-8792-F286037C1D4B}"/>
              </a:ext>
            </a:extLst>
          </p:cNvPr>
          <p:cNvSpPr/>
          <p:nvPr/>
        </p:nvSpPr>
        <p:spPr>
          <a:xfrm>
            <a:off x="1586552" y="1016794"/>
            <a:ext cx="10748307" cy="9787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Những hình ảnh nào cho thấy cây gạo mang vẻ đẹp mới khi hết mùa hoa?</a:t>
            </a:r>
          </a:p>
        </p:txBody>
      </p:sp>
      <p:grpSp>
        <p:nvGrpSpPr>
          <p:cNvPr id="35" name="Group 34">
            <a:extLst>
              <a:ext uri="{FF2B5EF4-FFF2-40B4-BE49-F238E27FC236}">
                <a16:creationId xmlns:a16="http://schemas.microsoft.com/office/drawing/2014/main" id="{6DD3C94E-6435-42D3-B80D-9AEEFB7B6881}"/>
              </a:ext>
            </a:extLst>
          </p:cNvPr>
          <p:cNvGrpSpPr/>
          <p:nvPr/>
        </p:nvGrpSpPr>
        <p:grpSpPr>
          <a:xfrm>
            <a:off x="1512117" y="2543244"/>
            <a:ext cx="9479709" cy="2661800"/>
            <a:chOff x="1721781" y="5212870"/>
            <a:chExt cx="7177140" cy="722879"/>
          </a:xfrm>
        </p:grpSpPr>
        <p:sp>
          <p:nvSpPr>
            <p:cNvPr id="36" name="Rounded Rectangle 18">
              <a:extLst>
                <a:ext uri="{FF2B5EF4-FFF2-40B4-BE49-F238E27FC236}">
                  <a16:creationId xmlns:a16="http://schemas.microsoft.com/office/drawing/2014/main" id="{BBAB07C2-9A1E-49C3-832E-AC5AB8D5A33A}"/>
                </a:ext>
              </a:extLst>
            </p:cNvPr>
            <p:cNvSpPr/>
            <p:nvPr/>
          </p:nvSpPr>
          <p:spPr>
            <a:xfrm>
              <a:off x="1721781" y="5212870"/>
              <a:ext cx="7177140" cy="722879"/>
            </a:xfrm>
            <a:prstGeom prst="roundRect">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7" name="Rectangle 36">
              <a:extLst>
                <a:ext uri="{FF2B5EF4-FFF2-40B4-BE49-F238E27FC236}">
                  <a16:creationId xmlns:a16="http://schemas.microsoft.com/office/drawing/2014/main" id="{B2BB11EC-B8CE-4E14-9785-452D385A14B6}"/>
                </a:ext>
              </a:extLst>
            </p:cNvPr>
            <p:cNvSpPr/>
            <p:nvPr/>
          </p:nvSpPr>
          <p:spPr>
            <a:xfrm>
              <a:off x="1921115" y="5223319"/>
              <a:ext cx="6542298" cy="690645"/>
            </a:xfrm>
            <a:prstGeom prst="round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Hết mùa hoa, chim chóc cũng vãn. Cây gạo chấm dứt những ngày tưng bừng ồn ã, lại trở về với dáng vẻ xanh mát, trầm tư.</a:t>
              </a:r>
              <a:r>
                <a:rPr kumimoji="0" lang="en-US"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Cây</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đứng</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im</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cao</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lớn</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hiền</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lành</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8" name="TextBox 7"/>
          <p:cNvSpPr txBox="1"/>
          <p:nvPr/>
        </p:nvSpPr>
        <p:spPr>
          <a:xfrm>
            <a:off x="-1775014" y="121499"/>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18102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8881E3C-D602-413A-83EA-9C7A9D1063C5}"/>
              </a:ext>
            </a:extLst>
          </p:cNvPr>
          <p:cNvPicPr>
            <a:picLocks noChangeAspect="1"/>
          </p:cNvPicPr>
          <p:nvPr/>
        </p:nvPicPr>
        <p:blipFill>
          <a:blip r:embed="rId7"/>
          <a:stretch>
            <a:fillRect/>
          </a:stretch>
        </p:blipFill>
        <p:spPr>
          <a:xfrm>
            <a:off x="970105" y="1092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E41307BD-AE95-48A6-9856-65C996AB9B72}"/>
              </a:ext>
            </a:extLst>
          </p:cNvPr>
          <p:cNvSpPr/>
          <p:nvPr/>
        </p:nvSpPr>
        <p:spPr>
          <a:xfrm>
            <a:off x="712268" y="958808"/>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5</a:t>
            </a:r>
          </a:p>
        </p:txBody>
      </p:sp>
      <p:sp>
        <p:nvSpPr>
          <p:cNvPr id="24" name="Rectangle 23">
            <a:extLst>
              <a:ext uri="{FF2B5EF4-FFF2-40B4-BE49-F238E27FC236}">
                <a16:creationId xmlns:a16="http://schemas.microsoft.com/office/drawing/2014/main" id="{0E59317E-8394-48E4-8792-F286037C1D4B}"/>
              </a:ext>
            </a:extLst>
          </p:cNvPr>
          <p:cNvSpPr/>
          <p:nvPr/>
        </p:nvSpPr>
        <p:spPr>
          <a:xfrm>
            <a:off x="1335344" y="956504"/>
            <a:ext cx="9990510" cy="535531"/>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Arial" panose="020B0604020202020204" pitchFamily="34" charset="0"/>
                <a:ea typeface="Arial-Rounded" panose="020B0500000000000000" pitchFamily="34" charset="0"/>
                <a:cs typeface="Arial" panose="020B0604020202020204" pitchFamily="34" charset="0"/>
                <a:sym typeface="Arial"/>
              </a:rPr>
              <a:t>Em thích hình ảnh cây gạo vào mùa nào? Vì sao? </a:t>
            </a:r>
          </a:p>
        </p:txBody>
      </p:sp>
      <p:sp>
        <p:nvSpPr>
          <p:cNvPr id="37" name="Rectangle 36">
            <a:extLst>
              <a:ext uri="{FF2B5EF4-FFF2-40B4-BE49-F238E27FC236}">
                <a16:creationId xmlns:a16="http://schemas.microsoft.com/office/drawing/2014/main" id="{B2BB11EC-B8CE-4E14-9785-452D385A14B6}"/>
              </a:ext>
            </a:extLst>
          </p:cNvPr>
          <p:cNvSpPr/>
          <p:nvPr/>
        </p:nvSpPr>
        <p:spPr>
          <a:xfrm>
            <a:off x="1910514" y="2154099"/>
            <a:ext cx="8641197" cy="1151021"/>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Em</a:t>
            </a:r>
            <a:r>
              <a:rPr kumimoji="0" lang="en-US" altLang="zh-CN" sz="3200" i="0" u="none" strike="noStrike" kern="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thích</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cây</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gạo</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vào</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xuân</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vì</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cây</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gạo</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vào</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mùa</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hoa</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rất</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đẹp</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và</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tràn</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đầy</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sức</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3200" i="0" u="none" strike="noStrike" kern="0" cap="none" spc="0" normalizeH="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sống</a:t>
            </a:r>
            <a:r>
              <a:rPr kumimoji="0" lang="en-US" altLang="zh-CN" sz="3200" i="0" u="none" strike="noStrike" kern="0" cap="none" spc="0" normalizeH="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t>
            </a:r>
          </a:p>
        </p:txBody>
      </p:sp>
      <p:sp>
        <p:nvSpPr>
          <p:cNvPr id="9" name="Rectangle 8">
            <a:extLst>
              <a:ext uri="{FF2B5EF4-FFF2-40B4-BE49-F238E27FC236}">
                <a16:creationId xmlns:a16="http://schemas.microsoft.com/office/drawing/2014/main" id="{B2BB11EC-B8CE-4E14-9785-452D385A14B6}"/>
              </a:ext>
            </a:extLst>
          </p:cNvPr>
          <p:cNvSpPr/>
          <p:nvPr/>
        </p:nvSpPr>
        <p:spPr>
          <a:xfrm>
            <a:off x="1910513" y="3455250"/>
            <a:ext cx="8641197" cy="1151021"/>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lang="en-US" altLang="zh-CN" sz="3200" kern="0" baseline="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Em</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thích</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cây</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gạo</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khi</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hết</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mùa</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xuân</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vì</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thích</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cây</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gạo</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với</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dáng</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vẻ</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xanh</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mát</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trầm</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3200" kern="0" dirty="0" err="1">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tư</a:t>
            </a:r>
            <a:r>
              <a:rPr lang="en-US" altLang="zh-C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 …</a:t>
            </a:r>
            <a:endParaRPr kumimoji="0" lang="zh-CN" altLang="en-US" sz="32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7" name="TextBox 6"/>
          <p:cNvSpPr txBox="1"/>
          <p:nvPr/>
        </p:nvSpPr>
        <p:spPr>
          <a:xfrm>
            <a:off x="-1677683" y="196645"/>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1751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21"/>
          <p:cNvPicPr preferRelativeResize="0"/>
          <p:nvPr/>
        </p:nvPicPr>
        <p:blipFill rotWithShape="1">
          <a:blip r:embed="rId3">
            <a:alphaModFix/>
          </a:blip>
          <a:srcRect b="5327"/>
          <a:stretch/>
        </p:blipFill>
        <p:spPr>
          <a:xfrm>
            <a:off x="11289" y="1674"/>
            <a:ext cx="12192000" cy="6856326"/>
          </a:xfrm>
          <a:prstGeom prst="rect">
            <a:avLst/>
          </a:prstGeom>
          <a:noFill/>
          <a:ln>
            <a:noFill/>
          </a:ln>
        </p:spPr>
      </p:pic>
      <p:pic>
        <p:nvPicPr>
          <p:cNvPr id="577" name="Google Shape;577;p21"/>
          <p:cNvPicPr preferRelativeResize="0"/>
          <p:nvPr/>
        </p:nvPicPr>
        <p:blipFill rotWithShape="1">
          <a:blip r:embed="rId4">
            <a:alphaModFix/>
          </a:blip>
          <a:srcRect/>
          <a:stretch/>
        </p:blipFill>
        <p:spPr>
          <a:xfrm>
            <a:off x="363794" y="959427"/>
            <a:ext cx="11710219" cy="2280104"/>
          </a:xfrm>
          <a:prstGeom prst="rect">
            <a:avLst/>
          </a:prstGeom>
          <a:noFill/>
          <a:ln>
            <a:noFill/>
          </a:ln>
        </p:spPr>
      </p:pic>
      <p:grpSp>
        <p:nvGrpSpPr>
          <p:cNvPr id="578" name="Google Shape;578;p21"/>
          <p:cNvGrpSpPr/>
          <p:nvPr/>
        </p:nvGrpSpPr>
        <p:grpSpPr>
          <a:xfrm>
            <a:off x="3717229" y="71004"/>
            <a:ext cx="3626603" cy="1160457"/>
            <a:chOff x="11289" y="348303"/>
            <a:chExt cx="3626603" cy="690904"/>
          </a:xfrm>
        </p:grpSpPr>
        <p:pic>
          <p:nvPicPr>
            <p:cNvPr id="579" name="Google Shape;579;p21"/>
            <p:cNvPicPr preferRelativeResize="0"/>
            <p:nvPr/>
          </p:nvPicPr>
          <p:blipFill rotWithShape="1">
            <a:blip r:embed="rId5">
              <a:alphaModFix/>
            </a:blip>
            <a:srcRect/>
            <a:stretch/>
          </p:blipFill>
          <p:spPr>
            <a:xfrm rot="-5400000">
              <a:off x="1403190" y="-906445"/>
              <a:ext cx="690904" cy="3200400"/>
            </a:xfrm>
            <a:prstGeom prst="rect">
              <a:avLst/>
            </a:prstGeom>
            <a:noFill/>
            <a:ln>
              <a:noFill/>
            </a:ln>
          </p:spPr>
        </p:pic>
        <p:sp>
          <p:nvSpPr>
            <p:cNvPr id="580" name="Google Shape;580;p21"/>
            <p:cNvSpPr txBox="1"/>
            <p:nvPr/>
          </p:nvSpPr>
          <p:spPr>
            <a:xfrm>
              <a:off x="11289" y="508718"/>
              <a:ext cx="3626603" cy="4214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FF0000"/>
                  </a:solidFill>
                  <a:effectLst/>
                  <a:uLnTx/>
                  <a:uFillTx/>
                  <a:latin typeface="Arial"/>
                  <a:ea typeface="Arial"/>
                  <a:cs typeface="Arial"/>
                  <a:sym typeface="Arial"/>
                </a:rPr>
                <a:t>Nội dung</a:t>
              </a:r>
              <a:endParaRPr kumimoji="0" sz="4000" b="1" i="0" u="none" strike="noStrike" kern="0" cap="none" spc="0" normalizeH="0" baseline="0" noProof="0">
                <a:ln>
                  <a:noFill/>
                </a:ln>
                <a:solidFill>
                  <a:srgbClr val="FF0000"/>
                </a:solidFill>
                <a:effectLst/>
                <a:uLnTx/>
                <a:uFillTx/>
                <a:latin typeface="Arial"/>
                <a:ea typeface="Arial"/>
                <a:cs typeface="Arial"/>
                <a:sym typeface="Arial"/>
              </a:endParaRPr>
            </a:p>
          </p:txBody>
        </p:sp>
      </p:grpSp>
      <p:pic>
        <p:nvPicPr>
          <p:cNvPr id="581" name="Google Shape;581;p21" descr="Hogi | PINKFONG Wiki | Fandom"/>
          <p:cNvPicPr preferRelativeResize="0"/>
          <p:nvPr/>
        </p:nvPicPr>
        <p:blipFill rotWithShape="1">
          <a:blip r:embed="rId6">
            <a:alphaModFix/>
          </a:blip>
          <a:srcRect/>
          <a:stretch/>
        </p:blipFill>
        <p:spPr>
          <a:xfrm flipH="1">
            <a:off x="-1134395" y="3239531"/>
            <a:ext cx="3964438" cy="3964438"/>
          </a:xfrm>
          <a:prstGeom prst="rect">
            <a:avLst/>
          </a:prstGeom>
          <a:noFill/>
          <a:ln>
            <a:noFill/>
          </a:ln>
        </p:spPr>
      </p:pic>
      <p:pic>
        <p:nvPicPr>
          <p:cNvPr id="582" name="Google Shape;582;p21" descr="Pinkfong YouTube"/>
          <p:cNvPicPr preferRelativeResize="0"/>
          <p:nvPr/>
        </p:nvPicPr>
        <p:blipFill rotWithShape="1">
          <a:blip r:embed="rId7">
            <a:alphaModFix/>
          </a:blip>
          <a:srcRect/>
          <a:stretch/>
        </p:blipFill>
        <p:spPr>
          <a:xfrm>
            <a:off x="11301706" y="3419458"/>
            <a:ext cx="2655718" cy="3829824"/>
          </a:xfrm>
          <a:prstGeom prst="rect">
            <a:avLst/>
          </a:prstGeom>
          <a:noFill/>
          <a:ln>
            <a:noFill/>
          </a:ln>
        </p:spPr>
      </p:pic>
      <p:sp>
        <p:nvSpPr>
          <p:cNvPr id="583" name="Google Shape;583;p21"/>
          <p:cNvSpPr/>
          <p:nvPr/>
        </p:nvSpPr>
        <p:spPr>
          <a:xfrm>
            <a:off x="1155043" y="1542925"/>
            <a:ext cx="10614170" cy="120028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Bài</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văn</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miêu</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tả</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vẻ</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đẹp</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của</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cây</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gạo</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vào</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các</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mùa</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trong</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 </a:t>
            </a:r>
            <a:r>
              <a:rPr kumimoji="0" lang="en-US" sz="3600" b="0" i="0" u="none" strike="noStrike" kern="0" cap="none" spc="0" normalizeH="0" noProof="0" dirty="0" err="1">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năm</a:t>
            </a:r>
            <a:r>
              <a:rPr kumimoji="0" lang="en-US" sz="3600" b="0" i="0" u="none" strike="noStrike" kern="0" cap="none" spc="0" normalizeH="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a:t>
            </a:r>
            <a:r>
              <a:rPr kumimoji="0" lang="en-US" sz="3600" b="0" i="0" u="none" strike="noStrike" kern="0" cap="none" spc="0" normalizeH="0" baseline="0" noProof="0" dirty="0">
                <a:ln>
                  <a:noFill/>
                </a:ln>
                <a:solidFill>
                  <a:srgbClr val="002060"/>
                </a:solidFill>
                <a:effectLst/>
                <a:uLnTx/>
                <a:uFillTx/>
                <a:latin typeface="Arial" panose="020B0604020202020204" pitchFamily="34" charset="0"/>
                <a:ea typeface="Fleur De Leah"/>
                <a:cs typeface="Arial" panose="020B0604020202020204" pitchFamily="34" charset="0"/>
                <a:sym typeface="Fleur De Leah"/>
              </a:rPr>
              <a:t>.</a:t>
            </a:r>
            <a:endParaRPr kumimoji="0" sz="3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053547025"/>
      </p:ext>
    </p:extLst>
  </p:cSld>
  <p:clrMapOvr>
    <a:masterClrMapping/>
  </p:clrMapOvr>
  <mc:AlternateContent xmlns:mc="http://schemas.openxmlformats.org/markup-compatibility/2006" xmlns:p14="http://schemas.microsoft.com/office/powerpoint/2010/main">
    <mc:Choice Requires="p14">
      <p:transition spd="slow" p14:dur="1400" advTm="514">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500"/>
                                        <p:tgtEl>
                                          <p:spTgt spid="5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914400" y="610569"/>
            <a:ext cx="105696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 GẠO</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algn="just"/>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a:t>
            </a:r>
            <a:r>
              <a:rPr lang="en-US" sz="2800" dirty="0" err="1">
                <a:solidFill>
                  <a:srgbClr val="002060"/>
                </a:solidFill>
                <a:latin typeface="Arial" panose="020B0604020202020204" pitchFamily="34" charset="0"/>
                <a:ea typeface="Arial-Rounded" panose="020B0500000000000000" pitchFamily="34" charset="0"/>
                <a:cs typeface="Arial" panose="020B0604020202020204" pitchFamily="34" charset="0"/>
              </a:rPr>
              <a:t>tranh</a:t>
            </a: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6" name="Group 5">
            <a:extLst>
              <a:ext uri="{FF2B5EF4-FFF2-40B4-BE49-F238E27FC236}">
                <a16:creationId xmlns:a16="http://schemas.microsoft.com/office/drawing/2014/main" id="{B906C0C2-DC15-4F57-B64A-8C837B35840B}"/>
              </a:ext>
            </a:extLst>
          </p:cNvPr>
          <p:cNvGrpSpPr/>
          <p:nvPr/>
        </p:nvGrpSpPr>
        <p:grpSpPr>
          <a:xfrm>
            <a:off x="477685" y="424485"/>
            <a:ext cx="3540234" cy="625703"/>
            <a:chOff x="1053394" y="206467"/>
            <a:chExt cx="2880723" cy="432581"/>
          </a:xfrm>
        </p:grpSpPr>
        <p:sp>
          <p:nvSpPr>
            <p:cNvPr id="7"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C5AB30A6-C8D0-4ABE-8133-B6F306E9B2B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42761" y="344584"/>
            <a:ext cx="667016" cy="744576"/>
          </a:xfrm>
          <a:prstGeom prst="rect">
            <a:avLst/>
          </a:prstGeom>
        </p:spPr>
      </p:pic>
      <p:sp>
        <p:nvSpPr>
          <p:cNvPr id="11" name="TextBox 10"/>
          <p:cNvSpPr txBox="1"/>
          <p:nvPr/>
        </p:nvSpPr>
        <p:spPr>
          <a:xfrm>
            <a:off x="-1752190" y="154893"/>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47891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44E29D84-7D90-4E6B-8EC1-6A20D527F266}"/>
              </a:ext>
            </a:extLst>
          </p:cNvPr>
          <p:cNvSpPr txBox="1"/>
          <p:nvPr/>
        </p:nvSpPr>
        <p:spPr>
          <a:xfrm>
            <a:off x="914400" y="610569"/>
            <a:ext cx="10569677"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CÂY GẠO</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 xuân, cây gạo gọi đến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bao nhiêu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 chim ríu rít. Từ xa nhìn lại, cây gạo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sừng sững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như một tháp đèn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khổng lồ</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bông hoa là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ngọn lửa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hồng tươi</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Hàng ngàn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búp nõn là hàng ngàn ánh nến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trong xanh</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Tất cả đều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lóng lánh</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lung linh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 nắng. Chào mào, sáo sậu, sáo đen,…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đàn đàn lũ lũ </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bay đi bay về,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lượn lên lượn xuống</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Chúng nó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gọi nhau</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trò chuyện, trêu ghẹo và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tranh</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cãi nhau</a:t>
            </a: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6" name="Group 5">
            <a:extLst>
              <a:ext uri="{FF2B5EF4-FFF2-40B4-BE49-F238E27FC236}">
                <a16:creationId xmlns:a16="http://schemas.microsoft.com/office/drawing/2014/main" id="{B906C0C2-DC15-4F57-B64A-8C837B35840B}"/>
              </a:ext>
            </a:extLst>
          </p:cNvPr>
          <p:cNvGrpSpPr/>
          <p:nvPr/>
        </p:nvGrpSpPr>
        <p:grpSpPr>
          <a:xfrm>
            <a:off x="477685" y="424485"/>
            <a:ext cx="3540234" cy="625703"/>
            <a:chOff x="1053394" y="206467"/>
            <a:chExt cx="2880723" cy="432581"/>
          </a:xfrm>
        </p:grpSpPr>
        <p:sp>
          <p:nvSpPr>
            <p:cNvPr id="7"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C5AB30A6-C8D0-4ABE-8133-B6F306E9B2B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42761" y="344584"/>
            <a:ext cx="667016" cy="744576"/>
          </a:xfrm>
          <a:prstGeom prst="rect">
            <a:avLst/>
          </a:prstGeom>
        </p:spPr>
      </p:pic>
      <p:sp>
        <p:nvSpPr>
          <p:cNvPr id="11" name="TextBox 10"/>
          <p:cNvSpPr txBox="1"/>
          <p:nvPr/>
        </p:nvSpPr>
        <p:spPr>
          <a:xfrm>
            <a:off x="-1719664" y="154893"/>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75565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1915158" y="86714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800" b="1" dirty="0">
                <a:solidFill>
                  <a:srgbClr val="FF0000"/>
                </a:solidFill>
                <a:latin typeface="Algerian" panose="04020705040A02060702" pitchFamily="82" charset="0"/>
                <a:ea typeface="字魂20号-石头体"/>
                <a:cs typeface="Arial" panose="020B0604020202020204" pitchFamily="34" charset="0"/>
              </a:rPr>
              <a:t>VẬN DỤNG</a:t>
            </a:r>
            <a:endParaRPr kumimoji="0" lang="en-US" sz="8800" b="1" i="0" u="none" strike="noStrike" kern="1200" cap="none" spc="0" normalizeH="0" baseline="0" noProof="0" dirty="0">
              <a:ln>
                <a:noFill/>
              </a:ln>
              <a:solidFill>
                <a:srgbClr val="FF0000"/>
              </a:solidFill>
              <a:effectLst/>
              <a:uLnTx/>
              <a:uFillTx/>
              <a:latin typeface="Algerian" panose="04020705040A02060702" pitchFamily="82" charset="0"/>
              <a:ea typeface="字魂20号-石头体"/>
              <a:cs typeface="Arial" panose="020B0604020202020204" pitchFamily="34" charset="0"/>
            </a:endParaRPr>
          </a:p>
        </p:txBody>
      </p:sp>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20号-石头体"/>
              <a:cs typeface="+mn-cs"/>
            </a:endParaRPr>
          </a:p>
        </p:txBody>
      </p:sp>
    </p:spTree>
    <p:extLst>
      <p:ext uri="{BB962C8B-B14F-4D97-AF65-F5344CB8AC3E}">
        <p14:creationId xmlns:p14="http://schemas.microsoft.com/office/powerpoint/2010/main" val="23320415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B2BB11EC-B8CE-4E14-9785-452D385A14B6}"/>
              </a:ext>
            </a:extLst>
          </p:cNvPr>
          <p:cNvSpPr/>
          <p:nvPr/>
        </p:nvSpPr>
        <p:spPr>
          <a:xfrm>
            <a:off x="722671" y="1091939"/>
            <a:ext cx="11059020" cy="31393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altLang="zh-CN" sz="44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1/</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Học</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sinh</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nêu</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lại</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nội</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dung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bài</a:t>
            </a:r>
            <a:r>
              <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 </a:t>
            </a:r>
            <a:r>
              <a:rPr kumimoji="0" lang="en-US" altLang="zh-CN" sz="4400" i="0" u="none" strike="noStrike" kern="0" cap="none" spc="0" normalizeH="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rPr>
              <a:t>học</a:t>
            </a:r>
            <a:endParaRPr kumimoji="0" lang="en-US" altLang="zh-CN" sz="4400" i="0" u="none" strike="noStrike" kern="0" cap="none" spc="0" normalizeH="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a:p>
            <a:pPr marL="0" marR="0" lvl="0" indent="0" algn="just" defTabSz="914400" rtl="0" eaLnBrk="1" fontAlgn="auto" latinLnBrk="0" hangingPunct="1">
              <a:lnSpc>
                <a:spcPct val="150000"/>
              </a:lnSpc>
              <a:spcBef>
                <a:spcPts val="0"/>
              </a:spcBef>
              <a:spcAft>
                <a:spcPts val="0"/>
              </a:spcAft>
              <a:buClrTx/>
              <a:buSzTx/>
              <a:buFont typeface="Arial"/>
              <a:buNone/>
              <a:tabLst/>
              <a:defRPr/>
            </a:pPr>
            <a:r>
              <a:rPr lang="en-US" altLang="zh-CN" sz="4400" kern="0" baseline="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2/</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Dặn</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dò</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học</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sinh</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chuẩn</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bị</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cho</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tiết</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Luyện</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tập</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ngày</a:t>
            </a:r>
            <a:r>
              <a:rPr lang="en-US" altLang="zh-CN" sz="4400" kern="0" dirty="0">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 </a:t>
            </a:r>
            <a:r>
              <a:rPr lang="en-US" altLang="zh-CN" sz="4400" kern="0" dirty="0" err="1">
                <a:solidFill>
                  <a:srgbClr val="FF0000"/>
                </a:solidFill>
                <a:latin typeface="Arial" panose="020B0604020202020204" pitchFamily="34" charset="0"/>
                <a:ea typeface="Arial-Rounded" panose="020B0500000000000000" pitchFamily="34" charset="0"/>
                <a:cs typeface="Arial" panose="020B0604020202020204" pitchFamily="34" charset="0"/>
                <a:sym typeface="Arial"/>
              </a:rPr>
              <a:t>mai</a:t>
            </a:r>
            <a:endParaRPr kumimoji="0" lang="zh-CN" altLang="en-US" sz="4400" i="0" u="none" strike="noStrike" kern="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7" name="TextBox 6"/>
          <p:cNvSpPr txBox="1"/>
          <p:nvPr/>
        </p:nvSpPr>
        <p:spPr>
          <a:xfrm>
            <a:off x="-1677683" y="196645"/>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520738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1306141" y="514050"/>
            <a:ext cx="9638084"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endParaRPr>
            </a:p>
          </p:txBody>
        </p:sp>
      </p:grpSp>
      <p:sp>
        <p:nvSpPr>
          <p:cNvPr id="40" name="TextBox 39">
            <a:extLst>
              <a:ext uri="{FF2B5EF4-FFF2-40B4-BE49-F238E27FC236}">
                <a16:creationId xmlns:a16="http://schemas.microsoft.com/office/drawing/2014/main" id="{BCD2D8E3-61E8-9A42-8FC5-0F053D3A3F10}"/>
              </a:ext>
            </a:extLst>
          </p:cNvPr>
          <p:cNvSpPr txBox="1"/>
          <p:nvPr/>
        </p:nvSpPr>
        <p:spPr>
          <a:xfrm>
            <a:off x="2065190" y="2951141"/>
            <a:ext cx="80884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Ôn</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chữ</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viết</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kumimoji="0" lang="en-US" sz="6000" b="1" i="0" u="none" strike="noStrike" kern="0" cap="none" spc="0" normalizeH="0" baseline="0" noProof="0" dirty="0" err="1">
                <a:ln>
                  <a:noFill/>
                </a:ln>
                <a:solidFill>
                  <a:srgbClr val="FF5252"/>
                </a:solidFill>
                <a:effectLst/>
                <a:uLnTx/>
                <a:uFillTx/>
                <a:latin typeface="Calibri" panose="020F0502020204030204"/>
                <a:ea typeface="+mn-ea"/>
                <a:cs typeface="Arial"/>
                <a:sym typeface="Arial"/>
              </a:rPr>
              <a:t>hoa</a:t>
            </a:r>
            <a:r>
              <a:rPr kumimoji="0" lang="en-US" sz="6000" b="1" i="0" u="none" strike="noStrike" kern="0" cap="none" spc="0" normalizeH="0" baseline="0" noProof="0" dirty="0">
                <a:ln>
                  <a:noFill/>
                </a:ln>
                <a:solidFill>
                  <a:srgbClr val="FF5252"/>
                </a:solidFill>
                <a:effectLst/>
                <a:uLnTx/>
                <a:uFillTx/>
                <a:latin typeface="Calibri" panose="020F0502020204030204"/>
                <a:ea typeface="+mn-ea"/>
                <a:cs typeface="Arial"/>
                <a:sym typeface="Arial"/>
              </a:rPr>
              <a:t> </a:t>
            </a:r>
            <a:r>
              <a:rPr lang="en-US" sz="6000" b="1" kern="0" noProof="0" dirty="0">
                <a:solidFill>
                  <a:srgbClr val="FF5252"/>
                </a:solidFill>
                <a:latin typeface="Times New Roman" panose="02020603050405020304" pitchFamily="18" charset="0"/>
                <a:cs typeface="Times New Roman" panose="02020603050405020304" pitchFamily="18" charset="0"/>
                <a:sym typeface="Arial"/>
              </a:rPr>
              <a:t>P</a:t>
            </a:r>
            <a:r>
              <a:rPr kumimoji="0" lang="en-US" sz="6000" b="1" i="0" u="none" strike="noStrike" kern="0" cap="none" spc="0" normalizeH="0" baseline="0" noProof="0" dirty="0">
                <a:ln>
                  <a:noFill/>
                </a:ln>
                <a:solidFill>
                  <a:srgbClr val="FF5252"/>
                </a:solidFill>
                <a:effectLst/>
                <a:uLnTx/>
                <a:uFillTx/>
                <a:latin typeface="Times New Roman" panose="02020603050405020304" pitchFamily="18" charset="0"/>
                <a:cs typeface="Times New Roman" panose="02020603050405020304" pitchFamily="18" charset="0"/>
                <a:sym typeface="Arial"/>
              </a:rPr>
              <a:t>, Q</a:t>
            </a:r>
          </a:p>
        </p:txBody>
      </p:sp>
      <p:grpSp>
        <p:nvGrpSpPr>
          <p:cNvPr id="41" name="Group 40">
            <a:extLst>
              <a:ext uri="{FF2B5EF4-FFF2-40B4-BE49-F238E27FC236}">
                <a16:creationId xmlns:a16="http://schemas.microsoft.com/office/drawing/2014/main" id="{96830524-6DB1-4FDF-33FC-A6B511F8ECF5}"/>
              </a:ext>
            </a:extLst>
          </p:cNvPr>
          <p:cNvGrpSpPr/>
          <p:nvPr/>
        </p:nvGrpSpPr>
        <p:grpSpPr>
          <a:xfrm>
            <a:off x="2782871" y="1624872"/>
            <a:ext cx="6389704" cy="809568"/>
            <a:chOff x="2963151" y="1796738"/>
            <a:chExt cx="4282100" cy="809568"/>
          </a:xfrm>
        </p:grpSpPr>
        <p:pic>
          <p:nvPicPr>
            <p:cNvPr id="42" name="Picture 41" descr="A picture containing text, electronics&#10;&#10;Description automatically generated">
              <a:extLst>
                <a:ext uri="{FF2B5EF4-FFF2-40B4-BE49-F238E27FC236}">
                  <a16:creationId xmlns:a16="http://schemas.microsoft.com/office/drawing/2014/main" id="{FF7E51D7-76C9-753B-EA81-F58CE3AED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151" y="1796738"/>
              <a:ext cx="4282100" cy="809568"/>
            </a:xfrm>
            <a:prstGeom prst="rect">
              <a:avLst/>
            </a:prstGeom>
          </p:spPr>
        </p:pic>
        <p:sp>
          <p:nvSpPr>
            <p:cNvPr id="43" name="TextBox 42">
              <a:extLst>
                <a:ext uri="{FF2B5EF4-FFF2-40B4-BE49-F238E27FC236}">
                  <a16:creationId xmlns:a16="http://schemas.microsoft.com/office/drawing/2014/main" id="{61B32471-8766-5EDA-16E3-1AA8B53F39C9}"/>
                </a:ext>
              </a:extLst>
            </p:cNvPr>
            <p:cNvSpPr txBox="1"/>
            <p:nvPr/>
          </p:nvSpPr>
          <p:spPr>
            <a:xfrm>
              <a:off x="4509456" y="1996350"/>
              <a:ext cx="2004942"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Calibri" panose="020F0502020204030204"/>
                  <a:ea typeface="+mn-ea"/>
                  <a:cs typeface="+mn-cs"/>
                </a:rPr>
                <a:t>TIẾNG VIỆT</a:t>
              </a:r>
            </a:p>
          </p:txBody>
        </p:sp>
      </p:grpSp>
      <p:sp>
        <p:nvSpPr>
          <p:cNvPr id="10" name="TextBox 9"/>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62686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2" presetClass="entr" presetSubtype="2"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750"/>
                                        <p:tgtEl>
                                          <p:spTgt spid="41"/>
                                        </p:tgtEl>
                                        <p:attrNameLst>
                                          <p:attrName>ppt_x</p:attrName>
                                        </p:attrNameLst>
                                      </p:cBhvr>
                                      <p:tavLst>
                                        <p:tav tm="0">
                                          <p:val>
                                            <p:strVal val="#ppt_x+#ppt_w*1.125000"/>
                                          </p:val>
                                        </p:tav>
                                        <p:tav tm="100000">
                                          <p:val>
                                            <p:strVal val="#ppt_x"/>
                                          </p:val>
                                        </p:tav>
                                      </p:tavLst>
                                    </p:anim>
                                    <p:animEffect transition="in" filter="wipe(left)">
                                      <p:cBhvr>
                                        <p:cTn id="14" dur="750"/>
                                        <p:tgtEl>
                                          <p:spTgt spid="41"/>
                                        </p:tgtEl>
                                      </p:cBhvr>
                                    </p:animEffect>
                                  </p:childTnLst>
                                </p:cTn>
                              </p:par>
                            </p:childTnLst>
                          </p:cTn>
                        </p:par>
                        <p:par>
                          <p:cTn id="15" fill="hold">
                            <p:stCondLst>
                              <p:cond delay="1500"/>
                            </p:stCondLst>
                            <p:childTnLst>
                              <p:par>
                                <p:cTn id="16" presetID="20" presetClass="entr" presetSubtype="0"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edge">
                                      <p:cBhvr>
                                        <p:cTn id="18"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P.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50651" y="1998293"/>
            <a:ext cx="3944997" cy="3937744"/>
          </a:xfrm>
          <a:prstGeom prst="rect">
            <a:avLst/>
          </a:prstGeom>
        </p:spPr>
      </p:pic>
      <p:sp>
        <p:nvSpPr>
          <p:cNvPr id="13" name="TextBox 12"/>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68927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Calibri" panose="020F0502020204030204"/>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Calibri" panose="020F0502020204030204"/>
                  <a:ea typeface="LNTH-LuoLuoNotangYuanTi 1" pitchFamily="2" charset="-128"/>
                  <a:cs typeface="Arial" panose="020B0604020202020204" pitchFamily="34" charset="0"/>
                </a:rPr>
                <a:t>Cùng quan sát</a:t>
              </a:r>
              <a:endParaRPr kumimoji="0" lang="en-US" sz="28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728" y="1455050"/>
            <a:ext cx="4153285" cy="4145649"/>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8346511" y="2199822"/>
            <a:ext cx="0" cy="3286578"/>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5779444" y="5710308"/>
            <a:ext cx="12073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ly</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311654" y="5657747"/>
            <a:ext cx="2622546"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8418040" y="296645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a:ea typeface="+mn-ea"/>
                <a:cs typeface="Times New Roman" panose="02020603050405020304" pitchFamily="18"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a:ea typeface="+mn-ea"/>
              <a:cs typeface="Times New Roman" panose="02020603050405020304" pitchFamily="18"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585650" y="1451907"/>
            <a:ext cx="5272225" cy="1329393"/>
            <a:chOff x="62971" y="2197159"/>
            <a:chExt cx="5272225" cy="1329393"/>
          </a:xfrm>
        </p:grpSpPr>
        <p:sp>
          <p:nvSpPr>
            <p:cNvPr id="14" name="Rectangle 13">
              <a:extLst>
                <a:ext uri="{FF2B5EF4-FFF2-40B4-BE49-F238E27FC236}">
                  <a16:creationId xmlns:a16="http://schemas.microsoft.com/office/drawing/2014/main" id="{D6A71F89-EE13-419E-B780-36BBDE23886A}"/>
                </a:ext>
              </a:extLst>
            </p:cNvPr>
            <p:cNvSpPr/>
            <p:nvPr/>
          </p:nvSpPr>
          <p:spPr>
            <a:xfrm>
              <a:off x="62971" y="2197159"/>
              <a:ext cx="286809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Nét</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móc</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dưới</a:t>
              </a:r>
              <a:r>
                <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trái</a:t>
              </a:r>
              <a:endParaRPr kumimoji="0" lang="en-US" sz="28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931065" y="2458769"/>
              <a:ext cx="2404131" cy="1067783"/>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553075" y="1698171"/>
            <a:ext cx="5524501" cy="1797504"/>
            <a:chOff x="2268146" y="2624398"/>
            <a:chExt cx="5524501" cy="1797504"/>
          </a:xfrm>
        </p:grpSpPr>
        <p:sp>
          <p:nvSpPr>
            <p:cNvPr id="22" name="Rectangle 21">
              <a:extLst>
                <a:ext uri="{FF2B5EF4-FFF2-40B4-BE49-F238E27FC236}">
                  <a16:creationId xmlns:a16="http://schemas.microsoft.com/office/drawing/2014/main" id="{CE070222-A265-449D-8C1C-08F3CB248260}"/>
                </a:ext>
              </a:extLst>
            </p:cNvPr>
            <p:cNvSpPr/>
            <p:nvPr/>
          </p:nvSpPr>
          <p:spPr>
            <a:xfrm>
              <a:off x="5223231" y="2624398"/>
              <a:ext cx="256941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nét</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cong</a:t>
              </a:r>
              <a:r>
                <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ysClr val="windowText" lastClr="000000"/>
                  </a:solidFill>
                  <a:effectLst/>
                  <a:uLnTx/>
                  <a:uFillTx/>
                  <a:latin typeface="Calibri" panose="020F0502020204030204"/>
                  <a:ea typeface="+mn-ea"/>
                  <a:cs typeface="Times New Roman" panose="02020603050405020304" pitchFamily="18" charset="0"/>
                  <a:sym typeface="Arial"/>
                </a:rPr>
                <a:t>trên</a:t>
              </a:r>
              <a:endParaRPr kumimoji="0" lang="en-US" sz="3200" b="1" i="0" u="none" strike="noStrike" kern="0" cap="none" spc="0" normalizeH="0" baseline="0" noProof="0" dirty="0">
                <a:ln>
                  <a:noFill/>
                </a:ln>
                <a:solidFill>
                  <a:sysClr val="windowText" lastClr="000000"/>
                </a:solidFill>
                <a:effectLst/>
                <a:uLnTx/>
                <a:uFillTx/>
                <a:latin typeface="Calibri" panose="020F0502020204030204"/>
                <a:ea typeface="+mn-ea"/>
                <a:cs typeface="Times New Roman" panose="02020603050405020304" pitchFamily="18"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2268146" y="2966361"/>
              <a:ext cx="3625291" cy="1455541"/>
            </a:xfrm>
            <a:prstGeom prst="straightConnector1">
              <a:avLst/>
            </a:prstGeom>
            <a:noFill/>
            <a:ln w="9525" cap="flat" cmpd="sng" algn="ctr">
              <a:solidFill>
                <a:srgbClr val="FF0000"/>
              </a:solidFill>
              <a:prstDash val="lgDash"/>
              <a:tailEnd type="triangle"/>
            </a:ln>
            <a:effectLst/>
          </p:spPr>
        </p:cxnSp>
      </p:grpSp>
      <p:sp>
        <p:nvSpPr>
          <p:cNvPr id="20" name="TextBox 19"/>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55643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155" y="0"/>
            <a:ext cx="1632155" cy="1936955"/>
          </a:xfrm>
          <a:prstGeom prst="rect">
            <a:avLst/>
          </a:prstGeom>
          <a:solidFill>
            <a:schemeClr val="bg2"/>
          </a:solidFill>
        </p:spPr>
        <p:txBody>
          <a:bodyPr wrap="square" rtlCol="0">
            <a:spAutoFit/>
          </a:bodyPr>
          <a:lstStyle/>
          <a:p>
            <a:endParaRPr lang="en-US" dirty="0"/>
          </a:p>
        </p:txBody>
      </p:sp>
      <p:pic>
        <p:nvPicPr>
          <p:cNvPr id="4" nam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5704" y="1347020"/>
            <a:ext cx="7538064" cy="4240161"/>
          </a:xfrm>
          <a:prstGeom prst="rect">
            <a:avLst/>
          </a:prstGeom>
        </p:spPr>
      </p:pic>
      <p:sp>
        <p:nvSpPr>
          <p:cNvPr id="5" name="TextBox 4"/>
          <p:cNvSpPr txBox="1"/>
          <p:nvPr/>
        </p:nvSpPr>
        <p:spPr>
          <a:xfrm>
            <a:off x="3578942" y="501445"/>
            <a:ext cx="3864077" cy="510778"/>
          </a:xfrm>
          <a:prstGeom prst="roundRect">
            <a:avLst/>
          </a:prstGeom>
          <a:solidFill>
            <a:schemeClr val="accent2">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Hướng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viết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hoa</a:t>
            </a:r>
            <a:r>
              <a:rPr lang="en-US" sz="2400" dirty="0">
                <a:solidFill>
                  <a:srgbClr val="FF0000"/>
                </a:solidFill>
                <a:latin typeface="Arial" panose="020B0604020202020204" pitchFamily="34" charset="0"/>
                <a:cs typeface="Arial" panose="020B0604020202020204" pitchFamily="34" charset="0"/>
              </a:rPr>
              <a:t> P</a:t>
            </a:r>
          </a:p>
        </p:txBody>
      </p:sp>
    </p:spTree>
    <p:extLst>
      <p:ext uri="{BB962C8B-B14F-4D97-AF65-F5344CB8AC3E}">
        <p14:creationId xmlns:p14="http://schemas.microsoft.com/office/powerpoint/2010/main" val="1279604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99048"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Q.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91643" y="2175558"/>
            <a:ext cx="3154989" cy="3137685"/>
          </a:xfrm>
          <a:prstGeom prst="rect">
            <a:avLst/>
          </a:prstGeom>
        </p:spPr>
      </p:pic>
      <p:sp>
        <p:nvSpPr>
          <p:cNvPr id="12" name="TextBox 11"/>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83874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oogle Shape;422;p14"/>
          <p:cNvGrpSpPr/>
          <p:nvPr/>
        </p:nvGrpSpPr>
        <p:grpSpPr>
          <a:xfrm>
            <a:off x="-29203" y="5191634"/>
            <a:ext cx="12265372" cy="1690876"/>
            <a:chOff x="-21903" y="3893725"/>
            <a:chExt cx="9199029" cy="1268157"/>
          </a:xfrm>
        </p:grpSpPr>
        <p:sp>
          <p:nvSpPr>
            <p:cNvPr id="118"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1" name="Google Shape;426;p14"/>
          <p:cNvGrpSpPr/>
          <p:nvPr/>
        </p:nvGrpSpPr>
        <p:grpSpPr>
          <a:xfrm>
            <a:off x="-29066" y="5567708"/>
            <a:ext cx="12265679" cy="1314793"/>
            <a:chOff x="-12" y="4175800"/>
            <a:chExt cx="9177233" cy="986095"/>
          </a:xfrm>
        </p:grpSpPr>
        <p:sp>
          <p:nvSpPr>
            <p:cNvPr id="122"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0" name="Google Shape;1220;p35"/>
          <p:cNvGrpSpPr/>
          <p:nvPr/>
        </p:nvGrpSpPr>
        <p:grpSpPr>
          <a:xfrm>
            <a:off x="9565503" y="3155610"/>
            <a:ext cx="2271422" cy="2881432"/>
            <a:chOff x="6607309" y="1724000"/>
            <a:chExt cx="2252251" cy="2857110"/>
          </a:xfrm>
        </p:grpSpPr>
        <p:sp>
          <p:nvSpPr>
            <p:cNvPr id="14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rgbClr val="0783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rgbClr val="FB9C0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rgbClr val="30353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rgbClr val="FEC1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2" name="Google Shape;1232;p35"/>
          <p:cNvGrpSpPr/>
          <p:nvPr/>
        </p:nvGrpSpPr>
        <p:grpSpPr>
          <a:xfrm>
            <a:off x="6835445" y="5244713"/>
            <a:ext cx="5356556" cy="1615762"/>
            <a:chOff x="5150658" y="3893725"/>
            <a:chExt cx="4026800" cy="1268113"/>
          </a:xfrm>
        </p:grpSpPr>
        <p:sp>
          <p:nvSpPr>
            <p:cNvPr id="15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rgbClr val="02718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rgbClr val="A8DC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cxnSp>
        <p:nvCxnSpPr>
          <p:cNvPr id="163" name="Straight Arrow Connector 162"/>
          <p:cNvCxnSpPr>
            <a:cxnSpLocks/>
          </p:cNvCxnSpPr>
          <p:nvPr/>
        </p:nvCxnSpPr>
        <p:spPr>
          <a:xfrm>
            <a:off x="7109282" y="2236304"/>
            <a:ext cx="0" cy="2911341"/>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4" name="Rectangle 163"/>
          <p:cNvSpPr/>
          <p:nvPr/>
        </p:nvSpPr>
        <p:spPr>
          <a:xfrm>
            <a:off x="7846129" y="3152257"/>
            <a:ext cx="186621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ô ly rưỡi</a:t>
            </a:r>
          </a:p>
        </p:txBody>
      </p:sp>
      <p:sp>
        <p:nvSpPr>
          <p:cNvPr id="165" name="Rectangle 164"/>
          <p:cNvSpPr/>
          <p:nvPr/>
        </p:nvSpPr>
        <p:spPr>
          <a:xfrm>
            <a:off x="4876952" y="5146713"/>
            <a:ext cx="18870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2 ô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ly</a:t>
            </a:r>
            <a:r>
              <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hơn</a:t>
            </a:r>
            <a:endParaRPr kumimoji="0" lang="en-US" sz="32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endParaRPr>
          </a:p>
        </p:txBody>
      </p:sp>
      <p:cxnSp>
        <p:nvCxnSpPr>
          <p:cNvPr id="166" name="Straight Arrow Connector 165"/>
          <p:cNvCxnSpPr>
            <a:cxnSpLocks/>
          </p:cNvCxnSpPr>
          <p:nvPr/>
        </p:nvCxnSpPr>
        <p:spPr>
          <a:xfrm flipH="1" flipV="1">
            <a:off x="4427050" y="5156267"/>
            <a:ext cx="2547781" cy="26300"/>
          </a:xfrm>
          <a:prstGeom prst="straightConnector1">
            <a:avLst/>
          </a:prstGeom>
          <a:noFill/>
          <a:ln w="28575" cap="flat" cmpd="sng" algn="ctr">
            <a:solidFill>
              <a:srgbClr val="434343">
                <a:lumMod val="75000"/>
              </a:srgbClr>
            </a:solidFill>
            <a:prstDash val="solid"/>
            <a:headEnd type="triangle"/>
            <a:tailEnd type="triangle"/>
          </a:ln>
          <a:effectLst/>
        </p:spPr>
      </p:cxnSp>
      <p:sp>
        <p:nvSpPr>
          <p:cNvPr id="168" name="Rectangle 167"/>
          <p:cNvSpPr/>
          <p:nvPr/>
        </p:nvSpPr>
        <p:spPr>
          <a:xfrm>
            <a:off x="-32626" y="1391636"/>
            <a:ext cx="370284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Q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bởi</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800" b="1" i="0" u="none" strike="noStrike" kern="0" cap="none" spc="0" normalizeH="0" baseline="0" noProof="0" dirty="0" err="1">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0" u="none" strike="noStrike" kern="0" cap="none" spc="0" normalizeH="0" baseline="0" noProof="0" dirty="0">
                <a:ln>
                  <a:noFill/>
                </a:ln>
                <a:solidFill>
                  <a:srgbClr val="F40909"/>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172" name="Rectangle 171"/>
          <p:cNvSpPr/>
          <p:nvPr/>
        </p:nvSpPr>
        <p:spPr>
          <a:xfrm>
            <a:off x="467042" y="3315481"/>
            <a:ext cx="2395207"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kín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5" name="Rectangle 174"/>
          <p:cNvSpPr/>
          <p:nvPr/>
        </p:nvSpPr>
        <p:spPr>
          <a:xfrm>
            <a:off x="8104354" y="2116950"/>
            <a:ext cx="2866490" cy="5847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ét</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lượn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ngang</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9" name="Picture 2" descr="C:\Users\admin\Downloads\Mẫu chữ\MẪU CHỮ ĐÃ XẾP\Chữ hoa\21.jpg"/>
          <p:cNvPicPr>
            <a:picLocks noChangeAspect="1" noChangeArrowheads="1"/>
          </p:cNvPicPr>
          <p:nvPr/>
        </p:nvPicPr>
        <p:blipFill>
          <a:blip r:embed="rId3">
            <a:extLst>
              <a:ext uri="{28A0092B-C50C-407E-A947-70E740481C1C}">
                <a14:useLocalDpi xmlns:a14="http://schemas.microsoft.com/office/drawing/2010/main" val="0"/>
              </a:ext>
            </a:extLst>
          </a:blip>
          <a:srcRect l="13109" t="23517" r="12270" b="23743"/>
          <a:stretch>
            <a:fillRect/>
          </a:stretch>
        </p:blipFill>
        <p:spPr bwMode="auto">
          <a:xfrm>
            <a:off x="4457025" y="1651298"/>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a:cxnSpLocks/>
          </p:cNvCxnSpPr>
          <p:nvPr/>
        </p:nvCxnSpPr>
        <p:spPr>
          <a:xfrm flipV="1">
            <a:off x="1851548" y="2469836"/>
            <a:ext cx="3192858" cy="923514"/>
          </a:xfrm>
          <a:prstGeom prst="straightConnector1">
            <a:avLst/>
          </a:prstGeom>
          <a:noFill/>
          <a:ln w="28575" cap="flat" cmpd="sng" algn="ctr">
            <a:solidFill>
              <a:srgbClr val="FF0000"/>
            </a:solidFill>
            <a:prstDash val="lgDash"/>
            <a:tailEnd type="triangle"/>
          </a:ln>
          <a:effectLst/>
        </p:spPr>
      </p:cxnSp>
      <p:cxnSp>
        <p:nvCxnSpPr>
          <p:cNvPr id="51" name="Straight Arrow Connector 50">
            <a:extLst>
              <a:ext uri="{FF2B5EF4-FFF2-40B4-BE49-F238E27FC236}">
                <a16:creationId xmlns:a16="http://schemas.microsoft.com/office/drawing/2014/main" id="{1AA1C19C-A460-40A0-8169-B8C25FC565E7}"/>
              </a:ext>
            </a:extLst>
          </p:cNvPr>
          <p:cNvCxnSpPr>
            <a:cxnSpLocks/>
          </p:cNvCxnSpPr>
          <p:nvPr/>
        </p:nvCxnSpPr>
        <p:spPr>
          <a:xfrm flipH="1">
            <a:off x="7041029" y="2730090"/>
            <a:ext cx="1622556" cy="1607376"/>
          </a:xfrm>
          <a:prstGeom prst="straightConnector1">
            <a:avLst/>
          </a:prstGeom>
          <a:noFill/>
          <a:ln w="28575" cap="flat" cmpd="sng" algn="ctr">
            <a:solidFill>
              <a:srgbClr val="FF0000"/>
            </a:solidFill>
            <a:prstDash val="lgDash"/>
            <a:tailEnd type="triangle"/>
          </a:ln>
          <a:effectLst/>
        </p:spPr>
      </p:cxnSp>
      <p:grpSp>
        <p:nvGrpSpPr>
          <p:cNvPr id="42" name="Group 41">
            <a:extLst>
              <a:ext uri="{FF2B5EF4-FFF2-40B4-BE49-F238E27FC236}">
                <a16:creationId xmlns:a16="http://schemas.microsoft.com/office/drawing/2014/main" id="{6C119320-D2A0-92C4-81CC-A0D97C9E617E}"/>
              </a:ext>
            </a:extLst>
          </p:cNvPr>
          <p:cNvGrpSpPr/>
          <p:nvPr/>
        </p:nvGrpSpPr>
        <p:grpSpPr>
          <a:xfrm>
            <a:off x="144438" y="0"/>
            <a:ext cx="4312587" cy="1044000"/>
            <a:chOff x="515999" y="0"/>
            <a:chExt cx="4312587" cy="1044000"/>
          </a:xfrm>
        </p:grpSpPr>
        <p:sp>
          <p:nvSpPr>
            <p:cNvPr id="43"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Calibri" panose="020F0502020204030204"/>
                <a:ea typeface="+mn-ea"/>
                <a:cs typeface="Arial" panose="020B0604020202020204" pitchFamily="34" charset="0"/>
              </a:endParaRPr>
            </a:p>
          </p:txBody>
        </p:sp>
        <p:sp>
          <p:nvSpPr>
            <p:cNvPr id="44" name="TextBox 43">
              <a:extLst>
                <a:ext uri="{FF2B5EF4-FFF2-40B4-BE49-F238E27FC236}">
                  <a16:creationId xmlns:a16="http://schemas.microsoft.com/office/drawing/2014/main" id="{3B1EF6AC-2D05-A0D1-15EA-F715632B85BE}"/>
                </a:ext>
              </a:extLst>
            </p:cNvPr>
            <p:cNvSpPr txBox="1"/>
            <p:nvPr/>
          </p:nvSpPr>
          <p:spPr>
            <a:xfrm>
              <a:off x="1918549" y="397669"/>
              <a:ext cx="2720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Calibri" panose="020F0502020204030204"/>
                  <a:ea typeface="LNTH-LuoLuoNotangYuanTi 1" pitchFamily="2" charset="-128"/>
                  <a:cs typeface="Arial" panose="020B0604020202020204" pitchFamily="34" charset="0"/>
                </a:rPr>
                <a:t>Cùng quan sát</a:t>
              </a:r>
              <a:endParaRPr kumimoji="0" lang="en-US" sz="2800" b="0"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Arial" panose="020B0604020202020204" pitchFamily="34" charset="0"/>
              </a:endParaRPr>
            </a:p>
          </p:txBody>
        </p:sp>
        <p:pic>
          <p:nvPicPr>
            <p:cNvPr id="45" name="Picture 44"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46" name="TextBox 45"/>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179966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down)">
                                      <p:cBhvr>
                                        <p:cTn id="7" dur="5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wipe(down)">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wipe(left)">
                                      <p:cBhvr>
                                        <p:cTn id="17" dur="5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wipe(lef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5">
                                            <p:txEl>
                                              <p:pRg st="0" end="0"/>
                                            </p:txEl>
                                          </p:spTgt>
                                        </p:tgtEl>
                                        <p:attrNameLst>
                                          <p:attrName>style.visibility</p:attrName>
                                        </p:attrNameLst>
                                      </p:cBhvr>
                                      <p:to>
                                        <p:strVal val="visible"/>
                                      </p:to>
                                    </p:set>
                                    <p:animEffect transition="in" filter="wipe(down)">
                                      <p:cBhvr>
                                        <p:cTn id="46" dur="500"/>
                                        <p:tgtEl>
                                          <p:spTgt spid="1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p:bldP spid="168" grpId="0"/>
      <p:bldP spid="17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1652" y="235974"/>
            <a:ext cx="1494504" cy="1651820"/>
          </a:xfrm>
          <a:prstGeom prst="rect">
            <a:avLst/>
          </a:prstGeom>
          <a:solidFill>
            <a:schemeClr val="bg2"/>
          </a:solidFill>
        </p:spPr>
        <p:txBody>
          <a:bodyPr wrap="square" rtlCol="0">
            <a:spAutoFit/>
          </a:bodyPr>
          <a:lstStyle/>
          <a:p>
            <a:endParaRPr lang="en-US" dirty="0"/>
          </a:p>
        </p:txBody>
      </p:sp>
      <p:pic>
        <p:nvPicPr>
          <p:cNvPr id="3" name="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7548" y="1179871"/>
            <a:ext cx="6436852" cy="3620729"/>
          </a:xfrm>
          <a:prstGeom prst="rect">
            <a:avLst/>
          </a:prstGeom>
        </p:spPr>
      </p:pic>
      <p:sp>
        <p:nvSpPr>
          <p:cNvPr id="4" name="TextBox 3"/>
          <p:cNvSpPr txBox="1"/>
          <p:nvPr/>
        </p:nvSpPr>
        <p:spPr>
          <a:xfrm>
            <a:off x="3578942" y="501445"/>
            <a:ext cx="4227871" cy="510778"/>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a:solidFill>
                  <a:srgbClr val="FF0000"/>
                </a:solidFill>
                <a:latin typeface="Arial" panose="020B0604020202020204" pitchFamily="34" charset="0"/>
                <a:cs typeface="Arial" panose="020B0604020202020204" pitchFamily="34" charset="0"/>
              </a:rPr>
              <a:t>Hướng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viết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chữ</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hoa</a:t>
            </a:r>
            <a:r>
              <a:rPr lang="en-US" sz="2400" dirty="0">
                <a:solidFill>
                  <a:srgbClr val="FF0000"/>
                </a:solidFill>
                <a:latin typeface="Arial" panose="020B0604020202020204" pitchFamily="34" charset="0"/>
                <a:cs typeface="Arial" panose="020B0604020202020204" pitchFamily="34" charset="0"/>
              </a:rPr>
              <a:t> Q</a:t>
            </a:r>
          </a:p>
        </p:txBody>
      </p:sp>
    </p:spTree>
    <p:extLst>
      <p:ext uri="{BB962C8B-B14F-4D97-AF65-F5344CB8AC3E}">
        <p14:creationId xmlns:p14="http://schemas.microsoft.com/office/powerpoint/2010/main" val="78306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FEC704B-D08D-2DE1-2485-497322584E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8"/>
          <a:stretch/>
        </p:blipFill>
        <p:spPr bwMode="auto">
          <a:xfrm>
            <a:off x="-98322" y="123152"/>
            <a:ext cx="5614953" cy="28550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3E3700-2B74-9444-9CBC-EFABC2355A21}"/>
              </a:ext>
            </a:extLst>
          </p:cNvPr>
          <p:cNvSpPr txBox="1"/>
          <p:nvPr/>
        </p:nvSpPr>
        <p:spPr>
          <a:xfrm>
            <a:off x="1041638" y="518158"/>
            <a:ext cx="30249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NHÁP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9A9B76A2-A50F-17EA-0CDC-D9AC2FBDC9B2}"/>
              </a:ext>
            </a:extLst>
          </p:cNvPr>
          <p:cNvSpPr txBox="1"/>
          <p:nvPr/>
        </p:nvSpPr>
        <p:spPr>
          <a:xfrm>
            <a:off x="941818" y="1762958"/>
            <a:ext cx="30249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VIẾT VỞ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rPr>
              <a:t>TẬP VIẾT </a:t>
            </a:r>
            <a:endParaRPr kumimoji="0" lang="en-US" sz="3200" b="1" i="1" u="none" strike="noStrike" kern="1200" cap="none" spc="0" normalizeH="0" baseline="0" noProof="0" dirty="0">
              <a:ln>
                <a:noFill/>
              </a:ln>
              <a:solidFill>
                <a:srgbClr val="FF000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E6D1423-965A-49E9-AC1A-6D4BBF3AFD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9899" y="2930615"/>
            <a:ext cx="3444555" cy="3438222"/>
          </a:xfrm>
          <a:prstGeom prst="rect">
            <a:avLst/>
          </a:prstGeom>
        </p:spPr>
      </p:pic>
      <p:pic>
        <p:nvPicPr>
          <p:cNvPr id="9" name="Picture 8">
            <a:extLst>
              <a:ext uri="{FF2B5EF4-FFF2-40B4-BE49-F238E27FC236}">
                <a16:creationId xmlns:a16="http://schemas.microsoft.com/office/drawing/2014/main" id="{606BDE88-580F-47D0-B624-7AF0F78714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09608" y="2978213"/>
            <a:ext cx="3401562" cy="3382906"/>
          </a:xfrm>
          <a:prstGeom prst="rect">
            <a:avLst/>
          </a:prstGeom>
        </p:spPr>
      </p:pic>
    </p:spTree>
    <p:extLst>
      <p:ext uri="{BB962C8B-B14F-4D97-AF65-F5344CB8AC3E}">
        <p14:creationId xmlns:p14="http://schemas.microsoft.com/office/powerpoint/2010/main" val="56037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811" y="209550"/>
            <a:ext cx="5940000" cy="5940000"/>
          </a:xfrm>
          <a:prstGeom prst="rect">
            <a:avLst/>
          </a:prstGeom>
        </p:spPr>
      </p:pic>
      <p:sp>
        <p:nvSpPr>
          <p:cNvPr id="16" name="TextBox 15">
            <a:extLst>
              <a:ext uri="{FF2B5EF4-FFF2-40B4-BE49-F238E27FC236}">
                <a16:creationId xmlns:a16="http://schemas.microsoft.com/office/drawing/2014/main" id="{5CAF9E64-0B42-40B3-A472-0E9041B47ED3}"/>
              </a:ext>
            </a:extLst>
          </p:cNvPr>
          <p:cNvSpPr txBox="1"/>
          <p:nvPr/>
        </p:nvSpPr>
        <p:spPr>
          <a:xfrm>
            <a:off x="3147237" y="1358638"/>
            <a:ext cx="5146430" cy="2018694"/>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5252"/>
                </a:solidFill>
                <a:effectLst>
                  <a:glow>
                    <a:srgbClr val="4472C4">
                      <a:alpha val="40000"/>
                    </a:srgbClr>
                  </a:glow>
                </a:effectLst>
                <a:uLnTx/>
                <a:uFillTx/>
                <a:latin typeface="Calibri" panose="020F0502020204030204"/>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a:noFill/>
              </a:ln>
              <a:solidFill>
                <a:srgbClr val="FF5252"/>
              </a:solidFill>
              <a:effectLst>
                <a:glow>
                  <a:srgbClr val="4472C4">
                    <a:alpha val="40000"/>
                  </a:srgbClr>
                </a:glow>
              </a:effectLst>
              <a:uLnTx/>
              <a:uFillTx/>
              <a:latin typeface="Calibri" panose="020F0502020204030204"/>
              <a:ea typeface="LNTH-LuoLuoNotangYuanTi 1" pitchFamily="2" charset="-128"/>
              <a:cs typeface="Arial" panose="020B0604020202020204" pitchFamily="34" charset="0"/>
              <a:sym typeface="Arial"/>
            </a:endParaRPr>
          </a:p>
        </p:txBody>
      </p:sp>
      <p:sp>
        <p:nvSpPr>
          <p:cNvPr id="18" name="TextBox 17">
            <a:extLst>
              <a:ext uri="{FF2B5EF4-FFF2-40B4-BE49-F238E27FC236}">
                <a16:creationId xmlns:a16="http://schemas.microsoft.com/office/drawing/2014/main" id="{45A479A0-BFB8-88FC-67CF-F23E1CDE03D5}"/>
              </a:ext>
            </a:extLst>
          </p:cNvPr>
          <p:cNvSpPr txBox="1"/>
          <p:nvPr/>
        </p:nvSpPr>
        <p:spPr>
          <a:xfrm>
            <a:off x="3161088" y="1368759"/>
            <a:ext cx="5146430" cy="2018694"/>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LNTH-LuoLuoNotangYuanTi 1" pitchFamily="2" charset="-128"/>
                <a:cs typeface="Arial" panose="020B0604020202020204" pitchFamily="34" charset="0"/>
                <a:sym typeface="Arial"/>
              </a:rPr>
              <a:t>LUYỆN VIẾT TỪ ỨNG DỤNG</a:t>
            </a:r>
            <a:endParaRPr kumimoji="0" lang="en-US" sz="4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LNTH-LuoLuoNotangYuanTi 1" pitchFamily="2" charset="-128"/>
              <a:cs typeface="Arial" panose="020B0604020202020204" pitchFamily="34" charset="0"/>
              <a:sym typeface="Arial"/>
            </a:endParaRPr>
          </a:p>
        </p:txBody>
      </p:sp>
      <p:sp>
        <p:nvSpPr>
          <p:cNvPr id="5" name="TextBox 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218282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3)">
                                      <p:cBhvr>
                                        <p:cTn id="11" dur="75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3)">
                                      <p:cBhvr>
                                        <p:cTn id="14" dur="75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3952587"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79064" y="484754"/>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1"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1"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3091542" y="1289506"/>
            <a:ext cx="6128658" cy="2585807"/>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571686" y="2531366"/>
              <a:ext cx="3482501" cy="621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err="1">
                  <a:ln>
                    <a:noFill/>
                  </a:ln>
                  <a:solidFill>
                    <a:srgbClr val="CC0099"/>
                  </a:solidFill>
                  <a:effectLst/>
                  <a:uLnTx/>
                  <a:uFillTx/>
                  <a:latin typeface="Times New Roman" panose="02020603050405020304" pitchFamily="18" charset="0"/>
                  <a:cs typeface="Times New Roman" panose="02020603050405020304" pitchFamily="18" charset="0"/>
                </a:rPr>
                <a:t>Phú</a:t>
              </a:r>
              <a:r>
                <a:rPr kumimoji="0" lang="en-US" sz="52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rPr>
                <a:t> </a:t>
              </a:r>
              <a:r>
                <a:rPr kumimoji="0" lang="en-US" sz="5200" b="1" i="0" u="none" strike="noStrike" kern="1200" cap="none" spc="0" normalizeH="0" baseline="0" noProof="0" dirty="0" err="1">
                  <a:ln>
                    <a:noFill/>
                  </a:ln>
                  <a:solidFill>
                    <a:srgbClr val="CC0099"/>
                  </a:solidFill>
                  <a:effectLst/>
                  <a:uLnTx/>
                  <a:uFillTx/>
                  <a:latin typeface="Times New Roman" panose="02020603050405020304" pitchFamily="18" charset="0"/>
                  <a:cs typeface="Times New Roman" panose="02020603050405020304" pitchFamily="18" charset="0"/>
                </a:rPr>
                <a:t>Quốc</a:t>
              </a:r>
              <a:endParaRPr kumimoji="0" lang="en-US" sz="5200" b="1" i="0" u="none" strike="noStrike" kern="1200" cap="none" spc="0" normalizeH="0" baseline="0" noProof="0" dirty="0">
                <a:ln>
                  <a:noFill/>
                </a:ln>
                <a:solidFill>
                  <a:srgbClr val="CC0099"/>
                </a:solidFill>
                <a:effectLst/>
                <a:uLnTx/>
                <a:uFillTx/>
                <a:latin typeface="Times New Roman" panose="02020603050405020304" pitchFamily="18" charset="0"/>
                <a:cs typeface="Times New Roman" panose="02020603050405020304" pitchFamily="18" charset="0"/>
              </a:endParaRPr>
            </a:p>
          </p:txBody>
        </p:sp>
      </p:grpSp>
      <p:sp>
        <p:nvSpPr>
          <p:cNvPr id="19" name="TextBox 18">
            <a:extLst>
              <a:ext uri="{FF2B5EF4-FFF2-40B4-BE49-F238E27FC236}">
                <a16:creationId xmlns:a16="http://schemas.microsoft.com/office/drawing/2014/main" id="{A1A61EBA-9C96-4D15-AB74-89AB1AE63892}"/>
              </a:ext>
            </a:extLst>
          </p:cNvPr>
          <p:cNvSpPr txBox="1"/>
          <p:nvPr/>
        </p:nvSpPr>
        <p:spPr>
          <a:xfrm>
            <a:off x="1137528" y="4228798"/>
            <a:ext cx="1040405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Phú Quốc</a:t>
            </a:r>
            <a:r>
              <a:rPr kumimoji="0" lang="en-US" sz="44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t>
            </a:r>
            <a:r>
              <a:rPr kumimoji="0" lang="vi-VN" sz="4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hòn đảo lớn nhất Việt Nam, thuộc tỉnh Kiên Giang.</a:t>
            </a:r>
            <a:endPar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72683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312587" cy="1044000"/>
            <a:chOff x="515999" y="0"/>
            <a:chExt cx="431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525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Cùng</a:t>
              </a:r>
              <a:r>
                <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tìm</a:t>
              </a:r>
              <a:r>
                <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rPr>
                <a:t> </a:t>
              </a:r>
              <a:r>
                <a:rPr kumimoji="0" lang="en-US" sz="3200" b="1" i="0" u="none" strike="noStrike" kern="1200" cap="none" spc="0" normalizeH="0" baseline="0" noProof="0" dirty="0" err="1">
                  <a:ln w="0"/>
                  <a:solidFill>
                    <a:srgbClr val="4C7716"/>
                  </a:solidFill>
                  <a:effectLst/>
                  <a:uLnTx/>
                  <a:uFillTx/>
                  <a:latin typeface="Calibri" panose="020F0502020204030204"/>
                  <a:ea typeface="LNTH-LuoLuoNotangYuanTi 1" pitchFamily="2" charset="-128"/>
                  <a:cs typeface="LNTH-LuoLuoNotangYuanTi 1" pitchFamily="2" charset="-128"/>
                </a:rPr>
                <a:t>hiểu</a:t>
              </a:r>
              <a:endParaRPr kumimoji="0" lang="en-US" sz="3200" b="1" i="0" u="none" strike="noStrike" kern="1200" cap="none" spc="0" normalizeH="0" baseline="0" noProof="0" dirty="0">
                <a:ln w="0"/>
                <a:solidFill>
                  <a:srgbClr val="4C7716"/>
                </a:solidFill>
                <a:effectLst/>
                <a:uLnTx/>
                <a:uFillTx/>
                <a:latin typeface="Calibri" panose="020F0502020204030204"/>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17" name="Picture 16">
            <a:extLst>
              <a:ext uri="{FF2B5EF4-FFF2-40B4-BE49-F238E27FC236}">
                <a16:creationId xmlns:a16="http://schemas.microsoft.com/office/drawing/2014/main" id="{E272B2F2-3676-4DAD-6A22-16A5998EE7A9}"/>
              </a:ext>
            </a:extLst>
          </p:cNvPr>
          <p:cNvPicPr>
            <a:picLocks noChangeAspect="1"/>
          </p:cNvPicPr>
          <p:nvPr/>
        </p:nvPicPr>
        <p:blipFill>
          <a:blip r:embed="rId5"/>
          <a:stretch>
            <a:fillRect/>
          </a:stretch>
        </p:blipFill>
        <p:spPr>
          <a:xfrm flipH="1">
            <a:off x="515999" y="2223000"/>
            <a:ext cx="2008192" cy="4176000"/>
          </a:xfrm>
          <a:prstGeom prst="rect">
            <a:avLst/>
          </a:prstGeom>
        </p:spPr>
      </p:pic>
      <p:grpSp>
        <p:nvGrpSpPr>
          <p:cNvPr id="40" name="Group 39">
            <a:extLst>
              <a:ext uri="{FF2B5EF4-FFF2-40B4-BE49-F238E27FC236}">
                <a16:creationId xmlns:a16="http://schemas.microsoft.com/office/drawing/2014/main" id="{0D729CEF-0711-DF65-C0D3-8ED322B2AEEF}"/>
              </a:ext>
            </a:extLst>
          </p:cNvPr>
          <p:cNvGrpSpPr/>
          <p:nvPr/>
        </p:nvGrpSpPr>
        <p:grpSpPr>
          <a:xfrm>
            <a:off x="1737850" y="565543"/>
            <a:ext cx="3420000" cy="3420000"/>
            <a:chOff x="924514" y="1177886"/>
            <a:chExt cx="3420000" cy="3420000"/>
          </a:xfrm>
        </p:grpSpPr>
        <p:pic>
          <p:nvPicPr>
            <p:cNvPr id="43" name="Picture 42" descr="A picture containing mirror, arch&#10;&#10;Description automatically generated">
              <a:extLst>
                <a:ext uri="{FF2B5EF4-FFF2-40B4-BE49-F238E27FC236}">
                  <a16:creationId xmlns:a16="http://schemas.microsoft.com/office/drawing/2014/main" id="{72135C51-BA50-FC94-1019-60F447AF17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44" name="TextBox 43">
              <a:extLst>
                <a:ext uri="{FF2B5EF4-FFF2-40B4-BE49-F238E27FC236}">
                  <a16:creationId xmlns:a16="http://schemas.microsoft.com/office/drawing/2014/main" id="{A0CB8BF5-07ED-1306-7CF6-0756DE35E3A6}"/>
                </a:ext>
              </a:extLst>
            </p:cNvPr>
            <p:cNvSpPr txBox="1"/>
            <p:nvPr/>
          </p:nvSpPr>
          <p:spPr>
            <a:xfrm flipH="1">
              <a:off x="1445249" y="2174821"/>
              <a:ext cx="23785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Độ cao của các con chữ như thế nào?</a:t>
              </a:r>
            </a:p>
          </p:txBody>
        </p:sp>
      </p:grpSp>
      <p:sp>
        <p:nvSpPr>
          <p:cNvPr id="46" name="TextBox 45">
            <a:extLst>
              <a:ext uri="{FF2B5EF4-FFF2-40B4-BE49-F238E27FC236}">
                <a16:creationId xmlns:a16="http://schemas.microsoft.com/office/drawing/2014/main" id="{62F7EC99-A83B-F12E-AB0E-0C8DBC8FFCF7}"/>
              </a:ext>
            </a:extLst>
          </p:cNvPr>
          <p:cNvSpPr txBox="1"/>
          <p:nvPr/>
        </p:nvSpPr>
        <p:spPr>
          <a:xfrm>
            <a:off x="4998785" y="3887990"/>
            <a:ext cx="541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cao</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1 ô li.</a:t>
            </a:r>
          </a:p>
        </p:txBody>
      </p:sp>
      <p:sp>
        <p:nvSpPr>
          <p:cNvPr id="47" name="TextBox 46">
            <a:extLst>
              <a:ext uri="{FF2B5EF4-FFF2-40B4-BE49-F238E27FC236}">
                <a16:creationId xmlns:a16="http://schemas.microsoft.com/office/drawing/2014/main" id="{CD89FC25-F360-3ABA-E289-6767F4F7F8A1}"/>
              </a:ext>
            </a:extLst>
          </p:cNvPr>
          <p:cNvSpPr txBox="1"/>
          <p:nvPr/>
        </p:nvSpPr>
        <p:spPr>
          <a:xfrm>
            <a:off x="4998785" y="3265863"/>
            <a:ext cx="6677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P,</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Q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cao</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2 li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rưỡi</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A67B8F03-6689-F3B6-EDB2-9D9A71E8DC8F}"/>
              </a:ext>
            </a:extLst>
          </p:cNvPr>
          <p:cNvSpPr txBox="1"/>
          <p:nvPr/>
        </p:nvSpPr>
        <p:spPr>
          <a:xfrm>
            <a:off x="4998784" y="4510118"/>
            <a:ext cx="65197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Khoảng</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giữa</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bằng</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3399"/>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noProof="0" dirty="0">
                <a:ln>
                  <a:noFill/>
                </a:ln>
                <a:solidFill>
                  <a:srgbClr val="003399"/>
                </a:solidFill>
                <a:effectLst/>
                <a:uLnTx/>
                <a:uFillTx/>
                <a:latin typeface="Times New Roman" panose="02020603050405020304" pitchFamily="18" charset="0"/>
                <a:cs typeface="Times New Roman" panose="02020603050405020304" pitchFamily="18" charset="0"/>
              </a:rPr>
              <a:t> o. </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pic>
        <p:nvPicPr>
          <p:cNvPr id="50" name="Picture 2" descr="The Gates Primary School: Puffins - Star of the Week">
            <a:extLst>
              <a:ext uri="{FF2B5EF4-FFF2-40B4-BE49-F238E27FC236}">
                <a16:creationId xmlns:a16="http://schemas.microsoft.com/office/drawing/2014/main" id="{A449B4C8-3375-EFEF-C83E-A6F0DDDE4B7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5537" y="306420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The Gates Primary School: Puffins - Star of the Week">
            <a:extLst>
              <a:ext uri="{FF2B5EF4-FFF2-40B4-BE49-F238E27FC236}">
                <a16:creationId xmlns:a16="http://schemas.microsoft.com/office/drawing/2014/main" id="{25953325-9389-1F15-A79C-4A3F3AE020E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2585" y="369427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The Gates Primary School: Puffins - Star of the Week">
            <a:extLst>
              <a:ext uri="{FF2B5EF4-FFF2-40B4-BE49-F238E27FC236}">
                <a16:creationId xmlns:a16="http://schemas.microsoft.com/office/drawing/2014/main" id="{E7DBF0EF-FAC2-E15F-873B-BEFCA090FA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12585" y="4324343"/>
            <a:ext cx="684000" cy="68400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C3143432-8245-0920-9F72-782A926B3D7E}"/>
              </a:ext>
            </a:extLst>
          </p:cNvPr>
          <p:cNvGrpSpPr/>
          <p:nvPr/>
        </p:nvGrpSpPr>
        <p:grpSpPr>
          <a:xfrm>
            <a:off x="1765272" y="441212"/>
            <a:ext cx="3600000" cy="3600000"/>
            <a:chOff x="682905" y="988886"/>
            <a:chExt cx="3600000" cy="3600000"/>
          </a:xfrm>
        </p:grpSpPr>
        <p:pic>
          <p:nvPicPr>
            <p:cNvPr id="62" name="Picture 61" descr="A picture containing mirror, arch&#10;&#10;Description automatically generated">
              <a:extLst>
                <a:ext uri="{FF2B5EF4-FFF2-40B4-BE49-F238E27FC236}">
                  <a16:creationId xmlns:a16="http://schemas.microsoft.com/office/drawing/2014/main" id="{25FE1F2B-7021-6CC3-972B-CE7A335145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63" name="TextBox 62">
              <a:extLst>
                <a:ext uri="{FF2B5EF4-FFF2-40B4-BE49-F238E27FC236}">
                  <a16:creationId xmlns:a16="http://schemas.microsoft.com/office/drawing/2014/main" id="{00906AC6-4813-5FD3-D808-907135CB2624}"/>
                </a:ext>
              </a:extLst>
            </p:cNvPr>
            <p:cNvSpPr txBox="1"/>
            <p:nvPr/>
          </p:nvSpPr>
          <p:spPr>
            <a:xfrm flipH="1">
              <a:off x="1085832" y="2106951"/>
              <a:ext cx="2806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Khoảng cách giữa các chữ được viết ra sao?</a:t>
              </a:r>
            </a:p>
          </p:txBody>
        </p:sp>
      </p:grpSp>
      <p:pic>
        <p:nvPicPr>
          <p:cNvPr id="2" name="Picture 1">
            <a:extLst>
              <a:ext uri="{FF2B5EF4-FFF2-40B4-BE49-F238E27FC236}">
                <a16:creationId xmlns:a16="http://schemas.microsoft.com/office/drawing/2014/main" id="{D07B08BE-3E5F-4023-99E3-3680C67276A2}"/>
              </a:ext>
            </a:extLst>
          </p:cNvPr>
          <p:cNvPicPr>
            <a:picLocks noChangeAspect="1"/>
          </p:cNvPicPr>
          <p:nvPr/>
        </p:nvPicPr>
        <p:blipFill>
          <a:blip r:embed="rId9"/>
          <a:stretch>
            <a:fillRect/>
          </a:stretch>
        </p:blipFill>
        <p:spPr>
          <a:xfrm>
            <a:off x="5954484" y="774617"/>
            <a:ext cx="4405497" cy="1856790"/>
          </a:xfrm>
          <a:prstGeom prst="rect">
            <a:avLst/>
          </a:prstGeom>
        </p:spPr>
      </p:pic>
      <p:sp>
        <p:nvSpPr>
          <p:cNvPr id="21" name="TextBox 20"/>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01759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40000">
                                          <p:cBhvr additive="base">
                                            <p:cTn id="12"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500"/>
                                            <p:tgtEl>
                                              <p:spTgt spid="61"/>
                                            </p:tgtEl>
                                          </p:cBhvr>
                                        </p:animEffect>
                                      </p:childTnLst>
                                    </p:cTn>
                                  </p:par>
                                  <p:par>
                                    <p:cTn id="49" presetID="10" presetClass="exit" presetSubtype="0" fill="hold" nodeType="with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cTn>
                                  </p:par>
                                </p:childTnLst>
                              </p:cTn>
                            </p:par>
                            <p:par>
                              <p:cTn id="52" fill="hold">
                                <p:stCondLst>
                                  <p:cond delay="500"/>
                                </p:stCondLst>
                                <p:childTnLst>
                                  <p:par>
                                    <p:cTn id="53" presetID="26" presetClass="emph" presetSubtype="0" fill="hold" nodeType="afterEffect">
                                      <p:stCondLst>
                                        <p:cond delay="0"/>
                                      </p:stCondLst>
                                      <p:childTnLst>
                                        <p:animEffect transition="out" filter="fade">
                                          <p:cBhvr>
                                            <p:cTn id="54" dur="500" tmFilter="0, 0; .2, .5; .8, .5; 1, 0"/>
                                            <p:tgtEl>
                                              <p:spTgt spid="61"/>
                                            </p:tgtEl>
                                          </p:cBhvr>
                                        </p:animEffect>
                                        <p:animScale>
                                          <p:cBhvr>
                                            <p:cTn id="55" dur="250" autoRev="1" fill="hold"/>
                                            <p:tgtEl>
                                              <p:spTgt spid="6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anim calcmode="lin" valueType="num">
                                          <p:cBhvr>
                                            <p:cTn id="61" dur="500" fill="hold"/>
                                            <p:tgtEl>
                                              <p:spTgt spid="52"/>
                                            </p:tgtEl>
                                            <p:attrNameLst>
                                              <p:attrName>ppt_x</p:attrName>
                                            </p:attrNameLst>
                                          </p:cBhvr>
                                          <p:tavLst>
                                            <p:tav tm="0">
                                              <p:val>
                                                <p:strVal val="#ppt_x"/>
                                              </p:val>
                                            </p:tav>
                                            <p:tav tm="100000">
                                              <p:val>
                                                <p:strVal val="#ppt_x"/>
                                              </p:val>
                                            </p:tav>
                                          </p:tavLst>
                                        </p:anim>
                                        <p:anim calcmode="lin" valueType="num">
                                          <p:cBhvr>
                                            <p:cTn id="62"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Trò-chơi-ting.wav"/>
                                            </p:tgtEl>
                                          </p:cMediaNode>
                                        </p:audio>
                                      </p:sub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left)">
                                          <p:cBhvr>
                                            <p:cTn id="6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750" fill="hold"/>
                                            <p:tgtEl>
                                              <p:spTgt spid="17"/>
                                            </p:tgtEl>
                                            <p:attrNameLst>
                                              <p:attrName>ppt_x</p:attrName>
                                            </p:attrNameLst>
                                          </p:cBhvr>
                                          <p:tavLst>
                                            <p:tav tm="0">
                                              <p:val>
                                                <p:strVal val="#ppt_x"/>
                                              </p:val>
                                            </p:tav>
                                            <p:tav tm="100000">
                                              <p:val>
                                                <p:strVal val="#ppt_x"/>
                                              </p:val>
                                            </p:tav>
                                          </p:tavLst>
                                        </p:anim>
                                        <p:anim calcmode="lin" valueType="num">
                                          <p:cBhvr additive="base">
                                            <p:cTn id="13"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par>
                              <p:cTn id="14" fill="hold">
                                <p:stCondLst>
                                  <p:cond delay="750"/>
                                </p:stCondLst>
                                <p:childTnLst>
                                  <p:par>
                                    <p:cTn id="15" presetID="22" presetClass="entr" presetSubtype="4"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500" tmFilter="0, 0; .2, .5; .8, .5; 1, 0"/>
                                            <p:tgtEl>
                                              <p:spTgt spid="40"/>
                                            </p:tgtEl>
                                          </p:cBhvr>
                                        </p:animEffect>
                                        <p:animScale>
                                          <p:cBhvr>
                                            <p:cTn id="21" dur="250" autoRev="1" fill="hold"/>
                                            <p:tgtEl>
                                              <p:spTgt spid="40"/>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1" name="Trò-chơi-ting.wav"/>
                                            </p:tgtEl>
                                          </p:cMediaNode>
                                        </p:audio>
                                      </p:sub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down)">
                                          <p:cBhvr>
                                            <p:cTn id="48" dur="500"/>
                                            <p:tgtEl>
                                              <p:spTgt spid="61"/>
                                            </p:tgtEl>
                                          </p:cBhvr>
                                        </p:animEffect>
                                      </p:childTnLst>
                                    </p:cTn>
                                  </p:par>
                                  <p:par>
                                    <p:cTn id="49" presetID="10" presetClass="exit" presetSubtype="0" fill="hold" nodeType="withEffect">
                                      <p:stCondLst>
                                        <p:cond delay="0"/>
                                      </p:stCondLst>
                                      <p:childTnLst>
                                        <p:animEffect transition="out" filter="fade">
                                          <p:cBhvr>
                                            <p:cTn id="50" dur="500"/>
                                            <p:tgtEl>
                                              <p:spTgt spid="40"/>
                                            </p:tgtEl>
                                          </p:cBhvr>
                                        </p:animEffect>
                                        <p:set>
                                          <p:cBhvr>
                                            <p:cTn id="51" dur="1" fill="hold">
                                              <p:stCondLst>
                                                <p:cond delay="499"/>
                                              </p:stCondLst>
                                            </p:cTn>
                                            <p:tgtEl>
                                              <p:spTgt spid="40"/>
                                            </p:tgtEl>
                                            <p:attrNameLst>
                                              <p:attrName>style.visibility</p:attrName>
                                            </p:attrNameLst>
                                          </p:cBhvr>
                                          <p:to>
                                            <p:strVal val="hidden"/>
                                          </p:to>
                                        </p:set>
                                      </p:childTnLst>
                                    </p:cTn>
                                  </p:par>
                                </p:childTnLst>
                              </p:cTn>
                            </p:par>
                            <p:par>
                              <p:cTn id="52" fill="hold">
                                <p:stCondLst>
                                  <p:cond delay="500"/>
                                </p:stCondLst>
                                <p:childTnLst>
                                  <p:par>
                                    <p:cTn id="53" presetID="26" presetClass="emph" presetSubtype="0" fill="hold" nodeType="afterEffect">
                                      <p:stCondLst>
                                        <p:cond delay="0"/>
                                      </p:stCondLst>
                                      <p:childTnLst>
                                        <p:animEffect transition="out" filter="fade">
                                          <p:cBhvr>
                                            <p:cTn id="54" dur="500" tmFilter="0, 0; .2, .5; .8, .5; 1, 0"/>
                                            <p:tgtEl>
                                              <p:spTgt spid="61"/>
                                            </p:tgtEl>
                                          </p:cBhvr>
                                        </p:animEffect>
                                        <p:animScale>
                                          <p:cBhvr>
                                            <p:cTn id="55" dur="250" autoRev="1" fill="hold"/>
                                            <p:tgtEl>
                                              <p:spTgt spid="6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anim calcmode="lin" valueType="num">
                                          <p:cBhvr>
                                            <p:cTn id="61" dur="500" fill="hold"/>
                                            <p:tgtEl>
                                              <p:spTgt spid="52"/>
                                            </p:tgtEl>
                                            <p:attrNameLst>
                                              <p:attrName>ppt_x</p:attrName>
                                            </p:attrNameLst>
                                          </p:cBhvr>
                                          <p:tavLst>
                                            <p:tav tm="0">
                                              <p:val>
                                                <p:strVal val="#ppt_x"/>
                                              </p:val>
                                            </p:tav>
                                            <p:tav tm="100000">
                                              <p:val>
                                                <p:strVal val="#ppt_x"/>
                                              </p:val>
                                            </p:tav>
                                          </p:tavLst>
                                        </p:anim>
                                        <p:anim calcmode="lin" valueType="num">
                                          <p:cBhvr>
                                            <p:cTn id="62" dur="5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11" name="Trò-chơi-ting.wav"/>
                                            </p:tgtEl>
                                          </p:cMediaNode>
                                        </p:audio>
                                      </p:sub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left)">
                                          <p:cBhvr>
                                            <p:cTn id="6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
        <p:nvSpPr>
          <p:cNvPr id="7" name="TextBox 6"/>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984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238" y="459000"/>
            <a:ext cx="5940000" cy="5940000"/>
          </a:xfrm>
          <a:prstGeom prst="rect">
            <a:avLst/>
          </a:prstGeom>
        </p:spPr>
      </p:pic>
      <p:sp>
        <p:nvSpPr>
          <p:cNvPr id="13" name="TextBox 12">
            <a:extLst>
              <a:ext uri="{FF2B5EF4-FFF2-40B4-BE49-F238E27FC236}">
                <a16:creationId xmlns:a16="http://schemas.microsoft.com/office/drawing/2014/main" id="{62463850-8AD0-F7CC-F421-684868B4A530}"/>
              </a:ext>
            </a:extLst>
          </p:cNvPr>
          <p:cNvSpPr txBox="1"/>
          <p:nvPr/>
        </p:nvSpPr>
        <p:spPr>
          <a:xfrm>
            <a:off x="2915399" y="1826214"/>
            <a:ext cx="5146430"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noFill/>
              </a:ln>
              <a:solidFill>
                <a:srgbClr val="FF5252"/>
              </a:solidFill>
              <a:effectLst>
                <a:glow>
                  <a:srgbClr val="4472C4">
                    <a:alpha val="40000"/>
                  </a:srgbClr>
                </a:glo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14" name="TextBox 13">
            <a:extLst>
              <a:ext uri="{FF2B5EF4-FFF2-40B4-BE49-F238E27FC236}">
                <a16:creationId xmlns:a16="http://schemas.microsoft.com/office/drawing/2014/main" id="{247473E8-FDB7-AC7C-6623-BFCCE150DB51}"/>
              </a:ext>
            </a:extLst>
          </p:cNvPr>
          <p:cNvSpPr txBox="1"/>
          <p:nvPr/>
        </p:nvSpPr>
        <p:spPr>
          <a:xfrm>
            <a:off x="2918944" y="1826214"/>
            <a:ext cx="5142885" cy="2171428"/>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LUYỆN VIẾT CÂU ỨNG DỤNG</a:t>
            </a:r>
            <a:endParaRPr kumimoji="0" lang="en-US" sz="5400" b="1" i="0" u="none" strike="noStrike" kern="0" cap="none" spc="0" normalizeH="0" baseline="0" noProof="0" dirty="0">
              <a:ln>
                <a:solidFill>
                  <a:prstClr val="white"/>
                </a:solidFill>
              </a:ln>
              <a:no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endParaRPr>
          </a:p>
        </p:txBody>
      </p:sp>
      <p:sp>
        <p:nvSpPr>
          <p:cNvPr id="5" name="TextBox 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905155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3)">
                                      <p:cBhvr>
                                        <p:cTn id="11" dur="75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2" presetID="21" presetClass="entr" presetSubtype="3"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3)">
                                      <p:cBhvr>
                                        <p:cTn id="14"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457263" y="397669"/>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539401" cy="1044000"/>
            <a:chOff x="515999" y="0"/>
            <a:chExt cx="453940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792349" y="397669"/>
              <a:ext cx="32630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 ứng dụng</a:t>
              </a:r>
              <a:endParaRPr kumimoji="0" lang="en-US" sz="36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2193945" y="1372880"/>
            <a:ext cx="7973312"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rPr>
              <a:t>Phú Qu</a:t>
            </a:r>
            <a:r>
              <a:rPr lang="en-US" sz="3700" b="1" noProof="0"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ốc</a:t>
            </a:r>
            <a:r>
              <a:rPr lang="en-US" sz="3700" b="1" noProof="0"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 </a:t>
            </a:r>
            <a:r>
              <a:rPr lang="en-US" sz="3700" b="1" noProof="0"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đảo</a:t>
            </a:r>
            <a:r>
              <a:rPr lang="en-US" sz="3700" b="1" noProof="0"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noProof="0"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ngọc</a:t>
            </a:r>
            <a:r>
              <a:rPr lang="en-US" sz="3700" b="1" noProof="0"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noProof="0"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xanh</a:t>
            </a:r>
            <a:r>
              <a:rPr lang="en-US" sz="3700" b="1" noProof="0"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noProof="0"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xanh</a:t>
            </a:r>
            <a:endParaRPr kumimoji="0" lang="el-GR" sz="3700" b="1" i="0" u="none" strike="noStrike" kern="1200" cap="none" spc="0" normalizeH="0" baseline="0" noProof="0" dirty="0">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592B952-FA15-07A0-2B01-F88CA271138D}"/>
              </a:ext>
            </a:extLst>
          </p:cNvPr>
          <p:cNvSpPr txBox="1"/>
          <p:nvPr/>
        </p:nvSpPr>
        <p:spPr>
          <a:xfrm>
            <a:off x="6466886" y="2825228"/>
            <a:ext cx="572511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rPr>
              <a:t>(</a:t>
            </a:r>
            <a:r>
              <a:rPr kumimoji="0" lang="en-US" sz="3700" b="1" i="0" u="none" strike="noStrike" kern="1200" cap="none" spc="0" normalizeH="0" baseline="0" noProof="0" dirty="0" err="1">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rPr>
              <a:t>Trúc</a:t>
            </a:r>
            <a:r>
              <a:rPr kumimoji="0" lang="en-US" sz="3700" b="1" i="0" u="none" strike="noStrike" kern="1200" cap="none" spc="0" normalizeH="0" baseline="0" noProof="0" dirty="0">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3700" b="1" i="0" u="none" strike="noStrike" kern="1200" cap="none" spc="0" normalizeH="0" baseline="0" noProof="0" dirty="0" err="1">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rPr>
              <a:t>Lâm</a:t>
            </a:r>
            <a:r>
              <a:rPr kumimoji="0" lang="en-US" sz="3700" b="1" i="0" u="none" strike="noStrike" kern="1200" cap="none" spc="0" normalizeH="0" baseline="0" noProof="0" dirty="0">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rPr>
              <a:t>)</a:t>
            </a:r>
            <a:endParaRPr kumimoji="0" lang="vi-VN" sz="3700" b="1" i="0" u="none" strike="noStrike" kern="1200" cap="none" spc="0" normalizeH="0" baseline="0" noProof="0" dirty="0">
              <a:ln>
                <a:noFill/>
              </a:ln>
              <a:solidFill>
                <a:srgbClr val="CC0099"/>
              </a:solidFill>
              <a:effectLst/>
              <a:uLnTx/>
              <a:uFillTx/>
              <a:latin typeface="Times New Roman" panose="02020603050405020304" pitchFamily="18" charset="0"/>
              <a:ea typeface="HP001" panose="020B060305030202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id="{0DBC595B-77F5-A520-E230-CDEEE0D82B0D}"/>
              </a:ext>
            </a:extLst>
          </p:cNvPr>
          <p:cNvSpPr txBox="1"/>
          <p:nvPr/>
        </p:nvSpPr>
        <p:spPr>
          <a:xfrm>
            <a:off x="1028700" y="3612356"/>
            <a:ext cx="104203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Câu thơ ca ngợi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vẻ</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đẹp</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của</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vi-VN"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đ</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ảo</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Phú</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 </a:t>
            </a:r>
            <a:r>
              <a:rPr kumimoji="0" lang="en-US" sz="3600" b="0" i="0" u="none" strike="noStrike" kern="1200" cap="none" spc="0" normalizeH="0" baseline="0" noProof="0" dirty="0" err="1">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Quốc</a:t>
            </a:r>
            <a:r>
              <a:rPr kumimoji="0" lang="en-US" sz="3600" b="0" i="0" u="none" strike="noStrike" kern="1200" cap="none" spc="0" normalizeH="0" baseline="0" noProof="0" dirty="0">
                <a:ln>
                  <a:noFill/>
                </a:ln>
                <a:solidFill>
                  <a:srgbClr val="003399"/>
                </a:solidFill>
                <a:effectLst/>
                <a:uLnTx/>
                <a:uFillTx/>
                <a:latin typeface="Arial" panose="020B0604020202020204" pitchFamily="34" charset="0"/>
                <a:ea typeface="LNTH-LuoLuoNotangYuanTi 1" pitchFamily="2" charset="-128"/>
                <a:cs typeface="LNTH-LuoLuoNotangYuanTi 1" pitchFamily="2" charset="-128"/>
              </a:rPr>
              <a:t>.</a:t>
            </a:r>
            <a:endParaRPr kumimoji="0" lang="en-US" sz="3600" b="0" i="0" u="none" strike="noStrike" kern="1200" cap="none" spc="0" normalizeH="0" baseline="0" noProof="0" dirty="0">
              <a:ln>
                <a:noFill/>
              </a:ln>
              <a:solidFill>
                <a:srgbClr val="003399"/>
              </a:solidFill>
              <a:effectLst/>
              <a:uLnTx/>
              <a:uFillTx/>
              <a:latin typeface="Calibri" panose="020F0502020204030204"/>
              <a:ea typeface="LNTH-LuoLuoNotangYuanTi 1" pitchFamily="2" charset="-128"/>
              <a:cs typeface="LNTH-LuoLuoNotangYuanTi 1" pitchFamily="2" charset="-128"/>
            </a:endParaRPr>
          </a:p>
        </p:txBody>
      </p:sp>
      <p:sp>
        <p:nvSpPr>
          <p:cNvPr id="14" name="TextBox 13">
            <a:extLst>
              <a:ext uri="{FF2B5EF4-FFF2-40B4-BE49-F238E27FC236}">
                <a16:creationId xmlns:a16="http://schemas.microsoft.com/office/drawing/2014/main" id="{ECE1D2C5-A4BA-4CF4-83C2-B20D4514228E}"/>
              </a:ext>
            </a:extLst>
          </p:cNvPr>
          <p:cNvSpPr txBox="1"/>
          <p:nvPr/>
        </p:nvSpPr>
        <p:spPr>
          <a:xfrm>
            <a:off x="1524261" y="2049152"/>
            <a:ext cx="1064895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Trời</a:t>
            </a:r>
            <a:r>
              <a:rPr lang="en-US" sz="37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mây</a:t>
            </a:r>
            <a:r>
              <a:rPr lang="en-US" sz="37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non </a:t>
            </a:r>
            <a:r>
              <a:rPr lang="en-US" sz="37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nước</a:t>
            </a:r>
            <a:r>
              <a:rPr lang="en-US" sz="37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đất</a:t>
            </a:r>
            <a:r>
              <a:rPr lang="en-US" sz="37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lành</a:t>
            </a:r>
            <a:r>
              <a:rPr lang="en-US" sz="37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37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trời</a:t>
            </a:r>
            <a:r>
              <a:rPr lang="en-US" sz="37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N</a:t>
            </a:r>
            <a:r>
              <a:rPr kumimoji="0" lang="vi-VN" sz="3700" b="1" i="0" u="none" strike="noStrike" kern="1200" cap="none" spc="0" normalizeH="0" baseline="0" noProof="0" dirty="0">
                <a:ln>
                  <a:noFill/>
                </a:ln>
                <a:solidFill>
                  <a:srgbClr val="CC0099"/>
                </a:solidFill>
                <a:effectLst/>
                <a:uLnTx/>
                <a:uFillTx/>
                <a:latin typeface="+mj-lt"/>
                <a:ea typeface="HP001" panose="020B0603050302020204" pitchFamily="34" charset="0"/>
                <a:cs typeface="+mn-cs"/>
              </a:rPr>
              <a:t>am. </a:t>
            </a:r>
            <a:endParaRPr kumimoji="0" lang="el-GR" sz="3700" b="1" i="0" u="none" strike="noStrike" kern="1200" cap="none" spc="0" normalizeH="0" baseline="0" noProof="0" dirty="0">
              <a:ln>
                <a:noFill/>
              </a:ln>
              <a:solidFill>
                <a:srgbClr val="CC0099"/>
              </a:solidFill>
              <a:effectLst/>
              <a:uLnTx/>
              <a:uFillTx/>
              <a:latin typeface="+mj-lt"/>
              <a:ea typeface="HP001" panose="020B0603050302020204" pitchFamily="34" charset="0"/>
              <a:cs typeface="+mn-cs"/>
            </a:endParaRPr>
          </a:p>
        </p:txBody>
      </p:sp>
      <p:sp>
        <p:nvSpPr>
          <p:cNvPr id="12" name="TextBox 11"/>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3837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defTabSz="914060">
              <a:defRPr/>
            </a:pPr>
            <a:r>
              <a:rPr lang="en-US" sz="3600" u="sng" dirty="0" err="1">
                <a:solidFill>
                  <a:srgbClr val="00B050"/>
                </a:solidFill>
                <a:latin typeface="Arial" pitchFamily="34" charset="0"/>
                <a:cs typeface="Arial" pitchFamily="34" charset="0"/>
                <a:sym typeface="Arial"/>
              </a:rPr>
              <a:t>Câu</a:t>
            </a:r>
            <a:r>
              <a:rPr lang="en-US" sz="3600" u="sng" dirty="0">
                <a:solidFill>
                  <a:srgbClr val="00B050"/>
                </a:solidFill>
                <a:latin typeface="Arial" pitchFamily="34" charset="0"/>
                <a:cs typeface="Arial" pitchFamily="34" charset="0"/>
                <a:sym typeface="Arial"/>
              </a:rPr>
              <a:t> 1:</a:t>
            </a:r>
            <a:r>
              <a:rPr lang="en-US" sz="3600" dirty="0">
                <a:solidFill>
                  <a:prstClr val="black"/>
                </a:solidFill>
                <a:latin typeface="Arial" pitchFamily="34" charset="0"/>
                <a:cs typeface="Arial" pitchFamily="34" charset="0"/>
                <a:sym typeface="Arial"/>
              </a:rPr>
              <a:t>           </a:t>
            </a:r>
            <a:r>
              <a:rPr lang="vi-VN" sz="3600" dirty="0">
                <a:solidFill>
                  <a:prstClr val="black"/>
                </a:solidFill>
                <a:latin typeface="Arial" panose="020B0604020202020204" pitchFamily="34" charset="0"/>
                <a:cs typeface="Arial" panose="020B0604020202020204" pitchFamily="34" charset="0"/>
                <a:sym typeface="Arial"/>
              </a:rPr>
              <a:t>Cây gì thẳng tắp trước nhà</a:t>
            </a:r>
          </a:p>
          <a:p>
            <a:pPr defTabSz="914060">
              <a:defRPr/>
            </a:pPr>
            <a:r>
              <a:rPr lang="en-US" sz="3600" dirty="0">
                <a:solidFill>
                  <a:prstClr val="black"/>
                </a:solidFill>
                <a:latin typeface="Arial" panose="020B0604020202020204" pitchFamily="34" charset="0"/>
                <a:cs typeface="Arial" panose="020B0604020202020204" pitchFamily="34" charset="0"/>
                <a:sym typeface="Arial"/>
              </a:rPr>
              <a:t>             </a:t>
            </a:r>
            <a:r>
              <a:rPr lang="vi-VN" sz="3600" dirty="0">
                <a:solidFill>
                  <a:prstClr val="black"/>
                </a:solidFill>
                <a:latin typeface="Arial" panose="020B0604020202020204" pitchFamily="34" charset="0"/>
                <a:cs typeface="Arial" panose="020B0604020202020204" pitchFamily="34" charset="0"/>
                <a:sym typeface="Arial"/>
              </a:rPr>
              <a:t>Trái ngon dành tặng riêng bà, bà ơi?</a:t>
            </a:r>
            <a:endParaRPr lang="en-US" sz="3600"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912773" y="2549197"/>
            <a:ext cx="6974177" cy="158465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4800" b="1" dirty="0" err="1">
                <a:solidFill>
                  <a:srgbClr val="C00000"/>
                </a:solidFill>
                <a:latin typeface="Arial" pitchFamily="34" charset="0"/>
                <a:cs typeface="Arial" pitchFamily="34" charset="0"/>
                <a:sym typeface="Arial"/>
              </a:rPr>
              <a:t>Đáp</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án</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Cây</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cau</a:t>
            </a:r>
            <a:endParaRPr lang="en-US" sz="4800" b="1"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126774" y="-29378"/>
            <a:ext cx="12318774" cy="7334746"/>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p:cNvSpPr txBox="1"/>
          <p:nvPr/>
        </p:nvSpPr>
        <p:spPr>
          <a:xfrm>
            <a:off x="-2000527" y="167148"/>
            <a:ext cx="1632155" cy="179058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Tàu phà ra đảo Phú Quốc tạm dừng hoạt động do thời tiết xấ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73" y="1153132"/>
            <a:ext cx="5747255" cy="410518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op 30 cảnh đẹp Phú Quốc chinh phục trái tim bao du khách"/>
          <p:cNvSpPr>
            <a:spLocks noChangeAspect="1" noChangeArrowheads="1"/>
          </p:cNvSpPr>
          <p:nvPr/>
        </p:nvSpPr>
        <p:spPr bwMode="auto">
          <a:xfrm>
            <a:off x="6595704" y="3736521"/>
            <a:ext cx="193240" cy="1932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30 cảnh đẹp Phú Quốc chinh phục trái tim bao du khách"/>
          <p:cNvSpPr>
            <a:spLocks noChangeAspect="1" noChangeArrowheads="1"/>
          </p:cNvSpPr>
          <p:nvPr/>
        </p:nvSpPr>
        <p:spPr bwMode="auto">
          <a:xfrm>
            <a:off x="6625201" y="3716857"/>
            <a:ext cx="193240" cy="1932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op 30 cảnh đẹp Phú Quốc chinh phục trái tim bao du khá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026" y="1524872"/>
            <a:ext cx="5040129" cy="336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3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3" name="组合 16">
            <a:extLst>
              <a:ext uri="{FF2B5EF4-FFF2-40B4-BE49-F238E27FC236}">
                <a16:creationId xmlns:a16="http://schemas.microsoft.com/office/drawing/2014/main" id="{1F6595A6-A5AA-4ECF-89CF-C6B79A9481BF}"/>
              </a:ext>
            </a:extLst>
          </p:cNvPr>
          <p:cNvGrpSpPr/>
          <p:nvPr/>
        </p:nvGrpSpPr>
        <p:grpSpPr>
          <a:xfrm>
            <a:off x="1556197" y="512343"/>
            <a:ext cx="9079605" cy="737214"/>
            <a:chOff x="1648496" y="790720"/>
            <a:chExt cx="9079605" cy="737214"/>
          </a:xfrm>
        </p:grpSpPr>
        <p:cxnSp>
          <p:nvCxnSpPr>
            <p:cNvPr id="24" name="直接连接符 15">
              <a:extLst>
                <a:ext uri="{FF2B5EF4-FFF2-40B4-BE49-F238E27FC236}">
                  <a16:creationId xmlns:a16="http://schemas.microsoft.com/office/drawing/2014/main" id="{144B1A9C-4E9C-4792-8B64-A992EC98D5D3}"/>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矩形: 圆角 13">
              <a:extLst>
                <a:ext uri="{FF2B5EF4-FFF2-40B4-BE49-F238E27FC236}">
                  <a16:creationId xmlns:a16="http://schemas.microsoft.com/office/drawing/2014/main" id="{746557BF-50C0-48C8-8480-03F55D113CF5}"/>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6" name="矩形 1">
            <a:extLst>
              <a:ext uri="{FF2B5EF4-FFF2-40B4-BE49-F238E27FC236}">
                <a16:creationId xmlns:a16="http://schemas.microsoft.com/office/drawing/2014/main" id="{E12D214E-F750-40CC-A3E8-12671B71FB24}"/>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7" name="Ô li">
            <a:extLst>
              <a:ext uri="{FF2B5EF4-FFF2-40B4-BE49-F238E27FC236}">
                <a16:creationId xmlns:a16="http://schemas.microsoft.com/office/drawing/2014/main" id="{DFFDC449-A0C9-4380-810E-5F0C77519C3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31" name="TextBox 30">
            <a:extLst>
              <a:ext uri="{FF2B5EF4-FFF2-40B4-BE49-F238E27FC236}">
                <a16:creationId xmlns:a16="http://schemas.microsoft.com/office/drawing/2014/main" id="{C6C18F0E-8FAF-4241-8791-56DA97F370BE}"/>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32" name="Group 31">
            <a:extLst>
              <a:ext uri="{FF2B5EF4-FFF2-40B4-BE49-F238E27FC236}">
                <a16:creationId xmlns:a16="http://schemas.microsoft.com/office/drawing/2014/main" id="{6C195F57-1CE0-4E59-9472-72EA76F4CF1A}"/>
              </a:ext>
            </a:extLst>
          </p:cNvPr>
          <p:cNvGrpSpPr/>
          <p:nvPr/>
        </p:nvGrpSpPr>
        <p:grpSpPr>
          <a:xfrm>
            <a:off x="0" y="4242562"/>
            <a:ext cx="2104531" cy="2535332"/>
            <a:chOff x="286641" y="2323676"/>
            <a:chExt cx="2309859" cy="2782690"/>
          </a:xfrm>
        </p:grpSpPr>
        <p:pic>
          <p:nvPicPr>
            <p:cNvPr id="36" name="Picture 2" descr="Cute girl cartoon writing on a book Royalty Free Vector">
              <a:extLst>
                <a:ext uri="{FF2B5EF4-FFF2-40B4-BE49-F238E27FC236}">
                  <a16:creationId xmlns:a16="http://schemas.microsoft.com/office/drawing/2014/main" id="{696A1A50-974B-4F01-B3DF-8C33BB78EA2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19">
              <a:extLst>
                <a:ext uri="{FF2B5EF4-FFF2-40B4-BE49-F238E27FC236}">
                  <a16:creationId xmlns:a16="http://schemas.microsoft.com/office/drawing/2014/main" id="{47ABF845-B49E-4B2B-8772-BD5F7D78B604}"/>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
        <p:nvSpPr>
          <p:cNvPr id="15" name="TextBox 1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
        <p:nvSpPr>
          <p:cNvPr id="2" name="Rectangle 1"/>
          <p:cNvSpPr/>
          <p:nvPr/>
        </p:nvSpPr>
        <p:spPr>
          <a:xfrm>
            <a:off x="2531388" y="2074878"/>
            <a:ext cx="7253909" cy="707886"/>
          </a:xfrm>
          <a:prstGeom prst="rect">
            <a:avLst/>
          </a:prstGeom>
        </p:spPr>
        <p:txBody>
          <a:bodyPr wrap="none">
            <a:spAutoFit/>
          </a:bodyPr>
          <a:lstStyle/>
          <a:p>
            <a:pPr lvl="0">
              <a:defRPr/>
            </a:pPr>
            <a:r>
              <a:rPr lang="vi-VN"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Phú Qu</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ốc</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đảo</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ngọc</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xanh</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xanh</a:t>
            </a:r>
            <a:endParaRPr lang="el-GR"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endParaRPr>
          </a:p>
        </p:txBody>
      </p:sp>
      <p:sp>
        <p:nvSpPr>
          <p:cNvPr id="3" name="Rectangle 2"/>
          <p:cNvSpPr/>
          <p:nvPr/>
        </p:nvSpPr>
        <p:spPr>
          <a:xfrm>
            <a:off x="1969423" y="2980444"/>
            <a:ext cx="8860503" cy="707886"/>
          </a:xfrm>
          <a:prstGeom prst="rect">
            <a:avLst/>
          </a:prstGeom>
        </p:spPr>
        <p:txBody>
          <a:bodyPr wrap="none">
            <a:spAutoFit/>
          </a:bodyPr>
          <a:lstStyle/>
          <a:p>
            <a:pPr lvl="0">
              <a:defRPr/>
            </a:pP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Trời</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mây</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non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nước</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đất</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lành</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trời</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N</a:t>
            </a:r>
            <a:r>
              <a:rPr lang="vi-VN"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am. </a:t>
            </a:r>
            <a:endParaRPr lang="el-GR"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74877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1000" fill="hold"/>
                                        <p:tgtEl>
                                          <p:spTgt spid="31"/>
                                        </p:tgtEl>
                                        <p:attrNameLst>
                                          <p:attrName>ppt_w</p:attrName>
                                        </p:attrNameLst>
                                      </p:cBhvr>
                                      <p:tavLst>
                                        <p:tav tm="0">
                                          <p:val>
                                            <p:fltVal val="0"/>
                                          </p:val>
                                        </p:tav>
                                        <p:tav tm="100000">
                                          <p:val>
                                            <p:strVal val="#ppt_w"/>
                                          </p:val>
                                        </p:tav>
                                      </p:tavLst>
                                    </p:anim>
                                    <p:anim calcmode="lin" valueType="num">
                                      <p:cBhvr>
                                        <p:cTn id="11" dur="1000" fill="hold"/>
                                        <p:tgtEl>
                                          <p:spTgt spid="31"/>
                                        </p:tgtEl>
                                        <p:attrNameLst>
                                          <p:attrName>ppt_h</p:attrName>
                                        </p:attrNameLst>
                                      </p:cBhvr>
                                      <p:tavLst>
                                        <p:tav tm="0">
                                          <p:val>
                                            <p:fltVal val="0"/>
                                          </p:val>
                                        </p:tav>
                                        <p:tav tm="100000">
                                          <p:val>
                                            <p:strVal val="#ppt_h"/>
                                          </p:val>
                                        </p:tav>
                                      </p:tavLst>
                                    </p:anim>
                                    <p:anim calcmode="lin" valueType="num">
                                      <p:cBhvr>
                                        <p:cTn id="12" dur="1000" fill="hold"/>
                                        <p:tgtEl>
                                          <p:spTgt spid="31"/>
                                        </p:tgtEl>
                                        <p:attrNameLst>
                                          <p:attrName>style.rotation</p:attrName>
                                        </p:attrNameLst>
                                      </p:cBhvr>
                                      <p:tavLst>
                                        <p:tav tm="0">
                                          <p:val>
                                            <p:fltVal val="90"/>
                                          </p:val>
                                        </p:tav>
                                        <p:tav tm="100000">
                                          <p:val>
                                            <p:fltVal val="0"/>
                                          </p:val>
                                        </p:tav>
                                      </p:tavLst>
                                    </p:anim>
                                    <p:animEffect transition="in" filter="fade">
                                      <p:cBhvr>
                                        <p:cTn id="13" dur="10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796230" cy="1044000"/>
            <a:chOff x="515999" y="0"/>
            <a:chExt cx="4796230"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393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860381" y="278657"/>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6" name="Picture 5">
            <a:extLst>
              <a:ext uri="{FF2B5EF4-FFF2-40B4-BE49-F238E27FC236}">
                <a16:creationId xmlns:a16="http://schemas.microsoft.com/office/drawing/2014/main" id="{897895A6-5164-4663-A406-AF7E7BB314EF}"/>
              </a:ext>
            </a:extLst>
          </p:cNvPr>
          <p:cNvPicPr>
            <a:picLocks noChangeAspect="1"/>
          </p:cNvPicPr>
          <p:nvPr/>
        </p:nvPicPr>
        <p:blipFill>
          <a:blip r:embed="rId7"/>
          <a:stretch>
            <a:fillRect/>
          </a:stretch>
        </p:blipFill>
        <p:spPr>
          <a:xfrm>
            <a:off x="1948543" y="1342873"/>
            <a:ext cx="5741122" cy="2216487"/>
          </a:xfrm>
          <a:prstGeom prst="rect">
            <a:avLst/>
          </a:prstGeom>
        </p:spPr>
      </p:pic>
      <p:sp>
        <p:nvSpPr>
          <p:cNvPr id="17" name="TextBox 16"/>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018457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40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40000">
                                          <p:cBhvr additive="base">
                                            <p:cTn id="21"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750" fill="hold"/>
                                            <p:tgtEl>
                                              <p:spTgt spid="25"/>
                                            </p:tgtEl>
                                            <p:attrNameLst>
                                              <p:attrName>ppt_x</p:attrName>
                                            </p:attrNameLst>
                                          </p:cBhvr>
                                          <p:tavLst>
                                            <p:tav tm="0">
                                              <p:val>
                                                <p:strVal val="#ppt_x"/>
                                              </p:val>
                                            </p:tav>
                                            <p:tav tm="100000">
                                              <p:val>
                                                <p:strVal val="#ppt_x"/>
                                              </p:val>
                                            </p:tav>
                                          </p:tavLst>
                                        </p:anim>
                                        <p:anim calcmode="lin" valueType="num">
                                          <p:cBhvr additive="base">
                                            <p:cTn id="22"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3" name="组合 16">
            <a:extLst>
              <a:ext uri="{FF2B5EF4-FFF2-40B4-BE49-F238E27FC236}">
                <a16:creationId xmlns:a16="http://schemas.microsoft.com/office/drawing/2014/main" id="{1F6595A6-A5AA-4ECF-89CF-C6B79A9481BF}"/>
              </a:ext>
            </a:extLst>
          </p:cNvPr>
          <p:cNvGrpSpPr/>
          <p:nvPr/>
        </p:nvGrpSpPr>
        <p:grpSpPr>
          <a:xfrm>
            <a:off x="1556197" y="512343"/>
            <a:ext cx="9079605" cy="737214"/>
            <a:chOff x="1648496" y="790720"/>
            <a:chExt cx="9079605" cy="737214"/>
          </a:xfrm>
        </p:grpSpPr>
        <p:cxnSp>
          <p:nvCxnSpPr>
            <p:cNvPr id="24" name="直接连接符 15">
              <a:extLst>
                <a:ext uri="{FF2B5EF4-FFF2-40B4-BE49-F238E27FC236}">
                  <a16:creationId xmlns:a16="http://schemas.microsoft.com/office/drawing/2014/main" id="{144B1A9C-4E9C-4792-8B64-A992EC98D5D3}"/>
                </a:ext>
              </a:extLst>
            </p:cNvPr>
            <p:cNvCxnSpPr/>
            <p:nvPr userDrawn="1"/>
          </p:nvCxnSpPr>
          <p:spPr>
            <a:xfrm>
              <a:off x="1648496" y="1159327"/>
              <a:ext cx="907960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矩形: 圆角 13">
              <a:extLst>
                <a:ext uri="{FF2B5EF4-FFF2-40B4-BE49-F238E27FC236}">
                  <a16:creationId xmlns:a16="http://schemas.microsoft.com/office/drawing/2014/main" id="{746557BF-50C0-48C8-8480-03F55D113CF5}"/>
                </a:ext>
              </a:extLst>
            </p:cNvPr>
            <p:cNvSpPr/>
            <p:nvPr userDrawn="1"/>
          </p:nvSpPr>
          <p:spPr>
            <a:xfrm>
              <a:off x="2982888" y="790720"/>
              <a:ext cx="6182136" cy="737214"/>
            </a:xfrm>
            <a:prstGeom prst="roundRect">
              <a:avLst>
                <a:gd name="adj" fmla="val 50000"/>
              </a:avLst>
            </a:prstGeom>
            <a:solidFill>
              <a:srgbClr val="FFE57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6" name="矩形 1">
            <a:extLst>
              <a:ext uri="{FF2B5EF4-FFF2-40B4-BE49-F238E27FC236}">
                <a16:creationId xmlns:a16="http://schemas.microsoft.com/office/drawing/2014/main" id="{E12D214E-F750-40CC-A3E8-12671B71FB24}"/>
              </a:ext>
            </a:extLst>
          </p:cNvPr>
          <p:cNvSpPr/>
          <p:nvPr/>
        </p:nvSpPr>
        <p:spPr>
          <a:xfrm>
            <a:off x="4115623" y="505317"/>
            <a:ext cx="396076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Viết</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câu</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ứng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rPr>
              <a:t>dụng</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pic>
        <p:nvPicPr>
          <p:cNvPr id="27" name="Ô li">
            <a:extLst>
              <a:ext uri="{FF2B5EF4-FFF2-40B4-BE49-F238E27FC236}">
                <a16:creationId xmlns:a16="http://schemas.microsoft.com/office/drawing/2014/main" id="{DFFDC449-A0C9-4380-810E-5F0C77519C3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6154" b="17776"/>
          <a:stretch/>
        </p:blipFill>
        <p:spPr>
          <a:xfrm>
            <a:off x="1420088" y="1650136"/>
            <a:ext cx="9476511" cy="3856669"/>
          </a:xfrm>
          <a:prstGeom prst="rect">
            <a:avLst/>
          </a:prstGeom>
        </p:spPr>
      </p:pic>
      <p:sp>
        <p:nvSpPr>
          <p:cNvPr id="31" name="TextBox 30">
            <a:extLst>
              <a:ext uri="{FF2B5EF4-FFF2-40B4-BE49-F238E27FC236}">
                <a16:creationId xmlns:a16="http://schemas.microsoft.com/office/drawing/2014/main" id="{C6C18F0E-8FAF-4241-8791-56DA97F370BE}"/>
              </a:ext>
            </a:extLst>
          </p:cNvPr>
          <p:cNvSpPr txBox="1"/>
          <p:nvPr/>
        </p:nvSpPr>
        <p:spPr>
          <a:xfrm>
            <a:off x="2134489" y="5577924"/>
            <a:ext cx="6702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ý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đặt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dấu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nhé</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nvGrpSpPr>
          <p:cNvPr id="32" name="Group 31">
            <a:extLst>
              <a:ext uri="{FF2B5EF4-FFF2-40B4-BE49-F238E27FC236}">
                <a16:creationId xmlns:a16="http://schemas.microsoft.com/office/drawing/2014/main" id="{6C195F57-1CE0-4E59-9472-72EA76F4CF1A}"/>
              </a:ext>
            </a:extLst>
          </p:cNvPr>
          <p:cNvGrpSpPr/>
          <p:nvPr/>
        </p:nvGrpSpPr>
        <p:grpSpPr>
          <a:xfrm>
            <a:off x="0" y="4242562"/>
            <a:ext cx="2104531" cy="2535332"/>
            <a:chOff x="286641" y="2323676"/>
            <a:chExt cx="2309859" cy="2782690"/>
          </a:xfrm>
        </p:grpSpPr>
        <p:pic>
          <p:nvPicPr>
            <p:cNvPr id="36" name="Picture 2" descr="Cute girl cartoon writing on a book Royalty Free Vector">
              <a:extLst>
                <a:ext uri="{FF2B5EF4-FFF2-40B4-BE49-F238E27FC236}">
                  <a16:creationId xmlns:a16="http://schemas.microsoft.com/office/drawing/2014/main" id="{696A1A50-974B-4F01-B3DF-8C33BB78EA2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19">
              <a:extLst>
                <a:ext uri="{FF2B5EF4-FFF2-40B4-BE49-F238E27FC236}">
                  <a16:creationId xmlns:a16="http://schemas.microsoft.com/office/drawing/2014/main" id="{47ABF845-B49E-4B2B-8772-BD5F7D78B604}"/>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434343"/>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sym typeface="Arial"/>
              </a:endParaRPr>
            </a:p>
          </p:txBody>
        </p:sp>
      </p:grpSp>
      <p:sp>
        <p:nvSpPr>
          <p:cNvPr id="15" name="TextBox 14"/>
          <p:cNvSpPr txBox="1"/>
          <p:nvPr/>
        </p:nvSpPr>
        <p:spPr>
          <a:xfrm>
            <a:off x="-2000527" y="167148"/>
            <a:ext cx="1632155" cy="1790589"/>
          </a:xfrm>
          <a:prstGeom prst="rect">
            <a:avLst/>
          </a:prstGeom>
          <a:solidFill>
            <a:schemeClr val="bg2"/>
          </a:solidFill>
        </p:spPr>
        <p:txBody>
          <a:bodyPr wrap="square" rtlCol="0">
            <a:spAutoFit/>
          </a:bodyPr>
          <a:lstStyle/>
          <a:p>
            <a:endParaRPr lang="en-US" dirty="0"/>
          </a:p>
        </p:txBody>
      </p:sp>
      <p:sp>
        <p:nvSpPr>
          <p:cNvPr id="2" name="Rectangle 1"/>
          <p:cNvSpPr/>
          <p:nvPr/>
        </p:nvSpPr>
        <p:spPr>
          <a:xfrm>
            <a:off x="1775299" y="2980444"/>
            <a:ext cx="8860503" cy="707886"/>
          </a:xfrm>
          <a:prstGeom prst="rect">
            <a:avLst/>
          </a:prstGeom>
        </p:spPr>
        <p:txBody>
          <a:bodyPr wrap="none">
            <a:spAutoFit/>
          </a:bodyPr>
          <a:lstStyle/>
          <a:p>
            <a:pPr lvl="0">
              <a:defRPr/>
            </a:pP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Trời</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mây</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non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nước</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đất</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lành</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trời</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N</a:t>
            </a:r>
            <a:r>
              <a:rPr lang="vi-VN"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am. </a:t>
            </a:r>
            <a:endParaRPr lang="el-GR"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endParaRPr>
          </a:p>
        </p:txBody>
      </p:sp>
      <p:sp>
        <p:nvSpPr>
          <p:cNvPr id="3" name="Rectangle 2"/>
          <p:cNvSpPr/>
          <p:nvPr/>
        </p:nvSpPr>
        <p:spPr>
          <a:xfrm>
            <a:off x="2469044" y="2116684"/>
            <a:ext cx="7253909" cy="707886"/>
          </a:xfrm>
          <a:prstGeom prst="rect">
            <a:avLst/>
          </a:prstGeom>
        </p:spPr>
        <p:txBody>
          <a:bodyPr wrap="none">
            <a:spAutoFit/>
          </a:bodyPr>
          <a:lstStyle/>
          <a:p>
            <a:pPr lvl="0">
              <a:defRPr/>
            </a:pPr>
            <a:r>
              <a:rPr lang="vi-VN"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Phú Qu</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ốc</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đảo</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ngọc</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xanh</a:t>
            </a:r>
            <a:r>
              <a:rPr lang="en-US"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rPr>
              <a:t> </a:t>
            </a:r>
            <a:r>
              <a:rPr lang="en-US" sz="4000" b="1" dirty="0" err="1">
                <a:solidFill>
                  <a:srgbClr val="CC0099"/>
                </a:solidFill>
                <a:latin typeface="Times New Roman" panose="02020603050405020304" pitchFamily="18" charset="0"/>
                <a:ea typeface="HP001" panose="020B0603050302020204" pitchFamily="34" charset="0"/>
                <a:cs typeface="Times New Roman" panose="02020603050405020304" pitchFamily="18" charset="0"/>
              </a:rPr>
              <a:t>xanh</a:t>
            </a:r>
            <a:endParaRPr lang="el-GR" sz="4000" b="1" dirty="0">
              <a:solidFill>
                <a:srgbClr val="CC0099"/>
              </a:solidFill>
              <a:latin typeface="Times New Roman" panose="02020603050405020304" pitchFamily="18" charset="0"/>
              <a:ea typeface="HP001"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71996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1000" fill="hold"/>
                                        <p:tgtEl>
                                          <p:spTgt spid="31"/>
                                        </p:tgtEl>
                                        <p:attrNameLst>
                                          <p:attrName>ppt_w</p:attrName>
                                        </p:attrNameLst>
                                      </p:cBhvr>
                                      <p:tavLst>
                                        <p:tav tm="0">
                                          <p:val>
                                            <p:fltVal val="0"/>
                                          </p:val>
                                        </p:tav>
                                        <p:tav tm="100000">
                                          <p:val>
                                            <p:strVal val="#ppt_w"/>
                                          </p:val>
                                        </p:tav>
                                      </p:tavLst>
                                    </p:anim>
                                    <p:anim calcmode="lin" valueType="num">
                                      <p:cBhvr>
                                        <p:cTn id="11" dur="1000" fill="hold"/>
                                        <p:tgtEl>
                                          <p:spTgt spid="31"/>
                                        </p:tgtEl>
                                        <p:attrNameLst>
                                          <p:attrName>ppt_h</p:attrName>
                                        </p:attrNameLst>
                                      </p:cBhvr>
                                      <p:tavLst>
                                        <p:tav tm="0">
                                          <p:val>
                                            <p:fltVal val="0"/>
                                          </p:val>
                                        </p:tav>
                                        <p:tav tm="100000">
                                          <p:val>
                                            <p:strVal val="#ppt_h"/>
                                          </p:val>
                                        </p:tav>
                                      </p:tavLst>
                                    </p:anim>
                                    <p:anim calcmode="lin" valueType="num">
                                      <p:cBhvr>
                                        <p:cTn id="12" dur="1000" fill="hold"/>
                                        <p:tgtEl>
                                          <p:spTgt spid="31"/>
                                        </p:tgtEl>
                                        <p:attrNameLst>
                                          <p:attrName>style.rotation</p:attrName>
                                        </p:attrNameLst>
                                      </p:cBhvr>
                                      <p:tavLst>
                                        <p:tav tm="0">
                                          <p:val>
                                            <p:fltVal val="90"/>
                                          </p:val>
                                        </p:tav>
                                        <p:tav tm="100000">
                                          <p:val>
                                            <p:fltVal val="0"/>
                                          </p:val>
                                        </p:tav>
                                      </p:tavLst>
                                    </p:anim>
                                    <p:animEffect transition="in" filter="fade">
                                      <p:cBhvr>
                                        <p:cTn id="13" dur="10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AD5CD55E-BE04-46B2-91D9-2E1A9309EAC1}"/>
              </a:ext>
            </a:extLst>
          </p:cNvPr>
          <p:cNvPicPr>
            <a:picLocks noChangeAspect="1"/>
          </p:cNvPicPr>
          <p:nvPr/>
        </p:nvPicPr>
        <p:blipFill rotWithShape="1">
          <a:blip r:embed="rId4"/>
          <a:srcRect l="11438"/>
          <a:stretch/>
        </p:blipFill>
        <p:spPr>
          <a:xfrm>
            <a:off x="1816969" y="2157072"/>
            <a:ext cx="8368716" cy="1852954"/>
          </a:xfrm>
          <a:prstGeom prst="rect">
            <a:avLst/>
          </a:prstGeom>
        </p:spPr>
      </p:pic>
      <p:sp>
        <p:nvSpPr>
          <p:cNvPr id="5" name="TextBox 4"/>
          <p:cNvSpPr txBox="1"/>
          <p:nvPr/>
        </p:nvSpPr>
        <p:spPr>
          <a:xfrm>
            <a:off x="-1599725" y="285135"/>
            <a:ext cx="1632155" cy="1790589"/>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2"/>
            <a:ext cx="9241276" cy="34853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sym typeface="Arial"/>
              </a:rPr>
              <a:t>Câu</a:t>
            </a:r>
            <a:r>
              <a:rPr kumimoji="0" lang="en-US" sz="3600" b="0" i="0" u="sng"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sym typeface="Arial"/>
              </a:rPr>
              <a:t> 3:</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Giêng hai thắp lửa đỏ trời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Rủ chim ríu rít muôn nơi bay về</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Để rồi thầm lặng sang hè</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Thả bông nõn khắp đồng quê phố phường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923373" y="4173988"/>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4267"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4267"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Cây</a:t>
            </a:r>
            <a:r>
              <a:rPr kumimoji="0" lang="en-US" sz="4267" b="1"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gạo</a:t>
            </a:r>
            <a:endParaRPr kumimoji="0" lang="en-US" sz="4000" b="1"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22886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867721" y="359924"/>
            <a:ext cx="9486915" cy="1488973"/>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r>
              <a:rPr lang="en-US" sz="3600" u="sng" dirty="0" err="1">
                <a:solidFill>
                  <a:srgbClr val="00B050"/>
                </a:solidFill>
                <a:latin typeface="Arial" pitchFamily="34" charset="0"/>
                <a:cs typeface="Arial" pitchFamily="34" charset="0"/>
                <a:sym typeface="Arial"/>
              </a:rPr>
              <a:t>Câu</a:t>
            </a:r>
            <a:r>
              <a:rPr lang="en-US" sz="3600" u="sng" dirty="0">
                <a:solidFill>
                  <a:srgbClr val="00B050"/>
                </a:solidFill>
                <a:latin typeface="Arial" pitchFamily="34" charset="0"/>
                <a:cs typeface="Arial" pitchFamily="34" charset="0"/>
                <a:sym typeface="Arial"/>
              </a:rPr>
              <a:t> 2:</a:t>
            </a:r>
            <a:r>
              <a:rPr lang="en-US" sz="3600" b="1" dirty="0">
                <a:solidFill>
                  <a:prstClr val="black"/>
                </a:solidFill>
                <a:latin typeface="Arial" panose="020B0604020202020204" pitchFamily="34" charset="0"/>
                <a:cs typeface="Arial" panose="020B0604020202020204" pitchFamily="34" charset="0"/>
                <a:sym typeface="Arial"/>
              </a:rPr>
              <a:t> </a:t>
            </a:r>
            <a:r>
              <a:rPr lang="vi-VN" sz="3600" b="1" dirty="0">
                <a:solidFill>
                  <a:prstClr val="black"/>
                </a:solidFill>
                <a:latin typeface="Arial" panose="020B0604020202020204" pitchFamily="34" charset="0"/>
                <a:cs typeface="Arial" panose="020B0604020202020204" pitchFamily="34" charset="0"/>
                <a:sym typeface="Arial"/>
              </a:rPr>
              <a:t>       </a:t>
            </a:r>
            <a:r>
              <a:rPr lang="en-US" sz="3600" dirty="0" err="1">
                <a:latin typeface="Arial" panose="020B0604020202020204" pitchFamily="34" charset="0"/>
                <a:cs typeface="Arial" panose="020B0604020202020204" pitchFamily="34" charset="0"/>
              </a:rPr>
              <a:t>Hoa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hè</a:t>
            </a:r>
            <a:endParaRPr lang="en-US" sz="3600" dirty="0">
              <a:latin typeface="Arial" panose="020B0604020202020204" pitchFamily="34" charset="0"/>
              <a:cs typeface="Arial" panose="020B0604020202020204" pitchFamily="34" charset="0"/>
            </a:endParaRPr>
          </a:p>
          <a:p>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chùm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đỏ</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thắm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mừng</a:t>
            </a:r>
            <a:r>
              <a:rPr lang="en-US" sz="3600" dirty="0">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3752850" y="3629025"/>
            <a:ext cx="5604782" cy="11717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4000" dirty="0" err="1">
                <a:solidFill>
                  <a:srgbClr val="C00000"/>
                </a:solidFill>
                <a:latin typeface="Arial" pitchFamily="34" charset="0"/>
                <a:cs typeface="Arial" pitchFamily="34" charset="0"/>
                <a:sym typeface="Arial"/>
              </a:rPr>
              <a:t>Đáp</a:t>
            </a:r>
            <a:r>
              <a:rPr lang="en-US" sz="4000" dirty="0">
                <a:solidFill>
                  <a:srgbClr val="C00000"/>
                </a:solidFill>
                <a:latin typeface="Arial" pitchFamily="34" charset="0"/>
                <a:cs typeface="Arial" pitchFamily="34" charset="0"/>
                <a:sym typeface="Arial"/>
              </a:rPr>
              <a:t> </a:t>
            </a:r>
            <a:r>
              <a:rPr lang="en-US" sz="4000" dirty="0" err="1">
                <a:solidFill>
                  <a:srgbClr val="C00000"/>
                </a:solidFill>
                <a:latin typeface="Arial" pitchFamily="34" charset="0"/>
                <a:cs typeface="Arial" pitchFamily="34" charset="0"/>
                <a:sym typeface="Arial"/>
              </a:rPr>
              <a:t>án</a:t>
            </a:r>
            <a:r>
              <a:rPr lang="en-US" sz="4000" dirty="0">
                <a:solidFill>
                  <a:srgbClr val="C00000"/>
                </a:solidFill>
                <a:latin typeface="Arial" pitchFamily="34" charset="0"/>
                <a:cs typeface="Arial" pitchFamily="34" charset="0"/>
                <a:sym typeface="Arial"/>
              </a:rPr>
              <a:t>: </a:t>
            </a:r>
            <a:r>
              <a:rPr lang="en-US" sz="4000" dirty="0" err="1">
                <a:solidFill>
                  <a:srgbClr val="C00000"/>
                </a:solidFill>
                <a:latin typeface="Arial" pitchFamily="34" charset="0"/>
                <a:cs typeface="Arial" pitchFamily="34" charset="0"/>
                <a:sym typeface="Arial"/>
              </a:rPr>
              <a:t>Cây</a:t>
            </a:r>
            <a:r>
              <a:rPr lang="en-US" sz="4000" dirty="0">
                <a:solidFill>
                  <a:srgbClr val="C00000"/>
                </a:solidFill>
                <a:latin typeface="Arial" pitchFamily="34" charset="0"/>
                <a:cs typeface="Arial" pitchFamily="34" charset="0"/>
                <a:sym typeface="Arial"/>
              </a:rPr>
              <a:t> </a:t>
            </a:r>
            <a:r>
              <a:rPr lang="vi-VN" sz="4000" dirty="0">
                <a:solidFill>
                  <a:srgbClr val="C00000"/>
                </a:solidFill>
                <a:latin typeface="Arial" pitchFamily="34" charset="0"/>
                <a:cs typeface="Arial" pitchFamily="34" charset="0"/>
                <a:sym typeface="Arial"/>
              </a:rPr>
              <a:t>phượng</a:t>
            </a:r>
            <a:endParaRPr lang="en-US" sz="4000"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2"/>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2"/>
            <a:ext cx="10489660" cy="1483015"/>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lvl="0"/>
            <a:r>
              <a:rPr lang="en-US" sz="3600" u="sng" dirty="0" err="1">
                <a:solidFill>
                  <a:srgbClr val="00B050"/>
                </a:solidFill>
                <a:latin typeface="Arial" panose="020B0604020202020204" pitchFamily="34" charset="0"/>
                <a:cs typeface="Arial" panose="020B0604020202020204" pitchFamily="34" charset="0"/>
                <a:sym typeface="Arial"/>
              </a:rPr>
              <a:t>Câu</a:t>
            </a:r>
            <a:r>
              <a:rPr lang="en-US" sz="3600" u="sng" dirty="0">
                <a:solidFill>
                  <a:srgbClr val="00B050"/>
                </a:solidFill>
                <a:latin typeface="Arial" panose="020B0604020202020204" pitchFamily="34" charset="0"/>
                <a:cs typeface="Arial" panose="020B0604020202020204" pitchFamily="34" charset="0"/>
                <a:sym typeface="Arial"/>
              </a:rPr>
              <a:t> 3:</a:t>
            </a:r>
            <a:r>
              <a:rPr lang="en-US" sz="3600" dirty="0">
                <a:solidFill>
                  <a:prstClr val="black"/>
                </a:solidFill>
                <a:latin typeface="Arial" panose="020B0604020202020204" pitchFamily="34" charset="0"/>
                <a:cs typeface="Arial" panose="020B0604020202020204" pitchFamily="34" charset="0"/>
                <a:sym typeface="Arial"/>
              </a:rPr>
              <a:t> </a:t>
            </a:r>
            <a:r>
              <a:rPr lang="vi-VN" sz="3600" dirty="0">
                <a:solidFill>
                  <a:srgbClr val="002060"/>
                </a:solidFill>
                <a:latin typeface="Arial" panose="020B0604020202020204" pitchFamily="34" charset="0"/>
                <a:ea typeface="Arial"/>
                <a:cs typeface="Arial" panose="020B0604020202020204" pitchFamily="34" charset="0"/>
                <a:sym typeface="Arial"/>
              </a:rPr>
              <a:t>Nói về đặc điểm nổi bật của một loài cây mà em quan sát được.</a:t>
            </a:r>
          </a:p>
        </p:txBody>
      </p:sp>
      <p:sp>
        <p:nvSpPr>
          <p:cNvPr id="6" name="Arrow: Left 5">
            <a:hlinkClick r:id="rId3"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p:cNvSpPr txBox="1"/>
          <p:nvPr/>
        </p:nvSpPr>
        <p:spPr>
          <a:xfrm>
            <a:off x="-1848465" y="-6900"/>
            <a:ext cx="1848465" cy="165959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1980886" y="1251750"/>
            <a:ext cx="7786111" cy="5510171"/>
          </a:xfrm>
          <a:prstGeom prst="rect">
            <a:avLst/>
          </a:prstGeom>
        </p:spPr>
      </p:pic>
      <p:pic>
        <p:nvPicPr>
          <p:cNvPr id="11" name="Picture 10">
            <a:extLst>
              <a:ext uri="{FF2B5EF4-FFF2-40B4-BE49-F238E27FC236}">
                <a16:creationId xmlns:a16="http://schemas.microsoft.com/office/drawing/2014/main" id="{466109FF-C41C-419B-9E1D-22F7E8E91E37}"/>
              </a:ext>
            </a:extLst>
          </p:cNvPr>
          <p:cNvPicPr>
            <a:picLocks noChangeAspect="1"/>
          </p:cNvPicPr>
          <p:nvPr/>
        </p:nvPicPr>
        <p:blipFill>
          <a:blip r:embed="rId4"/>
          <a:stretch>
            <a:fillRect/>
          </a:stretch>
        </p:blipFill>
        <p:spPr>
          <a:xfrm>
            <a:off x="2496464" y="227533"/>
            <a:ext cx="6754953" cy="1024217"/>
          </a:xfrm>
          <a:prstGeom prst="rect">
            <a:avLst/>
          </a:prstGeom>
        </p:spPr>
      </p:pic>
    </p:spTree>
    <p:extLst>
      <p:ext uri="{BB962C8B-B14F-4D97-AF65-F5344CB8AC3E}">
        <p14:creationId xmlns:p14="http://schemas.microsoft.com/office/powerpoint/2010/main" val="197667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40173" y="2607386"/>
            <a:ext cx="6086229" cy="830997"/>
          </a:xfrm>
          <a:prstGeom prst="rect">
            <a:avLst/>
          </a:prstGeom>
          <a:noFill/>
        </p:spPr>
        <p:txBody>
          <a:bodyPr wrap="square" rtlCol="0">
            <a:spAutoFit/>
          </a:bodyPr>
          <a:lstStyle/>
          <a:p>
            <a:pPr lvl="0"/>
            <a:r>
              <a:rPr lang="en-US" sz="2400" dirty="0" err="1">
                <a:solidFill>
                  <a:srgbClr val="002060"/>
                </a:solidFill>
                <a:latin typeface="Arial" panose="020B0604020202020204" pitchFamily="34" charset="0"/>
                <a:cs typeface="Arial" panose="020B0604020202020204" pitchFamily="34" charset="0"/>
                <a:sym typeface="Arial"/>
              </a:rPr>
              <a:t>Đọc</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đúng</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từ</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ngữ</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câu</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đoạn</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và</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toàn</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bài</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Cây</a:t>
            </a:r>
            <a:r>
              <a:rPr lang="en-US" sz="2400" dirty="0">
                <a:solidFill>
                  <a:srgbClr val="002060"/>
                </a:solidFill>
                <a:latin typeface="Arial" panose="020B0604020202020204" pitchFamily="34" charset="0"/>
                <a:cs typeface="Arial" panose="020B0604020202020204" pitchFamily="34" charset="0"/>
                <a:sym typeface="Arial"/>
              </a:rPr>
              <a:t> </a:t>
            </a:r>
            <a:r>
              <a:rPr lang="en-US" sz="2400" dirty="0" err="1">
                <a:solidFill>
                  <a:srgbClr val="002060"/>
                </a:solidFill>
                <a:latin typeface="Arial" panose="020B0604020202020204" pitchFamily="34" charset="0"/>
                <a:cs typeface="Arial" panose="020B0604020202020204" pitchFamily="34" charset="0"/>
                <a:sym typeface="Arial"/>
              </a:rPr>
              <a:t>gạo</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25893" y="3839350"/>
            <a:ext cx="59147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Trả</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lời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các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câu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hỏi</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của</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vi-VN"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Hiểu</a:t>
            </a:r>
            <a:r>
              <a:rPr kumimoji="0" lang="en-US"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được</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nội dung </a:t>
            </a:r>
            <a:r>
              <a:rPr kumimoji="0" lang="en-US" altLang="zh-CN" sz="2400" b="0" i="0" u="none" strike="noStrike" kern="1200" cap="none" spc="0" normalizeH="0" baseline="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bài</a:t>
            </a:r>
            <a:r>
              <a:rPr kumimoji="0" lang="en-US" altLang="zh-CN" sz="2400" b="0" i="0" u="none" strike="noStrike" kern="1200" cap="none" spc="0" normalizeH="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 </a:t>
            </a:r>
            <a:r>
              <a:rPr kumimoji="0" lang="en-US" altLang="zh-CN" sz="2400" b="0" i="0" u="none" strike="noStrike" kern="1200" cap="none" spc="0" normalizeH="0" noProof="0" dirty="0" err="1">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văn</a:t>
            </a:r>
            <a:r>
              <a:rPr kumimoji="0" lang="vi-VN" altLang="zh-CN"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rPr>
              <a:t>.</a:t>
            </a:r>
            <a:endParaRPr kumimoji="0" lang="zh-CN" altLang="en-US" sz="2400" b="0" i="0" u="none" strike="noStrike" kern="1200" cap="none" spc="0" normalizeH="0" baseline="0" noProof="0" dirty="0">
              <a:ln>
                <a:noFill/>
              </a:ln>
              <a:solidFill>
                <a:srgbClr val="0000FF"/>
              </a:solidFill>
              <a:effectLst/>
              <a:uLnTx/>
              <a:uFillTx/>
              <a:latin typeface="Arial" panose="020B0604020202020204" pitchFamily="34" charset="0"/>
              <a:ea typeface="等线" panose="020B0604020202020204" charset="-122"/>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68027" y="4853085"/>
            <a:ext cx="6195492" cy="830997"/>
          </a:xfrm>
          <a:prstGeom prst="rect">
            <a:avLst/>
          </a:prstGeom>
        </p:spPr>
        <p:txBody>
          <a:bodyPr wrap="square">
            <a:spAutoFit/>
          </a:bodyPr>
          <a:lstStyle/>
          <a:p>
            <a:pPr lvl="0" algn="just" defTabSz="685800">
              <a:spcBef>
                <a:spcPct val="20000"/>
              </a:spcBef>
              <a:defRPr/>
            </a:pPr>
            <a:r>
              <a:rPr lang="en-US" altLang="en-US" sz="2400" dirty="0" err="1">
                <a:solidFill>
                  <a:srgbClr val="002060"/>
                </a:solidFill>
                <a:latin typeface="Arial" panose="020B0604020202020204" pitchFamily="34" charset="0"/>
                <a:cs typeface="Arial" panose="020B0604020202020204" pitchFamily="34" charset="0"/>
              </a:rPr>
              <a:t>Ôn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tập</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chữ</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hoa</a:t>
            </a:r>
            <a:r>
              <a:rPr lang="en-US" altLang="en-US" sz="2400" dirty="0">
                <a:solidFill>
                  <a:srgbClr val="002060"/>
                </a:solidFill>
                <a:latin typeface="Arial" panose="020B0604020202020204" pitchFamily="34" charset="0"/>
                <a:cs typeface="Arial" panose="020B0604020202020204" pitchFamily="34" charset="0"/>
              </a:rPr>
              <a:t> </a:t>
            </a:r>
            <a:r>
              <a:rPr lang="vi-VN" altLang="en-US" sz="2400" dirty="0">
                <a:solidFill>
                  <a:srgbClr val="002060"/>
                </a:solidFill>
                <a:latin typeface="Arial" panose="020B0604020202020204" pitchFamily="34" charset="0"/>
                <a:cs typeface="Arial" panose="020B0604020202020204" pitchFamily="34" charset="0"/>
              </a:rPr>
              <a:t>P, Q</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Viết</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từ</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ứng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dụng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câu</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ứng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dụng</a:t>
            </a:r>
            <a:endParaRPr lang="en-US" sz="2400" dirty="0">
              <a:solidFill>
                <a:srgbClr val="002060"/>
              </a:solidFill>
              <a:latin typeface="Arial" panose="020B0604020202020204" pitchFamily="34" charset="0"/>
              <a:cs typeface="Arial" panose="020B0604020202020204" pitchFamily="34" charset="0"/>
              <a:sym typeface="Arial"/>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13" name="图片 5">
            <a:extLst>
              <a:ext uri="{FF2B5EF4-FFF2-40B4-BE49-F238E27FC236}">
                <a16:creationId xmlns:a16="http://schemas.microsoft.com/office/drawing/2014/main"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3112533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0.4|0.4|0.4|0.5|0.4|0.3"/>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1565</TotalTime>
  <Words>1509</Words>
  <Application>Microsoft Office PowerPoint</Application>
  <PresentationFormat>Widescreen</PresentationFormat>
  <Paragraphs>204</Paragraphs>
  <Slides>55</Slides>
  <Notes>29</Notes>
  <HiddenSlides>0</HiddenSlides>
  <MMClips>2</MMClips>
  <ScaleCrop>false</ScaleCrop>
  <HeadingPairs>
    <vt:vector size="6" baseType="variant">
      <vt:variant>
        <vt:lpstr>Fonts Used</vt:lpstr>
      </vt:variant>
      <vt:variant>
        <vt:i4>16</vt:i4>
      </vt:variant>
      <vt:variant>
        <vt:lpstr>Theme</vt:lpstr>
      </vt:variant>
      <vt:variant>
        <vt:i4>34</vt:i4>
      </vt:variant>
      <vt:variant>
        <vt:lpstr>Slide Titles</vt:lpstr>
      </vt:variant>
      <vt:variant>
        <vt:i4>55</vt:i4>
      </vt:variant>
    </vt:vector>
  </HeadingPairs>
  <TitlesOfParts>
    <vt:vector size="105" baseType="lpstr">
      <vt:lpstr>等线</vt:lpstr>
      <vt:lpstr>等线 Light</vt:lpstr>
      <vt:lpstr>Algerian</vt:lpstr>
      <vt:lpstr>Arial</vt:lpstr>
      <vt:lpstr>Arial-Rounded</vt:lpstr>
      <vt:lpstr>Calibri</vt:lpstr>
      <vt:lpstr>Calibri Light</vt:lpstr>
      <vt:lpstr>Cambria</vt:lpstr>
      <vt:lpstr>HP001 5 hàng</vt:lpstr>
      <vt:lpstr>LNTH-Dinomiko</vt:lpstr>
      <vt:lpstr>Nunito Black</vt:lpstr>
      <vt:lpstr>Times New Roman</vt:lpstr>
      <vt:lpstr>UTM Androgyne</vt:lpstr>
      <vt:lpstr>字魂20号-石头体</vt:lpstr>
      <vt:lpstr>字魂52号-阿开漫画体</vt:lpstr>
      <vt:lpstr>庞门正道标题体</vt:lpstr>
      <vt:lpstr>千图网海量PPT模板www.58pic.com​​</vt:lpstr>
      <vt:lpstr>Office 主题​​</vt:lpstr>
      <vt:lpstr>3_Office 主题​​</vt:lpstr>
      <vt:lpstr>4_Office 主题​​</vt:lpstr>
      <vt:lpstr>5_Office 主题​​</vt:lpstr>
      <vt:lpstr>6_Office 主题​​</vt:lpstr>
      <vt:lpstr>4_Office Theme</vt:lpstr>
      <vt:lpstr>2_Office Theme</vt:lpstr>
      <vt:lpstr>1_Office 主题​​</vt:lpstr>
      <vt:lpstr>7_Office 主题​​</vt:lpstr>
      <vt:lpstr>9_Office 主题​​</vt:lpstr>
      <vt:lpstr>10_Office 主题​​</vt:lpstr>
      <vt:lpstr>11_Office 主题​​</vt:lpstr>
      <vt:lpstr>12_Office 主题​​</vt:lpstr>
      <vt:lpstr>2_Office 主题​​</vt:lpstr>
      <vt:lpstr>13_Office 主题​​</vt:lpstr>
      <vt:lpstr>14_Office 主题​​</vt:lpstr>
      <vt:lpstr>Office Theme</vt:lpstr>
      <vt:lpstr>15_Office 主题​​</vt:lpstr>
      <vt:lpstr>Custom Design</vt:lpstr>
      <vt:lpstr>1_Custom Design</vt:lpstr>
      <vt:lpstr>2_Custom Design</vt:lpstr>
      <vt:lpstr>4_Custom Design</vt:lpstr>
      <vt:lpstr>1_Office Theme</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Hoàng Anh Tuấn</cp:lastModifiedBy>
  <cp:revision>95</cp:revision>
  <dcterms:created xsi:type="dcterms:W3CDTF">2022-11-01T06:58:25Z</dcterms:created>
  <dcterms:modified xsi:type="dcterms:W3CDTF">2024-01-28T14:48:55Z</dcterms:modified>
</cp:coreProperties>
</file>