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37" r:id="rId5"/>
  </p:sldMasterIdLst>
  <p:notesMasterIdLst>
    <p:notesMasterId r:id="rId26"/>
  </p:notesMasterIdLst>
  <p:sldIdLst>
    <p:sldId id="256" r:id="rId6"/>
    <p:sldId id="4473" r:id="rId7"/>
    <p:sldId id="4466" r:id="rId8"/>
    <p:sldId id="4467" r:id="rId9"/>
    <p:sldId id="4468" r:id="rId10"/>
    <p:sldId id="4474" r:id="rId11"/>
    <p:sldId id="262" r:id="rId12"/>
    <p:sldId id="4456" r:id="rId13"/>
    <p:sldId id="4475" r:id="rId14"/>
    <p:sldId id="4476" r:id="rId15"/>
    <p:sldId id="4477" r:id="rId16"/>
    <p:sldId id="4478" r:id="rId17"/>
    <p:sldId id="4479" r:id="rId18"/>
    <p:sldId id="4480" r:id="rId19"/>
    <p:sldId id="4472" r:id="rId20"/>
    <p:sldId id="4471" r:id="rId21"/>
    <p:sldId id="619" r:id="rId22"/>
    <p:sldId id="4469" r:id="rId23"/>
    <p:sldId id="4470" r:id="rId24"/>
    <p:sldId id="4451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236" autoAdjust="0"/>
  </p:normalViewPr>
  <p:slideViewPr>
    <p:cSldViewPr>
      <p:cViewPr varScale="1">
        <p:scale>
          <a:sx n="43" d="100"/>
          <a:sy n="43" d="100"/>
        </p:scale>
        <p:origin x="6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2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5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3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3" indent="0" algn="ctr">
              <a:buNone/>
              <a:defRPr sz="3000"/>
            </a:lvl2pPr>
            <a:lvl3pPr marL="1371464" indent="0" algn="ctr">
              <a:buNone/>
              <a:defRPr sz="2850"/>
            </a:lvl3pPr>
            <a:lvl4pPr marL="2057196" indent="0" algn="ctr">
              <a:buNone/>
              <a:defRPr sz="2400"/>
            </a:lvl4pPr>
            <a:lvl5pPr marL="2742927" indent="0" algn="ctr">
              <a:buNone/>
              <a:defRPr sz="2400"/>
            </a:lvl5pPr>
            <a:lvl6pPr marL="3428661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-114228"/>
            <a:ext cx="2261153" cy="22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454121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6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3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7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3E028-B8A2-8DF6-73A7-238125BC23BA}"/>
              </a:ext>
            </a:extLst>
          </p:cNvPr>
          <p:cNvSpPr txBox="1"/>
          <p:nvPr/>
        </p:nvSpPr>
        <p:spPr>
          <a:xfrm>
            <a:off x="1460092" y="519267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Visit http://fb.com/nkpowerskills">
            <a:extLst>
              <a:ext uri="{FF2B5EF4-FFF2-40B4-BE49-F238E27FC236}">
                <a16:creationId xmlns:a16="http://schemas.microsoft.com/office/drawing/2014/main" id="{AA417643-052C-A056-69CC-32F96BB1E9EE}"/>
              </a:ext>
            </a:extLst>
          </p:cNvPr>
          <p:cNvSpPr/>
          <p:nvPr/>
        </p:nvSpPr>
        <p:spPr>
          <a:xfrm>
            <a:off x="10007401" y="6061977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4" name="Visit http://fb.com/nkpowerskills">
            <a:extLst>
              <a:ext uri="{FF2B5EF4-FFF2-40B4-BE49-F238E27FC236}">
                <a16:creationId xmlns:a16="http://schemas.microsoft.com/office/drawing/2014/main" id="{6E2BA5AF-61B0-851D-96F2-72B221619DFE}"/>
              </a:ext>
            </a:extLst>
          </p:cNvPr>
          <p:cNvSpPr/>
          <p:nvPr/>
        </p:nvSpPr>
        <p:spPr>
          <a:xfrm>
            <a:off x="1315160" y="7686345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5" name="Visit http://fb.com/nkpowerskills">
            <a:extLst>
              <a:ext uri="{FF2B5EF4-FFF2-40B4-BE49-F238E27FC236}">
                <a16:creationId xmlns:a16="http://schemas.microsoft.com/office/drawing/2014/main" id="{4A479578-1B26-DCA9-AAEF-4786A9077BF0}"/>
              </a:ext>
            </a:extLst>
          </p:cNvPr>
          <p:cNvSpPr/>
          <p:nvPr/>
        </p:nvSpPr>
        <p:spPr>
          <a:xfrm>
            <a:off x="10007401" y="7686347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6" name="Visit http://fb.com/nkpowerskills">
            <a:extLst>
              <a:ext uri="{FF2B5EF4-FFF2-40B4-BE49-F238E27FC236}">
                <a16:creationId xmlns:a16="http://schemas.microsoft.com/office/drawing/2014/main" id="{8904B864-D3AE-18BD-D1CC-AB03D7BF58D1}"/>
              </a:ext>
            </a:extLst>
          </p:cNvPr>
          <p:cNvSpPr/>
          <p:nvPr/>
        </p:nvSpPr>
        <p:spPr>
          <a:xfrm>
            <a:off x="1281829" y="6134100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78A507C-031B-B58E-8DF5-A00F3805D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6462" y="57834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8B0F260-0000-9F49-41C2-DACA2B43E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ổng thông tin điện tử Quốc hội">
            <a:extLst>
              <a:ext uri="{FF2B5EF4-FFF2-40B4-BE49-F238E27FC236}">
                <a16:creationId xmlns:a16="http://schemas.microsoft.com/office/drawing/2014/main" id="{91C3C69A-CDD5-1459-1A90-461A36195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1447800" y="2528734"/>
            <a:ext cx="3933901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Phân loại rác tại nguồn để giảm áp lực xử lý rác">
            <a:extLst>
              <a:ext uri="{FF2B5EF4-FFF2-40B4-BE49-F238E27FC236}">
                <a16:creationId xmlns:a16="http://schemas.microsoft.com/office/drawing/2014/main" id="{DCE38127-0856-25C1-3CC3-F48BDAF33B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5562600" y="2452534"/>
            <a:ext cx="357438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iện tượng xói mòn đất và các biện pháp khắc phục">
            <a:extLst>
              <a:ext uri="{FF2B5EF4-FFF2-40B4-BE49-F238E27FC236}">
                <a16:creationId xmlns:a16="http://schemas.microsoft.com/office/drawing/2014/main" id="{BE6ED21A-7B1C-68B1-1DA0-5BE8639269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9525000" y="2452534"/>
            <a:ext cx="397420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Xói Mòn Đất Là Gì? Nguyên Nhân Và Giải Pháp Chống Xói Mòn Đất | Mogi.vn">
            <a:extLst>
              <a:ext uri="{FF2B5EF4-FFF2-40B4-BE49-F238E27FC236}">
                <a16:creationId xmlns:a16="http://schemas.microsoft.com/office/drawing/2014/main" id="{A3058DE4-EDAF-8381-9AB9-C65978E161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13716000" y="2452534"/>
            <a:ext cx="3772217" cy="262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576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291C6-75A0-EFB0-EB05-78F657ECB034}"/>
              </a:ext>
            </a:extLst>
          </p:cNvPr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1">
            <a:extLst>
              <a:ext uri="{FF2B5EF4-FFF2-40B4-BE49-F238E27FC236}">
                <a16:creationId xmlns:a16="http://schemas.microsoft.com/office/drawing/2014/main" id="{46EA21E9-2999-CE1A-1341-4A5918C4A222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C25CE501-2B23-535D-FDF8-5E95C7003E64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giàu chất dinh dưỡng, không bị xói mòn.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23">
            <a:extLst>
              <a:ext uri="{FF2B5EF4-FFF2-40B4-BE49-F238E27FC236}">
                <a16:creationId xmlns:a16="http://schemas.microsoft.com/office/drawing/2014/main" id="{96AF64B8-AC85-94D5-4178-F7B79C323D07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giàu chất dinh dưỡng, thực vật nhanh lớn. 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577DBD08-EBCF-F63B-CA12-B2E26A561E32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FE1FFE-1E40-4E83-3ABD-C5D835A18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32DAF15-38E9-E944-F0EB-4EC4DBEBD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9AA1DC7-5D1E-37E3-2C0F-412704063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B312F6-F015-F7A7-2E61-27DB919EE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BFD06-41AC-5ADE-768F-0B5588B11616}"/>
              </a:ext>
            </a:extLst>
          </p:cNvPr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1">
            <a:extLst>
              <a:ext uri="{FF2B5EF4-FFF2-40B4-BE49-F238E27FC236}">
                <a16:creationId xmlns:a16="http://schemas.microsoft.com/office/drawing/2014/main" id="{EEF7168A-18B6-1EA1-AE69-5B8E2B008E1C}"/>
              </a:ext>
            </a:extLst>
          </p:cNvPr>
          <p:cNvSpPr/>
          <p:nvPr/>
        </p:nvSpPr>
        <p:spPr>
          <a:xfrm>
            <a:off x="1524000" y="6286500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5D7E18F9-F109-4FB8-39CF-BF5DC9796CE3}"/>
              </a:ext>
            </a:extLst>
          </p:cNvPr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5" name="Rectangle: Rounded Corners 23">
            <a:extLst>
              <a:ext uri="{FF2B5EF4-FFF2-40B4-BE49-F238E27FC236}">
                <a16:creationId xmlns:a16="http://schemas.microsoft.com/office/drawing/2014/main" id="{8E22CA8C-9707-99FA-D6A0-B998BB4186DB}"/>
              </a:ext>
            </a:extLst>
          </p:cNvPr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F9E46940-64C4-6DA6-1947-00CB9300C4A6}"/>
              </a:ext>
            </a:extLst>
          </p:cNvPr>
          <p:cNvSpPr/>
          <p:nvPr/>
        </p:nvSpPr>
        <p:spPr>
          <a:xfrm>
            <a:off x="9883338" y="6332400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3CB7BE2-98D8-DFB9-0D8A-084ACA607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59055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CFB4DB7-5AF0-A92F-EB8D-7F38106C7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ACECA2-7C14-7191-4660-E69D9FE0F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23BCC32-4EC5-AF92-DF97-531AEDA7D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563890" y="582319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úi lửa phun trào tại Hawaii sau 600 trận động đất trong 4 ngày - Báo Quảng  Ninh điện tử">
            <a:extLst>
              <a:ext uri="{FF2B5EF4-FFF2-40B4-BE49-F238E27FC236}">
                <a16:creationId xmlns:a16="http://schemas.microsoft.com/office/drawing/2014/main" id="{5C782A7F-9C0C-BF0E-F4EC-6A641C4086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533400" y="2628900"/>
            <a:ext cx="4379272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:a16="http://schemas.microsoft.com/office/drawing/2014/main" id="{72AD7074-949E-3281-C392-5933360B4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962400" cy="29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Giám sát bãi rác thải trên toàn quốc bằng công nghệ viễn thám">
            <a:extLst>
              <a:ext uri="{FF2B5EF4-FFF2-40B4-BE49-F238E27FC236}">
                <a16:creationId xmlns:a16="http://schemas.microsoft.com/office/drawing/2014/main" id="{7EC5E7E4-201D-C64B-76BF-6CD4103687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9296400" y="2628900"/>
            <a:ext cx="4006939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Rừng bị tàn phá bởi chính bàn tay con người">
            <a:extLst>
              <a:ext uri="{FF2B5EF4-FFF2-40B4-BE49-F238E27FC236}">
                <a16:creationId xmlns:a16="http://schemas.microsoft.com/office/drawing/2014/main" id="{C9F1C7B2-7E80-000B-4094-ACF4287615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13563600" y="2705100"/>
            <a:ext cx="4114800" cy="28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070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780C0F-32BC-C869-3236-FD30EAB88964}"/>
              </a:ext>
            </a:extLst>
          </p:cNvPr>
          <p:cNvSpPr txBox="1"/>
          <p:nvPr/>
        </p:nvSpPr>
        <p:spPr>
          <a:xfrm>
            <a:off x="1460092" y="619433"/>
            <a:ext cx="15264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14004-195F-B7F1-6BF5-77BEF0D5F3F1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cường dùng phân hóa học và thuốc trừ sâu. 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E7384-7AD7-D4DB-279A-7B0D7DE2DF75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loại rác thải. 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384B62-9B6F-6127-8878-8A266C1C7319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 cây gây rừng. 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F747DB-6759-94CF-3DF4-2FB01BEEF741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4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cường sử dụng phân bón hữu cơ.</a:t>
            </a:r>
            <a:endParaRPr kumimoji="0" lang="en-US" sz="42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F2AB0D9-062A-62A8-30A5-68869E6AD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0A081D1-4D7B-403C-D61B-80034F16D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F1C833C-32D0-AE70-0F50-21820FE4F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8DB971-2A33-A1EB-CCDC-E2F12C88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5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7A7D3-5684-AE9E-5906-34D930835071}"/>
              </a:ext>
            </a:extLst>
          </p:cNvPr>
          <p:cNvSpPr txBox="1"/>
          <p:nvPr/>
        </p:nvSpPr>
        <p:spPr>
          <a:xfrm>
            <a:off x="1460092" y="619433"/>
            <a:ext cx="1526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: Rounded Corners 21">
            <a:extLst>
              <a:ext uri="{FF2B5EF4-FFF2-40B4-BE49-F238E27FC236}">
                <a16:creationId xmlns:a16="http://schemas.microsoft.com/office/drawing/2014/main" id="{3EA88A65-1B33-F5EC-C18B-B0A948B77171}"/>
              </a:ext>
            </a:extLst>
          </p:cNvPr>
          <p:cNvSpPr/>
          <p:nvPr/>
        </p:nvSpPr>
        <p:spPr>
          <a:xfrm>
            <a:off x="9947137" y="6515100"/>
            <a:ext cx="7274063" cy="217542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</a:t>
            </a:r>
            <a:r>
              <a:rPr kumimoji="0" lang="vi-VN" sz="36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nhiễm độc gan, ung thư,... nếu sử dụng nguồn nước, thực phẩm được nuôi trồng ở vùng đất bị ô nhiễm trong thời gian dài. 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0F31EEED-0766-BCBA-5176-C466CA574A55}"/>
              </a:ext>
            </a:extLst>
          </p:cNvPr>
          <p:cNvSpPr/>
          <p:nvPr/>
        </p:nvSpPr>
        <p:spPr>
          <a:xfrm>
            <a:off x="1315160" y="6438900"/>
            <a:ext cx="7025705" cy="225162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vực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</p:txBody>
      </p:sp>
      <p:sp>
        <p:nvSpPr>
          <p:cNvPr id="5" name="Rectangle: Rounded Corners 23">
            <a:extLst>
              <a:ext uri="{FF2B5EF4-FFF2-40B4-BE49-F238E27FC236}">
                <a16:creationId xmlns:a16="http://schemas.microsoft.com/office/drawing/2014/main" id="{E2E3AD31-C31A-8258-204D-846EACEEB041}"/>
              </a:ext>
            </a:extLst>
          </p:cNvPr>
          <p:cNvSpPr/>
          <p:nvPr/>
        </p:nvSpPr>
        <p:spPr>
          <a:xfrm>
            <a:off x="10161449" y="3543300"/>
            <a:ext cx="7025705" cy="239943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vi-VN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 mất các chất dinh dưỡng, đất dễ bị xói mòn.</a:t>
            </a:r>
            <a:endParaRPr kumimoji="0" lang="en-US" sz="42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1B8EA4D-280E-B00F-E995-A3EBC6114AEF}"/>
              </a:ext>
            </a:extLst>
          </p:cNvPr>
          <p:cNvSpPr/>
          <p:nvPr/>
        </p:nvSpPr>
        <p:spPr>
          <a:xfrm>
            <a:off x="1447800" y="3619500"/>
            <a:ext cx="7025705" cy="229957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chết</a:t>
            </a:r>
            <a:r>
              <a:rPr kumimoji="0" lang="en-US" sz="4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,... 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11E66F1-18D4-575B-A814-DA2382626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09771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26F5DF2-ED20-5554-8AB2-AF03AEB92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4686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D7DBB21-6E83-95FE-474C-0940C0AA6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38B26BD-96A0-7349-9FA4-1E5CCE87C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02000" y="7353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104B7CA-6BD4-82D4-C2A5-23B274F6241E}"/>
              </a:ext>
            </a:extLst>
          </p:cNvPr>
          <p:cNvGrpSpPr/>
          <p:nvPr/>
        </p:nvGrpSpPr>
        <p:grpSpPr>
          <a:xfrm>
            <a:off x="1066800" y="342900"/>
            <a:ext cx="14429577" cy="6203743"/>
            <a:chOff x="0" y="0"/>
            <a:chExt cx="6682181" cy="2872886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D4B914B-3420-2E14-9933-C5ABA7D1AB2D}"/>
                </a:ext>
              </a:extLst>
            </p:cNvPr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9BC89EE-AFB2-1F67-0DCA-DFC36345D90D}"/>
                </a:ext>
              </a:extLst>
            </p:cNvPr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BD609C5-6D16-0C6D-4855-A63C44924A98}"/>
                </a:ext>
              </a:extLst>
            </p:cNvPr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813961F-95DE-F2A0-4455-545F7842237F}"/>
                </a:ext>
              </a:extLst>
            </p:cNvPr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id="{D16D857E-FEE9-3FFD-7C5A-AE61C46F5F3A}"/>
              </a:ext>
            </a:extLst>
          </p:cNvPr>
          <p:cNvGrpSpPr/>
          <p:nvPr/>
        </p:nvGrpSpPr>
        <p:grpSpPr>
          <a:xfrm>
            <a:off x="1066800" y="342900"/>
            <a:ext cx="14284638" cy="657508"/>
            <a:chOff x="0" y="0"/>
            <a:chExt cx="68584296" cy="3156871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8CF0312-813C-5629-0276-2DB94846B0A7}"/>
                </a:ext>
              </a:extLst>
            </p:cNvPr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3E41DA0-91C5-CB59-E6CB-B249DF37C5F7}"/>
                </a:ext>
              </a:extLst>
            </p:cNvPr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4644E2E-1246-3F17-47CC-8324C0099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67788" y="1373434"/>
            <a:ext cx="5078799" cy="7025429"/>
          </a:xfrm>
          <a:prstGeom prst="rect">
            <a:avLst/>
          </a:prstGeom>
        </p:spPr>
      </p:pic>
      <p:pic>
        <p:nvPicPr>
          <p:cNvPr id="16" name="Picture 1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E501AAF8-B678-4D78-1C1B-780804961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88" y="916234"/>
            <a:ext cx="72701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4E6FB-0049-08D0-1D08-741002827E67}"/>
              </a:ext>
            </a:extLst>
          </p:cNvPr>
          <p:cNvSpPr txBox="1"/>
          <p:nvPr/>
        </p:nvSpPr>
        <p:spPr>
          <a:xfrm>
            <a:off x="2077844" y="1181100"/>
            <a:ext cx="108716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id="{EA3E9DFF-9042-9999-EAFB-25BA1BDE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13445" y="1752382"/>
            <a:ext cx="5078799" cy="7025429"/>
          </a:xfrm>
          <a:prstGeom prst="rect">
            <a:avLst/>
          </a:prstGeom>
        </p:spPr>
      </p:pic>
      <p:grpSp>
        <p:nvGrpSpPr>
          <p:cNvPr id="4" name="Nhóm 95">
            <a:extLst>
              <a:ext uri="{FF2B5EF4-FFF2-40B4-BE49-F238E27FC236}">
                <a16:creationId xmlns:a16="http://schemas.microsoft.com/office/drawing/2014/main" id="{DC8E28B3-ED70-420C-6E7B-B884477217AD}"/>
              </a:ext>
            </a:extLst>
          </p:cNvPr>
          <p:cNvGrpSpPr/>
          <p:nvPr/>
        </p:nvGrpSpPr>
        <p:grpSpPr>
          <a:xfrm>
            <a:off x="20444" y="5295900"/>
            <a:ext cx="5140009" cy="3706304"/>
            <a:chOff x="1124976" y="1819729"/>
            <a:chExt cx="6487886" cy="4203699"/>
          </a:xfrm>
        </p:grpSpPr>
        <p:sp>
          <p:nvSpPr>
            <p:cNvPr id="5" name="Hình Bầu dục 97">
              <a:extLst>
                <a:ext uri="{FF2B5EF4-FFF2-40B4-BE49-F238E27FC236}">
                  <a16:creationId xmlns:a16="http://schemas.microsoft.com/office/drawing/2014/main" id="{E4D878B6-4E12-A7A5-EB5B-8BA085E7851E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6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D3F67563-4BA2-E9D5-5B75-3D4CD3B35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80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0CDBF99A-E3F9-58C5-649E-AD627046E70F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3" name="Rectangle: Rounded Corners 7">
              <a:extLst>
                <a:ext uri="{FF2B5EF4-FFF2-40B4-BE49-F238E27FC236}">
                  <a16:creationId xmlns:a16="http://schemas.microsoft.com/office/drawing/2014/main" id="{4F9234F1-9248-DFAF-07F4-6A59081B5208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054B0598-778C-B1CF-35FE-043E36DD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001D8B69-8440-D446-D625-1A2BB5EE30DA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C083862D-65D2-EC28-6AB6-AC0B89066C37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1F854931-4EA8-0D39-2B97-FA5E2FC1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8" name="Picture 24">
            <a:extLst>
              <a:ext uri="{FF2B5EF4-FFF2-40B4-BE49-F238E27FC236}">
                <a16:creationId xmlns:a16="http://schemas.microsoft.com/office/drawing/2014/main" id="{F747B744-BF16-299A-BE70-D4B151615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3CF49-FC32-0F00-0AB7-F3E6A26CF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14572-FD2B-3998-136E-1334F993C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3795672" y="2552700"/>
            <a:ext cx="4492328" cy="63855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5ACDE-EC08-8EBD-478F-E4EBC841F07D}"/>
              </a:ext>
            </a:extLst>
          </p:cNvPr>
          <p:cNvGrpSpPr/>
          <p:nvPr/>
        </p:nvGrpSpPr>
        <p:grpSpPr>
          <a:xfrm>
            <a:off x="838200" y="0"/>
            <a:ext cx="12649200" cy="10287000"/>
            <a:chOff x="3810000" y="571500"/>
            <a:chExt cx="8382000" cy="7924800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D838D156-E945-13CD-919C-8CFCC125BD96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6CC338-1EE2-0CF6-0F37-728492A16AE3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28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Tuyên truy</a:t>
              </a:r>
              <a:r>
                <a:rPr lang="en-US" sz="4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0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>
            <a:extLst>
              <a:ext uri="{FF2B5EF4-FFF2-40B4-BE49-F238E27FC236}">
                <a16:creationId xmlns:a16="http://schemas.microsoft.com/office/drawing/2014/main" id="{D26F40A7-063D-395B-0D62-79349F272D06}"/>
              </a:ext>
            </a:extLst>
          </p:cNvPr>
          <p:cNvSpPr/>
          <p:nvPr/>
        </p:nvSpPr>
        <p:spPr>
          <a:xfrm>
            <a:off x="1542342" y="434177"/>
            <a:ext cx="14254483" cy="627353"/>
          </a:xfrm>
          <a:custGeom>
            <a:avLst/>
            <a:gdLst/>
            <a:ahLst/>
            <a:cxnLst/>
            <a:rect l="l" t="t" r="r" b="b"/>
            <a:pathLst>
              <a:path w="68439515" h="3012091">
                <a:moveTo>
                  <a:pt x="0" y="0"/>
                </a:moveTo>
                <a:lnTo>
                  <a:pt x="68439515" y="0"/>
                </a:lnTo>
                <a:lnTo>
                  <a:pt x="68439515" y="3012091"/>
                </a:lnTo>
                <a:lnTo>
                  <a:pt x="0" y="3012091"/>
                </a:lnTo>
                <a:lnTo>
                  <a:pt x="0" y="0"/>
                </a:lnTo>
                <a:close/>
              </a:path>
            </a:pathLst>
          </a:custGeom>
          <a:solidFill>
            <a:srgbClr val="FFCC29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5F8B7178-B0F2-737E-5096-86B36962721F}"/>
              </a:ext>
            </a:extLst>
          </p:cNvPr>
          <p:cNvSpPr txBox="1"/>
          <p:nvPr/>
        </p:nvSpPr>
        <p:spPr>
          <a:xfrm>
            <a:off x="2009524" y="915752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3838B85-93F6-C5B1-5E01-8AE9BFAE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924" y="2394148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4338636"/>
            <a:ext cx="10732295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09" y="2230172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2819400" y="4472361"/>
            <a:ext cx="1402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254689" y="4511715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092" y="1477432"/>
            <a:ext cx="9007620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>
            <a:extLst>
              <a:ext uri="{FF2B5EF4-FFF2-40B4-BE49-F238E27FC236}">
                <a16:creationId xmlns:a16="http://schemas.microsoft.com/office/drawing/2014/main" id="{CA72FF60-0343-F29A-773F-1EEE9248DB26}"/>
              </a:ext>
            </a:extLst>
          </p:cNvPr>
          <p:cNvSpPr txBox="1"/>
          <p:nvPr/>
        </p:nvSpPr>
        <p:spPr>
          <a:xfrm>
            <a:off x="1095163" y="876300"/>
            <a:ext cx="15488073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none" dirty="0" err="1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u="none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3EF34-58DB-526A-B28E-279A73E9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9900"/>
            <a:ext cx="14478000" cy="668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04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6">
            <a:extLst>
              <a:ext uri="{FF2B5EF4-FFF2-40B4-BE49-F238E27FC236}">
                <a16:creationId xmlns:a16="http://schemas.microsoft.com/office/drawing/2014/main" id="{4D146231-9070-BC38-3247-C26997C0CA36}"/>
              </a:ext>
            </a:extLst>
          </p:cNvPr>
          <p:cNvSpPr txBox="1"/>
          <p:nvPr/>
        </p:nvSpPr>
        <p:spPr>
          <a:xfrm>
            <a:off x="1905000" y="24765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6600" b="1" u="none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1F0E46-8E77-A394-DF30-3CE88A0C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247900"/>
            <a:ext cx="6272607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620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32AD736B-B0D4-7DA8-37FF-1F1BC49182E7}"/>
              </a:ext>
            </a:extLst>
          </p:cNvPr>
          <p:cNvSpPr txBox="1"/>
          <p:nvPr/>
        </p:nvSpPr>
        <p:spPr>
          <a:xfrm>
            <a:off x="1905000" y="2324100"/>
            <a:ext cx="6030882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1E3F7-39A3-9151-8201-A9D12C62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400300"/>
            <a:ext cx="7445255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8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4764E660-0A31-833C-2FF9-65B22D824638}"/>
              </a:ext>
            </a:extLst>
          </p:cNvPr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34FAE6DF-2BDF-08B8-2C3C-716E434AB07D}"/>
                </a:ext>
              </a:extLst>
            </p:cNvPr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A5291D5D-71D1-3AE7-4AD0-4126A821DB34}"/>
                </a:ext>
              </a:extLst>
            </p:cNvPr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27">
            <a:extLst>
              <a:ext uri="{FF2B5EF4-FFF2-40B4-BE49-F238E27FC236}">
                <a16:creationId xmlns:a16="http://schemas.microsoft.com/office/drawing/2014/main" id="{3A9DBE24-1CB7-C644-6680-E81A176C5995}"/>
              </a:ext>
            </a:extLst>
          </p:cNvPr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1692AFD-DC06-8578-EF4E-E44E494F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6186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41D9C-5542-7F7F-CB5F-3D830B43FE3D}"/>
              </a:ext>
            </a:extLst>
          </p:cNvPr>
          <p:cNvGrpSpPr/>
          <p:nvPr/>
        </p:nvGrpSpPr>
        <p:grpSpPr>
          <a:xfrm>
            <a:off x="1600200" y="2781300"/>
            <a:ext cx="3209143" cy="3024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thải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7FFC2-0BBC-8654-787B-33A5ABA7700E}"/>
              </a:ext>
            </a:extLst>
          </p:cNvPr>
          <p:cNvGrpSpPr/>
          <p:nvPr/>
        </p:nvGrpSpPr>
        <p:grpSpPr>
          <a:xfrm>
            <a:off x="3048000" y="5981700"/>
            <a:ext cx="3209143" cy="3024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chế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83723402-D17C-8475-49AA-89CE90E872A6}"/>
              </a:ext>
            </a:extLst>
          </p:cNvPr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7EF54869-DC63-A65B-53DB-A3CBC4676E9E}"/>
                </a:ext>
              </a:extLst>
            </p:cNvPr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A265C513-1FB2-63BE-D22B-B1EE172057C3}"/>
                </a:ext>
              </a:extLst>
            </p:cNvPr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17BB21-E37A-9FCA-B722-DAA14DCEC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2B91B-1A18-96EE-1EAE-18236A3B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656</Words>
  <Application>Microsoft Office PowerPoint</Application>
  <PresentationFormat>Custom</PresentationFormat>
  <Paragraphs>48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Muli</vt:lpstr>
      <vt:lpstr>Times New Roman</vt:lpstr>
      <vt:lpstr>UTM Guanine</vt:lpstr>
      <vt:lpstr>字魂107号-萌趣欢乐体</vt:lpstr>
      <vt:lpstr>思源黑体 CN Bold</vt:lpstr>
      <vt:lpstr>Office Theme</vt:lpstr>
      <vt:lpstr>1_Office Theme</vt:lpstr>
      <vt:lpstr>2_Office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54</cp:revision>
  <dcterms:created xsi:type="dcterms:W3CDTF">2006-08-16T00:00:00Z</dcterms:created>
  <dcterms:modified xsi:type="dcterms:W3CDTF">2024-09-26T06:34:12Z</dcterms:modified>
  <dc:identifier>DAGIiibnIbE</dc:identifier>
</cp:coreProperties>
</file>