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4452" r:id="rId5"/>
    <p:sldId id="257" r:id="rId6"/>
    <p:sldId id="269" r:id="rId7"/>
    <p:sldId id="4453" r:id="rId8"/>
    <p:sldId id="4454" r:id="rId9"/>
    <p:sldId id="4455" r:id="rId10"/>
    <p:sldId id="4472" r:id="rId11"/>
    <p:sldId id="4456" r:id="rId12"/>
    <p:sldId id="4457" r:id="rId13"/>
    <p:sldId id="4458" r:id="rId14"/>
    <p:sldId id="4459" r:id="rId15"/>
    <p:sldId id="4460" r:id="rId16"/>
    <p:sldId id="4461" r:id="rId17"/>
    <p:sldId id="4462" r:id="rId18"/>
    <p:sldId id="4463" r:id="rId19"/>
    <p:sldId id="4465" r:id="rId20"/>
    <p:sldId id="4464" r:id="rId21"/>
    <p:sldId id="4466" r:id="rId22"/>
    <p:sldId id="4467" r:id="rId23"/>
    <p:sldId id="337" r:id="rId24"/>
    <p:sldId id="4473" r:id="rId25"/>
    <p:sldId id="4468" r:id="rId26"/>
    <p:sldId id="4469" r:id="rId27"/>
    <p:sldId id="4470" r:id="rId28"/>
    <p:sldId id="4471" r:id="rId29"/>
    <p:sldId id="4416"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0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730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3868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4609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3528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453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2520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4741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382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32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7901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725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9051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3339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8436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0326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1623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1812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6122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770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955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393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7004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2667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190500"/>
            <a:ext cx="2509785" cy="2509785"/>
          </a:xfrm>
          <a:prstGeom prst="rect">
            <a:avLst/>
          </a:prstGeom>
        </p:spPr>
      </p:pic>
    </p:spTree>
    <p:extLst>
      <p:ext uri="{BB962C8B-B14F-4D97-AF65-F5344CB8AC3E}">
        <p14:creationId xmlns:p14="http://schemas.microsoft.com/office/powerpoint/2010/main" val="42269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711A2F6B-1EF9-3FFD-557E-7E887C5693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86000" y="266700"/>
            <a:ext cx="2076450" cy="2076450"/>
          </a:xfrm>
          <a:prstGeom prst="rect">
            <a:avLst/>
          </a:prstGeom>
        </p:spPr>
      </p:pic>
    </p:spTree>
    <p:extLst>
      <p:ext uri="{BB962C8B-B14F-4D97-AF65-F5344CB8AC3E}">
        <p14:creationId xmlns:p14="http://schemas.microsoft.com/office/powerpoint/2010/main" val="5642283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em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 Id="rId4" Type="http://schemas.openxmlformats.org/officeDocument/2006/relationships/image" Target="../media/image40.sv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8700"/>
            <a:ext cx="16230600" cy="8229600"/>
            <a:chOff x="0" y="0"/>
            <a:chExt cx="7516216" cy="3811039"/>
          </a:xfrm>
        </p:grpSpPr>
        <p:sp>
          <p:nvSpPr>
            <p:cNvPr id="5" name="Freeform 5"/>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txBody>
            <a:bodyPr/>
            <a:lstStyle/>
            <a:p>
              <a:endParaRPr lang="en-US"/>
            </a:p>
          </p:txBody>
        </p:sp>
        <p:sp>
          <p:nvSpPr>
            <p:cNvPr id="6" name="Freeform 6"/>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txBody>
            <a:bodyPr/>
            <a:lstStyle/>
            <a:p>
              <a:endParaRPr lang="en-US"/>
            </a:p>
          </p:txBody>
        </p:sp>
        <p:sp>
          <p:nvSpPr>
            <p:cNvPr id="7" name="Freeform 7"/>
            <p:cNvSpPr/>
            <p:nvPr/>
          </p:nvSpPr>
          <p:spPr>
            <a:xfrm>
              <a:off x="12700" y="1270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txBody>
            <a:bodyPr/>
            <a:lstStyle/>
            <a:p>
              <a:endParaRPr lang="en-US"/>
            </a:p>
          </p:txBody>
        </p:sp>
        <p:sp>
          <p:nvSpPr>
            <p:cNvPr id="8" name="Freeform 8"/>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028700" y="1028700"/>
            <a:ext cx="16087454" cy="657508"/>
            <a:chOff x="0" y="0"/>
            <a:chExt cx="77240086" cy="3156871"/>
          </a:xfrm>
        </p:grpSpPr>
        <p:sp>
          <p:nvSpPr>
            <p:cNvPr id="10" name="Freeform 10"/>
            <p:cNvSpPr/>
            <p:nvPr/>
          </p:nvSpPr>
          <p:spPr>
            <a:xfrm>
              <a:off x="72390" y="72390"/>
              <a:ext cx="77095309" cy="3012091"/>
            </a:xfrm>
            <a:custGeom>
              <a:avLst/>
              <a:gdLst/>
              <a:ahLst/>
              <a:cxnLst/>
              <a:rect l="l" t="t" r="r" b="b"/>
              <a:pathLst>
                <a:path w="77095309" h="3012091">
                  <a:moveTo>
                    <a:pt x="0" y="0"/>
                  </a:moveTo>
                  <a:lnTo>
                    <a:pt x="77095309" y="0"/>
                  </a:lnTo>
                  <a:lnTo>
                    <a:pt x="77095309" y="3012091"/>
                  </a:lnTo>
                  <a:lnTo>
                    <a:pt x="0" y="3012091"/>
                  </a:lnTo>
                  <a:lnTo>
                    <a:pt x="0" y="0"/>
                  </a:lnTo>
                  <a:close/>
                </a:path>
              </a:pathLst>
            </a:custGeom>
            <a:solidFill>
              <a:srgbClr val="F58634"/>
            </a:solidFill>
          </p:spPr>
          <p:txBody>
            <a:bodyPr/>
            <a:lstStyle/>
            <a:p>
              <a:endParaRPr lang="en-US"/>
            </a:p>
          </p:txBody>
        </p:sp>
        <p:sp>
          <p:nvSpPr>
            <p:cNvPr id="11" name="Freeform 11"/>
            <p:cNvSpPr/>
            <p:nvPr/>
          </p:nvSpPr>
          <p:spPr>
            <a:xfrm>
              <a:off x="0" y="0"/>
              <a:ext cx="77240085" cy="3156871"/>
            </a:xfrm>
            <a:custGeom>
              <a:avLst/>
              <a:gdLst/>
              <a:ahLst/>
              <a:cxnLst/>
              <a:rect l="l" t="t" r="r" b="b"/>
              <a:pathLst>
                <a:path w="77240085" h="3156871">
                  <a:moveTo>
                    <a:pt x="77095307" y="3012091"/>
                  </a:moveTo>
                  <a:lnTo>
                    <a:pt x="77240085" y="3012091"/>
                  </a:lnTo>
                  <a:lnTo>
                    <a:pt x="77240085" y="3156871"/>
                  </a:lnTo>
                  <a:lnTo>
                    <a:pt x="77095307" y="3156871"/>
                  </a:lnTo>
                  <a:lnTo>
                    <a:pt x="77095307"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77095307" y="144780"/>
                  </a:moveTo>
                  <a:lnTo>
                    <a:pt x="77240085" y="144780"/>
                  </a:lnTo>
                  <a:lnTo>
                    <a:pt x="77240085" y="3012091"/>
                  </a:lnTo>
                  <a:lnTo>
                    <a:pt x="77095307" y="3012091"/>
                  </a:lnTo>
                  <a:lnTo>
                    <a:pt x="77095307" y="144780"/>
                  </a:lnTo>
                  <a:close/>
                  <a:moveTo>
                    <a:pt x="144780" y="3012091"/>
                  </a:moveTo>
                  <a:lnTo>
                    <a:pt x="77095307" y="3012091"/>
                  </a:lnTo>
                  <a:lnTo>
                    <a:pt x="77095307" y="3156871"/>
                  </a:lnTo>
                  <a:lnTo>
                    <a:pt x="144780" y="3156871"/>
                  </a:lnTo>
                  <a:lnTo>
                    <a:pt x="144780" y="3012091"/>
                  </a:lnTo>
                  <a:close/>
                  <a:moveTo>
                    <a:pt x="77095307" y="0"/>
                  </a:moveTo>
                  <a:lnTo>
                    <a:pt x="77240085" y="0"/>
                  </a:lnTo>
                  <a:lnTo>
                    <a:pt x="77240085" y="144780"/>
                  </a:lnTo>
                  <a:lnTo>
                    <a:pt x="77095307" y="144780"/>
                  </a:lnTo>
                  <a:lnTo>
                    <a:pt x="77095307" y="0"/>
                  </a:lnTo>
                  <a:close/>
                  <a:moveTo>
                    <a:pt x="0" y="0"/>
                  </a:moveTo>
                  <a:lnTo>
                    <a:pt x="144780" y="0"/>
                  </a:lnTo>
                  <a:lnTo>
                    <a:pt x="144780" y="144780"/>
                  </a:lnTo>
                  <a:lnTo>
                    <a:pt x="0" y="144780"/>
                  </a:lnTo>
                  <a:lnTo>
                    <a:pt x="0" y="0"/>
                  </a:lnTo>
                  <a:close/>
                  <a:moveTo>
                    <a:pt x="144780" y="0"/>
                  </a:moveTo>
                  <a:lnTo>
                    <a:pt x="77095307" y="0"/>
                  </a:lnTo>
                  <a:lnTo>
                    <a:pt x="77095307"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1545703" y="2229561"/>
            <a:ext cx="7598297" cy="6276483"/>
            <a:chOff x="0" y="0"/>
            <a:chExt cx="36481419" cy="30135041"/>
          </a:xfrm>
        </p:grpSpPr>
        <p:sp>
          <p:nvSpPr>
            <p:cNvPr id="13" name="Freeform 13"/>
            <p:cNvSpPr/>
            <p:nvPr/>
          </p:nvSpPr>
          <p:spPr>
            <a:xfrm>
              <a:off x="72390" y="72390"/>
              <a:ext cx="36336640" cy="29990262"/>
            </a:xfrm>
            <a:custGeom>
              <a:avLst/>
              <a:gdLst/>
              <a:ahLst/>
              <a:cxnLst/>
              <a:rect l="l" t="t" r="r" b="b"/>
              <a:pathLst>
                <a:path w="36336640" h="29990262">
                  <a:moveTo>
                    <a:pt x="0" y="0"/>
                  </a:moveTo>
                  <a:lnTo>
                    <a:pt x="36336640" y="0"/>
                  </a:lnTo>
                  <a:lnTo>
                    <a:pt x="36336640" y="29990262"/>
                  </a:lnTo>
                  <a:lnTo>
                    <a:pt x="0" y="29990262"/>
                  </a:lnTo>
                  <a:lnTo>
                    <a:pt x="0" y="0"/>
                  </a:lnTo>
                  <a:close/>
                </a:path>
              </a:pathLst>
            </a:custGeom>
            <a:solidFill>
              <a:srgbClr val="FFD85A"/>
            </a:solidFill>
          </p:spPr>
          <p:txBody>
            <a:bodyPr/>
            <a:lstStyle/>
            <a:p>
              <a:endParaRPr lang="en-US"/>
            </a:p>
          </p:txBody>
        </p:sp>
        <p:sp>
          <p:nvSpPr>
            <p:cNvPr id="14" name="Freeform 14"/>
            <p:cNvSpPr/>
            <p:nvPr/>
          </p:nvSpPr>
          <p:spPr>
            <a:xfrm>
              <a:off x="0" y="0"/>
              <a:ext cx="36481420" cy="30135041"/>
            </a:xfrm>
            <a:custGeom>
              <a:avLst/>
              <a:gdLst/>
              <a:ahLst/>
              <a:cxnLst/>
              <a:rect l="l" t="t" r="r" b="b"/>
              <a:pathLst>
                <a:path w="36481420" h="30135041">
                  <a:moveTo>
                    <a:pt x="36336638" y="29990262"/>
                  </a:moveTo>
                  <a:lnTo>
                    <a:pt x="36481420" y="29990262"/>
                  </a:lnTo>
                  <a:lnTo>
                    <a:pt x="36481420" y="30135041"/>
                  </a:lnTo>
                  <a:lnTo>
                    <a:pt x="36336638" y="30135041"/>
                  </a:lnTo>
                  <a:lnTo>
                    <a:pt x="36336638" y="29990262"/>
                  </a:lnTo>
                  <a:close/>
                  <a:moveTo>
                    <a:pt x="0" y="144780"/>
                  </a:moveTo>
                  <a:lnTo>
                    <a:pt x="144780" y="144780"/>
                  </a:lnTo>
                  <a:lnTo>
                    <a:pt x="144780" y="29990262"/>
                  </a:lnTo>
                  <a:lnTo>
                    <a:pt x="0" y="29990262"/>
                  </a:lnTo>
                  <a:lnTo>
                    <a:pt x="0" y="144780"/>
                  </a:lnTo>
                  <a:close/>
                  <a:moveTo>
                    <a:pt x="0" y="29990262"/>
                  </a:moveTo>
                  <a:lnTo>
                    <a:pt x="144780" y="29990262"/>
                  </a:lnTo>
                  <a:lnTo>
                    <a:pt x="144780" y="30135041"/>
                  </a:lnTo>
                  <a:lnTo>
                    <a:pt x="0" y="30135041"/>
                  </a:lnTo>
                  <a:lnTo>
                    <a:pt x="0" y="29990262"/>
                  </a:lnTo>
                  <a:close/>
                  <a:moveTo>
                    <a:pt x="36336638" y="144780"/>
                  </a:moveTo>
                  <a:lnTo>
                    <a:pt x="36481420" y="144780"/>
                  </a:lnTo>
                  <a:lnTo>
                    <a:pt x="36481420" y="29990262"/>
                  </a:lnTo>
                  <a:lnTo>
                    <a:pt x="36336638" y="29990262"/>
                  </a:lnTo>
                  <a:lnTo>
                    <a:pt x="36336638" y="144780"/>
                  </a:lnTo>
                  <a:close/>
                  <a:moveTo>
                    <a:pt x="144780" y="29990262"/>
                  </a:moveTo>
                  <a:lnTo>
                    <a:pt x="36336638" y="29990262"/>
                  </a:lnTo>
                  <a:lnTo>
                    <a:pt x="36336638" y="30135041"/>
                  </a:lnTo>
                  <a:lnTo>
                    <a:pt x="144780" y="30135041"/>
                  </a:lnTo>
                  <a:lnTo>
                    <a:pt x="144780" y="29990262"/>
                  </a:lnTo>
                  <a:close/>
                  <a:moveTo>
                    <a:pt x="36336638" y="0"/>
                  </a:moveTo>
                  <a:lnTo>
                    <a:pt x="36481420" y="0"/>
                  </a:lnTo>
                  <a:lnTo>
                    <a:pt x="36481420" y="144780"/>
                  </a:lnTo>
                  <a:lnTo>
                    <a:pt x="36336638" y="144780"/>
                  </a:lnTo>
                  <a:lnTo>
                    <a:pt x="36336638" y="0"/>
                  </a:lnTo>
                  <a:close/>
                  <a:moveTo>
                    <a:pt x="0" y="0"/>
                  </a:moveTo>
                  <a:lnTo>
                    <a:pt x="144780" y="0"/>
                  </a:lnTo>
                  <a:lnTo>
                    <a:pt x="144780" y="144780"/>
                  </a:lnTo>
                  <a:lnTo>
                    <a:pt x="0" y="144780"/>
                  </a:lnTo>
                  <a:lnTo>
                    <a:pt x="0" y="0"/>
                  </a:lnTo>
                  <a:close/>
                  <a:moveTo>
                    <a:pt x="144780" y="0"/>
                  </a:moveTo>
                  <a:lnTo>
                    <a:pt x="36336638" y="0"/>
                  </a:lnTo>
                  <a:lnTo>
                    <a:pt x="36336638" y="144780"/>
                  </a:lnTo>
                  <a:lnTo>
                    <a:pt x="144780" y="144780"/>
                  </a:lnTo>
                  <a:lnTo>
                    <a:pt x="144780" y="0"/>
                  </a:lnTo>
                  <a:close/>
                </a:path>
              </a:pathLst>
            </a:custGeom>
            <a:solidFill>
              <a:srgbClr val="2B262E"/>
            </a:solidFill>
          </p:spPr>
          <p:txBody>
            <a:bodyPr/>
            <a:lstStyle/>
            <a:p>
              <a:endParaRPr lang="en-US"/>
            </a:p>
          </p:txBody>
        </p:sp>
      </p:grpSp>
      <p:grpSp>
        <p:nvGrpSpPr>
          <p:cNvPr id="15" name="Group 15"/>
          <p:cNvGrpSpPr/>
          <p:nvPr/>
        </p:nvGrpSpPr>
        <p:grpSpPr>
          <a:xfrm>
            <a:off x="1285430" y="1167694"/>
            <a:ext cx="379520" cy="379520"/>
            <a:chOff x="0" y="0"/>
            <a:chExt cx="506027" cy="506027"/>
          </a:xfrm>
        </p:grpSpPr>
        <p:grpSp>
          <p:nvGrpSpPr>
            <p:cNvPr id="16" name="Group 16"/>
            <p:cNvGrpSpPr/>
            <p:nvPr/>
          </p:nvGrpSpPr>
          <p:grpSpPr>
            <a:xfrm>
              <a:off x="0" y="0"/>
              <a:ext cx="506027" cy="50602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8" name="Group 18"/>
            <p:cNvGrpSpPr/>
            <p:nvPr/>
          </p:nvGrpSpPr>
          <p:grpSpPr>
            <a:xfrm>
              <a:off x="34461" y="34461"/>
              <a:ext cx="437105" cy="43710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20" name="Group 20"/>
          <p:cNvGrpSpPr/>
          <p:nvPr/>
        </p:nvGrpSpPr>
        <p:grpSpPr>
          <a:xfrm>
            <a:off x="1805798" y="1167694"/>
            <a:ext cx="379520" cy="379520"/>
            <a:chOff x="0" y="0"/>
            <a:chExt cx="506027" cy="506027"/>
          </a:xfrm>
        </p:grpSpPr>
        <p:grpSp>
          <p:nvGrpSpPr>
            <p:cNvPr id="21" name="Group 21"/>
            <p:cNvGrpSpPr/>
            <p:nvPr/>
          </p:nvGrpSpPr>
          <p:grpSpPr>
            <a:xfrm>
              <a:off x="0" y="0"/>
              <a:ext cx="506027" cy="506027"/>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3" name="Group 23"/>
            <p:cNvGrpSpPr/>
            <p:nvPr/>
          </p:nvGrpSpPr>
          <p:grpSpPr>
            <a:xfrm>
              <a:off x="34461" y="34461"/>
              <a:ext cx="437105" cy="437105"/>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5" name="Group 25"/>
          <p:cNvGrpSpPr/>
          <p:nvPr/>
        </p:nvGrpSpPr>
        <p:grpSpPr>
          <a:xfrm>
            <a:off x="2326165" y="1167694"/>
            <a:ext cx="379520" cy="379520"/>
            <a:chOff x="0" y="0"/>
            <a:chExt cx="506027" cy="506027"/>
          </a:xfrm>
        </p:grpSpPr>
        <p:grpSp>
          <p:nvGrpSpPr>
            <p:cNvPr id="26" name="Group 26"/>
            <p:cNvGrpSpPr/>
            <p:nvPr/>
          </p:nvGrpSpPr>
          <p:grpSpPr>
            <a:xfrm>
              <a:off x="0" y="0"/>
              <a:ext cx="506027" cy="506027"/>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8" name="Group 28"/>
            <p:cNvGrpSpPr/>
            <p:nvPr/>
          </p:nvGrpSpPr>
          <p:grpSpPr>
            <a:xfrm>
              <a:off x="34461" y="34461"/>
              <a:ext cx="437105" cy="437105"/>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grpSp>
        <p:nvGrpSpPr>
          <p:cNvPr id="30" name="Group 30"/>
          <p:cNvGrpSpPr/>
          <p:nvPr/>
        </p:nvGrpSpPr>
        <p:grpSpPr>
          <a:xfrm>
            <a:off x="1308229" y="2010365"/>
            <a:ext cx="899887" cy="899887"/>
            <a:chOff x="0" y="0"/>
            <a:chExt cx="1199850" cy="1199850"/>
          </a:xfrm>
        </p:grpSpPr>
        <p:sp>
          <p:nvSpPr>
            <p:cNvPr id="31" name="AutoShape 31"/>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2" name="AutoShape 32"/>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3" name="Group 33"/>
          <p:cNvGrpSpPr/>
          <p:nvPr/>
        </p:nvGrpSpPr>
        <p:grpSpPr>
          <a:xfrm rot="-5400000">
            <a:off x="1308229" y="7890339"/>
            <a:ext cx="899887" cy="899887"/>
            <a:chOff x="0" y="0"/>
            <a:chExt cx="1199850" cy="1199850"/>
          </a:xfrm>
        </p:grpSpPr>
        <p:sp>
          <p:nvSpPr>
            <p:cNvPr id="34" name="AutoShape 34"/>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5" name="AutoShape 35"/>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6" name="Group 36"/>
          <p:cNvGrpSpPr/>
          <p:nvPr/>
        </p:nvGrpSpPr>
        <p:grpSpPr>
          <a:xfrm rot="5400000">
            <a:off x="8453857" y="2010365"/>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9" name="Group 39"/>
          <p:cNvGrpSpPr/>
          <p:nvPr/>
        </p:nvGrpSpPr>
        <p:grpSpPr>
          <a:xfrm rot="-10800000">
            <a:off x="8453857" y="7890339"/>
            <a:ext cx="899887" cy="899887"/>
            <a:chOff x="0" y="0"/>
            <a:chExt cx="1199850" cy="1199850"/>
          </a:xfrm>
        </p:grpSpPr>
        <p:sp>
          <p:nvSpPr>
            <p:cNvPr id="40" name="AutoShape 40"/>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1" name="AutoShape 41"/>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sp>
        <p:nvSpPr>
          <p:cNvPr id="42" name="Freeform 42"/>
          <p:cNvSpPr/>
          <p:nvPr/>
        </p:nvSpPr>
        <p:spPr>
          <a:xfrm rot="-9726880">
            <a:off x="4699640" y="5551502"/>
            <a:ext cx="1586727" cy="2040807"/>
          </a:xfrm>
          <a:custGeom>
            <a:avLst/>
            <a:gdLst/>
            <a:ahLst/>
            <a:cxnLst/>
            <a:rect l="l" t="t" r="r" b="b"/>
            <a:pathLst>
              <a:path w="1586727" h="2040807">
                <a:moveTo>
                  <a:pt x="0" y="0"/>
                </a:moveTo>
                <a:lnTo>
                  <a:pt x="1586727" y="0"/>
                </a:lnTo>
                <a:lnTo>
                  <a:pt x="1586727" y="2040806"/>
                </a:lnTo>
                <a:lnTo>
                  <a:pt x="0" y="2040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3" name="Freeform 43"/>
          <p:cNvSpPr/>
          <p:nvPr/>
        </p:nvSpPr>
        <p:spPr>
          <a:xfrm rot="-6293398">
            <a:off x="2288653" y="2405798"/>
            <a:ext cx="1205614" cy="1533499"/>
          </a:xfrm>
          <a:custGeom>
            <a:avLst/>
            <a:gdLst/>
            <a:ahLst/>
            <a:cxnLst/>
            <a:rect l="l" t="t" r="r" b="b"/>
            <a:pathLst>
              <a:path w="1205614" h="1533499">
                <a:moveTo>
                  <a:pt x="0" y="0"/>
                </a:moveTo>
                <a:lnTo>
                  <a:pt x="1205614" y="0"/>
                </a:lnTo>
                <a:lnTo>
                  <a:pt x="1205614" y="1533499"/>
                </a:lnTo>
                <a:lnTo>
                  <a:pt x="0" y="1533499"/>
                </a:lnTo>
                <a:lnTo>
                  <a:pt x="0" y="0"/>
                </a:lnTo>
                <a:close/>
              </a:path>
            </a:pathLst>
          </a:custGeom>
          <a:blipFill>
            <a:blip r:embed="rId2">
              <a:extLst>
                <a:ext uri="{96DAC541-7B7A-43D3-8B79-37D633B846F1}">
                  <asvg:svgBlip xmlns:asvg="http://schemas.microsoft.com/office/drawing/2016/SVG/main" r:embed="rId3"/>
                </a:ext>
              </a:extLst>
            </a:blip>
            <a:stretch>
              <a:fillRect l="-36488" t="-38012"/>
            </a:stretch>
          </a:blipFill>
        </p:spPr>
        <p:txBody>
          <a:bodyPr/>
          <a:lstStyle/>
          <a:p>
            <a:endParaRPr lang="en-US"/>
          </a:p>
        </p:txBody>
      </p:sp>
      <p:sp>
        <p:nvSpPr>
          <p:cNvPr id="44" name="Freeform 44"/>
          <p:cNvSpPr/>
          <p:nvPr/>
        </p:nvSpPr>
        <p:spPr>
          <a:xfrm>
            <a:off x="1676400" y="2400300"/>
            <a:ext cx="7315200" cy="611072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6" name="Freeform 46"/>
          <p:cNvSpPr/>
          <p:nvPr/>
        </p:nvSpPr>
        <p:spPr>
          <a:xfrm>
            <a:off x="14020800" y="7894449"/>
            <a:ext cx="4077070" cy="2422902"/>
          </a:xfrm>
          <a:custGeom>
            <a:avLst/>
            <a:gdLst/>
            <a:ahLst/>
            <a:cxnLst/>
            <a:rect l="l" t="t" r="r" b="b"/>
            <a:pathLst>
              <a:path w="6515470" h="3901137">
                <a:moveTo>
                  <a:pt x="0" y="0"/>
                </a:moveTo>
                <a:lnTo>
                  <a:pt x="6515470" y="0"/>
                </a:lnTo>
                <a:lnTo>
                  <a:pt x="6515470" y="3901138"/>
                </a:lnTo>
                <a:lnTo>
                  <a:pt x="0" y="3901138"/>
                </a:lnTo>
                <a:lnTo>
                  <a:pt x="0" y="0"/>
                </a:lnTo>
                <a:close/>
              </a:path>
            </a:pathLst>
          </a:custGeom>
          <a:blipFill>
            <a:blip r:embed="rId6"/>
            <a:stretch>
              <a:fillRect/>
            </a:stretch>
          </a:blipFill>
        </p:spPr>
        <p:txBody>
          <a:bodyPr/>
          <a:lstStyle/>
          <a:p>
            <a:endParaRPr lang="en-US"/>
          </a:p>
        </p:txBody>
      </p:sp>
      <p:pic>
        <p:nvPicPr>
          <p:cNvPr id="49" name="Picture 48">
            <a:extLst>
              <a:ext uri="{FF2B5EF4-FFF2-40B4-BE49-F238E27FC236}">
                <a16:creationId xmlns:a16="http://schemas.microsoft.com/office/drawing/2014/main" id="{429273DF-B808-FAA5-F7B8-9C7FA4B1A644}"/>
              </a:ext>
            </a:extLst>
          </p:cNvPr>
          <p:cNvPicPr>
            <a:picLocks noChangeAspect="1"/>
          </p:cNvPicPr>
          <p:nvPr/>
        </p:nvPicPr>
        <p:blipFill>
          <a:blip r:embed="rId7"/>
          <a:stretch>
            <a:fillRect/>
          </a:stretch>
        </p:blipFill>
        <p:spPr>
          <a:xfrm>
            <a:off x="8839200" y="3924300"/>
            <a:ext cx="8747965" cy="3511653"/>
          </a:xfrm>
          <a:prstGeom prst="rect">
            <a:avLst/>
          </a:prstGeom>
        </p:spPr>
      </p:pic>
      <p:pic>
        <p:nvPicPr>
          <p:cNvPr id="53" name="Picture 52">
            <a:extLst>
              <a:ext uri="{FF2B5EF4-FFF2-40B4-BE49-F238E27FC236}">
                <a16:creationId xmlns:a16="http://schemas.microsoft.com/office/drawing/2014/main" id="{8AF2BCB0-AF7C-917A-A0B5-EC1EBE5C0E7A}"/>
              </a:ext>
            </a:extLst>
          </p:cNvPr>
          <p:cNvPicPr>
            <a:picLocks noChangeAspect="1"/>
          </p:cNvPicPr>
          <p:nvPr/>
        </p:nvPicPr>
        <p:blipFill>
          <a:blip r:embed="rId8"/>
          <a:stretch>
            <a:fillRect/>
          </a:stretch>
        </p:blipFill>
        <p:spPr>
          <a:xfrm>
            <a:off x="9525000" y="2095500"/>
            <a:ext cx="6340390" cy="1749704"/>
          </a:xfrm>
          <a:prstGeom prst="rect">
            <a:avLst/>
          </a:prstGeom>
        </p:spPr>
      </p:pic>
      <p:pic>
        <p:nvPicPr>
          <p:cNvPr id="57" name="Picture 56">
            <a:extLst>
              <a:ext uri="{FF2B5EF4-FFF2-40B4-BE49-F238E27FC236}">
                <a16:creationId xmlns:a16="http://schemas.microsoft.com/office/drawing/2014/main" id="{3DE3C9A2-1296-64ED-2E7B-845E74EFD2AE}"/>
              </a:ext>
            </a:extLst>
          </p:cNvPr>
          <p:cNvPicPr>
            <a:picLocks noChangeAspect="1"/>
          </p:cNvPicPr>
          <p:nvPr/>
        </p:nvPicPr>
        <p:blipFill>
          <a:blip r:embed="rId9"/>
          <a:stretch>
            <a:fillRect/>
          </a:stretch>
        </p:blipFill>
        <p:spPr>
          <a:xfrm>
            <a:off x="5715000" y="266700"/>
            <a:ext cx="4804064" cy="1804572"/>
          </a:xfrm>
          <a:prstGeom prst="rect">
            <a:avLst/>
          </a:prstGeom>
        </p:spPr>
      </p:pic>
      <p:sp>
        <p:nvSpPr>
          <p:cNvPr id="47" name="Oval 46"/>
          <p:cNvSpPr/>
          <p:nvPr/>
        </p:nvSpPr>
        <p:spPr>
          <a:xfrm>
            <a:off x="-3114428" y="-225744"/>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266271B9-5F92-F707-6868-7B2AA7B1B202}"/>
              </a:ext>
            </a:extLst>
          </p:cNvPr>
          <p:cNvSpPr txBox="1"/>
          <p:nvPr/>
        </p:nvSpPr>
        <p:spPr>
          <a:xfrm>
            <a:off x="1447800" y="495300"/>
            <a:ext cx="11658600" cy="1323439"/>
          </a:xfrm>
          <a:prstGeom prst="rect">
            <a:avLst/>
          </a:prstGeom>
          <a:noFill/>
        </p:spPr>
        <p:txBody>
          <a:bodyPr wrap="square" rtlCol="0">
            <a:spAutoFit/>
          </a:bodyPr>
          <a:lstStyle/>
          <a:p>
            <a:pPr lvl="0" algn="ctr" defTabSz="1371600"/>
            <a:r>
              <a:rPr lang="en-US" sz="8000" b="1" dirty="0" err="1">
                <a:solidFill>
                  <a:srgbClr val="FF0000"/>
                </a:solidFill>
                <a:latin typeface="Calibri" panose="020F0502020204030204" pitchFamily="34" charset="0"/>
                <a:ea typeface="楷体"/>
                <a:cs typeface="Calibri" panose="020F0502020204030204" pitchFamily="34" charset="0"/>
              </a:rPr>
              <a:t>Xói</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mòn</a:t>
            </a:r>
            <a:r>
              <a:rPr lang="en-US" sz="8000" b="1" dirty="0">
                <a:solidFill>
                  <a:srgbClr val="FF0000"/>
                </a:solidFill>
                <a:latin typeface="Calibri" panose="020F0502020204030204" pitchFamily="34" charset="0"/>
                <a:ea typeface="楷体"/>
                <a:cs typeface="Calibri" panose="020F0502020204030204" pitchFamily="34" charset="0"/>
              </a:rPr>
              <a:t> do </a:t>
            </a:r>
            <a:r>
              <a:rPr lang="en-US" sz="8000" b="1" dirty="0" err="1">
                <a:solidFill>
                  <a:srgbClr val="FF0000"/>
                </a:solidFill>
                <a:latin typeface="Calibri" panose="020F0502020204030204" pitchFamily="34" charset="0"/>
                <a:ea typeface="楷体"/>
                <a:cs typeface="Calibri" panose="020F0502020204030204" pitchFamily="34" charset="0"/>
              </a:rPr>
              <a:t>nước</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chảy</a:t>
            </a:r>
            <a:endParaRPr lang="vi-VN" sz="8000" b="1" dirty="0">
              <a:solidFill>
                <a:srgbClr val="FF0000"/>
              </a:solidFill>
              <a:latin typeface="Calibri" panose="020F0502020204030204" pitchFamily="34" charset="0"/>
              <a:ea typeface="楷体"/>
              <a:cs typeface="Calibri" panose="020F0502020204030204" pitchFamily="34" charset="0"/>
            </a:endParaRPr>
          </a:p>
        </p:txBody>
      </p:sp>
      <p:sp>
        <p:nvSpPr>
          <p:cNvPr id="28" name="TextBox 27">
            <a:extLst>
              <a:ext uri="{FF2B5EF4-FFF2-40B4-BE49-F238E27FC236}">
                <a16:creationId xmlns:a16="http://schemas.microsoft.com/office/drawing/2014/main" id="{3F622A53-386B-9FDF-84A1-4E0808C2BA66}"/>
              </a:ext>
            </a:extLst>
          </p:cNvPr>
          <p:cNvSpPr txBox="1"/>
          <p:nvPr/>
        </p:nvSpPr>
        <p:spPr>
          <a:xfrm>
            <a:off x="2209800" y="2235441"/>
            <a:ext cx="12420600" cy="132343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độ</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dốc</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của</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nước</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sp>
        <p:nvSpPr>
          <p:cNvPr id="29" name="TextBox 28">
            <a:extLst>
              <a:ext uri="{FF2B5EF4-FFF2-40B4-BE49-F238E27FC236}">
                <a16:creationId xmlns:a16="http://schemas.microsoft.com/office/drawing/2014/main" id="{9FC0CDB0-94A2-F186-56FA-9937D24618C1}"/>
              </a:ext>
            </a:extLst>
          </p:cNvPr>
          <p:cNvSpPr txBox="1"/>
          <p:nvPr/>
        </p:nvSpPr>
        <p:spPr>
          <a:xfrm>
            <a:off x="2198649" y="4307769"/>
            <a:ext cx="7129521" cy="132343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gió</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sp>
        <p:nvSpPr>
          <p:cNvPr id="30" name="TextBox 29">
            <a:extLst>
              <a:ext uri="{FF2B5EF4-FFF2-40B4-BE49-F238E27FC236}">
                <a16:creationId xmlns:a16="http://schemas.microsoft.com/office/drawing/2014/main" id="{0256C5A0-B3EC-6B30-C98B-B0BEB910BD74}"/>
              </a:ext>
            </a:extLst>
          </p:cNvPr>
          <p:cNvSpPr txBox="1"/>
          <p:nvPr/>
        </p:nvSpPr>
        <p:spPr>
          <a:xfrm>
            <a:off x="1447800" y="6047910"/>
            <a:ext cx="14020800" cy="110799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con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người</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chặt</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phá</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rừng</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spTree>
    <p:extLst>
      <p:ext uri="{BB962C8B-B14F-4D97-AF65-F5344CB8AC3E}">
        <p14:creationId xmlns:p14="http://schemas.microsoft.com/office/powerpoint/2010/main" val="343034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randombar(horizontal)">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41C08A-F05B-AD93-58D1-E0748A66BD6F}"/>
              </a:ext>
            </a:extLst>
          </p:cNvPr>
          <p:cNvSpPr txBox="1"/>
          <p:nvPr/>
        </p:nvSpPr>
        <p:spPr>
          <a:xfrm>
            <a:off x="1066800" y="1009889"/>
            <a:ext cx="6781800"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000000"/>
                </a:solidFill>
                <a:latin typeface="Calibri" panose="020F0502020204030204" pitchFamily="34" charset="0"/>
                <a:cs typeface="Calibri" panose="020F0502020204030204" pitchFamily="34" charset="0"/>
              </a:rPr>
              <a:t>Kể</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tên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một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số</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hoạt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động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của</a:t>
            </a:r>
            <a:r>
              <a:rPr lang="en-US" sz="6600" b="1" dirty="0">
                <a:solidFill>
                  <a:srgbClr val="000000"/>
                </a:solidFill>
                <a:latin typeface="Calibri" panose="020F0502020204030204" pitchFamily="34" charset="0"/>
                <a:cs typeface="Calibri" panose="020F0502020204030204" pitchFamily="34" charset="0"/>
              </a:rPr>
              <a:t> con </a:t>
            </a:r>
            <a:r>
              <a:rPr lang="en-US" sz="6600" b="1" dirty="0" err="1">
                <a:solidFill>
                  <a:srgbClr val="000000"/>
                </a:solidFill>
                <a:latin typeface="Calibri" panose="020F0502020204030204" pitchFamily="34" charset="0"/>
                <a:cs typeface="Calibri" panose="020F0502020204030204" pitchFamily="34" charset="0"/>
              </a:rPr>
              <a:t>người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làm</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gia</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tăng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xói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mòn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đất</a:t>
            </a:r>
            <a:r>
              <a:rPr lang="en-US" sz="66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15647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6">
            <a:extLst>
              <a:ext uri="{FF2B5EF4-FFF2-40B4-BE49-F238E27FC236}">
                <a16:creationId xmlns:a16="http://schemas.microsoft.com/office/drawing/2014/main" id="{8375FBF3-1552-8ED7-85A1-B77A6812FB58}"/>
              </a:ext>
            </a:extLst>
          </p:cNvPr>
          <p:cNvSpPr txBox="1"/>
          <p:nvPr/>
        </p:nvSpPr>
        <p:spPr>
          <a:xfrm>
            <a:off x="2057400" y="2400300"/>
            <a:ext cx="5918513" cy="4985980"/>
          </a:xfrm>
          <a:prstGeom prst="rect">
            <a:avLst/>
          </a:prstGeom>
        </p:spPr>
        <p:txBody>
          <a:bodyPr lIns="0" tIns="0" rIns="0" bIns="0" rtlCol="0" anchor="t">
            <a:spAutoFit/>
          </a:bodyPr>
          <a:lstStyle/>
          <a:p>
            <a:pPr marL="0" lvl="0" indent="0" algn="ctr">
              <a:spcBef>
                <a:spcPct val="0"/>
              </a:spcBef>
            </a:pPr>
            <a:r>
              <a:rPr lang="en-US" sz="5400" dirty="0" err="1">
                <a:solidFill>
                  <a:srgbClr val="000000"/>
                </a:solidFill>
                <a:latin typeface="Muli"/>
              </a:rPr>
              <a:t>Khai</a:t>
            </a:r>
            <a:r>
              <a:rPr lang="en-US" sz="5400" dirty="0">
                <a:solidFill>
                  <a:srgbClr val="000000"/>
                </a:solidFill>
                <a:latin typeface="Muli"/>
              </a:rPr>
              <a:t> </a:t>
            </a:r>
            <a:r>
              <a:rPr lang="en-US" sz="5400" dirty="0" err="1">
                <a:solidFill>
                  <a:srgbClr val="000000"/>
                </a:solidFill>
                <a:latin typeface="Muli"/>
              </a:rPr>
              <a:t>thác</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quá</a:t>
            </a:r>
            <a:r>
              <a:rPr lang="en-US" sz="5400" dirty="0">
                <a:solidFill>
                  <a:srgbClr val="000000"/>
                </a:solidFill>
                <a:latin typeface="Muli"/>
              </a:rPr>
              <a:t> </a:t>
            </a:r>
            <a:r>
              <a:rPr lang="en-US" sz="5400" dirty="0" err="1">
                <a:solidFill>
                  <a:srgbClr val="000000"/>
                </a:solidFill>
                <a:latin typeface="Muli"/>
              </a:rPr>
              <a:t>mức</a:t>
            </a:r>
            <a:r>
              <a:rPr lang="en-US" sz="5400" dirty="0">
                <a:solidFill>
                  <a:srgbClr val="000000"/>
                </a:solidFill>
                <a:latin typeface="Muli"/>
              </a:rPr>
              <a:t> </a:t>
            </a:r>
            <a:r>
              <a:rPr lang="en-US" sz="5400" dirty="0" err="1">
                <a:solidFill>
                  <a:srgbClr val="000000"/>
                </a:solidFill>
                <a:latin typeface="Muli"/>
              </a:rPr>
              <a:t>cho</a:t>
            </a:r>
            <a:r>
              <a:rPr lang="en-US" sz="5400" dirty="0">
                <a:solidFill>
                  <a:srgbClr val="000000"/>
                </a:solidFill>
                <a:latin typeface="Muli"/>
              </a:rPr>
              <a:t> </a:t>
            </a:r>
            <a:r>
              <a:rPr lang="en-US" sz="5400" dirty="0" err="1">
                <a:solidFill>
                  <a:srgbClr val="000000"/>
                </a:solidFill>
                <a:latin typeface="Muli"/>
              </a:rPr>
              <a:t>phép</a:t>
            </a:r>
            <a:r>
              <a:rPr lang="en-US" sz="5400" dirty="0">
                <a:solidFill>
                  <a:srgbClr val="000000"/>
                </a:solidFill>
                <a:latin typeface="Muli"/>
              </a:rPr>
              <a:t>, </a:t>
            </a:r>
            <a:r>
              <a:rPr lang="en-US" sz="5400" dirty="0" err="1">
                <a:solidFill>
                  <a:srgbClr val="000000"/>
                </a:solidFill>
                <a:latin typeface="Muli"/>
              </a:rPr>
              <a:t>không</a:t>
            </a:r>
            <a:r>
              <a:rPr lang="en-US" sz="5400" dirty="0">
                <a:solidFill>
                  <a:srgbClr val="000000"/>
                </a:solidFill>
                <a:latin typeface="Muli"/>
              </a:rPr>
              <a:t> </a:t>
            </a:r>
            <a:r>
              <a:rPr lang="en-US" sz="5400" dirty="0" err="1">
                <a:solidFill>
                  <a:srgbClr val="000000"/>
                </a:solidFill>
                <a:latin typeface="Muli"/>
              </a:rPr>
              <a:t>cải</a:t>
            </a:r>
            <a:r>
              <a:rPr lang="en-US" sz="5400" dirty="0">
                <a:solidFill>
                  <a:srgbClr val="000000"/>
                </a:solidFill>
                <a:latin typeface="Muli"/>
              </a:rPr>
              <a:t> </a:t>
            </a:r>
            <a:r>
              <a:rPr lang="en-US" sz="5400" dirty="0" err="1">
                <a:solidFill>
                  <a:srgbClr val="000000"/>
                </a:solidFill>
                <a:latin typeface="Muli"/>
              </a:rPr>
              <a:t>tạo</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làm</a:t>
            </a:r>
            <a:r>
              <a:rPr lang="en-US" sz="5400" dirty="0">
                <a:solidFill>
                  <a:srgbClr val="000000"/>
                </a:solidFill>
                <a:latin typeface="Muli"/>
              </a:rPr>
              <a:t> </a:t>
            </a:r>
            <a:r>
              <a:rPr lang="en-US" sz="5400" dirty="0" err="1">
                <a:solidFill>
                  <a:srgbClr val="000000"/>
                </a:solidFill>
                <a:latin typeface="Muli"/>
              </a:rPr>
              <a:t>mất</a:t>
            </a:r>
            <a:r>
              <a:rPr lang="en-US" sz="5400" dirty="0">
                <a:solidFill>
                  <a:srgbClr val="000000"/>
                </a:solidFill>
                <a:latin typeface="Muli"/>
              </a:rPr>
              <a:t> </a:t>
            </a:r>
            <a:r>
              <a:rPr lang="en-US" sz="5400" dirty="0" err="1">
                <a:solidFill>
                  <a:srgbClr val="000000"/>
                </a:solidFill>
                <a:latin typeface="Muli"/>
              </a:rPr>
              <a:t>lớp</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che</a:t>
            </a:r>
            <a:r>
              <a:rPr lang="en-US" sz="5400" dirty="0">
                <a:solidFill>
                  <a:srgbClr val="000000"/>
                </a:solidFill>
                <a:latin typeface="Muli"/>
              </a:rPr>
              <a:t> </a:t>
            </a:r>
            <a:r>
              <a:rPr lang="en-US" sz="5400" dirty="0" err="1">
                <a:solidFill>
                  <a:srgbClr val="000000"/>
                </a:solidFill>
                <a:latin typeface="Muli"/>
              </a:rPr>
              <a:t>phủ</a:t>
            </a:r>
            <a:r>
              <a:rPr lang="en-US" sz="5400" dirty="0">
                <a:solidFill>
                  <a:srgbClr val="000000"/>
                </a:solidFill>
                <a:latin typeface="Muli"/>
              </a:rPr>
              <a:t> </a:t>
            </a:r>
            <a:r>
              <a:rPr lang="en-US" sz="5400" dirty="0" err="1">
                <a:solidFill>
                  <a:srgbClr val="000000"/>
                </a:solidFill>
                <a:latin typeface="Muli"/>
              </a:rPr>
              <a:t>trên</a:t>
            </a:r>
            <a:r>
              <a:rPr lang="en-US" sz="5400" dirty="0">
                <a:solidFill>
                  <a:srgbClr val="000000"/>
                </a:solidFill>
                <a:latin typeface="Muli"/>
              </a:rPr>
              <a:t> </a:t>
            </a:r>
            <a:r>
              <a:rPr lang="en-US" sz="5400" dirty="0" err="1">
                <a:solidFill>
                  <a:srgbClr val="000000"/>
                </a:solidFill>
                <a:latin typeface="Muli"/>
              </a:rPr>
              <a:t>bề</a:t>
            </a:r>
            <a:r>
              <a:rPr lang="en-US" sz="5400" dirty="0">
                <a:solidFill>
                  <a:srgbClr val="000000"/>
                </a:solidFill>
                <a:latin typeface="Muli"/>
              </a:rPr>
              <a:t> </a:t>
            </a:r>
            <a:r>
              <a:rPr lang="en-US" sz="5400" dirty="0" err="1">
                <a:solidFill>
                  <a:srgbClr val="000000"/>
                </a:solidFill>
                <a:latin typeface="Muli"/>
              </a:rPr>
              <a:t>mặt</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a:t>
            </a:r>
          </a:p>
        </p:txBody>
      </p:sp>
      <p:pic>
        <p:nvPicPr>
          <p:cNvPr id="3" name="Picture 2" descr="Mức xử phạt khai thác đất trái phép là bao nhiêu năm 2023?">
            <a:extLst>
              <a:ext uri="{FF2B5EF4-FFF2-40B4-BE49-F238E27FC236}">
                <a16:creationId xmlns:a16="http://schemas.microsoft.com/office/drawing/2014/main" id="{704D89BB-43DA-B63F-3ABB-093AD78EF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27740">
            <a:off x="9774203" y="602216"/>
            <a:ext cx="7722973"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Thế nào là khai thác khoáng sản trái phép?">
            <a:extLst>
              <a:ext uri="{FF2B5EF4-FFF2-40B4-BE49-F238E27FC236}">
                <a16:creationId xmlns:a16="http://schemas.microsoft.com/office/drawing/2014/main" id="{7E09BE38-9F47-E7C2-95D3-0BCE3A1C6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972">
            <a:off x="10044514" y="5475026"/>
            <a:ext cx="7540305" cy="3958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787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BB7AF4-A435-CF95-CF41-58BAE829749D}"/>
              </a:ext>
            </a:extLst>
          </p:cNvPr>
          <p:cNvSpPr txBox="1"/>
          <p:nvPr/>
        </p:nvSpPr>
        <p:spPr>
          <a:xfrm>
            <a:off x="5486400" y="876300"/>
            <a:ext cx="9592275" cy="3139321"/>
          </a:xfrm>
          <a:prstGeom prst="rect">
            <a:avLst/>
          </a:prstGeom>
          <a:noFill/>
        </p:spPr>
        <p:txBody>
          <a:bodyPr wrap="square" rtlCol="0">
            <a:spAutoFit/>
          </a:bodyPr>
          <a:lstStyle/>
          <a:p>
            <a:pPr lvl="0" algn="ctr" defTabSz="1371600"/>
            <a:r>
              <a:rPr lang="en-US" sz="6600" b="1" dirty="0">
                <a:solidFill>
                  <a:srgbClr val="FF0000"/>
                </a:solidFill>
                <a:latin typeface="Calibri" panose="020F0502020204030204" pitchFamily="34" charset="0"/>
                <a:ea typeface="楷体"/>
                <a:cs typeface="Calibri" panose="020F0502020204030204" pitchFamily="34" charset="0"/>
              </a:rPr>
              <a:t>2. </a:t>
            </a:r>
            <a:r>
              <a:rPr lang="vi-VN" sz="6600" b="1" dirty="0">
                <a:solidFill>
                  <a:srgbClr val="FF0000"/>
                </a:solidFill>
                <a:latin typeface="Calibri" panose="020F0502020204030204" pitchFamily="34" charset="0"/>
                <a:ea typeface="楷体"/>
                <a:cs typeface="Calibri" panose="020F0502020204030204" pitchFamily="34" charset="0"/>
              </a:rPr>
              <a:t>Nêu tác hại của xói mòn đất đối với thực vật, động vật và con người.</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spTree>
    <p:extLst>
      <p:ext uri="{BB962C8B-B14F-4D97-AF65-F5344CB8AC3E}">
        <p14:creationId xmlns:p14="http://schemas.microsoft.com/office/powerpoint/2010/main" val="415385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9">
            <a:extLst>
              <a:ext uri="{FF2B5EF4-FFF2-40B4-BE49-F238E27FC236}">
                <a16:creationId xmlns:a16="http://schemas.microsoft.com/office/drawing/2014/main" id="{5163FF31-D8C7-9216-834C-96335C6463A1}"/>
              </a:ext>
            </a:extLst>
          </p:cNvPr>
          <p:cNvSpPr txBox="1"/>
          <p:nvPr/>
        </p:nvSpPr>
        <p:spPr>
          <a:xfrm>
            <a:off x="1295400" y="945476"/>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DB190D9E-05D9-D68F-D5E7-DFE84B7DAD8A}"/>
              </a:ext>
            </a:extLst>
          </p:cNvPr>
          <p:cNvSpPr txBox="1"/>
          <p:nvPr/>
        </p:nvSpPr>
        <p:spPr>
          <a:xfrm>
            <a:off x="1295400" y="3771900"/>
            <a:ext cx="5638800" cy="21262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Cuốn trôi tất cả dưỡng chất của đất, phá huỷ nhanh chóng kết cấu của đất.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18B397A0-4D1D-5C36-A720-9EA3D6190ACE}"/>
              </a:ext>
            </a:extLst>
          </p:cNvPr>
          <p:cNvSpPr txBox="1"/>
          <p:nvPr/>
        </p:nvSpPr>
        <p:spPr>
          <a:xfrm>
            <a:off x="10439823" y="3527370"/>
            <a:ext cx="634365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Tạo các khe rãnh lớn gây xói mòn làm mất 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2519F152-4458-8F4C-116D-B51C6E0C04DE}"/>
              </a:ext>
            </a:extLst>
          </p:cNvPr>
          <p:cNvSpPr txBox="1"/>
          <p:nvPr/>
        </p:nvSpPr>
        <p:spPr>
          <a:xfrm>
            <a:off x="1295400" y="5898123"/>
            <a:ext cx="5638800" cy="1323439"/>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Cuốn các hạt đất bay đi làm mất đất.</a:t>
            </a:r>
          </a:p>
        </p:txBody>
      </p:sp>
      <p:sp>
        <p:nvSpPr>
          <p:cNvPr id="20" name="TextBox 19">
            <a:extLst>
              <a:ext uri="{FF2B5EF4-FFF2-40B4-BE49-F238E27FC236}">
                <a16:creationId xmlns:a16="http://schemas.microsoft.com/office/drawing/2014/main" id="{210B5687-7E43-5E47-900B-BBA621B1C181}"/>
              </a:ext>
            </a:extLst>
          </p:cNvPr>
          <p:cNvSpPr txBox="1"/>
          <p:nvPr/>
        </p:nvSpPr>
        <p:spPr>
          <a:xfrm>
            <a:off x="10210800" y="5587211"/>
            <a:ext cx="6414135" cy="1938992"/>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Thành phần đất và các chất hữu cơ bị suy giảm</a:t>
            </a:r>
          </a:p>
        </p:txBody>
      </p:sp>
    </p:spTree>
    <p:extLst>
      <p:ext uri="{BB962C8B-B14F-4D97-AF65-F5344CB8AC3E}">
        <p14:creationId xmlns:p14="http://schemas.microsoft.com/office/powerpoint/2010/main" val="1788686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9">
            <a:extLst>
              <a:ext uri="{FF2B5EF4-FFF2-40B4-BE49-F238E27FC236}">
                <a16:creationId xmlns:a16="http://schemas.microsoft.com/office/drawing/2014/main" id="{D56049D3-CCDC-52FD-E57C-09966C5F8648}"/>
              </a:ext>
            </a:extLst>
          </p:cNvPr>
          <p:cNvSpPr txBox="1"/>
          <p:nvPr/>
        </p:nvSpPr>
        <p:spPr>
          <a:xfrm>
            <a:off x="838200" y="503663"/>
            <a:ext cx="15488073" cy="1477328"/>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3. Quan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sát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5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cho</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ý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nghĩa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mỗi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a:t>
            </a:r>
          </a:p>
        </p:txBody>
      </p:sp>
      <p:pic>
        <p:nvPicPr>
          <p:cNvPr id="9" name="Picture 8">
            <a:extLst>
              <a:ext uri="{FF2B5EF4-FFF2-40B4-BE49-F238E27FC236}">
                <a16:creationId xmlns:a16="http://schemas.microsoft.com/office/drawing/2014/main" id="{5401BF17-C463-B7EB-9541-4989BD6C2A08}"/>
              </a:ext>
            </a:extLst>
          </p:cNvPr>
          <p:cNvPicPr>
            <a:picLocks noChangeAspect="1"/>
          </p:cNvPicPr>
          <p:nvPr/>
        </p:nvPicPr>
        <p:blipFill>
          <a:blip r:embed="rId2"/>
          <a:stretch>
            <a:fillRect/>
          </a:stretch>
        </p:blipFill>
        <p:spPr>
          <a:xfrm>
            <a:off x="227268" y="29337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19699031-3015-ABAB-417B-065AD721A9E9}"/>
              </a:ext>
            </a:extLst>
          </p:cNvPr>
          <p:cNvPicPr>
            <a:picLocks noChangeAspect="1"/>
          </p:cNvPicPr>
          <p:nvPr/>
        </p:nvPicPr>
        <p:blipFill>
          <a:blip r:embed="rId3"/>
          <a:stretch>
            <a:fillRect/>
          </a:stretch>
        </p:blipFill>
        <p:spPr>
          <a:xfrm>
            <a:off x="7391400" y="2933700"/>
            <a:ext cx="10684200" cy="533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3336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34903C-FEE3-1969-A883-4E6B41B63C3D}"/>
              </a:ext>
            </a:extLst>
          </p:cNvPr>
          <p:cNvSpPr txBox="1"/>
          <p:nvPr/>
        </p:nvSpPr>
        <p:spPr>
          <a:xfrm>
            <a:off x="8305800" y="3238500"/>
            <a:ext cx="9296400" cy="4247317"/>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Trồng cây gây rừng phủ xanh đất trống, đồi trọc để nước mưa không xối thẳng xuống mặt đất, giữ nước trong đất, hạn chế dòng nước chảy.</a:t>
            </a:r>
          </a:p>
        </p:txBody>
      </p:sp>
      <p:pic>
        <p:nvPicPr>
          <p:cNvPr id="3" name="Picture 2">
            <a:extLst>
              <a:ext uri="{FF2B5EF4-FFF2-40B4-BE49-F238E27FC236}">
                <a16:creationId xmlns:a16="http://schemas.microsoft.com/office/drawing/2014/main" id="{83090627-7A97-1F19-06AB-744D6B3DB301}"/>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4" name="Picture 3">
            <a:extLst>
              <a:ext uri="{FF2B5EF4-FFF2-40B4-BE49-F238E27FC236}">
                <a16:creationId xmlns:a16="http://schemas.microsoft.com/office/drawing/2014/main" id="{79861DB4-6257-F9BE-882B-FF4D9F8D87FA}"/>
              </a:ext>
            </a:extLst>
          </p:cNvPr>
          <p:cNvPicPr>
            <a:picLocks noChangeAspect="1"/>
          </p:cNvPicPr>
          <p:nvPr/>
        </p:nvPicPr>
        <p:blipFill>
          <a:blip r:embed="rId3"/>
          <a:stretch>
            <a:fillRect/>
          </a:stretch>
        </p:blipFill>
        <p:spPr>
          <a:xfrm>
            <a:off x="457200" y="28575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203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E2E90B-1525-9551-317E-C185D96C0146}"/>
              </a:ext>
            </a:extLst>
          </p:cNvPr>
          <p:cNvSpPr txBox="1"/>
          <p:nvPr/>
        </p:nvSpPr>
        <p:spPr>
          <a:xfrm>
            <a:off x="8305800" y="3238500"/>
            <a:ext cx="9296400" cy="3785652"/>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Trồng thảm cỏ giúp nước mưa thấm vào lòng đất, hạn chế tác động xói mòn khi mưa rơi xuống.</a:t>
            </a:r>
          </a:p>
        </p:txBody>
      </p:sp>
      <p:pic>
        <p:nvPicPr>
          <p:cNvPr id="3" name="Picture 2">
            <a:extLst>
              <a:ext uri="{FF2B5EF4-FFF2-40B4-BE49-F238E27FC236}">
                <a16:creationId xmlns:a16="http://schemas.microsoft.com/office/drawing/2014/main" id="{28B1B77B-EAA7-92A7-A557-A39C8F6C3856}"/>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4" name="Picture 3">
            <a:extLst>
              <a:ext uri="{FF2B5EF4-FFF2-40B4-BE49-F238E27FC236}">
                <a16:creationId xmlns:a16="http://schemas.microsoft.com/office/drawing/2014/main" id="{3DB7D4F8-4ABF-D3F1-08E2-A4A4008E7546}"/>
              </a:ext>
            </a:extLst>
          </p:cNvPr>
          <p:cNvPicPr>
            <a:picLocks noChangeAspect="1"/>
          </p:cNvPicPr>
          <p:nvPr/>
        </p:nvPicPr>
        <p:blipFill>
          <a:blip r:embed="rId3"/>
          <a:stretch>
            <a:fillRect/>
          </a:stretch>
        </p:blipFill>
        <p:spPr>
          <a:xfrm>
            <a:off x="1295400" y="2705100"/>
            <a:ext cx="5486400" cy="513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2532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30D6AE-9A4C-0A46-35A8-D1F24969BF3F}"/>
              </a:ext>
            </a:extLst>
          </p:cNvPr>
          <p:cNvSpPr txBox="1"/>
          <p:nvPr/>
        </p:nvSpPr>
        <p:spPr>
          <a:xfrm>
            <a:off x="8305800" y="4000500"/>
            <a:ext cx="9296400" cy="2862322"/>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Xây bờ kè giảm tốc độ của dòng nước từ cao xuống thấp, giữ cho đất chặt hơn.</a:t>
            </a:r>
          </a:p>
        </p:txBody>
      </p:sp>
      <p:pic>
        <p:nvPicPr>
          <p:cNvPr id="3" name="Picture 2">
            <a:extLst>
              <a:ext uri="{FF2B5EF4-FFF2-40B4-BE49-F238E27FC236}">
                <a16:creationId xmlns:a16="http://schemas.microsoft.com/office/drawing/2014/main" id="{22186724-7C13-1C62-9DF0-D39EA1D6565B}"/>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4" name="Picture 3">
            <a:extLst>
              <a:ext uri="{FF2B5EF4-FFF2-40B4-BE49-F238E27FC236}">
                <a16:creationId xmlns:a16="http://schemas.microsoft.com/office/drawing/2014/main" id="{5AF1DCAE-0F65-91B4-EBBD-6BB50AB5DB7C}"/>
              </a:ext>
            </a:extLst>
          </p:cNvPr>
          <p:cNvPicPr>
            <a:picLocks noChangeAspect="1"/>
          </p:cNvPicPr>
          <p:nvPr/>
        </p:nvPicPr>
        <p:blipFill>
          <a:blip r:embed="rId3"/>
          <a:stretch>
            <a:fillRect/>
          </a:stretch>
        </p:blipFill>
        <p:spPr>
          <a:xfrm>
            <a:off x="533400" y="2705100"/>
            <a:ext cx="6553200" cy="5602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2145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769C1EC-983A-3696-8AB6-C9776ED4EDD1}"/>
              </a:ext>
            </a:extLst>
          </p:cNvPr>
          <p:cNvGrpSpPr/>
          <p:nvPr/>
        </p:nvGrpSpPr>
        <p:grpSpPr>
          <a:xfrm>
            <a:off x="1830624" y="266700"/>
            <a:ext cx="16230600" cy="1906908"/>
            <a:chOff x="990600" y="266700"/>
            <a:chExt cx="16230600" cy="1906908"/>
          </a:xfrm>
        </p:grpSpPr>
        <p:grpSp>
          <p:nvGrpSpPr>
            <p:cNvPr id="3" name="Group 13">
              <a:extLst>
                <a:ext uri="{FF2B5EF4-FFF2-40B4-BE49-F238E27FC236}">
                  <a16:creationId xmlns:a16="http://schemas.microsoft.com/office/drawing/2014/main" id="{9D2C4F79-C3A1-950A-87FE-B55B861FFBE8}"/>
                </a:ext>
              </a:extLst>
            </p:cNvPr>
            <p:cNvGrpSpPr/>
            <p:nvPr/>
          </p:nvGrpSpPr>
          <p:grpSpPr>
            <a:xfrm>
              <a:off x="990600" y="266700"/>
              <a:ext cx="16230600" cy="1906908"/>
              <a:chOff x="0" y="0"/>
              <a:chExt cx="7516216" cy="1339260"/>
            </a:xfrm>
          </p:grpSpPr>
          <p:sp>
            <p:nvSpPr>
              <p:cNvPr id="5" name="Freeform 14">
                <a:extLst>
                  <a:ext uri="{FF2B5EF4-FFF2-40B4-BE49-F238E27FC236}">
                    <a16:creationId xmlns:a16="http://schemas.microsoft.com/office/drawing/2014/main" id="{CB204E8A-D4A2-58D1-BCD3-1A721A0FCFA8}"/>
                  </a:ext>
                </a:extLst>
              </p:cNvPr>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txBody>
              <a:bodyPr/>
              <a:lstStyle/>
              <a:p>
                <a:endParaRPr lang="en-US"/>
              </a:p>
            </p:txBody>
          </p:sp>
          <p:sp>
            <p:nvSpPr>
              <p:cNvPr id="6" name="Freeform 15">
                <a:extLst>
                  <a:ext uri="{FF2B5EF4-FFF2-40B4-BE49-F238E27FC236}">
                    <a16:creationId xmlns:a16="http://schemas.microsoft.com/office/drawing/2014/main" id="{9F31E4DC-0DA9-77E4-7BF2-311BCC992818}"/>
                  </a:ext>
                </a:extLst>
              </p:cNvPr>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txBody>
              <a:bodyPr/>
              <a:lstStyle/>
              <a:p>
                <a:endParaRPr lang="en-US"/>
              </a:p>
            </p:txBody>
          </p:sp>
          <p:sp>
            <p:nvSpPr>
              <p:cNvPr id="7" name="Freeform 16">
                <a:extLst>
                  <a:ext uri="{FF2B5EF4-FFF2-40B4-BE49-F238E27FC236}">
                    <a16:creationId xmlns:a16="http://schemas.microsoft.com/office/drawing/2014/main" id="{B7DF55E1-0D1C-E3F5-EAE8-72E78CEABE2D}"/>
                  </a:ext>
                </a:extLst>
              </p:cNvPr>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txBody>
              <a:bodyPr/>
              <a:lstStyle/>
              <a:p>
                <a:endParaRPr lang="en-US"/>
              </a:p>
            </p:txBody>
          </p:sp>
          <p:sp>
            <p:nvSpPr>
              <p:cNvPr id="8" name="Freeform 17">
                <a:extLst>
                  <a:ext uri="{FF2B5EF4-FFF2-40B4-BE49-F238E27FC236}">
                    <a16:creationId xmlns:a16="http://schemas.microsoft.com/office/drawing/2014/main" id="{8B15925A-FE7A-03BD-6D0E-8692742EED83}"/>
                  </a:ext>
                </a:extLst>
              </p:cNvPr>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txBody>
              <a:bodyPr/>
              <a:lstStyle/>
              <a:p>
                <a:endParaRPr lang="en-US"/>
              </a:p>
            </p:txBody>
          </p:sp>
        </p:grpSp>
        <p:sp>
          <p:nvSpPr>
            <p:cNvPr id="4" name="TextBox 29">
              <a:extLst>
                <a:ext uri="{FF2B5EF4-FFF2-40B4-BE49-F238E27FC236}">
                  <a16:creationId xmlns:a16="http://schemas.microsoft.com/office/drawing/2014/main" id="{F39D5A0A-4411-471D-5EE5-E52C8CBBAB79}"/>
                </a:ext>
              </a:extLst>
            </p:cNvPr>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9" name="Group 8">
            <a:extLst>
              <a:ext uri="{FF2B5EF4-FFF2-40B4-BE49-F238E27FC236}">
                <a16:creationId xmlns:a16="http://schemas.microsoft.com/office/drawing/2014/main" id="{FFF4B82B-5914-7E38-A248-5F07EE9CC58E}"/>
              </a:ext>
            </a:extLst>
          </p:cNvPr>
          <p:cNvGrpSpPr/>
          <p:nvPr/>
        </p:nvGrpSpPr>
        <p:grpSpPr>
          <a:xfrm>
            <a:off x="1602024" y="3314700"/>
            <a:ext cx="6096000" cy="2015927"/>
            <a:chOff x="914400" y="3238500"/>
            <a:chExt cx="6096000" cy="2015927"/>
          </a:xfrm>
        </p:grpSpPr>
        <p:grpSp>
          <p:nvGrpSpPr>
            <p:cNvPr id="10" name="Group 18">
              <a:extLst>
                <a:ext uri="{FF2B5EF4-FFF2-40B4-BE49-F238E27FC236}">
                  <a16:creationId xmlns:a16="http://schemas.microsoft.com/office/drawing/2014/main" id="{36B5CA48-BD34-8515-D84A-BE6C9DEAC406}"/>
                </a:ext>
              </a:extLst>
            </p:cNvPr>
            <p:cNvGrpSpPr/>
            <p:nvPr/>
          </p:nvGrpSpPr>
          <p:grpSpPr>
            <a:xfrm>
              <a:off x="914400" y="3238500"/>
              <a:ext cx="6096000" cy="2015927"/>
              <a:chOff x="0" y="0"/>
              <a:chExt cx="12573085" cy="12630711"/>
            </a:xfrm>
          </p:grpSpPr>
          <p:sp>
            <p:nvSpPr>
              <p:cNvPr id="12" name="Freeform 19">
                <a:extLst>
                  <a:ext uri="{FF2B5EF4-FFF2-40B4-BE49-F238E27FC236}">
                    <a16:creationId xmlns:a16="http://schemas.microsoft.com/office/drawing/2014/main" id="{FFC6846A-BE85-BDDB-0CB7-A096EC01292C}"/>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txBody>
              <a:bodyPr/>
              <a:lstStyle/>
              <a:p>
                <a:endParaRPr lang="en-US"/>
              </a:p>
            </p:txBody>
          </p:sp>
          <p:sp>
            <p:nvSpPr>
              <p:cNvPr id="13" name="Freeform 20">
                <a:extLst>
                  <a:ext uri="{FF2B5EF4-FFF2-40B4-BE49-F238E27FC236}">
                    <a16:creationId xmlns:a16="http://schemas.microsoft.com/office/drawing/2014/main" id="{9DA8707A-5D4E-89E9-3EC4-5ACD59DA0B4B}"/>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txBody>
              <a:bodyPr/>
              <a:lstStyle/>
              <a:p>
                <a:endParaRPr lang="en-US"/>
              </a:p>
            </p:txBody>
          </p:sp>
        </p:grpSp>
        <p:sp>
          <p:nvSpPr>
            <p:cNvPr id="11" name="TextBox 10">
              <a:extLst>
                <a:ext uri="{FF2B5EF4-FFF2-40B4-BE49-F238E27FC236}">
                  <a16:creationId xmlns:a16="http://schemas.microsoft.com/office/drawing/2014/main" id="{2046C597-AA49-00E4-1B40-2FD160E34C1B}"/>
                </a:ext>
              </a:extLst>
            </p:cNvPr>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Làm ruộng bậc thang</a:t>
              </a:r>
            </a:p>
          </p:txBody>
        </p:sp>
      </p:grpSp>
      <p:grpSp>
        <p:nvGrpSpPr>
          <p:cNvPr id="14" name="Group 13">
            <a:extLst>
              <a:ext uri="{FF2B5EF4-FFF2-40B4-BE49-F238E27FC236}">
                <a16:creationId xmlns:a16="http://schemas.microsoft.com/office/drawing/2014/main" id="{B010DDE8-01EB-0B97-E2BB-DD6270BF73B2}"/>
              </a:ext>
            </a:extLst>
          </p:cNvPr>
          <p:cNvGrpSpPr/>
          <p:nvPr/>
        </p:nvGrpSpPr>
        <p:grpSpPr>
          <a:xfrm>
            <a:off x="9906000" y="3390901"/>
            <a:ext cx="6934200" cy="1295400"/>
            <a:chOff x="914400" y="3238500"/>
            <a:chExt cx="6096000" cy="2015927"/>
          </a:xfrm>
        </p:grpSpPr>
        <p:grpSp>
          <p:nvGrpSpPr>
            <p:cNvPr id="15" name="Group 18">
              <a:extLst>
                <a:ext uri="{FF2B5EF4-FFF2-40B4-BE49-F238E27FC236}">
                  <a16:creationId xmlns:a16="http://schemas.microsoft.com/office/drawing/2014/main" id="{85D08252-D3B3-8C6B-38DB-71567D4B18FC}"/>
                </a:ext>
              </a:extLst>
            </p:cNvPr>
            <p:cNvGrpSpPr/>
            <p:nvPr/>
          </p:nvGrpSpPr>
          <p:grpSpPr>
            <a:xfrm>
              <a:off x="914400" y="3238500"/>
              <a:ext cx="6096000" cy="2015927"/>
              <a:chOff x="0" y="0"/>
              <a:chExt cx="12573085" cy="12630711"/>
            </a:xfrm>
          </p:grpSpPr>
          <p:sp>
            <p:nvSpPr>
              <p:cNvPr id="17" name="Freeform 19">
                <a:extLst>
                  <a:ext uri="{FF2B5EF4-FFF2-40B4-BE49-F238E27FC236}">
                    <a16:creationId xmlns:a16="http://schemas.microsoft.com/office/drawing/2014/main" id="{1C1A824F-5DC1-DA73-BAC4-5A02CAC1B592}"/>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txBody>
              <a:bodyPr/>
              <a:lstStyle/>
              <a:p>
                <a:endParaRPr lang="en-US"/>
              </a:p>
            </p:txBody>
          </p:sp>
          <p:sp>
            <p:nvSpPr>
              <p:cNvPr id="18" name="Freeform 20">
                <a:extLst>
                  <a:ext uri="{FF2B5EF4-FFF2-40B4-BE49-F238E27FC236}">
                    <a16:creationId xmlns:a16="http://schemas.microsoft.com/office/drawing/2014/main" id="{7F093630-1FC3-6CC8-DF8F-CEE768443C6A}"/>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txBody>
              <a:bodyPr/>
              <a:lstStyle/>
              <a:p>
                <a:endParaRPr lang="en-US"/>
              </a:p>
            </p:txBody>
          </p:sp>
        </p:grpSp>
        <p:sp>
          <p:nvSpPr>
            <p:cNvPr id="16" name="TextBox 15">
              <a:extLst>
                <a:ext uri="{FF2B5EF4-FFF2-40B4-BE49-F238E27FC236}">
                  <a16:creationId xmlns:a16="http://schemas.microsoft.com/office/drawing/2014/main" id="{822F41F9-D782-91C7-B716-2C6400F23D8F}"/>
                </a:ext>
              </a:extLst>
            </p:cNvPr>
            <p:cNvSpPr txBox="1"/>
            <p:nvPr/>
          </p:nvSpPr>
          <p:spPr>
            <a:xfrm>
              <a:off x="1143000" y="3467100"/>
              <a:ext cx="5638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Trồng cây chắn gió</a:t>
              </a:r>
            </a:p>
          </p:txBody>
        </p:sp>
      </p:grpSp>
      <p:sp>
        <p:nvSpPr>
          <p:cNvPr id="19" name="Freeform 2">
            <a:extLst>
              <a:ext uri="{FF2B5EF4-FFF2-40B4-BE49-F238E27FC236}">
                <a16:creationId xmlns:a16="http://schemas.microsoft.com/office/drawing/2014/main" id="{2A6A3F3E-3F9C-050C-3824-AF2AC579F8A3}"/>
              </a:ext>
            </a:extLst>
          </p:cNvPr>
          <p:cNvSpPr/>
          <p:nvPr/>
        </p:nvSpPr>
        <p:spPr>
          <a:xfrm>
            <a:off x="1602024" y="5448300"/>
            <a:ext cx="5826265" cy="4114800"/>
          </a:xfrm>
          <a:custGeom>
            <a:avLst/>
            <a:gdLst/>
            <a:ahLst/>
            <a:cxnLst/>
            <a:rect l="l" t="t" r="r" b="b"/>
            <a:pathLst>
              <a:path w="5826265" h="4114800">
                <a:moveTo>
                  <a:pt x="0" y="0"/>
                </a:moveTo>
                <a:lnTo>
                  <a:pt x="5826265" y="0"/>
                </a:lnTo>
                <a:lnTo>
                  <a:pt x="58262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3">
            <a:extLst>
              <a:ext uri="{FF2B5EF4-FFF2-40B4-BE49-F238E27FC236}">
                <a16:creationId xmlns:a16="http://schemas.microsoft.com/office/drawing/2014/main" id="{6037C230-6FBE-B0A0-E24C-B07C2BC2889F}"/>
              </a:ext>
            </a:extLst>
          </p:cNvPr>
          <p:cNvSpPr/>
          <p:nvPr/>
        </p:nvSpPr>
        <p:spPr>
          <a:xfrm>
            <a:off x="10820400" y="4762500"/>
            <a:ext cx="5614313" cy="5003757"/>
          </a:xfrm>
          <a:custGeom>
            <a:avLst/>
            <a:gdLst/>
            <a:ahLst/>
            <a:cxnLst/>
            <a:rect l="l" t="t" r="r" b="b"/>
            <a:pathLst>
              <a:path w="5614313" h="5003757">
                <a:moveTo>
                  <a:pt x="0" y="0"/>
                </a:moveTo>
                <a:lnTo>
                  <a:pt x="5614313" y="0"/>
                </a:lnTo>
                <a:lnTo>
                  <a:pt x="5614313" y="5003757"/>
                </a:lnTo>
                <a:lnTo>
                  <a:pt x="0" y="5003757"/>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73746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D940B9-E980-D106-CD80-E6735434FBAF}"/>
              </a:ext>
            </a:extLst>
          </p:cNvPr>
          <p:cNvPicPr>
            <a:picLocks noChangeAspect="1"/>
          </p:cNvPicPr>
          <p:nvPr/>
        </p:nvPicPr>
        <p:blipFill>
          <a:blip r:embed="rId2"/>
          <a:stretch>
            <a:fillRect/>
          </a:stretch>
        </p:blipFill>
        <p:spPr>
          <a:xfrm>
            <a:off x="2667000" y="1409700"/>
            <a:ext cx="13625741" cy="1609483"/>
          </a:xfrm>
          <a:prstGeom prst="rect">
            <a:avLst/>
          </a:prstGeom>
        </p:spPr>
      </p:pic>
      <p:sp>
        <p:nvSpPr>
          <p:cNvPr id="3" name="TextBox 2">
            <a:extLst>
              <a:ext uri="{FF2B5EF4-FFF2-40B4-BE49-F238E27FC236}">
                <a16:creationId xmlns:a16="http://schemas.microsoft.com/office/drawing/2014/main" id="{20978D95-D9B1-57DA-31F7-6DBA9D78AAB2}"/>
              </a:ext>
            </a:extLst>
          </p:cNvPr>
          <p:cNvSpPr txBox="1"/>
          <p:nvPr/>
        </p:nvSpPr>
        <p:spPr>
          <a:xfrm>
            <a:off x="3581400" y="3848100"/>
            <a:ext cx="12115800" cy="3785652"/>
          </a:xfrm>
          <a:prstGeom prst="rect">
            <a:avLst/>
          </a:prstGeom>
          <a:noFill/>
        </p:spPr>
        <p:txBody>
          <a:bodyPr wrap="square" rtlCol="0">
            <a:spAutoFit/>
          </a:bodyPr>
          <a:lstStyle/>
          <a:p>
            <a:pPr marL="857250" indent="-857250" algn="just">
              <a:buFont typeface="Arial" panose="020B0604020202020204" pitchFamily="34" charset="0"/>
              <a:buChar char="•"/>
            </a:pPr>
            <a:r>
              <a:rPr lang="en-US" sz="6000" dirty="0" err="1"/>
              <a:t>Sắp</a:t>
            </a:r>
            <a:r>
              <a:rPr lang="en-US" sz="6000" dirty="0"/>
              <a:t> </a:t>
            </a:r>
            <a:r>
              <a:rPr lang="en-US" sz="6000" dirty="0" err="1"/>
              <a:t>xếp</a:t>
            </a:r>
            <a:r>
              <a:rPr lang="en-US" sz="6000" dirty="0"/>
              <a:t> </a:t>
            </a:r>
            <a:r>
              <a:rPr lang="en-US" sz="6000" dirty="0" err="1"/>
              <a:t>các</a:t>
            </a:r>
            <a:r>
              <a:rPr lang="en-US" sz="6000" dirty="0"/>
              <a:t> </a:t>
            </a:r>
            <a:r>
              <a:rPr lang="en-US" sz="6000" dirty="0" err="1"/>
              <a:t>từ</a:t>
            </a:r>
            <a:r>
              <a:rPr lang="en-US" sz="6000" dirty="0"/>
              <a:t> </a:t>
            </a:r>
            <a:r>
              <a:rPr lang="en-US" sz="6000" dirty="0" err="1"/>
              <a:t>thành</a:t>
            </a:r>
            <a:r>
              <a:rPr lang="en-US" sz="6000" dirty="0"/>
              <a:t> </a:t>
            </a:r>
            <a:r>
              <a:rPr lang="en-US" sz="6000" dirty="0" err="1"/>
              <a:t>cụm</a:t>
            </a:r>
            <a:r>
              <a:rPr lang="en-US" sz="6000" dirty="0"/>
              <a:t> </a:t>
            </a:r>
            <a:r>
              <a:rPr lang="en-US" sz="6000" dirty="0" err="1"/>
              <a:t>từ</a:t>
            </a:r>
            <a:r>
              <a:rPr lang="en-US" sz="6000" dirty="0"/>
              <a:t> </a:t>
            </a:r>
            <a:r>
              <a:rPr lang="en-US" sz="6000" dirty="0" err="1"/>
              <a:t>có</a:t>
            </a:r>
            <a:r>
              <a:rPr lang="en-US" sz="6000" dirty="0"/>
              <a:t> </a:t>
            </a:r>
            <a:r>
              <a:rPr lang="en-US" sz="6000" dirty="0" err="1"/>
              <a:t>nghĩa</a:t>
            </a:r>
            <a:r>
              <a:rPr lang="en-US" sz="6000" dirty="0"/>
              <a:t> </a:t>
            </a:r>
            <a:r>
              <a:rPr lang="en-US" sz="6000" dirty="0" err="1"/>
              <a:t>chỉ</a:t>
            </a:r>
            <a:r>
              <a:rPr lang="en-US" sz="6000" dirty="0"/>
              <a:t> </a:t>
            </a:r>
            <a:r>
              <a:rPr lang="en-US" sz="6000" dirty="0" err="1"/>
              <a:t>hiện</a:t>
            </a:r>
            <a:r>
              <a:rPr lang="en-US" sz="6000" dirty="0"/>
              <a:t> </a:t>
            </a:r>
            <a:r>
              <a:rPr lang="en-US" sz="6000" dirty="0" err="1"/>
              <a:t>tượng</a:t>
            </a:r>
            <a:r>
              <a:rPr lang="en-US" sz="6000" dirty="0"/>
              <a:t> </a:t>
            </a:r>
            <a:r>
              <a:rPr lang="en-US" sz="6000" dirty="0" err="1"/>
              <a:t>thiên</a:t>
            </a:r>
            <a:r>
              <a:rPr lang="en-US" sz="6000" dirty="0"/>
              <a:t> </a:t>
            </a:r>
            <a:r>
              <a:rPr lang="en-US" sz="6000" dirty="0" err="1"/>
              <a:t>nhiên</a:t>
            </a:r>
            <a:r>
              <a:rPr lang="en-US" sz="6000" dirty="0"/>
              <a:t>.</a:t>
            </a:r>
          </a:p>
          <a:p>
            <a:pPr marL="857250" indent="-857250" algn="just">
              <a:buFont typeface="Arial" panose="020B0604020202020204" pitchFamily="34" charset="0"/>
              <a:buChar char="•"/>
            </a:pPr>
            <a:r>
              <a:rPr lang="en-US" sz="6000" dirty="0" err="1"/>
              <a:t>Bạn</a:t>
            </a:r>
            <a:r>
              <a:rPr lang="en-US" sz="6000" dirty="0"/>
              <a:t> </a:t>
            </a:r>
            <a:r>
              <a:rPr lang="en-US" sz="6000" dirty="0" err="1"/>
              <a:t>nào</a:t>
            </a:r>
            <a:r>
              <a:rPr lang="en-US" sz="6000" dirty="0"/>
              <a:t> </a:t>
            </a:r>
            <a:r>
              <a:rPr lang="en-US" sz="6000" dirty="0" err="1"/>
              <a:t>trả</a:t>
            </a:r>
            <a:r>
              <a:rPr lang="en-US" sz="6000" dirty="0"/>
              <a:t> </a:t>
            </a:r>
            <a:r>
              <a:rPr lang="en-US" sz="6000" dirty="0" err="1"/>
              <a:t>lời</a:t>
            </a:r>
            <a:r>
              <a:rPr lang="en-US" sz="6000" dirty="0"/>
              <a:t> </a:t>
            </a:r>
            <a:r>
              <a:rPr lang="en-US" sz="6000" dirty="0" err="1"/>
              <a:t>đúng</a:t>
            </a:r>
            <a:r>
              <a:rPr lang="en-US" sz="6000" dirty="0"/>
              <a:t> </a:t>
            </a:r>
            <a:r>
              <a:rPr lang="en-US" sz="6000" dirty="0" err="1"/>
              <a:t>sẽ</a:t>
            </a:r>
            <a:r>
              <a:rPr lang="en-US" sz="6000" dirty="0"/>
              <a:t> </a:t>
            </a:r>
            <a:r>
              <a:rPr lang="en-US" sz="6000" dirty="0" err="1"/>
              <a:t>được</a:t>
            </a:r>
            <a:r>
              <a:rPr lang="en-US" sz="6000" dirty="0"/>
              <a:t> </a:t>
            </a:r>
            <a:r>
              <a:rPr lang="en-US" sz="6000" dirty="0" err="1"/>
              <a:t>thưởng</a:t>
            </a:r>
            <a:r>
              <a:rPr lang="en-US" sz="6000" dirty="0"/>
              <a:t>.</a:t>
            </a:r>
          </a:p>
        </p:txBody>
      </p:sp>
    </p:spTree>
    <p:extLst>
      <p:ext uri="{BB962C8B-B14F-4D97-AF65-F5344CB8AC3E}">
        <p14:creationId xmlns:p14="http://schemas.microsoft.com/office/powerpoint/2010/main" val="80943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900" decel="100000" fill="hold"/>
                                        <p:tgtEl>
                                          <p:spTgt spid="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CB6AAE-AE59-2A58-9724-4FABA97C27B5}"/>
              </a:ext>
            </a:extLst>
          </p:cNvPr>
          <p:cNvGrpSpPr/>
          <p:nvPr/>
        </p:nvGrpSpPr>
        <p:grpSpPr>
          <a:xfrm>
            <a:off x="1143000" y="266700"/>
            <a:ext cx="16230600" cy="1906908"/>
            <a:chOff x="990600" y="266700"/>
            <a:chExt cx="16230600" cy="1906908"/>
          </a:xfrm>
        </p:grpSpPr>
        <p:grpSp>
          <p:nvGrpSpPr>
            <p:cNvPr id="3" name="Group 13">
              <a:extLst>
                <a:ext uri="{FF2B5EF4-FFF2-40B4-BE49-F238E27FC236}">
                  <a16:creationId xmlns:a16="http://schemas.microsoft.com/office/drawing/2014/main" id="{350A86BE-BD7B-EC50-90FA-D0E51338B3A3}"/>
                </a:ext>
              </a:extLst>
            </p:cNvPr>
            <p:cNvGrpSpPr/>
            <p:nvPr/>
          </p:nvGrpSpPr>
          <p:grpSpPr>
            <a:xfrm>
              <a:off x="990600" y="266700"/>
              <a:ext cx="16230600" cy="1906908"/>
              <a:chOff x="0" y="0"/>
              <a:chExt cx="7516216" cy="1339260"/>
            </a:xfrm>
          </p:grpSpPr>
          <p:sp>
            <p:nvSpPr>
              <p:cNvPr id="5" name="Freeform 14">
                <a:extLst>
                  <a:ext uri="{FF2B5EF4-FFF2-40B4-BE49-F238E27FC236}">
                    <a16:creationId xmlns:a16="http://schemas.microsoft.com/office/drawing/2014/main" id="{CB305BAD-8030-6E61-9C2D-CCCEB7B94A7E}"/>
                  </a:ext>
                </a:extLst>
              </p:cNvPr>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txBody>
              <a:bodyPr/>
              <a:lstStyle/>
              <a:p>
                <a:endParaRPr lang="en-US"/>
              </a:p>
            </p:txBody>
          </p:sp>
          <p:sp>
            <p:nvSpPr>
              <p:cNvPr id="6" name="Freeform 15">
                <a:extLst>
                  <a:ext uri="{FF2B5EF4-FFF2-40B4-BE49-F238E27FC236}">
                    <a16:creationId xmlns:a16="http://schemas.microsoft.com/office/drawing/2014/main" id="{EC74FF5D-060A-2DDC-A8E0-5EFEC7D57DD1}"/>
                  </a:ext>
                </a:extLst>
              </p:cNvPr>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txBody>
              <a:bodyPr/>
              <a:lstStyle/>
              <a:p>
                <a:endParaRPr lang="en-US"/>
              </a:p>
            </p:txBody>
          </p:sp>
          <p:sp>
            <p:nvSpPr>
              <p:cNvPr id="7" name="Freeform 16">
                <a:extLst>
                  <a:ext uri="{FF2B5EF4-FFF2-40B4-BE49-F238E27FC236}">
                    <a16:creationId xmlns:a16="http://schemas.microsoft.com/office/drawing/2014/main" id="{C1A97B11-E688-09C6-D388-67920EAD6565}"/>
                  </a:ext>
                </a:extLst>
              </p:cNvPr>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txBody>
              <a:bodyPr/>
              <a:lstStyle/>
              <a:p>
                <a:endParaRPr lang="en-US"/>
              </a:p>
            </p:txBody>
          </p:sp>
          <p:sp>
            <p:nvSpPr>
              <p:cNvPr id="8" name="Freeform 17">
                <a:extLst>
                  <a:ext uri="{FF2B5EF4-FFF2-40B4-BE49-F238E27FC236}">
                    <a16:creationId xmlns:a16="http://schemas.microsoft.com/office/drawing/2014/main" id="{00E5F1B5-B66A-AB11-62AE-256C780135A7}"/>
                  </a:ext>
                </a:extLst>
              </p:cNvPr>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txBody>
              <a:bodyPr/>
              <a:lstStyle/>
              <a:p>
                <a:endParaRPr lang="en-US"/>
              </a:p>
            </p:txBody>
          </p:sp>
        </p:grpSp>
        <p:sp>
          <p:nvSpPr>
            <p:cNvPr id="4" name="TextBox 29">
              <a:extLst>
                <a:ext uri="{FF2B5EF4-FFF2-40B4-BE49-F238E27FC236}">
                  <a16:creationId xmlns:a16="http://schemas.microsoft.com/office/drawing/2014/main" id="{05017CA5-F27C-C6FC-3C11-446625AFC8A2}"/>
                </a:ext>
              </a:extLst>
            </p:cNvPr>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9" name="Group 8">
            <a:extLst>
              <a:ext uri="{FF2B5EF4-FFF2-40B4-BE49-F238E27FC236}">
                <a16:creationId xmlns:a16="http://schemas.microsoft.com/office/drawing/2014/main" id="{B2124387-D352-09FF-C933-606B78D74483}"/>
              </a:ext>
            </a:extLst>
          </p:cNvPr>
          <p:cNvGrpSpPr/>
          <p:nvPr/>
        </p:nvGrpSpPr>
        <p:grpSpPr>
          <a:xfrm>
            <a:off x="5257800" y="2933700"/>
            <a:ext cx="8458200" cy="2015927"/>
            <a:chOff x="914400" y="3238500"/>
            <a:chExt cx="6096000" cy="2015927"/>
          </a:xfrm>
        </p:grpSpPr>
        <p:grpSp>
          <p:nvGrpSpPr>
            <p:cNvPr id="10" name="Group 18">
              <a:extLst>
                <a:ext uri="{FF2B5EF4-FFF2-40B4-BE49-F238E27FC236}">
                  <a16:creationId xmlns:a16="http://schemas.microsoft.com/office/drawing/2014/main" id="{A3ABE860-1F6C-E6EA-A595-133E305DD38B}"/>
                </a:ext>
              </a:extLst>
            </p:cNvPr>
            <p:cNvGrpSpPr/>
            <p:nvPr/>
          </p:nvGrpSpPr>
          <p:grpSpPr>
            <a:xfrm>
              <a:off x="914400" y="3238500"/>
              <a:ext cx="6096000" cy="2015927"/>
              <a:chOff x="0" y="0"/>
              <a:chExt cx="12573085" cy="12630711"/>
            </a:xfrm>
          </p:grpSpPr>
          <p:sp>
            <p:nvSpPr>
              <p:cNvPr id="12" name="Freeform 19">
                <a:extLst>
                  <a:ext uri="{FF2B5EF4-FFF2-40B4-BE49-F238E27FC236}">
                    <a16:creationId xmlns:a16="http://schemas.microsoft.com/office/drawing/2014/main" id="{573583DD-6EBA-45B0-B1C7-8AA3A255723D}"/>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txBody>
              <a:bodyPr/>
              <a:lstStyle/>
              <a:p>
                <a:endParaRPr lang="en-US"/>
              </a:p>
            </p:txBody>
          </p:sp>
          <p:sp>
            <p:nvSpPr>
              <p:cNvPr id="13" name="Freeform 20">
                <a:extLst>
                  <a:ext uri="{FF2B5EF4-FFF2-40B4-BE49-F238E27FC236}">
                    <a16:creationId xmlns:a16="http://schemas.microsoft.com/office/drawing/2014/main" id="{1CABEA6A-A8A7-EE5C-259B-9A2E7D88497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txBody>
              <a:bodyPr/>
              <a:lstStyle/>
              <a:p>
                <a:endParaRPr lang="en-US"/>
              </a:p>
            </p:txBody>
          </p:sp>
        </p:grpSp>
        <p:sp>
          <p:nvSpPr>
            <p:cNvPr id="11" name="TextBox 10">
              <a:extLst>
                <a:ext uri="{FF2B5EF4-FFF2-40B4-BE49-F238E27FC236}">
                  <a16:creationId xmlns:a16="http://schemas.microsoft.com/office/drawing/2014/main" id="{1E38A3A2-2975-0234-0D83-26428FB994FD}"/>
                </a:ext>
              </a:extLst>
            </p:cNvPr>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sz="5400" b="1" dirty="0">
                  <a:solidFill>
                    <a:srgbClr val="FF0000"/>
                  </a:solidFill>
                  <a:latin typeface="Cambria" panose="02040503050406030204" pitchFamily="18" charset="0"/>
                  <a:ea typeface="Cambria" panose="02040503050406030204" pitchFamily="18" charset="0"/>
                </a:rPr>
                <a:t>T</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ưới nước để duy trì độ ẩm cho đất</a:t>
              </a:r>
            </a:p>
          </p:txBody>
        </p:sp>
      </p:grpSp>
      <p:grpSp>
        <p:nvGrpSpPr>
          <p:cNvPr id="21" name="Group 20">
            <a:extLst>
              <a:ext uri="{FF2B5EF4-FFF2-40B4-BE49-F238E27FC236}">
                <a16:creationId xmlns:a16="http://schemas.microsoft.com/office/drawing/2014/main" id="{36E33933-3C7E-7108-FA3F-F81F60FADA71}"/>
              </a:ext>
            </a:extLst>
          </p:cNvPr>
          <p:cNvGrpSpPr/>
          <p:nvPr/>
        </p:nvGrpSpPr>
        <p:grpSpPr>
          <a:xfrm>
            <a:off x="5257800" y="2933700"/>
            <a:ext cx="8458200" cy="2015927"/>
            <a:chOff x="914400" y="3238500"/>
            <a:chExt cx="6096000" cy="2015927"/>
          </a:xfrm>
        </p:grpSpPr>
        <p:grpSp>
          <p:nvGrpSpPr>
            <p:cNvPr id="22" name="Group 18">
              <a:extLst>
                <a:ext uri="{FF2B5EF4-FFF2-40B4-BE49-F238E27FC236}">
                  <a16:creationId xmlns:a16="http://schemas.microsoft.com/office/drawing/2014/main" id="{2BAFADBA-9525-8781-C4E8-F6F979802DDD}"/>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id="{EA740F68-3F65-10BF-9ED8-B67D677EEBC5}"/>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txBody>
              <a:bodyPr/>
              <a:lstStyle/>
              <a:p>
                <a:endParaRPr lang="en-US"/>
              </a:p>
            </p:txBody>
          </p:sp>
          <p:sp>
            <p:nvSpPr>
              <p:cNvPr id="25" name="Freeform 20">
                <a:extLst>
                  <a:ext uri="{FF2B5EF4-FFF2-40B4-BE49-F238E27FC236}">
                    <a16:creationId xmlns:a16="http://schemas.microsoft.com/office/drawing/2014/main" id="{1211F349-5BC9-1326-3A9B-F171B45A3CA8}"/>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txBody>
              <a:bodyPr/>
              <a:lstStyle/>
              <a:p>
                <a:endParaRPr lang="en-US"/>
              </a:p>
            </p:txBody>
          </p:sp>
        </p:grpSp>
        <p:sp>
          <p:nvSpPr>
            <p:cNvPr id="23" name="TextBox 22">
              <a:extLst>
                <a:ext uri="{FF2B5EF4-FFF2-40B4-BE49-F238E27FC236}">
                  <a16:creationId xmlns:a16="http://schemas.microsoft.com/office/drawing/2014/main" id="{5CDE666A-6A52-55F1-AA25-6668960E595C}"/>
                </a:ext>
              </a:extLst>
            </p:cNvPr>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sz="5400" b="1" dirty="0">
                  <a:solidFill>
                    <a:srgbClr val="FF0000"/>
                  </a:solidFill>
                  <a:latin typeface="Cambria" panose="02040503050406030204" pitchFamily="18" charset="0"/>
                  <a:ea typeface="Cambria" panose="02040503050406030204" pitchFamily="18" charset="0"/>
                </a:rPr>
                <a:t>T</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ưới nước để duy trì độ ẩm cho đất</a:t>
              </a:r>
            </a:p>
          </p:txBody>
        </p:sp>
      </p:grpSp>
      <p:grpSp>
        <p:nvGrpSpPr>
          <p:cNvPr id="26" name="Group 25">
            <a:extLst>
              <a:ext uri="{FF2B5EF4-FFF2-40B4-BE49-F238E27FC236}">
                <a16:creationId xmlns:a16="http://schemas.microsoft.com/office/drawing/2014/main" id="{C50C99F8-37D5-3755-52A1-E17FD03EB881}"/>
              </a:ext>
            </a:extLst>
          </p:cNvPr>
          <p:cNvGrpSpPr/>
          <p:nvPr/>
        </p:nvGrpSpPr>
        <p:grpSpPr>
          <a:xfrm>
            <a:off x="5562600" y="5219700"/>
            <a:ext cx="7010400" cy="4779264"/>
            <a:chOff x="4495800" y="5219700"/>
            <a:chExt cx="7010400" cy="4779264"/>
          </a:xfrm>
        </p:grpSpPr>
        <p:sp>
          <p:nvSpPr>
            <p:cNvPr id="27" name="Freeform 4">
              <a:extLst>
                <a:ext uri="{FF2B5EF4-FFF2-40B4-BE49-F238E27FC236}">
                  <a16:creationId xmlns:a16="http://schemas.microsoft.com/office/drawing/2014/main" id="{F2FB3250-01D1-9590-2769-910EA2DD1624}"/>
                </a:ext>
              </a:extLst>
            </p:cNvPr>
            <p:cNvSpPr/>
            <p:nvPr/>
          </p:nvSpPr>
          <p:spPr>
            <a:xfrm>
              <a:off x="4495800" y="7429500"/>
              <a:ext cx="3810000" cy="2569464"/>
            </a:xfrm>
            <a:custGeom>
              <a:avLst/>
              <a:gdLst/>
              <a:ahLst/>
              <a:cxnLst/>
              <a:rect l="l" t="t" r="r" b="b"/>
              <a:pathLst>
                <a:path w="7315200" h="3483864">
                  <a:moveTo>
                    <a:pt x="0" y="0"/>
                  </a:moveTo>
                  <a:lnTo>
                    <a:pt x="7315200" y="0"/>
                  </a:lnTo>
                  <a:lnTo>
                    <a:pt x="7315200" y="3483864"/>
                  </a:lnTo>
                  <a:lnTo>
                    <a:pt x="0" y="34838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4">
              <a:extLst>
                <a:ext uri="{FF2B5EF4-FFF2-40B4-BE49-F238E27FC236}">
                  <a16:creationId xmlns:a16="http://schemas.microsoft.com/office/drawing/2014/main" id="{4EC40F1B-FE3D-56A5-36E4-3091DF2C217F}"/>
                </a:ext>
              </a:extLst>
            </p:cNvPr>
            <p:cNvSpPr/>
            <p:nvPr/>
          </p:nvSpPr>
          <p:spPr>
            <a:xfrm>
              <a:off x="6705600" y="5219700"/>
              <a:ext cx="4800600" cy="4648200"/>
            </a:xfrm>
            <a:custGeom>
              <a:avLst/>
              <a:gdLst/>
              <a:ahLst/>
              <a:cxnLst/>
              <a:rect l="l" t="t" r="r" b="b"/>
              <a:pathLst>
                <a:path w="3986212" h="4114800">
                  <a:moveTo>
                    <a:pt x="0" y="0"/>
                  </a:moveTo>
                  <a:lnTo>
                    <a:pt x="3986213" y="0"/>
                  </a:lnTo>
                  <a:lnTo>
                    <a:pt x="398621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15904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txBody>
            <a:bodyPr/>
            <a:lstStyle/>
            <a:p>
              <a:endParaRPr lang="en-US"/>
            </a:p>
          </p:txBody>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txBody>
            <a:bodyPr/>
            <a:lstStyle/>
            <a:p>
              <a:endParaRPr lang="en-US"/>
            </a:p>
          </p:txBody>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txBody>
            <a:bodyPr/>
            <a:lstStyle/>
            <a:p>
              <a:endParaRPr lang="en-US"/>
            </a:p>
          </p:txBody>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txBody>
            <a:bodyPr/>
            <a:lstStyle/>
            <a:p>
              <a:endParaRPr lang="en-US"/>
            </a:p>
          </p:txBody>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pic>
        <p:nvPicPr>
          <p:cNvPr id="3" name="Picture 2">
            <a:extLst>
              <a:ext uri="{FF2B5EF4-FFF2-40B4-BE49-F238E27FC236}">
                <a16:creationId xmlns:a16="http://schemas.microsoft.com/office/drawing/2014/main" id="{531CADEF-EB17-6B43-C4B3-286EE578B328}"/>
              </a:ext>
            </a:extLst>
          </p:cNvPr>
          <p:cNvPicPr>
            <a:picLocks noChangeAspect="1"/>
          </p:cNvPicPr>
          <p:nvPr/>
        </p:nvPicPr>
        <p:blipFill>
          <a:blip r:embed="rId2"/>
          <a:stretch>
            <a:fillRect/>
          </a:stretch>
        </p:blipFill>
        <p:spPr>
          <a:xfrm>
            <a:off x="6096000" y="2705100"/>
            <a:ext cx="6284073" cy="5148316"/>
          </a:xfrm>
          <a:prstGeom prst="rect">
            <a:avLst/>
          </a:prstGeom>
        </p:spPr>
      </p:pic>
      <p:pic>
        <p:nvPicPr>
          <p:cNvPr id="27" name="Picture 26">
            <a:extLst>
              <a:ext uri="{FF2B5EF4-FFF2-40B4-BE49-F238E27FC236}">
                <a16:creationId xmlns:a16="http://schemas.microsoft.com/office/drawing/2014/main" id="{E2660B18-9C21-7742-239F-C22A3FC602C8}"/>
              </a:ext>
            </a:extLst>
          </p:cNvPr>
          <p:cNvPicPr>
            <a:picLocks noChangeAspect="1"/>
          </p:cNvPicPr>
          <p:nvPr/>
        </p:nvPicPr>
        <p:blipFill>
          <a:blip r:embed="rId3"/>
          <a:srcRect/>
          <a:stretch>
            <a:fillRect/>
          </a:stretch>
        </p:blipFill>
        <p:spPr>
          <a:xfrm>
            <a:off x="13030200" y="2933700"/>
            <a:ext cx="5078799" cy="7025429"/>
          </a:xfrm>
          <a:prstGeom prst="rect">
            <a:avLst/>
          </a:prstGeom>
        </p:spPr>
      </p:pic>
      <p:sp>
        <p:nvSpPr>
          <p:cNvPr id="29" name="Oval 2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0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2"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D7DCA18A-AD02-9477-1A92-6EA35DE2A762}"/>
              </a:ext>
            </a:extLst>
          </p:cNvPr>
          <p:cNvSpPr txBox="1"/>
          <p:nvPr/>
        </p:nvSpPr>
        <p:spPr>
          <a:xfrm>
            <a:off x="2209800" y="2781300"/>
            <a:ext cx="10871652" cy="4154984"/>
          </a:xfrm>
          <a:prstGeom prst="rect">
            <a:avLst/>
          </a:prstGeom>
          <a:noFill/>
        </p:spPr>
        <p:txBody>
          <a:bodyPr wrap="square" rtlCol="0">
            <a:spAutoFit/>
          </a:bodyPr>
          <a:lstStyle/>
          <a:p>
            <a:pPr lvl="0" algn="ctr"/>
            <a:r>
              <a:rPr lang="pt-BR" sz="6600" b="1" dirty="0">
                <a:solidFill>
                  <a:prstClr val="black"/>
                </a:solidFill>
              </a:rPr>
              <a:t>Vì sao trồng cây gây rừng là một trong những biện pháp hiệu quả nhất đề phòng tránh xói mòn </a:t>
            </a:r>
            <a:r>
              <a:rPr lang="pt-BR" sz="6600" b="1">
                <a:solidFill>
                  <a:prstClr val="black"/>
                </a:solidFill>
              </a:rPr>
              <a:t>đất?C</a:t>
            </a:r>
            <a:endParaRPr kumimoji="0" lang="en-US" sz="6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417333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F56A5C-8ACC-1E42-3871-7B8A3640F62B}"/>
              </a:ext>
            </a:extLst>
          </p:cNvPr>
          <p:cNvSpPr txBox="1"/>
          <p:nvPr/>
        </p:nvSpPr>
        <p:spPr>
          <a:xfrm>
            <a:off x="2209800" y="2781300"/>
            <a:ext cx="13944600" cy="3139321"/>
          </a:xfrm>
          <a:prstGeom prst="rect">
            <a:avLst/>
          </a:prstGeom>
          <a:noFill/>
        </p:spPr>
        <p:txBody>
          <a:bodyPr wrap="square" rtlCol="0">
            <a:spAutoFit/>
          </a:bodyPr>
          <a:lstStyle/>
          <a:p>
            <a:pPr lvl="0" algn="ctr"/>
            <a:r>
              <a:rPr lang="pt-BR" sz="6600" b="1" dirty="0">
                <a:solidFill>
                  <a:prstClr val="black"/>
                </a:solidFill>
              </a:rPr>
              <a:t>Vì sao trồng cây gây rừng là một trong những biện pháp hiệu quả nhất đề phòng tránh xói mòn đất?</a:t>
            </a:r>
            <a:endParaRPr kumimoji="0" lang="en-US" sz="6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62632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5EAF7A-822E-CD31-FBEF-2DA78599CC9F}"/>
              </a:ext>
            </a:extLst>
          </p:cNvPr>
          <p:cNvSpPr txBox="1"/>
          <p:nvPr/>
        </p:nvSpPr>
        <p:spPr>
          <a:xfrm>
            <a:off x="1143000" y="647700"/>
            <a:ext cx="16611600" cy="2308324"/>
          </a:xfrm>
          <a:prstGeom prst="rect">
            <a:avLst/>
          </a:prstGeom>
          <a:noFill/>
        </p:spPr>
        <p:txBody>
          <a:bodyPr wrap="square">
            <a:spAutoFit/>
          </a:bodyPr>
          <a:lstStyle/>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Rừng bảo vệ và cải tạo đất. Nhờ có tán lá xoè rộng như chiếc ô, nước mưa không xối thẳng xuống mặt đất, nắng không đốt cháy mặt đất, nên lớp đất trên mặt khó bị rửa trôi theo nước mưa.</a:t>
            </a:r>
          </a:p>
        </p:txBody>
      </p:sp>
      <p:sp>
        <p:nvSpPr>
          <p:cNvPr id="3" name="Freeform 2">
            <a:extLst>
              <a:ext uri="{FF2B5EF4-FFF2-40B4-BE49-F238E27FC236}">
                <a16:creationId xmlns:a16="http://schemas.microsoft.com/office/drawing/2014/main" id="{4C872BCF-7DD3-6DF3-2191-7FF8B222D5A0}"/>
              </a:ext>
            </a:extLst>
          </p:cNvPr>
          <p:cNvSpPr/>
          <p:nvPr/>
        </p:nvSpPr>
        <p:spPr>
          <a:xfrm>
            <a:off x="4343400" y="3695700"/>
            <a:ext cx="10515600" cy="5410200"/>
          </a:xfrm>
          <a:custGeom>
            <a:avLst/>
            <a:gdLst/>
            <a:ahLst/>
            <a:cxnLst/>
            <a:rect l="l" t="t" r="r" b="b"/>
            <a:pathLst>
              <a:path w="8710182" h="6162454">
                <a:moveTo>
                  <a:pt x="0" y="0"/>
                </a:moveTo>
                <a:lnTo>
                  <a:pt x="8710182" y="0"/>
                </a:lnTo>
                <a:lnTo>
                  <a:pt x="8710182" y="6162454"/>
                </a:lnTo>
                <a:lnTo>
                  <a:pt x="0" y="6162454"/>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4045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64BB78-EFFE-F798-95B9-7A8DFBF1D1E6}"/>
              </a:ext>
            </a:extLst>
          </p:cNvPr>
          <p:cNvSpPr txBox="1"/>
          <p:nvPr/>
        </p:nvSpPr>
        <p:spPr>
          <a:xfrm>
            <a:off x="1143000" y="647700"/>
            <a:ext cx="16611600" cy="1938992"/>
          </a:xfrm>
          <a:prstGeom prst="rect">
            <a:avLst/>
          </a:prstGeom>
          <a:noFill/>
        </p:spPr>
        <p:txBody>
          <a:bodyPr wrap="square">
            <a:spAutoFit/>
          </a:bodyPr>
          <a:lstStyle/>
          <a:p>
            <a:pPr lvl="0" algn="ctr" defTabSz="1219170">
              <a:buClr>
                <a:srgbClr val="000000"/>
              </a:buClr>
            </a:pPr>
            <a:r>
              <a:rPr lang="en-US" sz="4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Đ</a:t>
            </a:r>
            <a:r>
              <a:rPr lang="vi-VN" sz="4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ất rừng hầu như tự bón phân, vì cành lá rơi rụng từ</a:t>
            </a:r>
            <a:r>
              <a:rPr lang="en-US" sz="4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vi-VN" sz="4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cây sẽ bị phân huỷ, tạo thành các chất dinh dưỡng, làm tăng độ màu mỡ của đất. Đất phì nhiêu, tơi xốp sẽ thấm tốt, giữ nước tốt và hạn chế xói mòn</a:t>
            </a:r>
          </a:p>
        </p:txBody>
      </p:sp>
      <p:sp>
        <p:nvSpPr>
          <p:cNvPr id="3" name="TextBox 2">
            <a:extLst>
              <a:ext uri="{FF2B5EF4-FFF2-40B4-BE49-F238E27FC236}">
                <a16:creationId xmlns:a16="http://schemas.microsoft.com/office/drawing/2014/main" id="{B479EF9D-D1BE-8122-C0F4-43100842997D}"/>
              </a:ext>
            </a:extLst>
          </p:cNvPr>
          <p:cNvSpPr txBox="1"/>
          <p:nvPr/>
        </p:nvSpPr>
        <p:spPr>
          <a:xfrm>
            <a:off x="838200" y="2749985"/>
            <a:ext cx="16611600" cy="1938992"/>
          </a:xfrm>
          <a:prstGeom prst="rect">
            <a:avLst/>
          </a:prstGeom>
          <a:noFill/>
        </p:spPr>
        <p:txBody>
          <a:bodyPr wrap="square">
            <a:spAutoFit/>
          </a:bodyPr>
          <a:lstStyle/>
          <a:p>
            <a:pPr lvl="0" algn="ctr" defTabSz="1219170">
              <a:buClr>
                <a:srgbClr val="000000"/>
              </a:buClr>
            </a:pPr>
            <a:r>
              <a:rPr 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sym typeface="Arial"/>
              </a:rPr>
              <a:t>Rừng có tác dụng điều hoà dòng chảy trong sông ngòi và dưới đất. Những vùng có nhiều rừng che phủ sẽ giảm bớt được </a:t>
            </a:r>
            <a:endParaRPr lang="en-US" sz="4000" b="1" kern="0" dirty="0">
              <a:solidFill>
                <a:srgbClr val="FF0000"/>
              </a:solidFill>
              <a:latin typeface="Calibri" panose="020F0502020204030204" pitchFamily="34" charset="0"/>
              <a:ea typeface="Calibri" panose="020F0502020204030204" pitchFamily="34" charset="0"/>
              <a:cs typeface="Calibri" panose="020F0502020204030204" pitchFamily="34" charset="0"/>
              <a:sym typeface="Arial"/>
            </a:endParaRPr>
          </a:p>
          <a:p>
            <a:pPr lvl="0" algn="ctr" defTabSz="1219170">
              <a:buClr>
                <a:srgbClr val="000000"/>
              </a:buClr>
            </a:pPr>
            <a:r>
              <a:rPr 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sym typeface="Arial"/>
              </a:rPr>
              <a:t>thiên tai hạn hán và lũ lụt.</a:t>
            </a:r>
          </a:p>
        </p:txBody>
      </p:sp>
      <p:sp>
        <p:nvSpPr>
          <p:cNvPr id="4" name="Freeform 4">
            <a:extLst>
              <a:ext uri="{FF2B5EF4-FFF2-40B4-BE49-F238E27FC236}">
                <a16:creationId xmlns:a16="http://schemas.microsoft.com/office/drawing/2014/main" id="{4F3EAC17-74A3-E3F9-FB91-A008261700B9}"/>
              </a:ext>
            </a:extLst>
          </p:cNvPr>
          <p:cNvSpPr/>
          <p:nvPr/>
        </p:nvSpPr>
        <p:spPr>
          <a:xfrm>
            <a:off x="4343400" y="4533900"/>
            <a:ext cx="10134600" cy="5297759"/>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23695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936B0B-94BF-E05A-1DB2-C6A9B37D2703}"/>
              </a:ext>
            </a:extLst>
          </p:cNvPr>
          <p:cNvPicPr>
            <a:picLocks noChangeAspect="1"/>
          </p:cNvPicPr>
          <p:nvPr/>
        </p:nvPicPr>
        <p:blipFill>
          <a:blip r:embed="rId2"/>
          <a:stretch>
            <a:fillRect/>
          </a:stretch>
        </p:blipFill>
        <p:spPr>
          <a:xfrm>
            <a:off x="152400" y="190500"/>
            <a:ext cx="3733800" cy="1143000"/>
          </a:xfrm>
          <a:prstGeom prst="rect">
            <a:avLst/>
          </a:prstGeom>
        </p:spPr>
      </p:pic>
      <p:sp>
        <p:nvSpPr>
          <p:cNvPr id="3" name="TextBox 2">
            <a:extLst>
              <a:ext uri="{FF2B5EF4-FFF2-40B4-BE49-F238E27FC236}">
                <a16:creationId xmlns:a16="http://schemas.microsoft.com/office/drawing/2014/main" id="{5D836BBF-5BBF-8D26-246D-7F001770816B}"/>
              </a:ext>
            </a:extLst>
          </p:cNvPr>
          <p:cNvSpPr txBox="1"/>
          <p:nvPr/>
        </p:nvSpPr>
        <p:spPr>
          <a:xfrm>
            <a:off x="381000" y="3086100"/>
            <a:ext cx="7993402" cy="3477875"/>
          </a:xfrm>
          <a:prstGeom prst="rect">
            <a:avLst/>
          </a:prstGeom>
          <a:noFill/>
        </p:spPr>
        <p:txBody>
          <a:bodyPr wrap="square" rtlCol="0">
            <a:spAutoFit/>
          </a:bodyPr>
          <a:lstStyle/>
          <a:p>
            <a:pPr algn="just"/>
            <a:r>
              <a:rPr lang="vi-VN" sz="4400" dirty="0">
                <a:solidFill>
                  <a:srgbClr val="002060"/>
                </a:solidFill>
                <a:latin typeface="Calibri" panose="020F0502020204030204" pitchFamily="34" charset="0"/>
                <a:cs typeface="Calibri" panose="020F0502020204030204" pitchFamily="34" charset="0"/>
              </a:rPr>
              <a:t>Ở Việt Nam, xói mòn đất do gió thường xảy ra ở một số dải đất cát ven biển miền Trung (hình 6), làm ảnh hưởng nghiêm trọng đến sản xuất nông nghiệp và giao thông.</a:t>
            </a:r>
          </a:p>
        </p:txBody>
      </p:sp>
      <p:pic>
        <p:nvPicPr>
          <p:cNvPr id="4" name="Picture 3">
            <a:extLst>
              <a:ext uri="{FF2B5EF4-FFF2-40B4-BE49-F238E27FC236}">
                <a16:creationId xmlns:a16="http://schemas.microsoft.com/office/drawing/2014/main" id="{FC216AE4-1183-240F-4B42-82D8CF993EA8}"/>
              </a:ext>
            </a:extLst>
          </p:cNvPr>
          <p:cNvPicPr>
            <a:picLocks noChangeAspect="1"/>
          </p:cNvPicPr>
          <p:nvPr/>
        </p:nvPicPr>
        <p:blipFill>
          <a:blip r:embed="rId3"/>
          <a:stretch>
            <a:fillRect/>
          </a:stretch>
        </p:blipFill>
        <p:spPr>
          <a:xfrm>
            <a:off x="9372600" y="3086100"/>
            <a:ext cx="7467600" cy="34714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0819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495300"/>
            <a:ext cx="12649200" cy="81915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313711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Ở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địa</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phương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em</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hiện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tượng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xói</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mòn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đất</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không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b="1" dirty="0" err="1">
                  <a:solidFill>
                    <a:srgbClr val="000000"/>
                  </a:solidFill>
                  <a:latin typeface="Calibri" panose="020F0502020204030204" pitchFamily="34" charset="0"/>
                  <a:cs typeface="Calibri" panose="020F0502020204030204" pitchFamily="34" charset="0"/>
                </a:rPr>
                <a:t>Hiện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tượng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đó</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đang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diễn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ra</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như</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thế</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nào</a:t>
              </a:r>
              <a:r>
                <a:rPr lang="en-US" sz="6000" b="1" dirty="0">
                  <a:solidFill>
                    <a:srgbClr val="000000"/>
                  </a:solidFill>
                  <a:latin typeface="Calibri" panose="020F0502020204030204" pitchFamily="34" charset="0"/>
                  <a:cs typeface="Calibri" panose="020F0502020204030204" pitchFamily="34" charset="0"/>
                </a:rPr>
                <a: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609600" y="571500"/>
            <a:ext cx="17145000" cy="9220200"/>
            <a:chOff x="0" y="0"/>
            <a:chExt cx="4616358" cy="3815125"/>
          </a:xfrm>
        </p:grpSpPr>
        <p:sp>
          <p:nvSpPr>
            <p:cNvPr id="5" name="Freeform 5"/>
            <p:cNvSpPr/>
            <p:nvPr/>
          </p:nvSpPr>
          <p:spPr>
            <a:xfrm>
              <a:off x="80010" y="80010"/>
              <a:ext cx="4523648" cy="3722415"/>
            </a:xfrm>
            <a:custGeom>
              <a:avLst/>
              <a:gdLst/>
              <a:ahLst/>
              <a:cxnLst/>
              <a:rect l="l" t="t" r="r" b="b"/>
              <a:pathLst>
                <a:path w="4523648" h="3722415">
                  <a:moveTo>
                    <a:pt x="0" y="3667805"/>
                  </a:moveTo>
                  <a:lnTo>
                    <a:pt x="0" y="3722415"/>
                  </a:lnTo>
                  <a:lnTo>
                    <a:pt x="4523648" y="3722415"/>
                  </a:lnTo>
                  <a:lnTo>
                    <a:pt x="4523648" y="0"/>
                  </a:lnTo>
                  <a:lnTo>
                    <a:pt x="4469038" y="0"/>
                  </a:lnTo>
                  <a:lnTo>
                    <a:pt x="4469038" y="3667805"/>
                  </a:lnTo>
                  <a:close/>
                </a:path>
              </a:pathLst>
            </a:custGeom>
            <a:solidFill>
              <a:srgbClr val="6AC259"/>
            </a:solidFill>
          </p:spPr>
          <p:txBody>
            <a:bodyPr/>
            <a:lstStyle/>
            <a:p>
              <a:endParaRPr lang="en-US"/>
            </a:p>
          </p:txBody>
        </p:sp>
        <p:sp>
          <p:nvSpPr>
            <p:cNvPr id="6" name="Freeform 6"/>
            <p:cNvSpPr/>
            <p:nvPr/>
          </p:nvSpPr>
          <p:spPr>
            <a:xfrm>
              <a:off x="67310" y="67310"/>
              <a:ext cx="4549048" cy="3747815"/>
            </a:xfrm>
            <a:custGeom>
              <a:avLst/>
              <a:gdLst/>
              <a:ahLst/>
              <a:cxnLst/>
              <a:rect l="l" t="t" r="r" b="b"/>
              <a:pathLst>
                <a:path w="4549048" h="3747815">
                  <a:moveTo>
                    <a:pt x="4481738" y="0"/>
                  </a:moveTo>
                  <a:lnTo>
                    <a:pt x="4481738" y="12700"/>
                  </a:lnTo>
                  <a:lnTo>
                    <a:pt x="4536348" y="12700"/>
                  </a:lnTo>
                  <a:lnTo>
                    <a:pt x="4536348" y="3735115"/>
                  </a:lnTo>
                  <a:lnTo>
                    <a:pt x="12700" y="3735115"/>
                  </a:lnTo>
                  <a:lnTo>
                    <a:pt x="12700" y="3680505"/>
                  </a:lnTo>
                  <a:lnTo>
                    <a:pt x="0" y="3680505"/>
                  </a:lnTo>
                  <a:lnTo>
                    <a:pt x="0" y="3747815"/>
                  </a:lnTo>
                  <a:lnTo>
                    <a:pt x="4549048" y="3747815"/>
                  </a:lnTo>
                  <a:lnTo>
                    <a:pt x="4549048" y="0"/>
                  </a:lnTo>
                  <a:close/>
                </a:path>
              </a:pathLst>
            </a:custGeom>
            <a:solidFill>
              <a:srgbClr val="2B262E"/>
            </a:solidFill>
          </p:spPr>
          <p:txBody>
            <a:bodyPr/>
            <a:lstStyle/>
            <a:p>
              <a:endParaRPr lang="en-US"/>
            </a:p>
          </p:txBody>
        </p:sp>
        <p:sp>
          <p:nvSpPr>
            <p:cNvPr id="7" name="Freeform 7"/>
            <p:cNvSpPr/>
            <p:nvPr/>
          </p:nvSpPr>
          <p:spPr>
            <a:xfrm>
              <a:off x="12700" y="12700"/>
              <a:ext cx="4523648" cy="3722415"/>
            </a:xfrm>
            <a:custGeom>
              <a:avLst/>
              <a:gdLst/>
              <a:ahLst/>
              <a:cxnLst/>
              <a:rect l="l" t="t" r="r" b="b"/>
              <a:pathLst>
                <a:path w="4523648" h="3722415">
                  <a:moveTo>
                    <a:pt x="0" y="0"/>
                  </a:moveTo>
                  <a:lnTo>
                    <a:pt x="4523648" y="0"/>
                  </a:lnTo>
                  <a:lnTo>
                    <a:pt x="4523648" y="3722415"/>
                  </a:lnTo>
                  <a:lnTo>
                    <a:pt x="0" y="3722415"/>
                  </a:lnTo>
                  <a:close/>
                </a:path>
              </a:pathLst>
            </a:custGeom>
            <a:solidFill>
              <a:srgbClr val="FFFFFF"/>
            </a:solidFill>
          </p:spPr>
          <p:txBody>
            <a:bodyPr/>
            <a:lstStyle/>
            <a:p>
              <a:endParaRPr lang="en-US"/>
            </a:p>
          </p:txBody>
        </p:sp>
        <p:sp>
          <p:nvSpPr>
            <p:cNvPr id="8" name="Freeform 8"/>
            <p:cNvSpPr/>
            <p:nvPr/>
          </p:nvSpPr>
          <p:spPr>
            <a:xfrm>
              <a:off x="0" y="0"/>
              <a:ext cx="4549048" cy="3747815"/>
            </a:xfrm>
            <a:custGeom>
              <a:avLst/>
              <a:gdLst/>
              <a:ahLst/>
              <a:cxnLst/>
              <a:rect l="l" t="t" r="r" b="b"/>
              <a:pathLst>
                <a:path w="4549048" h="3747815">
                  <a:moveTo>
                    <a:pt x="80010" y="3747815"/>
                  </a:moveTo>
                  <a:lnTo>
                    <a:pt x="4549048" y="3747815"/>
                  </a:lnTo>
                  <a:lnTo>
                    <a:pt x="4549048" y="80010"/>
                  </a:lnTo>
                  <a:lnTo>
                    <a:pt x="4549048" y="67310"/>
                  </a:lnTo>
                  <a:lnTo>
                    <a:pt x="4549048" y="0"/>
                  </a:lnTo>
                  <a:lnTo>
                    <a:pt x="0" y="0"/>
                  </a:lnTo>
                  <a:lnTo>
                    <a:pt x="0" y="3747815"/>
                  </a:lnTo>
                  <a:lnTo>
                    <a:pt x="67310" y="3747815"/>
                  </a:lnTo>
                  <a:lnTo>
                    <a:pt x="80010" y="3747815"/>
                  </a:lnTo>
                  <a:close/>
                  <a:moveTo>
                    <a:pt x="12700" y="12700"/>
                  </a:moveTo>
                  <a:lnTo>
                    <a:pt x="4536348" y="12700"/>
                  </a:lnTo>
                  <a:lnTo>
                    <a:pt x="4536348" y="3735115"/>
                  </a:lnTo>
                  <a:lnTo>
                    <a:pt x="12700" y="3735115"/>
                  </a:lnTo>
                  <a:lnTo>
                    <a:pt x="12700" y="12700"/>
                  </a:lnTo>
                  <a:close/>
                </a:path>
              </a:pathLst>
            </a:custGeom>
            <a:solidFill>
              <a:srgbClr val="2B262E"/>
            </a:solidFill>
          </p:spPr>
          <p:txBody>
            <a:bodyPr/>
            <a:lstStyle/>
            <a:p>
              <a:endParaRPr lang="en-US"/>
            </a:p>
          </p:txBody>
        </p:sp>
      </p:grpSp>
      <p:graphicFrame>
        <p:nvGraphicFramePr>
          <p:cNvPr id="61" name="Table 61">
            <a:extLst>
              <a:ext uri="{FF2B5EF4-FFF2-40B4-BE49-F238E27FC236}">
                <a16:creationId xmlns:a16="http://schemas.microsoft.com/office/drawing/2014/main" id="{3461E7CB-F0B1-05B9-EB1F-85FA54E90B55}"/>
              </a:ext>
            </a:extLst>
          </p:cNvPr>
          <p:cNvGraphicFramePr>
            <a:graphicFrameLocks noGrp="1"/>
          </p:cNvGraphicFramePr>
          <p:nvPr>
            <p:extLst>
              <p:ext uri="{D42A27DB-BD31-4B8C-83A1-F6EECF244321}">
                <p14:modId xmlns:p14="http://schemas.microsoft.com/office/powerpoint/2010/main" val="182304596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gridCol w="1948543">
                  <a:extLst>
                    <a:ext uri="{9D8B030D-6E8A-4147-A177-3AD203B41FA5}">
                      <a16:colId xmlns:a16="http://schemas.microsoft.com/office/drawing/2014/main"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graphicFrame>
        <p:nvGraphicFramePr>
          <p:cNvPr id="62" name="Table 61">
            <a:extLst>
              <a:ext uri="{FF2B5EF4-FFF2-40B4-BE49-F238E27FC236}">
                <a16:creationId xmlns:a16="http://schemas.microsoft.com/office/drawing/2014/main" id="{6543DF0C-C2B5-69F2-BBBD-00C31E0CD9CF}"/>
              </a:ext>
            </a:extLst>
          </p:cNvPr>
          <p:cNvGraphicFramePr>
            <a:graphicFrameLocks noGrp="1"/>
          </p:cNvGraphicFramePr>
          <p:nvPr>
            <p:extLst>
              <p:ext uri="{D42A27DB-BD31-4B8C-83A1-F6EECF244321}">
                <p14:modId xmlns:p14="http://schemas.microsoft.com/office/powerpoint/2010/main" val="2440967466"/>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graphicFrame>
        <p:nvGraphicFramePr>
          <p:cNvPr id="63" name="Table 62">
            <a:extLst>
              <a:ext uri="{FF2B5EF4-FFF2-40B4-BE49-F238E27FC236}">
                <a16:creationId xmlns:a16="http://schemas.microsoft.com/office/drawing/2014/main" id="{A3848A8A-E9E9-E270-C2C2-2ACA359CDCC2}"/>
              </a:ext>
            </a:extLst>
          </p:cNvPr>
          <p:cNvGraphicFramePr>
            <a:graphicFrameLocks noGrp="1"/>
          </p:cNvGraphicFramePr>
          <p:nvPr>
            <p:extLst>
              <p:ext uri="{D42A27DB-BD31-4B8C-83A1-F6EECF244321}">
                <p14:modId xmlns:p14="http://schemas.microsoft.com/office/powerpoint/2010/main" val="1745839125"/>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64" name="Freeform 4">
            <a:extLst>
              <a:ext uri="{FF2B5EF4-FFF2-40B4-BE49-F238E27FC236}">
                <a16:creationId xmlns:a16="http://schemas.microsoft.com/office/drawing/2014/main" id="{FFBA2DC1-380B-D287-FE89-683F05BF0728}"/>
              </a:ext>
            </a:extLst>
          </p:cNvPr>
          <p:cNvSpPr/>
          <p:nvPr/>
        </p:nvSpPr>
        <p:spPr>
          <a:xfrm>
            <a:off x="14249400" y="4762500"/>
            <a:ext cx="2819400" cy="48006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2"/>
            <a:stretch>
              <a:fillRect/>
            </a:stretch>
          </a:blipFill>
        </p:spPr>
        <p:txBody>
          <a:bodyPr/>
          <a:lstStyle/>
          <a:p>
            <a:endParaRPr lang="en-US"/>
          </a:p>
        </p:txBody>
      </p:sp>
      <p:sp>
        <p:nvSpPr>
          <p:cNvPr id="65" name="TextBox 64">
            <a:extLst>
              <a:ext uri="{FF2B5EF4-FFF2-40B4-BE49-F238E27FC236}">
                <a16:creationId xmlns:a16="http://schemas.microsoft.com/office/drawing/2014/main" id="{9FD05294-F408-988D-7D30-27CC776EA22D}"/>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66" name="TextBox 65">
            <a:extLst>
              <a:ext uri="{FF2B5EF4-FFF2-40B4-BE49-F238E27FC236}">
                <a16:creationId xmlns:a16="http://schemas.microsoft.com/office/drawing/2014/main" id="{62742CFD-21E8-A508-9B74-AE07BF6DE9B8}"/>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t>mất</a:t>
            </a:r>
            <a:endParaRPr lang="en-US" sz="6000" b="1" dirty="0"/>
          </a:p>
        </p:txBody>
      </p:sp>
      <p:sp>
        <p:nvSpPr>
          <p:cNvPr id="67" name="TextBox 66">
            <a:extLst>
              <a:ext uri="{FF2B5EF4-FFF2-40B4-BE49-F238E27FC236}">
                <a16:creationId xmlns:a16="http://schemas.microsoft.com/office/drawing/2014/main" id="{A806AC60-D60B-2CE7-8411-0F22898A6B09}"/>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t>lớp</a:t>
            </a:r>
            <a:endParaRPr lang="en-US" sz="6000" b="1" dirty="0"/>
          </a:p>
        </p:txBody>
      </p:sp>
      <p:sp>
        <p:nvSpPr>
          <p:cNvPr id="68" name="TextBox 67">
            <a:extLst>
              <a:ext uri="{FF2B5EF4-FFF2-40B4-BE49-F238E27FC236}">
                <a16:creationId xmlns:a16="http://schemas.microsoft.com/office/drawing/2014/main" id="{8AF19ACF-A237-AC60-6D68-8CDF237D1AD4}"/>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t>bề</a:t>
            </a:r>
            <a:endParaRPr lang="en-US" sz="6000" b="1" dirty="0"/>
          </a:p>
        </p:txBody>
      </p:sp>
      <p:sp>
        <p:nvSpPr>
          <p:cNvPr id="69" name="TextBox 68">
            <a:extLst>
              <a:ext uri="{FF2B5EF4-FFF2-40B4-BE49-F238E27FC236}">
                <a16:creationId xmlns:a16="http://schemas.microsoft.com/office/drawing/2014/main" id="{AE8208AD-8330-78AC-FCCF-53CE78AB0505}"/>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0" name="TextBox 69">
            <a:extLst>
              <a:ext uri="{FF2B5EF4-FFF2-40B4-BE49-F238E27FC236}">
                <a16:creationId xmlns:a16="http://schemas.microsoft.com/office/drawing/2014/main" id="{A7919AE4-1F67-DE0C-D2A1-3C2241F1A196}"/>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t>mất</a:t>
            </a:r>
            <a:endParaRPr lang="en-US" sz="6000" b="1" dirty="0"/>
          </a:p>
        </p:txBody>
      </p:sp>
      <p:sp>
        <p:nvSpPr>
          <p:cNvPr id="71" name="TextBox 70">
            <a:extLst>
              <a:ext uri="{FF2B5EF4-FFF2-40B4-BE49-F238E27FC236}">
                <a16:creationId xmlns:a16="http://schemas.microsoft.com/office/drawing/2014/main" id="{EDC24687-A9BB-B42B-27C7-D766F8FAAB31}"/>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t>mặt</a:t>
            </a:r>
            <a:endParaRPr lang="en-US" sz="6000" b="1" dirty="0"/>
          </a:p>
        </p:txBody>
      </p:sp>
      <p:sp>
        <p:nvSpPr>
          <p:cNvPr id="72" name="TextBox 71">
            <a:extLst>
              <a:ext uri="{FF2B5EF4-FFF2-40B4-BE49-F238E27FC236}">
                <a16:creationId xmlns:a16="http://schemas.microsoft.com/office/drawing/2014/main" id="{1BDBA36A-DF97-7AD9-B4C8-BFBAC886E536}"/>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t>huỷ</a:t>
            </a:r>
            <a:endParaRPr lang="en-US" sz="6000" b="1" dirty="0"/>
          </a:p>
        </p:txBody>
      </p:sp>
      <p:sp>
        <p:nvSpPr>
          <p:cNvPr id="73" name="TextBox 72">
            <a:extLst>
              <a:ext uri="{FF2B5EF4-FFF2-40B4-BE49-F238E27FC236}">
                <a16:creationId xmlns:a16="http://schemas.microsoft.com/office/drawing/2014/main" id="{32191EAE-1A0E-BB0F-934A-8E6BC61C3920}"/>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74" name="TextBox 73">
            <a:extLst>
              <a:ext uri="{FF2B5EF4-FFF2-40B4-BE49-F238E27FC236}">
                <a16:creationId xmlns:a16="http://schemas.microsoft.com/office/drawing/2014/main" id="{E6ED570E-A26E-F08D-DFCA-2605AD8F9397}"/>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t>phá</a:t>
            </a:r>
            <a:endParaRPr lang="en-US" sz="6000" b="1" dirty="0"/>
          </a:p>
        </p:txBody>
      </p:sp>
      <p:sp>
        <p:nvSpPr>
          <p:cNvPr id="75" name="TextBox 74">
            <a:extLst>
              <a:ext uri="{FF2B5EF4-FFF2-40B4-BE49-F238E27FC236}">
                <a16:creationId xmlns:a16="http://schemas.microsoft.com/office/drawing/2014/main" id="{D2F174CB-7558-63F1-2DFC-10FEB41BCE29}"/>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t>dưới</a:t>
            </a:r>
            <a:endParaRPr lang="en-US" sz="6000" b="1" dirty="0"/>
          </a:p>
        </p:txBody>
      </p:sp>
      <p:sp>
        <p:nvSpPr>
          <p:cNvPr id="76" name="TextBox 75">
            <a:extLst>
              <a:ext uri="{FF2B5EF4-FFF2-40B4-BE49-F238E27FC236}">
                <a16:creationId xmlns:a16="http://schemas.microsoft.com/office/drawing/2014/main" id="{F6159584-FCB3-1E92-4D61-3455F93B216E}"/>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t>tầng</a:t>
            </a:r>
            <a:endParaRPr lang="en-US" sz="6000" b="1" dirty="0"/>
          </a:p>
        </p:txBody>
      </p:sp>
      <p:sp>
        <p:nvSpPr>
          <p:cNvPr id="77" name="TextBox 76">
            <a:extLst>
              <a:ext uri="{FF2B5EF4-FFF2-40B4-BE49-F238E27FC236}">
                <a16:creationId xmlns:a16="http://schemas.microsoft.com/office/drawing/2014/main" id="{330D390E-2F6A-B7AF-2968-1966ED2224D3}"/>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8" name="TextBox 77">
            <a:extLst>
              <a:ext uri="{FF2B5EF4-FFF2-40B4-BE49-F238E27FC236}">
                <a16:creationId xmlns:a16="http://schemas.microsoft.com/office/drawing/2014/main" id="{A6A2DF4C-90E6-ECD0-BC15-E51C14ACA99E}"/>
              </a:ext>
            </a:extLst>
          </p:cNvPr>
          <p:cNvSpPr txBox="1"/>
          <p:nvPr/>
        </p:nvSpPr>
        <p:spPr>
          <a:xfrm>
            <a:off x="1981200" y="5372100"/>
            <a:ext cx="1676400" cy="1015663"/>
          </a:xfrm>
          <a:prstGeom prst="rect">
            <a:avLst/>
          </a:prstGeom>
          <a:noFill/>
        </p:spPr>
        <p:txBody>
          <a:bodyPr wrap="square" rtlCol="0">
            <a:spAutoFit/>
          </a:bodyPr>
          <a:lstStyle/>
          <a:p>
            <a:pPr algn="ctr"/>
            <a:r>
              <a:rPr lang="en-US" sz="6000" b="1" dirty="0" err="1"/>
              <a:t>chảy</a:t>
            </a:r>
            <a:endParaRPr lang="en-US" sz="6000" b="1" dirty="0"/>
          </a:p>
        </p:txBody>
      </p:sp>
      <p:sp>
        <p:nvSpPr>
          <p:cNvPr id="79" name="TextBox 78">
            <a:extLst>
              <a:ext uri="{FF2B5EF4-FFF2-40B4-BE49-F238E27FC236}">
                <a16:creationId xmlns:a16="http://schemas.microsoft.com/office/drawing/2014/main" id="{6487BF9C-5BD2-A110-E939-E1A8D49A882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t>vùng</a:t>
            </a:r>
            <a:endParaRPr lang="en-US" sz="6000" b="1" dirty="0"/>
          </a:p>
        </p:txBody>
      </p:sp>
      <p:sp>
        <p:nvSpPr>
          <p:cNvPr id="80" name="TextBox 79">
            <a:extLst>
              <a:ext uri="{FF2B5EF4-FFF2-40B4-BE49-F238E27FC236}">
                <a16:creationId xmlns:a16="http://schemas.microsoft.com/office/drawing/2014/main" id="{4F5B7692-3761-2B00-1AC8-DA59F5F4C78F}"/>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err="1"/>
              <a:t>dốc</a:t>
            </a:r>
            <a:endParaRPr lang="en-US" sz="6000" b="1" dirty="0"/>
          </a:p>
        </p:txBody>
      </p:sp>
      <p:sp>
        <p:nvSpPr>
          <p:cNvPr id="81" name="TextBox 80">
            <a:extLst>
              <a:ext uri="{FF2B5EF4-FFF2-40B4-BE49-F238E27FC236}">
                <a16:creationId xmlns:a16="http://schemas.microsoft.com/office/drawing/2014/main" id="{CFC6A83F-427F-5B47-AAAC-DBB053096191}"/>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t>nước</a:t>
            </a:r>
            <a:endParaRPr lang="en-US" sz="6000" b="1" dirty="0"/>
          </a:p>
        </p:txBody>
      </p:sp>
      <p:sp>
        <p:nvSpPr>
          <p:cNvPr id="82" name="TextBox 81">
            <a:extLst>
              <a:ext uri="{FF2B5EF4-FFF2-40B4-BE49-F238E27FC236}">
                <a16:creationId xmlns:a16="http://schemas.microsoft.com/office/drawing/2014/main" id="{26420E79-BAA7-A6C7-5B0A-50FF2F4D67E4}"/>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t>đất</a:t>
            </a:r>
            <a:endParaRPr lang="en-US" sz="6000" b="1" dirty="0"/>
          </a:p>
        </p:txBody>
      </p:sp>
      <p:sp>
        <p:nvSpPr>
          <p:cNvPr id="83" name="TextBox 82">
            <a:extLst>
              <a:ext uri="{FF2B5EF4-FFF2-40B4-BE49-F238E27FC236}">
                <a16:creationId xmlns:a16="http://schemas.microsoft.com/office/drawing/2014/main" id="{A4BBFB9D-DE16-D354-069A-2A6E0185964D}"/>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a:t>ở</a:t>
            </a:r>
          </a:p>
        </p:txBody>
      </p:sp>
      <p:graphicFrame>
        <p:nvGraphicFramePr>
          <p:cNvPr id="92" name="Table 61">
            <a:extLst>
              <a:ext uri="{FF2B5EF4-FFF2-40B4-BE49-F238E27FC236}">
                <a16:creationId xmlns:a16="http://schemas.microsoft.com/office/drawing/2014/main" id="{492D2F26-3C0F-A970-DD94-A749AD064B39}"/>
              </a:ext>
            </a:extLst>
          </p:cNvPr>
          <p:cNvGraphicFramePr>
            <a:graphicFrameLocks noGrp="1"/>
          </p:cNvGraphicFramePr>
          <p:nvPr>
            <p:extLst>
              <p:ext uri="{D42A27DB-BD31-4B8C-83A1-F6EECF244321}">
                <p14:modId xmlns:p14="http://schemas.microsoft.com/office/powerpoint/2010/main" val="31744165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gridCol w="1948543">
                  <a:extLst>
                    <a:ext uri="{9D8B030D-6E8A-4147-A177-3AD203B41FA5}">
                      <a16:colId xmlns:a16="http://schemas.microsoft.com/office/drawing/2014/main"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93" name="TextBox 92">
            <a:extLst>
              <a:ext uri="{FF2B5EF4-FFF2-40B4-BE49-F238E27FC236}">
                <a16:creationId xmlns:a16="http://schemas.microsoft.com/office/drawing/2014/main" id="{B9D30942-46D8-833F-A1BB-4C6674F7EF35}"/>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solidFill>
                  <a:srgbClr val="FF0000"/>
                </a:solidFill>
              </a:rPr>
              <a:t>làm</a:t>
            </a:r>
            <a:endParaRPr lang="en-US" sz="6000" b="1" dirty="0">
              <a:solidFill>
                <a:srgbClr val="FF0000"/>
              </a:solidFill>
            </a:endParaRPr>
          </a:p>
        </p:txBody>
      </p:sp>
      <p:sp>
        <p:nvSpPr>
          <p:cNvPr id="94" name="TextBox 93">
            <a:extLst>
              <a:ext uri="{FF2B5EF4-FFF2-40B4-BE49-F238E27FC236}">
                <a16:creationId xmlns:a16="http://schemas.microsoft.com/office/drawing/2014/main" id="{51597B76-BB50-4F96-74E6-B323C61A8243}"/>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solidFill>
                  <a:srgbClr val="FF0000"/>
                </a:solidFill>
              </a:rPr>
              <a:t>mất</a:t>
            </a:r>
            <a:endParaRPr lang="en-US" sz="6000" b="1" dirty="0">
              <a:solidFill>
                <a:srgbClr val="FF0000"/>
              </a:solidFill>
            </a:endParaRPr>
          </a:p>
        </p:txBody>
      </p:sp>
      <p:sp>
        <p:nvSpPr>
          <p:cNvPr id="95" name="TextBox 94">
            <a:extLst>
              <a:ext uri="{FF2B5EF4-FFF2-40B4-BE49-F238E27FC236}">
                <a16:creationId xmlns:a16="http://schemas.microsoft.com/office/drawing/2014/main" id="{AC383D46-6CA9-C875-9001-191F06EE88A3}"/>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solidFill>
                  <a:srgbClr val="FF0000"/>
                </a:solidFill>
              </a:rPr>
              <a:t>lớp</a:t>
            </a:r>
            <a:endParaRPr lang="en-US" sz="6000" b="1" dirty="0">
              <a:solidFill>
                <a:srgbClr val="FF0000"/>
              </a:solidFill>
            </a:endParaRPr>
          </a:p>
        </p:txBody>
      </p:sp>
      <p:sp>
        <p:nvSpPr>
          <p:cNvPr id="96" name="TextBox 95">
            <a:extLst>
              <a:ext uri="{FF2B5EF4-FFF2-40B4-BE49-F238E27FC236}">
                <a16:creationId xmlns:a16="http://schemas.microsoft.com/office/drawing/2014/main" id="{EB610A92-6DA7-99B3-F4C1-FA92F90AFBD0}"/>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97" name="TextBox 96">
            <a:extLst>
              <a:ext uri="{FF2B5EF4-FFF2-40B4-BE49-F238E27FC236}">
                <a16:creationId xmlns:a16="http://schemas.microsoft.com/office/drawing/2014/main" id="{15096020-9925-CFED-C020-CFD200E1D31A}"/>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solidFill>
                  <a:srgbClr val="FF0000"/>
                </a:solidFill>
              </a:rPr>
              <a:t>trên</a:t>
            </a:r>
            <a:endParaRPr lang="en-US" sz="6000" b="1" dirty="0">
              <a:solidFill>
                <a:srgbClr val="FF0000"/>
              </a:solidFill>
            </a:endParaRPr>
          </a:p>
        </p:txBody>
      </p:sp>
      <p:sp>
        <p:nvSpPr>
          <p:cNvPr id="98" name="TextBox 97">
            <a:extLst>
              <a:ext uri="{FF2B5EF4-FFF2-40B4-BE49-F238E27FC236}">
                <a16:creationId xmlns:a16="http://schemas.microsoft.com/office/drawing/2014/main" id="{F8293EB3-3519-1900-78BE-B0ED6ADA1DD4}"/>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solidFill>
                  <a:srgbClr val="FF0000"/>
                </a:solidFill>
              </a:rPr>
              <a:t>bề</a:t>
            </a:r>
            <a:endParaRPr lang="en-US" sz="6000" b="1" dirty="0">
              <a:solidFill>
                <a:srgbClr val="FF0000"/>
              </a:solidFill>
            </a:endParaRPr>
          </a:p>
        </p:txBody>
      </p:sp>
      <p:sp>
        <p:nvSpPr>
          <p:cNvPr id="99" name="TextBox 98">
            <a:extLst>
              <a:ext uri="{FF2B5EF4-FFF2-40B4-BE49-F238E27FC236}">
                <a16:creationId xmlns:a16="http://schemas.microsoft.com/office/drawing/2014/main" id="{6C56F007-477B-2236-55C9-D20C9436A953}"/>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solidFill>
                  <a:srgbClr val="FF0000"/>
                </a:solidFill>
              </a:rPr>
              <a:t>mặt</a:t>
            </a:r>
            <a:endParaRPr lang="en-US" sz="6000" b="1" dirty="0">
              <a:solidFill>
                <a:srgbClr val="FF0000"/>
              </a:solidFill>
            </a:endParaRPr>
          </a:p>
        </p:txBody>
      </p:sp>
      <p:graphicFrame>
        <p:nvGraphicFramePr>
          <p:cNvPr id="100" name="Table 99">
            <a:extLst>
              <a:ext uri="{FF2B5EF4-FFF2-40B4-BE49-F238E27FC236}">
                <a16:creationId xmlns:a16="http://schemas.microsoft.com/office/drawing/2014/main" id="{4C3C260E-BB12-1C13-5419-29FEE8D3D2EA}"/>
              </a:ext>
            </a:extLst>
          </p:cNvPr>
          <p:cNvGraphicFramePr>
            <a:graphicFrameLocks noGrp="1"/>
          </p:cNvGraphicFramePr>
          <p:nvPr>
            <p:extLst>
              <p:ext uri="{D42A27DB-BD31-4B8C-83A1-F6EECF244321}">
                <p14:modId xmlns:p14="http://schemas.microsoft.com/office/powerpoint/2010/main" val="2912518418"/>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101" name="TextBox 100">
            <a:extLst>
              <a:ext uri="{FF2B5EF4-FFF2-40B4-BE49-F238E27FC236}">
                <a16:creationId xmlns:a16="http://schemas.microsoft.com/office/drawing/2014/main" id="{18801E52-26D7-CFBC-B928-02CB5D1142FB}"/>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solidFill>
                  <a:srgbClr val="FF0000"/>
                </a:solidFill>
              </a:rPr>
              <a:t>phá</a:t>
            </a:r>
            <a:endParaRPr lang="en-US" sz="6000" b="1" dirty="0">
              <a:solidFill>
                <a:srgbClr val="FF0000"/>
              </a:solidFill>
            </a:endParaRPr>
          </a:p>
        </p:txBody>
      </p:sp>
      <p:sp>
        <p:nvSpPr>
          <p:cNvPr id="102" name="TextBox 101">
            <a:extLst>
              <a:ext uri="{FF2B5EF4-FFF2-40B4-BE49-F238E27FC236}">
                <a16:creationId xmlns:a16="http://schemas.microsoft.com/office/drawing/2014/main" id="{69544EA6-40C1-3712-9F54-AB45184F3564}"/>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solidFill>
                  <a:srgbClr val="FF0000"/>
                </a:solidFill>
              </a:rPr>
              <a:t>huỷ</a:t>
            </a:r>
            <a:endParaRPr lang="en-US" sz="6000" b="1" dirty="0">
              <a:solidFill>
                <a:srgbClr val="FF0000"/>
              </a:solidFill>
            </a:endParaRPr>
          </a:p>
        </p:txBody>
      </p:sp>
      <p:sp>
        <p:nvSpPr>
          <p:cNvPr id="103" name="TextBox 102">
            <a:extLst>
              <a:ext uri="{FF2B5EF4-FFF2-40B4-BE49-F238E27FC236}">
                <a16:creationId xmlns:a16="http://schemas.microsoft.com/office/drawing/2014/main" id="{0C4DC60F-0A6B-92E8-C3F1-06DCA2AC4D60}"/>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solidFill>
                  <a:srgbClr val="FF0000"/>
                </a:solidFill>
              </a:rPr>
              <a:t>tầng</a:t>
            </a:r>
            <a:endParaRPr lang="en-US" sz="6000" b="1" dirty="0">
              <a:solidFill>
                <a:srgbClr val="FF0000"/>
              </a:solidFill>
            </a:endParaRPr>
          </a:p>
        </p:txBody>
      </p:sp>
      <p:sp>
        <p:nvSpPr>
          <p:cNvPr id="104" name="TextBox 103">
            <a:extLst>
              <a:ext uri="{FF2B5EF4-FFF2-40B4-BE49-F238E27FC236}">
                <a16:creationId xmlns:a16="http://schemas.microsoft.com/office/drawing/2014/main" id="{303BA824-E175-6B1F-CE60-B115AF28136E}"/>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05" name="TextBox 104">
            <a:extLst>
              <a:ext uri="{FF2B5EF4-FFF2-40B4-BE49-F238E27FC236}">
                <a16:creationId xmlns:a16="http://schemas.microsoft.com/office/drawing/2014/main" id="{54AB69EA-BF3C-99B0-3EF5-2E3ECD7ED5BD}"/>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solidFill>
                  <a:srgbClr val="FF0000"/>
                </a:solidFill>
              </a:rPr>
              <a:t>bên</a:t>
            </a:r>
            <a:endParaRPr lang="en-US" sz="6000" b="1" dirty="0">
              <a:solidFill>
                <a:srgbClr val="FF0000"/>
              </a:solidFill>
            </a:endParaRPr>
          </a:p>
        </p:txBody>
      </p:sp>
      <p:sp>
        <p:nvSpPr>
          <p:cNvPr id="106" name="TextBox 105">
            <a:extLst>
              <a:ext uri="{FF2B5EF4-FFF2-40B4-BE49-F238E27FC236}">
                <a16:creationId xmlns:a16="http://schemas.microsoft.com/office/drawing/2014/main" id="{67DAF3BF-582D-4DBF-EE4E-0F4350110171}"/>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solidFill>
                  <a:srgbClr val="FF0000"/>
                </a:solidFill>
              </a:rPr>
              <a:t>dưới</a:t>
            </a:r>
            <a:endParaRPr lang="en-US" sz="6000" b="1" dirty="0">
              <a:solidFill>
                <a:srgbClr val="FF0000"/>
              </a:solidFill>
            </a:endParaRPr>
          </a:p>
        </p:txBody>
      </p:sp>
      <p:graphicFrame>
        <p:nvGraphicFramePr>
          <p:cNvPr id="107" name="Table 106">
            <a:extLst>
              <a:ext uri="{FF2B5EF4-FFF2-40B4-BE49-F238E27FC236}">
                <a16:creationId xmlns:a16="http://schemas.microsoft.com/office/drawing/2014/main" id="{5FFB51ED-5A15-E6F8-5767-D94B322D1A8E}"/>
              </a:ext>
            </a:extLst>
          </p:cNvPr>
          <p:cNvGraphicFramePr>
            <a:graphicFrameLocks noGrp="1"/>
          </p:cNvGraphicFramePr>
          <p:nvPr>
            <p:extLst>
              <p:ext uri="{D42A27DB-BD31-4B8C-83A1-F6EECF244321}">
                <p14:modId xmlns:p14="http://schemas.microsoft.com/office/powerpoint/2010/main" val="1942483509"/>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108" name="TextBox 107">
            <a:extLst>
              <a:ext uri="{FF2B5EF4-FFF2-40B4-BE49-F238E27FC236}">
                <a16:creationId xmlns:a16="http://schemas.microsoft.com/office/drawing/2014/main" id="{8DFDC8F7-939D-130A-B7B5-84E7199A0A6E}"/>
              </a:ext>
            </a:extLst>
          </p:cNvPr>
          <p:cNvSpPr txBox="1"/>
          <p:nvPr/>
        </p:nvSpPr>
        <p:spPr>
          <a:xfrm>
            <a:off x="1828800" y="5372100"/>
            <a:ext cx="1981200" cy="1015663"/>
          </a:xfrm>
          <a:prstGeom prst="rect">
            <a:avLst/>
          </a:prstGeom>
          <a:noFill/>
        </p:spPr>
        <p:txBody>
          <a:bodyPr wrap="square" rtlCol="0">
            <a:spAutoFit/>
          </a:bodyPr>
          <a:lstStyle/>
          <a:p>
            <a:pPr algn="ctr"/>
            <a:r>
              <a:rPr lang="en-US" sz="6000" b="1" dirty="0" err="1">
                <a:solidFill>
                  <a:srgbClr val="FF0000"/>
                </a:solidFill>
              </a:rPr>
              <a:t>nước</a:t>
            </a:r>
            <a:endParaRPr lang="en-US" sz="6000" b="1" dirty="0">
              <a:solidFill>
                <a:srgbClr val="FF0000"/>
              </a:solidFill>
            </a:endParaRPr>
          </a:p>
        </p:txBody>
      </p:sp>
      <p:sp>
        <p:nvSpPr>
          <p:cNvPr id="109" name="TextBox 108">
            <a:extLst>
              <a:ext uri="{FF2B5EF4-FFF2-40B4-BE49-F238E27FC236}">
                <a16:creationId xmlns:a16="http://schemas.microsoft.com/office/drawing/2014/main" id="{3E0E7DA6-3EF6-DA34-5DCA-204830B2249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solidFill>
                  <a:srgbClr val="FF0000"/>
                </a:solidFill>
              </a:rPr>
              <a:t>chảy</a:t>
            </a:r>
            <a:endParaRPr lang="en-US" sz="6000" b="1" dirty="0">
              <a:solidFill>
                <a:srgbClr val="FF0000"/>
              </a:solidFill>
            </a:endParaRPr>
          </a:p>
        </p:txBody>
      </p:sp>
      <p:sp>
        <p:nvSpPr>
          <p:cNvPr id="110" name="TextBox 109">
            <a:extLst>
              <a:ext uri="{FF2B5EF4-FFF2-40B4-BE49-F238E27FC236}">
                <a16:creationId xmlns:a16="http://schemas.microsoft.com/office/drawing/2014/main" id="{D82C8583-CF50-5320-85A2-F80FF0DAC256}"/>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a:solidFill>
                  <a:srgbClr val="FF0000"/>
                </a:solidFill>
              </a:rPr>
              <a:t>ở</a:t>
            </a:r>
          </a:p>
        </p:txBody>
      </p:sp>
      <p:sp>
        <p:nvSpPr>
          <p:cNvPr id="111" name="TextBox 110">
            <a:extLst>
              <a:ext uri="{FF2B5EF4-FFF2-40B4-BE49-F238E27FC236}">
                <a16:creationId xmlns:a16="http://schemas.microsoft.com/office/drawing/2014/main" id="{FDC13829-2007-0DA4-48B4-31F359AB9980}"/>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solidFill>
                  <a:srgbClr val="FF0000"/>
                </a:solidFill>
              </a:rPr>
              <a:t>vùng</a:t>
            </a:r>
            <a:endParaRPr lang="en-US" sz="6000" b="1" dirty="0">
              <a:solidFill>
                <a:srgbClr val="FF0000"/>
              </a:solidFill>
            </a:endParaRPr>
          </a:p>
        </p:txBody>
      </p:sp>
      <p:sp>
        <p:nvSpPr>
          <p:cNvPr id="112" name="TextBox 111">
            <a:extLst>
              <a:ext uri="{FF2B5EF4-FFF2-40B4-BE49-F238E27FC236}">
                <a16:creationId xmlns:a16="http://schemas.microsoft.com/office/drawing/2014/main" id="{66492F43-4887-A08E-90E7-DCA69B1AE7E6}"/>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13" name="TextBox 112">
            <a:extLst>
              <a:ext uri="{FF2B5EF4-FFF2-40B4-BE49-F238E27FC236}">
                <a16:creationId xmlns:a16="http://schemas.microsoft.com/office/drawing/2014/main" id="{7B3CE781-4F3E-F6A3-3810-7F4C3088730B}"/>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err="1">
                <a:solidFill>
                  <a:srgbClr val="FF0000"/>
                </a:solidFill>
              </a:rPr>
              <a:t>dốc</a:t>
            </a:r>
            <a:endParaRPr lang="en-US" sz="6000" b="1" dirty="0">
              <a:solidFill>
                <a:srgbClr val="FF0000"/>
              </a:solidFill>
            </a:endParaRPr>
          </a:p>
        </p:txBody>
      </p:sp>
      <p:sp>
        <p:nvSpPr>
          <p:cNvPr id="52" name="Oval 51"/>
          <p:cNvSpPr/>
          <p:nvPr/>
        </p:nvSpPr>
        <p:spPr>
          <a:xfrm>
            <a:off x="-3086126" y="-137021"/>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down)">
                                      <p:cBhvr>
                                        <p:cTn id="13" dur="500"/>
                                        <p:tgtEl>
                                          <p:spTgt spid="9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wipe(down)">
                                      <p:cBhvr>
                                        <p:cTn id="16" dur="500"/>
                                        <p:tgtEl>
                                          <p:spTgt spid="9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down)">
                                      <p:cBhvr>
                                        <p:cTn id="19" dur="500"/>
                                        <p:tgtEl>
                                          <p:spTgt spid="9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down)">
                                      <p:cBhvr>
                                        <p:cTn id="22" dur="500"/>
                                        <p:tgtEl>
                                          <p:spTgt spid="9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wipe(down)">
                                      <p:cBhvr>
                                        <p:cTn id="25" dur="500"/>
                                        <p:tgtEl>
                                          <p:spTgt spid="9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wipe(down)">
                                      <p:cBhvr>
                                        <p:cTn id="31" dur="500"/>
                                        <p:tgtEl>
                                          <p:spTgt spid="9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wipe(down)">
                                      <p:cBhvr>
                                        <p:cTn id="34" dur="500"/>
                                        <p:tgtEl>
                                          <p:spTgt spid="9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wipe(down)">
                                      <p:cBhvr>
                                        <p:cTn id="39" dur="500"/>
                                        <p:tgtEl>
                                          <p:spTgt spid="10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wipe(down)">
                                      <p:cBhvr>
                                        <p:cTn id="42" dur="500"/>
                                        <p:tgtEl>
                                          <p:spTgt spid="10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wipe(down)">
                                      <p:cBhvr>
                                        <p:cTn id="45" dur="500"/>
                                        <p:tgtEl>
                                          <p:spTgt spid="10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wipe(down)">
                                      <p:cBhvr>
                                        <p:cTn id="48" dur="500"/>
                                        <p:tgtEl>
                                          <p:spTgt spid="10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04"/>
                                        </p:tgtEl>
                                        <p:attrNameLst>
                                          <p:attrName>style.visibility</p:attrName>
                                        </p:attrNameLst>
                                      </p:cBhvr>
                                      <p:to>
                                        <p:strVal val="visible"/>
                                      </p:to>
                                    </p:set>
                                    <p:animEffect transition="in" filter="wipe(down)">
                                      <p:cBhvr>
                                        <p:cTn id="51" dur="500"/>
                                        <p:tgtEl>
                                          <p:spTgt spid="10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wipe(down)">
                                      <p:cBhvr>
                                        <p:cTn id="57" dur="500"/>
                                        <p:tgtEl>
                                          <p:spTgt spid="10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07"/>
                                        </p:tgtEl>
                                        <p:attrNameLst>
                                          <p:attrName>style.visibility</p:attrName>
                                        </p:attrNameLst>
                                      </p:cBhvr>
                                      <p:to>
                                        <p:strVal val="visible"/>
                                      </p:to>
                                    </p:set>
                                    <p:animEffect transition="in" filter="wipe(down)">
                                      <p:cBhvr>
                                        <p:cTn id="62" dur="500"/>
                                        <p:tgtEl>
                                          <p:spTgt spid="107"/>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wipe(down)">
                                      <p:cBhvr>
                                        <p:cTn id="65" dur="500"/>
                                        <p:tgtEl>
                                          <p:spTgt spid="108"/>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wipe(down)">
                                      <p:cBhvr>
                                        <p:cTn id="68" dur="500"/>
                                        <p:tgtEl>
                                          <p:spTgt spid="10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10"/>
                                        </p:tgtEl>
                                        <p:attrNameLst>
                                          <p:attrName>style.visibility</p:attrName>
                                        </p:attrNameLst>
                                      </p:cBhvr>
                                      <p:to>
                                        <p:strVal val="visible"/>
                                      </p:to>
                                    </p:set>
                                    <p:animEffect transition="in" filter="wipe(down)">
                                      <p:cBhvr>
                                        <p:cTn id="71" dur="500"/>
                                        <p:tgtEl>
                                          <p:spTgt spid="11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11"/>
                                        </p:tgtEl>
                                        <p:attrNameLst>
                                          <p:attrName>style.visibility</p:attrName>
                                        </p:attrNameLst>
                                      </p:cBhvr>
                                      <p:to>
                                        <p:strVal val="visible"/>
                                      </p:to>
                                    </p:set>
                                    <p:animEffect transition="in" filter="wipe(down)">
                                      <p:cBhvr>
                                        <p:cTn id="74" dur="500"/>
                                        <p:tgtEl>
                                          <p:spTgt spid="111"/>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12"/>
                                        </p:tgtEl>
                                        <p:attrNameLst>
                                          <p:attrName>style.visibility</p:attrName>
                                        </p:attrNameLst>
                                      </p:cBhvr>
                                      <p:to>
                                        <p:strVal val="visible"/>
                                      </p:to>
                                    </p:set>
                                    <p:animEffect transition="in" filter="wipe(down)">
                                      <p:cBhvr>
                                        <p:cTn id="77" dur="500"/>
                                        <p:tgtEl>
                                          <p:spTgt spid="112"/>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wipe(down)">
                                      <p:cBhvr>
                                        <p:cTn id="8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6" grpId="0"/>
      <p:bldP spid="97" grpId="0"/>
      <p:bldP spid="98" grpId="0"/>
      <p:bldP spid="99" grpId="0"/>
      <p:bldP spid="101" grpId="0"/>
      <p:bldP spid="102" grpId="0"/>
      <p:bldP spid="103" grpId="0"/>
      <p:bldP spid="104" grpId="0"/>
      <p:bldP spid="105" grpId="0"/>
      <p:bldP spid="106" grpId="0"/>
      <p:bldP spid="108" grpId="0"/>
      <p:bldP spid="109" grpId="0"/>
      <p:bldP spid="110" grpId="0"/>
      <p:bldP spid="111" grpId="0"/>
      <p:bldP spid="112" grpId="0"/>
      <p:bldP spid="1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txBody>
            <a:bodyPr/>
            <a:lstStyle/>
            <a:p>
              <a:endParaRPr lang="en-US"/>
            </a:p>
          </p:txBody>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txBody>
            <a:bodyPr/>
            <a:lstStyle/>
            <a:p>
              <a:endParaRPr lang="en-US"/>
            </a:p>
          </p:txBody>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txBody>
            <a:bodyPr/>
            <a:lstStyle/>
            <a:p>
              <a:endParaRPr lang="en-US"/>
            </a:p>
          </p:txBody>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txBody>
            <a:bodyPr/>
            <a:lstStyle/>
            <a:p>
              <a:endParaRPr lang="en-US"/>
            </a:p>
          </p:txBody>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sp>
        <p:nvSpPr>
          <p:cNvPr id="32" name="Freeform 7">
            <a:extLst>
              <a:ext uri="{FF2B5EF4-FFF2-40B4-BE49-F238E27FC236}">
                <a16:creationId xmlns:a16="http://schemas.microsoft.com/office/drawing/2014/main"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2"/>
            <a:stretch>
              <a:fillRect/>
            </a:stretch>
          </a:blipFill>
        </p:spPr>
        <p:txBody>
          <a:bodyPr/>
          <a:lstStyle/>
          <a:p>
            <a:endParaRPr lang="en-US"/>
          </a:p>
        </p:txBody>
      </p:sp>
      <p:pic>
        <p:nvPicPr>
          <p:cNvPr id="2" name="Picture 1">
            <a:extLst>
              <a:ext uri="{FF2B5EF4-FFF2-40B4-BE49-F238E27FC236}">
                <a16:creationId xmlns:a16="http://schemas.microsoft.com/office/drawing/2014/main" id="{FFFDA511-B77F-AE8D-0E11-364B3531ED8A}"/>
              </a:ext>
            </a:extLst>
          </p:cNvPr>
          <p:cNvPicPr>
            <a:picLocks noChangeAspect="1"/>
          </p:cNvPicPr>
          <p:nvPr/>
        </p:nvPicPr>
        <p:blipFill>
          <a:blip r:embed="rId3"/>
          <a:stretch>
            <a:fillRect/>
          </a:stretch>
        </p:blipFill>
        <p:spPr>
          <a:xfrm>
            <a:off x="609600" y="3086100"/>
            <a:ext cx="17139719" cy="2819400"/>
          </a:xfrm>
          <a:prstGeom prst="rect">
            <a:avLst/>
          </a:prstGeom>
        </p:spPr>
      </p:pic>
      <p:sp>
        <p:nvSpPr>
          <p:cNvPr id="29" name="Oval 28"/>
          <p:cNvSpPr/>
          <p:nvPr/>
        </p:nvSpPr>
        <p:spPr>
          <a:xfrm>
            <a:off x="-3082565" y="190500"/>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048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a:extLst>
              <a:ext uri="{FF2B5EF4-FFF2-40B4-BE49-F238E27FC236}">
                <a16:creationId xmlns:a16="http://schemas.microsoft.com/office/drawing/2014/main" id="{527773BB-FF5F-DBE2-5D90-7113D771890F}"/>
              </a:ext>
            </a:extLst>
          </p:cNvPr>
          <p:cNvSpPr txBox="1"/>
          <p:nvPr/>
        </p:nvSpPr>
        <p:spPr>
          <a:xfrm>
            <a:off x="2438400" y="2400300"/>
            <a:ext cx="13320120" cy="2558714"/>
          </a:xfrm>
          <a:prstGeom prst="rect">
            <a:avLst/>
          </a:prstGeom>
        </p:spPr>
        <p:txBody>
          <a:bodyPr lIns="0" tIns="0" rIns="0" bIns="0" rtlCol="0" anchor="t">
            <a:spAutoFit/>
          </a:bodyPr>
          <a:lstStyle/>
          <a:p>
            <a:pPr marL="0" marR="0" lvl="0" indent="0" algn="ctr" defTabSz="914400" rtl="0" eaLnBrk="1" fontAlgn="auto" latinLnBrk="0" hangingPunct="1">
              <a:lnSpc>
                <a:spcPts val="10450"/>
              </a:lnSpc>
              <a:spcBef>
                <a:spcPts val="0"/>
              </a:spcBef>
              <a:spcAft>
                <a:spcPts val="0"/>
              </a:spcAft>
              <a:buClrTx/>
              <a:buSzTx/>
              <a:buFontTx/>
              <a:buNone/>
              <a:tabLst/>
              <a:defRPr/>
            </a:pPr>
            <a:r>
              <a:rPr kumimoji="0" lang="en-US" sz="6600" b="1" i="0" u="none" strike="noStrike" kern="1200" cap="none" spc="-142" normalizeH="0" baseline="0" noProof="0" dirty="0">
                <a:ln>
                  <a:noFill/>
                </a:ln>
                <a:solidFill>
                  <a:srgbClr val="2B262E"/>
                </a:solidFill>
                <a:effectLst/>
                <a:uLnTx/>
                <a:uFillTx/>
                <a:latin typeface="Muli Ultra-Bold"/>
              </a:rPr>
              <a:t>2. </a:t>
            </a:r>
            <a:r>
              <a:rPr kumimoji="0" lang="en-US" sz="6600" b="1" i="0" u="none" strike="noStrike" kern="1200" cap="none" spc="-142" normalizeH="0" baseline="0" noProof="0" dirty="0" err="1">
                <a:ln>
                  <a:noFill/>
                </a:ln>
                <a:solidFill>
                  <a:srgbClr val="2B262E"/>
                </a:solidFill>
                <a:effectLst/>
                <a:uLnTx/>
                <a:uFillTx/>
                <a:latin typeface="Muli Ultra-Bold"/>
              </a:rPr>
              <a:t>Nguyên</a:t>
            </a:r>
            <a:r>
              <a:rPr kumimoji="0" lang="en-US" sz="6600" b="1" i="0" u="none" strike="noStrike" kern="1200" cap="none" spc="-142" normalizeH="0" baseline="0" noProof="0" dirty="0">
                <a:ln>
                  <a:noFill/>
                </a:ln>
                <a:solidFill>
                  <a:srgbClr val="2B262E"/>
                </a:solidFill>
                <a:effectLst/>
                <a:uLnTx/>
                <a:uFillTx/>
                <a:latin typeface="Muli Ultra-Bold"/>
              </a:rPr>
              <a:t> </a:t>
            </a:r>
            <a:r>
              <a:rPr kumimoji="0" lang="en-US" sz="6600" b="1" i="0" u="none" strike="noStrike" kern="1200" cap="none" spc="-142" normalizeH="0" baseline="0" noProof="0" dirty="0" err="1">
                <a:ln>
                  <a:noFill/>
                </a:ln>
                <a:solidFill>
                  <a:srgbClr val="2B262E"/>
                </a:solidFill>
                <a:effectLst/>
                <a:uLnTx/>
                <a:uFillTx/>
                <a:latin typeface="Muli Ultra-Bold"/>
              </a:rPr>
              <a:t>nhâ</a:t>
            </a:r>
            <a:r>
              <a:rPr lang="en-US" sz="6600" b="1" spc="-142" dirty="0">
                <a:solidFill>
                  <a:srgbClr val="2B262E"/>
                </a:solidFill>
                <a:latin typeface="Muli Ultra-Bold"/>
              </a:rPr>
              <a:t>n, </a:t>
            </a:r>
            <a:r>
              <a:rPr lang="en-US" sz="6600" b="1" spc="-142" dirty="0" err="1">
                <a:solidFill>
                  <a:srgbClr val="2B262E"/>
                </a:solidFill>
                <a:latin typeface="Muli Ultra-Bold"/>
              </a:rPr>
              <a:t>tác</a:t>
            </a:r>
            <a:r>
              <a:rPr lang="en-US" sz="6600" b="1" spc="-142" dirty="0">
                <a:solidFill>
                  <a:srgbClr val="2B262E"/>
                </a:solidFill>
                <a:latin typeface="Muli Ultra-Bold"/>
              </a:rPr>
              <a:t> </a:t>
            </a:r>
            <a:r>
              <a:rPr lang="en-US" sz="6600" b="1" spc="-142" dirty="0" err="1">
                <a:solidFill>
                  <a:srgbClr val="2B262E"/>
                </a:solidFill>
                <a:latin typeface="Muli Ultra-Bold"/>
              </a:rPr>
              <a:t>hại</a:t>
            </a:r>
            <a:r>
              <a:rPr lang="en-US" sz="6600" b="1" spc="-142" dirty="0">
                <a:solidFill>
                  <a:srgbClr val="2B262E"/>
                </a:solidFill>
                <a:latin typeface="Muli Ultra-Bold"/>
              </a:rPr>
              <a:t> </a:t>
            </a:r>
            <a:r>
              <a:rPr lang="en-US" sz="6600" b="1" spc="-142" dirty="0" err="1">
                <a:solidFill>
                  <a:srgbClr val="2B262E"/>
                </a:solidFill>
                <a:latin typeface="Muli Ultra-Bold"/>
              </a:rPr>
              <a:t>và</a:t>
            </a:r>
            <a:r>
              <a:rPr lang="en-US" sz="6600" b="1" spc="-142" dirty="0">
                <a:solidFill>
                  <a:srgbClr val="2B262E"/>
                </a:solidFill>
                <a:latin typeface="Muli Ultra-Bold"/>
              </a:rPr>
              <a:t> </a:t>
            </a:r>
            <a:r>
              <a:rPr lang="en-US" sz="6600" b="1" spc="-142" dirty="0" err="1">
                <a:solidFill>
                  <a:srgbClr val="2B262E"/>
                </a:solidFill>
                <a:latin typeface="Muli Ultra-Bold"/>
              </a:rPr>
              <a:t>biện</a:t>
            </a:r>
            <a:r>
              <a:rPr lang="en-US" sz="6600" b="1" spc="-142" dirty="0">
                <a:solidFill>
                  <a:srgbClr val="2B262E"/>
                </a:solidFill>
                <a:latin typeface="Muli Ultra-Bold"/>
              </a:rPr>
              <a:t> </a:t>
            </a:r>
            <a:r>
              <a:rPr lang="en-US" sz="6600" b="1" spc="-142" dirty="0" err="1">
                <a:solidFill>
                  <a:srgbClr val="2B262E"/>
                </a:solidFill>
                <a:latin typeface="Muli Ultra-Bold"/>
              </a:rPr>
              <a:t>pháp</a:t>
            </a:r>
            <a:r>
              <a:rPr lang="en-US" sz="6600" b="1" spc="-142" dirty="0">
                <a:solidFill>
                  <a:srgbClr val="2B262E"/>
                </a:solidFill>
                <a:latin typeface="Muli Ultra-Bold"/>
              </a:rPr>
              <a:t> </a:t>
            </a:r>
            <a:r>
              <a:rPr lang="en-US" sz="6600" b="1" spc="-142" dirty="0" err="1">
                <a:solidFill>
                  <a:srgbClr val="2B262E"/>
                </a:solidFill>
                <a:latin typeface="Muli Ultra-Bold"/>
              </a:rPr>
              <a:t>phòng</a:t>
            </a:r>
            <a:r>
              <a:rPr lang="en-US" sz="6600" b="1" spc="-142" dirty="0">
                <a:solidFill>
                  <a:srgbClr val="2B262E"/>
                </a:solidFill>
                <a:latin typeface="Muli Ultra-Bold"/>
              </a:rPr>
              <a:t> </a:t>
            </a:r>
            <a:r>
              <a:rPr lang="en-US" sz="6600" b="1" spc="-142" dirty="0" err="1">
                <a:solidFill>
                  <a:srgbClr val="2B262E"/>
                </a:solidFill>
                <a:latin typeface="Muli Ultra-Bold"/>
              </a:rPr>
              <a:t>chống</a:t>
            </a:r>
            <a:r>
              <a:rPr lang="en-US" sz="6600" b="1" spc="-142" dirty="0">
                <a:solidFill>
                  <a:srgbClr val="2B262E"/>
                </a:solidFill>
                <a:latin typeface="Muli Ultra-Bold"/>
              </a:rPr>
              <a:t> </a:t>
            </a:r>
            <a:r>
              <a:rPr lang="en-US" sz="6600" b="1" spc="-142" dirty="0" err="1">
                <a:solidFill>
                  <a:srgbClr val="2B262E"/>
                </a:solidFill>
                <a:latin typeface="Muli Ultra-Bold"/>
              </a:rPr>
              <a:t>xói</a:t>
            </a:r>
            <a:r>
              <a:rPr lang="en-US" sz="6600" b="1" spc="-142" dirty="0">
                <a:solidFill>
                  <a:srgbClr val="2B262E"/>
                </a:solidFill>
                <a:latin typeface="Muli Ultra-Bold"/>
              </a:rPr>
              <a:t> </a:t>
            </a:r>
            <a:r>
              <a:rPr lang="en-US" sz="6600" b="1" spc="-142" dirty="0" err="1">
                <a:solidFill>
                  <a:srgbClr val="2B262E"/>
                </a:solidFill>
                <a:latin typeface="Muli Ultra-Bold"/>
              </a:rPr>
              <a:t>mòn</a:t>
            </a:r>
            <a:r>
              <a:rPr lang="en-US" sz="6600" b="1" spc="-142" dirty="0">
                <a:solidFill>
                  <a:srgbClr val="2B262E"/>
                </a:solidFill>
                <a:latin typeface="Muli Ultra-Bold"/>
              </a:rPr>
              <a:t> </a:t>
            </a:r>
            <a:r>
              <a:rPr lang="en-US" sz="6600" b="1" spc="-142" dirty="0" err="1">
                <a:solidFill>
                  <a:srgbClr val="2B262E"/>
                </a:solidFill>
                <a:latin typeface="Muli Ultra-Bold"/>
              </a:rPr>
              <a:t>đất</a:t>
            </a:r>
            <a:endParaRPr kumimoji="0" lang="en-US" sz="6600" b="1" i="0" u="none" strike="noStrike" kern="1200" cap="none" spc="-142" normalizeH="0" baseline="0" noProof="0" dirty="0">
              <a:ln>
                <a:noFill/>
              </a:ln>
              <a:solidFill>
                <a:srgbClr val="2B262E"/>
              </a:solidFill>
              <a:effectLst/>
              <a:uLnTx/>
              <a:uFillTx/>
              <a:latin typeface="Muli Ultra-Bold"/>
            </a:endParaRPr>
          </a:p>
        </p:txBody>
      </p:sp>
    </p:spTree>
    <p:extLst>
      <p:ext uri="{BB962C8B-B14F-4D97-AF65-F5344CB8AC3E}">
        <p14:creationId xmlns:p14="http://schemas.microsoft.com/office/powerpoint/2010/main" val="256848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0">
            <a:extLst>
              <a:ext uri="{FF2B5EF4-FFF2-40B4-BE49-F238E27FC236}">
                <a16:creationId xmlns:a16="http://schemas.microsoft.com/office/drawing/2014/main" id="{0556F9AE-F44C-786C-63B3-F5617C0CEF9D}"/>
              </a:ext>
            </a:extLst>
          </p:cNvPr>
          <p:cNvSpPr txBox="1"/>
          <p:nvPr/>
        </p:nvSpPr>
        <p:spPr>
          <a:xfrm>
            <a:off x="2362201" y="1485901"/>
            <a:ext cx="12941658" cy="6835204"/>
          </a:xfrm>
          <a:prstGeom prst="rect">
            <a:avLst/>
          </a:prstGeom>
        </p:spPr>
        <p:txBody>
          <a:bodyPr wrap="square" lIns="0" tIns="0" rIns="0" bIns="0" rtlCol="0" anchor="t">
            <a:spAutoFit/>
          </a:bodyPr>
          <a:lstStyle/>
          <a:p>
            <a:pPr algn="just" rtl="0">
              <a:spcBef>
                <a:spcPts val="0"/>
              </a:spcBef>
              <a:spcAft>
                <a:spcPts val="500"/>
              </a:spcAft>
            </a:pPr>
            <a:r>
              <a:rPr lang="en-US" sz="4400" b="1" i="0" u="none" strike="noStrike" dirty="0">
                <a:solidFill>
                  <a:srgbClr val="242800"/>
                </a:solidFill>
                <a:effectLst/>
                <a:latin typeface="Cambria" panose="02040503050406030204" pitchFamily="18" charset="0"/>
                <a:ea typeface="Cambria" panose="02040503050406030204" pitchFamily="18" charset="0"/>
              </a:rPr>
              <a:t>   </a:t>
            </a:r>
            <a:r>
              <a:rPr lang="vi-VN" sz="4400" b="1" i="0" u="none" strike="noStrike" dirty="0">
                <a:solidFill>
                  <a:srgbClr val="242800"/>
                </a:solidFill>
                <a:effectLst/>
                <a:latin typeface="Cambria" panose="02040503050406030204" pitchFamily="18" charset="0"/>
                <a:ea typeface="Cambria" panose="02040503050406030204" pitchFamily="18" charset="0"/>
              </a:rPr>
              <a:t>Hiện tượng làm mất lớp đất trên bề mặt, phá huỷ tầng đất bên dưới do gió thổi hoặc nước chảy ở những vùng đất dốc, đồi núi,... gọi là hiện tượng xói mòn. Hiện tượng này có thể do thiên nhiên hoặc con người gây ra.</a:t>
            </a:r>
            <a:endParaRPr lang="vi-VN" sz="80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4400" b="1" i="0" u="none" strike="noStrike" dirty="0">
                <a:solidFill>
                  <a:srgbClr val="232800"/>
                </a:solidFill>
                <a:effectLst/>
                <a:latin typeface="Cambria" panose="02040503050406030204" pitchFamily="18" charset="0"/>
                <a:ea typeface="Cambria" panose="02040503050406030204" pitchFamily="18" charset="0"/>
              </a:rPr>
              <a:t>   </a:t>
            </a:r>
            <a:r>
              <a:rPr lang="vi-VN" sz="4400" b="1" i="0" u="none" strike="noStrike" dirty="0">
                <a:solidFill>
                  <a:srgbClr val="232800"/>
                </a:solidFill>
                <a:effectLst/>
                <a:latin typeface="Cambria" panose="02040503050406030204" pitchFamily="18" charset="0"/>
                <a:ea typeface="Cambria" panose="02040503050406030204" pitchFamily="18" charset="0"/>
              </a:rPr>
              <a:t>Đất bị xói mòn mất chất dinh dưỡng, trở nên khô cằn, kém màu mỡ, ảnh hưởng trực tiếp đến năng suất cây trồng, nguồn thức ăn của động vật và đời sống sinh hoạt của con người. Xói mòn đất kéo dài dẫn đến sạt lở đất, làm mất đất ở và đất trồng.</a:t>
            </a:r>
            <a:endParaRPr lang="vi-VN" sz="80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48585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6">
            <a:extLst>
              <a:ext uri="{FF2B5EF4-FFF2-40B4-BE49-F238E27FC236}">
                <a16:creationId xmlns:a16="http://schemas.microsoft.com/office/drawing/2014/main" id="{59BDD774-5E73-EE05-4F85-67B957104F9B}"/>
              </a:ext>
            </a:extLst>
          </p:cNvPr>
          <p:cNvSpPr txBox="1"/>
          <p:nvPr/>
        </p:nvSpPr>
        <p:spPr>
          <a:xfrm>
            <a:off x="1828800" y="3695700"/>
            <a:ext cx="13639800" cy="1661993"/>
          </a:xfrm>
          <a:prstGeom prst="rect">
            <a:avLst/>
          </a:prstGeom>
        </p:spPr>
        <p:txBody>
          <a:bodyPr wrap="square" lIns="0" tIns="0" rIns="0" bIns="0" rtlCol="0" anchor="t">
            <a:spAutoFit/>
          </a:bodyPr>
          <a:lstStyle/>
          <a:p>
            <a:pPr marL="0" lvl="0" indent="0" algn="ctr">
              <a:spcBef>
                <a:spcPct val="0"/>
              </a:spcBef>
            </a:pPr>
            <a:r>
              <a:rPr lang="en-US" sz="5400" b="1" dirty="0" err="1">
                <a:solidFill>
                  <a:srgbClr val="FF0000"/>
                </a:solidFill>
                <a:latin typeface="Muli"/>
              </a:rPr>
              <a:t>Điều</a:t>
            </a:r>
            <a:r>
              <a:rPr lang="en-US" sz="5400" b="1" dirty="0">
                <a:solidFill>
                  <a:srgbClr val="FF0000"/>
                </a:solidFill>
                <a:latin typeface="Muli"/>
              </a:rPr>
              <a:t> </a:t>
            </a:r>
            <a:r>
              <a:rPr lang="en-US" sz="5400" b="1" dirty="0" err="1">
                <a:solidFill>
                  <a:srgbClr val="FF0000"/>
                </a:solidFill>
                <a:latin typeface="Muli"/>
              </a:rPr>
              <a:t>gì</a:t>
            </a:r>
            <a:r>
              <a:rPr lang="en-US" sz="5400" b="1" dirty="0">
                <a:solidFill>
                  <a:srgbClr val="FF0000"/>
                </a:solidFill>
                <a:latin typeface="Muli"/>
              </a:rPr>
              <a:t> </a:t>
            </a:r>
            <a:r>
              <a:rPr lang="en-US" sz="5400" b="1" dirty="0" err="1">
                <a:solidFill>
                  <a:srgbClr val="FF0000"/>
                </a:solidFill>
                <a:latin typeface="Muli"/>
              </a:rPr>
              <a:t>xảy</a:t>
            </a:r>
            <a:r>
              <a:rPr lang="en-US" sz="5400" b="1" dirty="0">
                <a:solidFill>
                  <a:srgbClr val="FF0000"/>
                </a:solidFill>
                <a:latin typeface="Muli"/>
              </a:rPr>
              <a:t> </a:t>
            </a:r>
            <a:r>
              <a:rPr lang="en-US" sz="5400" b="1" dirty="0" err="1">
                <a:solidFill>
                  <a:srgbClr val="FF0000"/>
                </a:solidFill>
                <a:latin typeface="Muli"/>
              </a:rPr>
              <a:t>ra</a:t>
            </a:r>
            <a:r>
              <a:rPr lang="en-US" sz="5400" b="1" dirty="0">
                <a:solidFill>
                  <a:srgbClr val="FF0000"/>
                </a:solidFill>
                <a:latin typeface="Muli"/>
              </a:rPr>
              <a:t> </a:t>
            </a:r>
            <a:r>
              <a:rPr lang="en-US" sz="5400" b="1" dirty="0" err="1">
                <a:solidFill>
                  <a:srgbClr val="FF0000"/>
                </a:solidFill>
                <a:latin typeface="Muli"/>
              </a:rPr>
              <a:t>khi</a:t>
            </a:r>
            <a:r>
              <a:rPr lang="en-US" sz="5400" b="1" dirty="0">
                <a:solidFill>
                  <a:srgbClr val="FF0000"/>
                </a:solidFill>
                <a:latin typeface="Muli"/>
              </a:rPr>
              <a:t> </a:t>
            </a:r>
            <a:r>
              <a:rPr lang="en-US" sz="5400" b="1" dirty="0" err="1">
                <a:solidFill>
                  <a:srgbClr val="FF0000"/>
                </a:solidFill>
                <a:latin typeface="Muli"/>
              </a:rPr>
              <a:t>môi</a:t>
            </a:r>
            <a:r>
              <a:rPr lang="en-US" sz="5400" b="1" dirty="0">
                <a:solidFill>
                  <a:srgbClr val="FF0000"/>
                </a:solidFill>
                <a:latin typeface="Muli"/>
              </a:rPr>
              <a:t> </a:t>
            </a:r>
            <a:r>
              <a:rPr lang="en-US" sz="5400" b="1" dirty="0" err="1">
                <a:solidFill>
                  <a:srgbClr val="FF0000"/>
                </a:solidFill>
                <a:latin typeface="Muli"/>
              </a:rPr>
              <a:t>trường</a:t>
            </a:r>
            <a:r>
              <a:rPr lang="en-US" sz="5400" b="1" dirty="0">
                <a:solidFill>
                  <a:srgbClr val="FF0000"/>
                </a:solidFill>
                <a:latin typeface="Muli"/>
              </a:rPr>
              <a:t> </a:t>
            </a:r>
            <a:r>
              <a:rPr lang="en-US" sz="5400" b="1" dirty="0" err="1">
                <a:solidFill>
                  <a:srgbClr val="FF0000"/>
                </a:solidFill>
                <a:latin typeface="Muli"/>
              </a:rPr>
              <a:t>đất</a:t>
            </a:r>
            <a:r>
              <a:rPr lang="en-US" sz="5400" b="1" dirty="0">
                <a:solidFill>
                  <a:srgbClr val="FF0000"/>
                </a:solidFill>
                <a:latin typeface="Muli"/>
              </a:rPr>
              <a:t> </a:t>
            </a:r>
            <a:r>
              <a:rPr lang="en-US" sz="5400" b="1" dirty="0" err="1">
                <a:solidFill>
                  <a:srgbClr val="FF0000"/>
                </a:solidFill>
                <a:latin typeface="Muli"/>
              </a:rPr>
              <a:t>nơi</a:t>
            </a:r>
            <a:r>
              <a:rPr lang="en-US" sz="5400" b="1" dirty="0">
                <a:solidFill>
                  <a:srgbClr val="FF0000"/>
                </a:solidFill>
                <a:latin typeface="Muli"/>
              </a:rPr>
              <a:t> con </a:t>
            </a:r>
            <a:r>
              <a:rPr lang="en-US" sz="5400" b="1" dirty="0" err="1">
                <a:solidFill>
                  <a:srgbClr val="FF0000"/>
                </a:solidFill>
                <a:latin typeface="Muli"/>
              </a:rPr>
              <a:t>người</a:t>
            </a:r>
            <a:r>
              <a:rPr lang="en-US" sz="5400" b="1" dirty="0">
                <a:solidFill>
                  <a:srgbClr val="FF0000"/>
                </a:solidFill>
                <a:latin typeface="Muli"/>
              </a:rPr>
              <a:t>, </a:t>
            </a:r>
            <a:r>
              <a:rPr lang="en-US" sz="5400" b="1" dirty="0" err="1">
                <a:solidFill>
                  <a:srgbClr val="FF0000"/>
                </a:solidFill>
                <a:latin typeface="Muli"/>
              </a:rPr>
              <a:t>động</a:t>
            </a:r>
            <a:r>
              <a:rPr lang="en-US" sz="5400" b="1" dirty="0">
                <a:solidFill>
                  <a:srgbClr val="FF0000"/>
                </a:solidFill>
                <a:latin typeface="Muli"/>
              </a:rPr>
              <a:t> </a:t>
            </a:r>
            <a:r>
              <a:rPr lang="en-US" sz="5400" b="1" dirty="0" err="1">
                <a:solidFill>
                  <a:srgbClr val="FF0000"/>
                </a:solidFill>
                <a:latin typeface="Muli"/>
              </a:rPr>
              <a:t>vật</a:t>
            </a:r>
            <a:r>
              <a:rPr lang="en-US" sz="5400" b="1" dirty="0">
                <a:solidFill>
                  <a:srgbClr val="FF0000"/>
                </a:solidFill>
                <a:latin typeface="Muli"/>
              </a:rPr>
              <a:t>, </a:t>
            </a:r>
            <a:r>
              <a:rPr lang="en-US" sz="5400" b="1" dirty="0" err="1">
                <a:solidFill>
                  <a:srgbClr val="FF0000"/>
                </a:solidFill>
                <a:latin typeface="Muli"/>
              </a:rPr>
              <a:t>và</a:t>
            </a:r>
            <a:r>
              <a:rPr lang="en-US" sz="5400" b="1" dirty="0">
                <a:solidFill>
                  <a:srgbClr val="FF0000"/>
                </a:solidFill>
                <a:latin typeface="Muli"/>
              </a:rPr>
              <a:t> </a:t>
            </a:r>
            <a:r>
              <a:rPr lang="en-US" sz="5400" b="1" dirty="0" err="1">
                <a:solidFill>
                  <a:srgbClr val="FF0000"/>
                </a:solidFill>
                <a:latin typeface="Muli"/>
              </a:rPr>
              <a:t>thực</a:t>
            </a:r>
            <a:r>
              <a:rPr lang="en-US" sz="5400" b="1" dirty="0">
                <a:solidFill>
                  <a:srgbClr val="FF0000"/>
                </a:solidFill>
                <a:latin typeface="Muli"/>
              </a:rPr>
              <a:t> </a:t>
            </a:r>
            <a:r>
              <a:rPr lang="en-US" sz="5400" b="1" dirty="0" err="1">
                <a:solidFill>
                  <a:srgbClr val="FF0000"/>
                </a:solidFill>
                <a:latin typeface="Muli"/>
              </a:rPr>
              <a:t>vật</a:t>
            </a:r>
            <a:r>
              <a:rPr lang="en-US" sz="5400" b="1" dirty="0">
                <a:solidFill>
                  <a:srgbClr val="FF0000"/>
                </a:solidFill>
                <a:latin typeface="Muli"/>
              </a:rPr>
              <a:t> </a:t>
            </a:r>
            <a:r>
              <a:rPr lang="en-US" sz="5400" b="1" dirty="0" err="1">
                <a:solidFill>
                  <a:srgbClr val="FF0000"/>
                </a:solidFill>
                <a:latin typeface="Muli"/>
              </a:rPr>
              <a:t>sống</a:t>
            </a:r>
            <a:r>
              <a:rPr lang="en-US" sz="5400" b="1" dirty="0">
                <a:solidFill>
                  <a:srgbClr val="FF0000"/>
                </a:solidFill>
                <a:latin typeface="Muli"/>
              </a:rPr>
              <a:t> </a:t>
            </a:r>
            <a:r>
              <a:rPr lang="en-US" sz="5400" b="1" dirty="0" err="1">
                <a:solidFill>
                  <a:srgbClr val="FF0000"/>
                </a:solidFill>
                <a:latin typeface="Muli"/>
              </a:rPr>
              <a:t>bị</a:t>
            </a:r>
            <a:r>
              <a:rPr lang="en-US" sz="5400" b="1" dirty="0">
                <a:solidFill>
                  <a:srgbClr val="FF0000"/>
                </a:solidFill>
                <a:latin typeface="Muli"/>
              </a:rPr>
              <a:t> </a:t>
            </a:r>
            <a:r>
              <a:rPr lang="en-US" sz="5400" b="1" dirty="0" err="1">
                <a:solidFill>
                  <a:srgbClr val="FF0000"/>
                </a:solidFill>
                <a:latin typeface="Muli"/>
              </a:rPr>
              <a:t>xói</a:t>
            </a:r>
            <a:r>
              <a:rPr lang="en-US" sz="5400" b="1" dirty="0">
                <a:solidFill>
                  <a:srgbClr val="FF0000"/>
                </a:solidFill>
                <a:latin typeface="Muli"/>
              </a:rPr>
              <a:t> </a:t>
            </a:r>
            <a:r>
              <a:rPr lang="en-US" sz="5400" b="1" dirty="0" err="1">
                <a:solidFill>
                  <a:srgbClr val="FF0000"/>
                </a:solidFill>
                <a:latin typeface="Muli"/>
              </a:rPr>
              <a:t>mòn</a:t>
            </a:r>
            <a:r>
              <a:rPr lang="en-US" sz="5400" b="1" dirty="0">
                <a:solidFill>
                  <a:srgbClr val="FF0000"/>
                </a:solidFill>
                <a:latin typeface="Muli"/>
              </a:rPr>
              <a:t>?</a:t>
            </a:r>
            <a:endParaRPr lang="en-US" sz="5400" b="1" u="none" dirty="0">
              <a:solidFill>
                <a:srgbClr val="FF0000"/>
              </a:solidFill>
              <a:latin typeface="Muli"/>
            </a:endParaRPr>
          </a:p>
        </p:txBody>
      </p:sp>
    </p:spTree>
    <p:extLst>
      <p:ext uri="{BB962C8B-B14F-4D97-AF65-F5344CB8AC3E}">
        <p14:creationId xmlns:p14="http://schemas.microsoft.com/office/powerpoint/2010/main" val="88417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5BC0359-61DE-CCB4-EE9B-394C7086C898}"/>
              </a:ext>
            </a:extLst>
          </p:cNvPr>
          <p:cNvGrpSpPr/>
          <p:nvPr/>
        </p:nvGrpSpPr>
        <p:grpSpPr>
          <a:xfrm>
            <a:off x="990600" y="266700"/>
            <a:ext cx="16230600" cy="1906908"/>
            <a:chOff x="990600" y="266700"/>
            <a:chExt cx="16230600" cy="1906908"/>
          </a:xfrm>
        </p:grpSpPr>
        <p:grpSp>
          <p:nvGrpSpPr>
            <p:cNvPr id="3" name="Group 13">
              <a:extLst>
                <a:ext uri="{FF2B5EF4-FFF2-40B4-BE49-F238E27FC236}">
                  <a16:creationId xmlns:a16="http://schemas.microsoft.com/office/drawing/2014/main" id="{44F4ABB5-8024-2878-A083-0927928B1027}"/>
                </a:ext>
              </a:extLst>
            </p:cNvPr>
            <p:cNvGrpSpPr/>
            <p:nvPr/>
          </p:nvGrpSpPr>
          <p:grpSpPr>
            <a:xfrm>
              <a:off x="990600" y="266700"/>
              <a:ext cx="16230600" cy="1906908"/>
              <a:chOff x="0" y="0"/>
              <a:chExt cx="7516216" cy="1339260"/>
            </a:xfrm>
          </p:grpSpPr>
          <p:sp>
            <p:nvSpPr>
              <p:cNvPr id="5" name="Freeform 14">
                <a:extLst>
                  <a:ext uri="{FF2B5EF4-FFF2-40B4-BE49-F238E27FC236}">
                    <a16:creationId xmlns:a16="http://schemas.microsoft.com/office/drawing/2014/main" id="{8C921A38-FAB2-8CC2-6A8F-316D17AEB75E}"/>
                  </a:ext>
                </a:extLst>
              </p:cNvPr>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txBody>
              <a:bodyPr/>
              <a:lstStyle/>
              <a:p>
                <a:endParaRPr lang="en-US"/>
              </a:p>
            </p:txBody>
          </p:sp>
          <p:sp>
            <p:nvSpPr>
              <p:cNvPr id="6" name="Freeform 15">
                <a:extLst>
                  <a:ext uri="{FF2B5EF4-FFF2-40B4-BE49-F238E27FC236}">
                    <a16:creationId xmlns:a16="http://schemas.microsoft.com/office/drawing/2014/main" id="{4356EBBA-85EA-3E85-B823-4207CF614C63}"/>
                  </a:ext>
                </a:extLst>
              </p:cNvPr>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txBody>
              <a:bodyPr/>
              <a:lstStyle/>
              <a:p>
                <a:endParaRPr lang="en-US"/>
              </a:p>
            </p:txBody>
          </p:sp>
          <p:sp>
            <p:nvSpPr>
              <p:cNvPr id="7" name="Freeform 16">
                <a:extLst>
                  <a:ext uri="{FF2B5EF4-FFF2-40B4-BE49-F238E27FC236}">
                    <a16:creationId xmlns:a16="http://schemas.microsoft.com/office/drawing/2014/main" id="{BA6C5FB1-6348-F178-AE29-6988D4C038BD}"/>
                  </a:ext>
                </a:extLst>
              </p:cNvPr>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txBody>
              <a:bodyPr/>
              <a:lstStyle/>
              <a:p>
                <a:endParaRPr lang="en-US"/>
              </a:p>
            </p:txBody>
          </p:sp>
          <p:sp>
            <p:nvSpPr>
              <p:cNvPr id="8" name="Freeform 17">
                <a:extLst>
                  <a:ext uri="{FF2B5EF4-FFF2-40B4-BE49-F238E27FC236}">
                    <a16:creationId xmlns:a16="http://schemas.microsoft.com/office/drawing/2014/main" id="{3561ECBE-45B7-5A20-E312-9FE02C48DD34}"/>
                  </a:ext>
                </a:extLst>
              </p:cNvPr>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txBody>
              <a:bodyPr/>
              <a:lstStyle/>
              <a:p>
                <a:endParaRPr lang="en-US"/>
              </a:p>
            </p:txBody>
          </p:sp>
        </p:grpSp>
        <p:sp>
          <p:nvSpPr>
            <p:cNvPr id="4" name="TextBox 29">
              <a:extLst>
                <a:ext uri="{FF2B5EF4-FFF2-40B4-BE49-F238E27FC236}">
                  <a16:creationId xmlns:a16="http://schemas.microsoft.com/office/drawing/2014/main" id="{808336D1-5636-FABC-67E3-700AE2C02843}"/>
                </a:ext>
              </a:extLst>
            </p:cNvPr>
            <p:cNvSpPr txBox="1"/>
            <p:nvPr/>
          </p:nvSpPr>
          <p:spPr>
            <a:xfrm>
              <a:off x="1371600" y="419100"/>
              <a:ext cx="15488073" cy="1477328"/>
            </a:xfrm>
            <a:prstGeom prst="rect">
              <a:avLst/>
            </a:prstGeom>
          </p:spPr>
          <p:txBody>
            <a:bodyPr lIns="0" tIns="0" rIns="0" bIns="0" rtlCol="0" anchor="t">
              <a:spAutoFit/>
            </a:bodyPr>
            <a:lstStyle/>
            <a:p>
              <a:pPr marL="0" lvl="0" indent="0" algn="ctr">
                <a:spcBef>
                  <a:spcPct val="0"/>
                </a:spcBef>
              </a:pPr>
              <a:r>
                <a:rPr lang="en-US" sz="4800" b="1" u="none" dirty="0">
                  <a:solidFill>
                    <a:srgbClr val="2B262E"/>
                  </a:solidFill>
                  <a:latin typeface="Cambria" panose="02040503050406030204" pitchFamily="18" charset="0"/>
                  <a:ea typeface="Cambria" panose="02040503050406030204" pitchFamily="18" charset="0"/>
                </a:rPr>
                <a:t>1. </a:t>
              </a:r>
              <a:r>
                <a:rPr lang="vi-VN" sz="4800" b="1" u="none" dirty="0">
                  <a:solidFill>
                    <a:srgbClr val="2B262E"/>
                  </a:solidFill>
                  <a:latin typeface="Cambria" panose="02040503050406030204" pitchFamily="18" charset="0"/>
                  <a:ea typeface="Cambria" panose="02040503050406030204" pitchFamily="18" charset="0"/>
                </a:rPr>
                <a:t>Quan sát hình 4 và cho biết nguyên nhân gây ra xói mòn đất. Nguyên nhân nào do con người gây ra?</a:t>
              </a:r>
              <a:endParaRPr lang="en-US" sz="4800" b="1" u="none" dirty="0">
                <a:solidFill>
                  <a:srgbClr val="2B262E"/>
                </a:solidFill>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9AC6E3D3-FA2C-8003-1E0D-81484FA49A54}"/>
              </a:ext>
            </a:extLst>
          </p:cNvPr>
          <p:cNvPicPr>
            <a:picLocks noChangeAspect="1"/>
          </p:cNvPicPr>
          <p:nvPr/>
        </p:nvPicPr>
        <p:blipFill>
          <a:blip r:embed="rId2"/>
          <a:stretch>
            <a:fillRect/>
          </a:stretch>
        </p:blipFill>
        <p:spPr>
          <a:xfrm>
            <a:off x="3276600" y="2552700"/>
            <a:ext cx="11786212" cy="746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3412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3906DB-487E-71C1-4C3D-2B4C30A09D74}"/>
              </a:ext>
            </a:extLst>
          </p:cNvPr>
          <p:cNvSpPr txBox="1"/>
          <p:nvPr/>
        </p:nvSpPr>
        <p:spPr>
          <a:xfrm>
            <a:off x="7493620" y="1790700"/>
            <a:ext cx="9144000" cy="1923090"/>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Quan sát hình 4, kết hợp với các tư liệu sưu tầm và vốn hiểu biết, cho biết nguyên nhân gây xói mòn đất. </a:t>
            </a:r>
          </a:p>
        </p:txBody>
      </p:sp>
      <p:pic>
        <p:nvPicPr>
          <p:cNvPr id="14" name="Picture 13">
            <a:extLst>
              <a:ext uri="{FF2B5EF4-FFF2-40B4-BE49-F238E27FC236}">
                <a16:creationId xmlns:a16="http://schemas.microsoft.com/office/drawing/2014/main" id="{A4B2BEFF-0284-A8DD-A7E1-63AEFFEBC5F9}"/>
              </a:ext>
            </a:extLst>
          </p:cNvPr>
          <p:cNvPicPr>
            <a:picLocks noChangeAspect="1"/>
          </p:cNvPicPr>
          <p:nvPr/>
        </p:nvPicPr>
        <p:blipFill>
          <a:blip r:embed="rId2"/>
          <a:stretch>
            <a:fillRect/>
          </a:stretch>
        </p:blipFill>
        <p:spPr>
          <a:xfrm>
            <a:off x="685800" y="2339571"/>
            <a:ext cx="6163159" cy="5607857"/>
          </a:xfrm>
          <a:prstGeom prst="rect">
            <a:avLst/>
          </a:prstGeom>
        </p:spPr>
      </p:pic>
      <p:sp>
        <p:nvSpPr>
          <p:cNvPr id="17" name="TextBox 16">
            <a:extLst>
              <a:ext uri="{FF2B5EF4-FFF2-40B4-BE49-F238E27FC236}">
                <a16:creationId xmlns:a16="http://schemas.microsoft.com/office/drawing/2014/main" id="{552E4419-162C-C682-0DE4-2DF694D97972}"/>
              </a:ext>
            </a:extLst>
          </p:cNvPr>
          <p:cNvSpPr txBox="1"/>
          <p:nvPr/>
        </p:nvSpPr>
        <p:spPr>
          <a:xfrm>
            <a:off x="7467600" y="5143500"/>
            <a:ext cx="9144000" cy="1975495"/>
          </a:xfrm>
          <a:prstGeom prst="rect">
            <a:avLst/>
          </a:prstGeom>
          <a:noFill/>
        </p:spPr>
        <p:txBody>
          <a:bodyPr wrap="square" rtlCol="0">
            <a:spAutoFit/>
          </a:bodyPr>
          <a:lstStyle/>
          <a:p>
            <a:pPr algn="ctr"/>
            <a:r>
              <a:rPr lang="vi-VN" sz="6600" b="1" dirty="0">
                <a:solidFill>
                  <a:srgbClr val="FF0000"/>
                </a:solidFill>
                <a:latin typeface="Calibri" panose="020F0502020204030204" pitchFamily="34" charset="0"/>
                <a:cs typeface="Calibri" panose="020F0502020204030204" pitchFamily="34" charset="0"/>
              </a:rPr>
              <a:t>Nguyên nhân nào do con người gây ra?</a:t>
            </a:r>
          </a:p>
        </p:txBody>
      </p:sp>
    </p:spTree>
    <p:extLst>
      <p:ext uri="{BB962C8B-B14F-4D97-AF65-F5344CB8AC3E}">
        <p14:creationId xmlns:p14="http://schemas.microsoft.com/office/powerpoint/2010/main" val="368350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TotalTime>
  <Words>856</Words>
  <Application>Microsoft Office PowerPoint</Application>
  <PresentationFormat>Custom</PresentationFormat>
  <Paragraphs>80</Paragraphs>
  <Slides>27</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27</vt:i4>
      </vt:variant>
    </vt:vector>
  </HeadingPairs>
  <TitlesOfParts>
    <vt:vector size="35" baseType="lpstr">
      <vt:lpstr>Arial</vt:lpstr>
      <vt:lpstr>Calibri</vt:lpstr>
      <vt:lpstr>Cambria</vt:lpstr>
      <vt:lpstr>Muli</vt:lpstr>
      <vt:lpstr>Muli Ultra-Bold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10</cp:lastModifiedBy>
  <cp:revision>28</cp:revision>
  <dcterms:created xsi:type="dcterms:W3CDTF">2006-08-16T00:00:00Z</dcterms:created>
  <dcterms:modified xsi:type="dcterms:W3CDTF">2024-09-19T06:26:15Z</dcterms:modified>
  <dc:identifier>DAGIiibnIbE</dc:identifier>
</cp:coreProperties>
</file>