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2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3.xml" ContentType="application/vnd.openxmlformats-officedocument.theme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712" r:id="rId3"/>
    <p:sldMasterId id="2147483752" r:id="rId4"/>
  </p:sldMasterIdLst>
  <p:notesMasterIdLst>
    <p:notesMasterId r:id="rId19"/>
  </p:notesMasterIdLst>
  <p:sldIdLst>
    <p:sldId id="281" r:id="rId5"/>
    <p:sldId id="272" r:id="rId6"/>
    <p:sldId id="278" r:id="rId7"/>
    <p:sldId id="275" r:id="rId8"/>
    <p:sldId id="279" r:id="rId9"/>
    <p:sldId id="280" r:id="rId10"/>
    <p:sldId id="271" r:id="rId11"/>
    <p:sldId id="265" r:id="rId12"/>
    <p:sldId id="258" r:id="rId13"/>
    <p:sldId id="266" r:id="rId14"/>
    <p:sldId id="268" r:id="rId15"/>
    <p:sldId id="267" r:id="rId16"/>
    <p:sldId id="269" r:id="rId17"/>
    <p:sldId id="274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">
    <a:wholeTbl>
      <a:tcTxStyle>
        <a:font>
          <a:latin typeface="+mn-lt"/>
          <a:ea typeface="+mn-ea"/>
          <a:cs typeface="+mn-cs"/>
        </a:font>
        <a:srgbClr val="000000"/>
      </a:tcTxStyle>
      <a:tcStyle>
        <a:tcBdr>
          <a:lef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E9EBF5"/>
          </a:solidFill>
        </a:fill>
      </a:tcStyle>
    </a:wholeTbl>
    <a:band1H>
      <a:tcStyle>
        <a:tcBdr/>
        <a:fill>
          <a:solidFill>
            <a:srgbClr val="CFD5EA"/>
          </a:solidFill>
        </a:fill>
      </a:tcStyle>
    </a:band1H>
    <a:band2H>
      <a:tcStyle>
        <a:tcBdr/>
      </a:tcStyle>
    </a:band2H>
    <a:band1V>
      <a:tcStyle>
        <a:tcBdr/>
        <a:fill>
          <a:solidFill>
            <a:srgbClr val="CFD5EA"/>
          </a:solidFill>
        </a:fill>
      </a:tcStyle>
    </a:band1V>
    <a:band2V>
      <a:tcStyle>
        <a:tcBdr/>
      </a:tcStyle>
    </a:band2V>
    <a:la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4472C4"/>
          </a:solidFill>
        </a:fill>
      </a:tcStyle>
    </a:lastCol>
    <a:fir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4472C4"/>
          </a:solidFill>
        </a:fill>
      </a:tcStyle>
    </a:firstCol>
    <a:la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top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</a:tcBdr>
        <a:fill>
          <a:solidFill>
            <a:srgbClr val="4472C4"/>
          </a:solidFill>
        </a:fill>
      </a:tcStyle>
    </a:lastRow>
    <a:fir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bottom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4472C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721" autoAdjust="0"/>
    <p:restoredTop sz="94660"/>
  </p:normalViewPr>
  <p:slideViewPr>
    <p:cSldViewPr snapToGrid="0">
      <p:cViewPr varScale="1">
        <p:scale>
          <a:sx n="65" d="100"/>
          <a:sy n="65" d="100"/>
        </p:scale>
        <p:origin x="222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endParaRPr lang="vi-VN"/>
          </a:p>
        </p:txBody>
      </p:sp>
      <p:sp>
        <p:nvSpPr>
          <p:cNvPr id="3" name="Date Placeholder 2"/>
          <p:cNvSpPr txBox="1">
            <a:spLocks noGrp="1"/>
          </p:cNvSpPr>
          <p:nvPr>
            <p:ph type="dt" idx="1"/>
          </p:nvPr>
        </p:nvSpPr>
        <p:spPr>
          <a:xfrm>
            <a:off x="3884608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fld id="{B081C42C-022A-4CA5-A4B6-C2F71D418034}" type="datetime1">
              <a:rPr lang="vi-VN"/>
              <a:pPr lvl="0"/>
              <a:t>24/04/2024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099"/>
          </a:xfrm>
          <a:prstGeom prst="rect">
            <a:avLst/>
          </a:prstGeom>
          <a:noFill/>
          <a:ln w="12701">
            <a:solidFill>
              <a:srgbClr val="000000"/>
            </a:solidFill>
            <a:prstDash val="solid"/>
          </a:ln>
        </p:spPr>
      </p:sp>
      <p:sp>
        <p:nvSpPr>
          <p:cNvPr id="5" name="Notes Placeholder 4"/>
          <p:cNvSpPr txBox="1">
            <a:spLocks noGrp="1"/>
          </p:cNvSpPr>
          <p:nvPr>
            <p:ph type="body" sz="quarter" idx="3"/>
          </p:nvPr>
        </p:nvSpPr>
        <p:spPr>
          <a:xfrm>
            <a:off x="685800" y="4400549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4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endParaRPr lang="vi-VN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5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fld id="{0EC20D9B-FCC1-478A-B3D0-E36F6DA83801}" type="slidenum"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189508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1pPr>
    <a:lvl2pPr marL="457200" marR="0" lvl="1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2pPr>
    <a:lvl3pPr marL="914400" marR="0" lvl="2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3pPr>
    <a:lvl4pPr marL="1371600" marR="0" lvl="3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4pPr>
    <a:lvl5pPr marL="1828800" marR="0" lvl="4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" name="Google Shape;169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3" name="Google Shape;169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89326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ca16ebd5ce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ca16ebd5ce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64570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" name="Google Shape;169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3" name="Google Shape;169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12264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111741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866089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226051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9C380E0-9918-4B30-9652-017D99EA7B9E}" type="slidenum">
              <a: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83306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ca16ebd5ce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ca16ebd5ce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56557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1524003" y="1122361"/>
            <a:ext cx="9144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524003" y="3602041"/>
            <a:ext cx="9144000" cy="1655758"/>
          </a:xfrm>
        </p:spPr>
        <p:txBody>
          <a:bodyPr anchorCtr="1"/>
          <a:lstStyle>
            <a:lvl1pPr marL="0" indent="0" algn="ctr">
              <a:buNone/>
              <a:defRPr sz="2400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1C3884-4F82-4C62-BD94-9C878ECAACBD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79FE50-7372-4F21-88EF-A6E9F4A4243E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697855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56DFE7-6864-4A48-BFC1-1B96AC50C5E7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89C5D3-82A6-40C1-84A5-6152720DD81F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212572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5090303"/>
      </p:ext>
    </p:extLst>
  </p:cSld>
  <p:clrMapOvr>
    <a:masterClrMapping/>
  </p:clrMapOvr>
  <p:transition spd="slow">
    <p:fade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4487370"/>
      </p:ext>
    </p:extLst>
  </p:cSld>
  <p:clrMapOvr>
    <a:masterClrMapping/>
  </p:clrMapOvr>
  <p:transition spd="slow">
    <p:fade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1494214"/>
      </p:ext>
    </p:extLst>
  </p:cSld>
  <p:clrMapOvr>
    <a:masterClrMapping/>
  </p:clrMapOvr>
  <p:transition spd="slow">
    <p:fade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577731"/>
      </p:ext>
    </p:extLst>
  </p:cSld>
  <p:clrMapOvr>
    <a:masterClrMapping/>
  </p:clrMapOvr>
  <p:transition spd="slow">
    <p:fad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3305562"/>
      </p:ext>
    </p:extLst>
  </p:cSld>
  <p:clrMapOvr>
    <a:masterClrMapping/>
  </p:clrMapOvr>
  <p:transition spd="slow"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88163316"/>
      </p:ext>
    </p:extLst>
  </p:cSld>
  <p:clrMapOvr>
    <a:masterClrMapping/>
  </p:clrMapOvr>
  <p:transition spd="slow"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2555040"/>
      </p:ext>
    </p:extLst>
  </p:cSld>
  <p:clrMapOvr>
    <a:masterClrMapping/>
  </p:clrMapOvr>
  <p:transition spd="slow"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7568465"/>
      </p:ext>
    </p:extLst>
  </p:cSld>
  <p:clrMapOvr>
    <a:masterClrMapping/>
  </p:clrMapOvr>
  <p:transition spd="slow"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8885912"/>
      </p:ext>
    </p:extLst>
  </p:cSld>
  <p:clrMapOvr>
    <a:masterClrMapping/>
  </p:clrMapOvr>
  <p:transition spd="slow"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1388610"/>
      </p:ext>
    </p:extLst>
  </p:cSld>
  <p:clrMapOvr>
    <a:masterClrMapping/>
  </p:clrMapOvr>
  <p:transition spd="slow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8724903" y="365129"/>
            <a:ext cx="2628899" cy="5811834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838203" y="365129"/>
            <a:ext cx="7734296" cy="5811834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2AE091-A244-4D5D-A376-40F009E78EFE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0747A2-2CE8-4B13-B837-349D4FBF038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20786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9518741"/>
      </p:ext>
    </p:extLst>
  </p:cSld>
  <p:clrMapOvr>
    <a:masterClrMapping/>
  </p:clrMapOvr>
  <p:transition spd="slow">
    <p:fad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2777343"/>
      </p:ext>
    </p:extLst>
  </p:cSld>
  <p:clrMapOvr>
    <a:masterClrMapping/>
  </p:clrMapOvr>
  <p:transition spd="slow">
    <p:fad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1722123"/>
      </p:ext>
    </p:extLst>
  </p:cSld>
  <p:clrMapOvr>
    <a:masterClrMapping/>
  </p:clrMapOvr>
  <p:transition spd="slow">
    <p:fad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2641500"/>
      </p:ext>
    </p:extLst>
  </p:cSld>
  <p:clrMapOvr>
    <a:masterClrMapping/>
  </p:clrMapOvr>
  <p:transition spd="slow">
    <p:fad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9688510"/>
      </p:ext>
    </p:extLst>
  </p:cSld>
  <p:clrMapOvr>
    <a:masterClrMapping/>
  </p:clrMapOvr>
  <p:transition spd="slow"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9200087"/>
      </p:ext>
    </p:extLst>
  </p:cSld>
  <p:clrMapOvr>
    <a:masterClrMapping/>
  </p:clrMapOvr>
  <p:transition spd="slow">
    <p:fade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2622087"/>
      </p:ext>
    </p:extLst>
  </p:cSld>
  <p:clrMapOvr>
    <a:masterClrMapping/>
  </p:clrMapOvr>
  <p:transition spd="slow">
    <p:fad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612704303"/>
      </p:ext>
    </p:extLst>
  </p:cSld>
  <p:clrMapOvr>
    <a:masterClrMapping/>
  </p:clrMapOvr>
  <p:transition spd="slow">
    <p:fad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353726"/>
      </p:ext>
    </p:extLst>
  </p:cSld>
  <p:clrMapOvr>
    <a:masterClrMapping/>
  </p:clrMapOvr>
  <p:transition spd="slow">
    <p:fad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3823224"/>
      </p:ext>
    </p:extLst>
  </p:cSld>
  <p:clrMapOvr>
    <a:masterClrMapping/>
  </p:clrMapOvr>
  <p:transition spd="slow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743568"/>
      </p:ext>
    </p:extLst>
  </p:cSld>
  <p:clrMapOvr>
    <a:masterClrMapping/>
  </p:clrMapOvr>
  <p:transition spd="slow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1511641"/>
      </p:ext>
    </p:extLst>
  </p:cSld>
  <p:clrMapOvr>
    <a:masterClrMapping/>
  </p:clrMapOvr>
  <p:transition spd="slow">
    <p:fade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2599582"/>
      </p:ext>
    </p:extLst>
  </p:cSld>
  <p:clrMapOvr>
    <a:masterClrMapping/>
  </p:clrMapOvr>
  <p:transition spd="slow">
    <p:fade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2416106"/>
      </p:ext>
    </p:extLst>
  </p:cSld>
  <p:clrMapOvr>
    <a:masterClrMapping/>
  </p:clrMapOvr>
  <p:transition spd="slow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9869098"/>
      </p:ext>
    </p:extLst>
  </p:cSld>
  <p:clrMapOvr>
    <a:masterClrMapping/>
  </p:clrMapOvr>
  <p:transition spd="slow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6377596"/>
      </p:ext>
    </p:extLst>
  </p:cSld>
  <p:clrMapOvr>
    <a:masterClrMapping/>
  </p:clrMapOvr>
  <p:transition spd="slow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4667654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23635"/>
      </p:ext>
    </p:extLst>
  </p:cSld>
  <p:clrMapOvr>
    <a:masterClrMapping/>
  </p:clrMapOvr>
  <p:transition spd="slow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1653475"/>
      </p:ext>
    </p:extLst>
  </p:cSld>
  <p:clrMapOvr>
    <a:masterClrMapping/>
  </p:clrMapOvr>
  <p:transition spd="slow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7735996"/>
      </p:ext>
    </p:extLst>
  </p:cSld>
  <p:clrMapOvr>
    <a:masterClrMapping/>
  </p:clrMapOvr>
  <p:transition spd="slow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8995938"/>
      </p:ext>
    </p:extLst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F3D360-1A9C-4DB9-B45D-BED71C0D4F08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AA5F49-55E2-4CC8-BBE0-8E5DEA9BC13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5100315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882196"/>
      </p:ext>
    </p:extLst>
  </p:cSld>
  <p:clrMapOvr>
    <a:masterClrMapping/>
  </p:clrMapOvr>
  <p:transition spd="slow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5108657"/>
      </p:ext>
    </p:extLst>
  </p:cSld>
  <p:clrMapOvr>
    <a:masterClrMapping/>
  </p:clrMapOvr>
  <p:transition spd="slow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291007"/>
      </p:ext>
    </p:extLst>
  </p:cSld>
  <p:clrMapOvr>
    <a:masterClrMapping/>
  </p:clrMapOvr>
  <p:transition spd="slow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4564655"/>
      </p:ext>
    </p:extLst>
  </p:cSld>
  <p:clrMapOvr>
    <a:masterClrMapping/>
  </p:clrMapOvr>
  <p:transition spd="slow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4058331"/>
      </p:ext>
    </p:extLst>
  </p:cSld>
  <p:clrMapOvr>
    <a:masterClrMapping/>
  </p:clrMapOvr>
  <p:transition spd="slow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144785"/>
      </p:ext>
    </p:extLst>
  </p:cSld>
  <p:clrMapOvr>
    <a:masterClrMapping/>
  </p:clrMapOvr>
  <p:transition spd="slow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3780759"/>
      </p:ext>
    </p:extLst>
  </p:cSld>
  <p:clrMapOvr>
    <a:masterClrMapping/>
  </p:clrMapOvr>
  <p:transition spd="slow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7613588"/>
      </p:ext>
    </p:extLst>
  </p:cSld>
  <p:clrMapOvr>
    <a:masterClrMapping/>
  </p:clrMapOvr>
  <p:transition spd="slow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3398494"/>
      </p:ext>
    </p:extLst>
  </p:cSld>
  <p:clrMapOvr>
    <a:masterClrMapping/>
  </p:clrMapOvr>
  <p:transition spd="slow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4779098"/>
      </p:ext>
    </p:extLst>
  </p:cSld>
  <p:clrMapOvr>
    <a:masterClrMapping/>
  </p:clrMapOvr>
  <p:transition spd="slow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1847" y="1709735"/>
            <a:ext cx="105156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1847" y="4589465"/>
            <a:ext cx="10515600" cy="1500182"/>
          </a:xfrm>
        </p:spPr>
        <p:txBody>
          <a:bodyPr/>
          <a:lstStyle>
            <a:lvl1pPr marL="0" indent="0">
              <a:buNone/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A0DA04-F675-4F00-9308-71149A7271D1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9E2FFE-51A6-4B7F-BC1C-8909910659E0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28436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8855890"/>
      </p:ext>
    </p:extLst>
  </p:cSld>
  <p:clrMapOvr>
    <a:masterClrMapping/>
  </p:clrMapOvr>
  <p:transition spd="slow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08494523"/>
      </p:ext>
    </p:extLst>
  </p:cSld>
  <p:clrMapOvr>
    <a:masterClrMapping/>
  </p:clrMapOvr>
  <p:transition spd="slow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1031350"/>
      </p:ext>
    </p:extLst>
  </p:cSld>
  <p:clrMapOvr>
    <a:masterClrMapping/>
  </p:clrMapOvr>
  <p:transition spd="slow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2008452"/>
      </p:ext>
    </p:extLst>
  </p:cSld>
  <p:clrMapOvr>
    <a:masterClrMapping/>
  </p:clrMapOvr>
  <p:transition spd="slow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7946676"/>
      </p:ext>
    </p:extLst>
  </p:cSld>
  <p:clrMapOvr>
    <a:masterClrMapping/>
  </p:clrMapOvr>
  <p:transition spd="slow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8444928"/>
      </p:ext>
    </p:extLst>
  </p:cSld>
  <p:clrMapOvr>
    <a:masterClrMapping/>
  </p:clrMapOvr>
  <p:transition spd="slow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341006"/>
      </p:ext>
    </p:extLst>
  </p:cSld>
  <p:clrMapOvr>
    <a:masterClrMapping/>
  </p:clrMapOvr>
  <p:transition spd="slow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2502757"/>
      </p:ext>
    </p:extLst>
  </p:cSld>
  <p:clrMapOvr>
    <a:masterClrMapping/>
  </p:clrMapOvr>
  <p:transition spd="slow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4664995"/>
      </p:ext>
    </p:extLst>
  </p:cSld>
  <p:clrMapOvr>
    <a:masterClrMapping/>
  </p:clrMapOvr>
  <p:transition spd="slow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0130100"/>
      </p:ext>
    </p:extLst>
  </p:cSld>
  <p:clrMapOvr>
    <a:masterClrMapping/>
  </p:clrMapOvr>
  <p:transition spd="slow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838203" y="1825627"/>
            <a:ext cx="51816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1816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22844F-B5CA-46F2-91EE-ED9CFD401B80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062213-2BF0-4649-B5DF-904B30A418B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423963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1687014"/>
      </p:ext>
    </p:extLst>
  </p:cSld>
  <p:clrMapOvr>
    <a:masterClrMapping/>
  </p:clrMapOvr>
  <p:transition spd="slow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4907801"/>
      </p:ext>
    </p:extLst>
  </p:cSld>
  <p:clrMapOvr>
    <a:masterClrMapping/>
  </p:clrMapOvr>
  <p:transition spd="slow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1594398"/>
      </p:ext>
    </p:extLst>
  </p:cSld>
  <p:clrMapOvr>
    <a:masterClrMapping/>
  </p:clrMapOvr>
  <p:transition spd="slow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417412433"/>
      </p:ext>
    </p:extLst>
  </p:cSld>
  <p:clrMapOvr>
    <a:masterClrMapping/>
  </p:clrMapOvr>
  <p:transition spd="slow"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5586779"/>
      </p:ext>
    </p:extLst>
  </p:cSld>
  <p:clrMapOvr>
    <a:masterClrMapping/>
  </p:clrMapOvr>
  <p:transition spd="slow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5367294"/>
      </p:ext>
    </p:extLst>
  </p:cSld>
  <p:clrMapOvr>
    <a:masterClrMapping/>
  </p:clrMapOvr>
  <p:transition spd="slow"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3626676"/>
      </p:ext>
    </p:extLst>
  </p:cSld>
  <p:clrMapOvr>
    <a:masterClrMapping/>
  </p:clrMapOvr>
  <p:transition spd="slow"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6227977"/>
      </p:ext>
    </p:extLst>
  </p:cSld>
  <p:clrMapOvr>
    <a:masterClrMapping/>
  </p:clrMapOvr>
  <p:transition spd="slow"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8939114"/>
      </p:ext>
    </p:extLst>
  </p:cSld>
  <p:clrMapOvr>
    <a:masterClrMapping/>
  </p:clrMapOvr>
  <p:transition spd="slow"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70246850"/>
      </p:ext>
    </p:extLst>
  </p:cSld>
  <p:clrMapOvr>
    <a:masterClrMapping/>
  </p:clrMapOvr>
  <p:transition spd="slow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365129"/>
            <a:ext cx="105156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9784" y="1681160"/>
            <a:ext cx="5157782" cy="823910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839784" y="2505071"/>
            <a:ext cx="5157782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183184" cy="823910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18318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FD081C-796A-4CC5-955A-2445CB26CFF6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C3EA5B-0A88-48E4-A2B3-E1B4EF111D6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6970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3341906"/>
      </p:ext>
    </p:extLst>
  </p:cSld>
  <p:clrMapOvr>
    <a:masterClrMapping/>
  </p:clrMapOvr>
  <p:transition spd="slow"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1003679"/>
      </p:ext>
    </p:extLst>
  </p:cSld>
  <p:clrMapOvr>
    <a:masterClrMapping/>
  </p:clrMapOvr>
  <p:transition spd="slow"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0321584"/>
      </p:ext>
    </p:extLst>
  </p:cSld>
  <p:clrMapOvr>
    <a:masterClrMapping/>
  </p:clrMapOvr>
  <p:transition spd="slow"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6655153"/>
      </p:ext>
    </p:extLst>
  </p:cSld>
  <p:clrMapOvr>
    <a:masterClrMapping/>
  </p:clrMapOvr>
  <p:transition spd="slow"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0126921"/>
      </p:ext>
    </p:extLst>
  </p:cSld>
  <p:clrMapOvr>
    <a:masterClrMapping/>
  </p:clrMapOvr>
  <p:transition spd="slow"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541961"/>
      </p:ext>
    </p:extLst>
  </p:cSld>
  <p:clrMapOvr>
    <a:masterClrMapping/>
  </p:clrMapOvr>
  <p:transition spd="slow"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6063679"/>
      </p:ext>
    </p:extLst>
  </p:cSld>
  <p:clrMapOvr>
    <a:masterClrMapping/>
  </p:clrMapOvr>
  <p:transition spd="slow"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1278452"/>
      </p:ext>
    </p:extLst>
  </p:cSld>
  <p:clrMapOvr>
    <a:masterClrMapping/>
  </p:clrMapOvr>
  <p:transition spd="slow"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525247"/>
      </p:ext>
    </p:extLst>
  </p:cSld>
  <p:clrMapOvr>
    <a:masterClrMapping/>
  </p:clrMapOvr>
  <p:transition spd="slow"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814313"/>
      </p:ext>
    </p:extLst>
  </p:cSld>
  <p:clrMapOvr>
    <a:masterClrMapping/>
  </p:clrMapOvr>
  <p:transition spd="slow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70819E-2125-4C98-9BCC-F4678C74278C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9F5171-CE80-4A71-84C8-136E7F06E52A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33698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4337807"/>
      </p:ext>
    </p:extLst>
  </p:cSld>
  <p:clrMapOvr>
    <a:masterClrMapping/>
  </p:clrMapOvr>
  <p:transition spd="slow"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7635249"/>
      </p:ext>
    </p:extLst>
  </p:cSld>
  <p:clrMapOvr>
    <a:masterClrMapping/>
  </p:clrMapOvr>
  <p:transition spd="slow"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8262263"/>
      </p:ext>
    </p:extLst>
  </p:cSld>
  <p:clrMapOvr>
    <a:masterClrMapping/>
  </p:clrMapOvr>
  <p:transition spd="slow"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8379689"/>
      </p:ext>
    </p:extLst>
  </p:cSld>
  <p:clrMapOvr>
    <a:masterClrMapping/>
  </p:clrMapOvr>
  <p:transition spd="slow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2670792"/>
      </p:ext>
    </p:extLst>
  </p:cSld>
  <p:clrMapOvr>
    <a:masterClrMapping/>
  </p:clrMapOvr>
  <p:transition spd="slow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53164857"/>
      </p:ext>
    </p:extLst>
  </p:cSld>
  <p:clrMapOvr>
    <a:masterClrMapping/>
  </p:clrMapOvr>
  <p:transition spd="slow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706903"/>
      </p:ext>
    </p:extLst>
  </p:cSld>
  <p:clrMapOvr>
    <a:masterClrMapping/>
  </p:clrMapOvr>
  <p:transition spd="slow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0778335"/>
      </p:ext>
    </p:extLst>
  </p:cSld>
  <p:clrMapOvr>
    <a:masterClrMapping/>
  </p:clrMapOvr>
  <p:transition spd="slow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2404407"/>
      </p:ext>
    </p:extLst>
  </p:cSld>
  <p:clrMapOvr>
    <a:masterClrMapping/>
  </p:clrMapOvr>
  <p:transition spd="slow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177324"/>
      </p:ext>
    </p:extLst>
  </p:cSld>
  <p:clrMapOvr>
    <a:masterClrMapping/>
  </p:clrMapOvr>
  <p:transition spd="slow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12F552-1813-4CFB-933B-E634D3558EFB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9D281D-D556-4B6F-849F-1C9618375DED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453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9937408"/>
      </p:ext>
    </p:extLst>
  </p:cSld>
  <p:clrMapOvr>
    <a:masterClrMapping/>
  </p:clrMapOvr>
  <p:transition spd="slow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5096795"/>
      </p:ext>
    </p:extLst>
  </p:cSld>
  <p:clrMapOvr>
    <a:masterClrMapping/>
  </p:clrMapOvr>
  <p:transition spd="slow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5714318"/>
      </p:ext>
    </p:extLst>
  </p:cSld>
  <p:clrMapOvr>
    <a:masterClrMapping/>
  </p:clrMapOvr>
  <p:transition spd="slow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3405865"/>
      </p:ext>
    </p:extLst>
  </p:cSld>
  <p:clrMapOvr>
    <a:masterClrMapping/>
  </p:clrMapOvr>
  <p:transition spd="slow"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4888732"/>
      </p:ext>
    </p:extLst>
  </p:cSld>
  <p:clrMapOvr>
    <a:masterClrMapping/>
  </p:clrMapOvr>
  <p:transition spd="slow"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7819243"/>
      </p:ext>
    </p:extLst>
  </p:cSld>
  <p:clrMapOvr>
    <a:masterClrMapping/>
  </p:clrMapOvr>
  <p:transition spd="slow"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486758"/>
      </p:ext>
    </p:extLst>
  </p:cSld>
  <p:clrMapOvr>
    <a:masterClrMapping/>
  </p:clrMapOvr>
  <p:transition spd="slow"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0893694"/>
      </p:ext>
    </p:extLst>
  </p:cSld>
  <p:clrMapOvr>
    <a:masterClrMapping/>
  </p:clrMapOvr>
  <p:transition spd="slow"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2259913"/>
      </p:ext>
    </p:extLst>
  </p:cSld>
  <p:clrMapOvr>
    <a:masterClrMapping/>
  </p:clrMapOvr>
  <p:transition spd="slow"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724975"/>
      </p:ext>
    </p:extLst>
  </p:cSld>
  <p:clrMapOvr>
    <a:masterClrMapping/>
  </p:clrMapOvr>
  <p:transition spd="slow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457200"/>
            <a:ext cx="393224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183184" y="987423"/>
            <a:ext cx="6172200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839784" y="2057400"/>
            <a:ext cx="3932240" cy="381158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894D16-A588-44EA-846F-89FA7C441612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B91488-0D55-432E-8B7F-90981F40B30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439339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640293923"/>
      </p:ext>
    </p:extLst>
  </p:cSld>
  <p:clrMapOvr>
    <a:masterClrMapping/>
  </p:clrMapOvr>
  <p:transition spd="slow"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4274620"/>
      </p:ext>
    </p:extLst>
  </p:cSld>
  <p:clrMapOvr>
    <a:masterClrMapping/>
  </p:clrMapOvr>
  <p:transition spd="slow"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8116513"/>
      </p:ext>
    </p:extLst>
  </p:cSld>
  <p:clrMapOvr>
    <a:masterClrMapping/>
  </p:clrMapOvr>
  <p:transition spd="slow"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2016877"/>
      </p:ext>
    </p:extLst>
  </p:cSld>
  <p:clrMapOvr>
    <a:masterClrMapping/>
  </p:clrMapOvr>
  <p:transition spd="slow"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0681957"/>
      </p:ext>
    </p:extLst>
  </p:cSld>
  <p:clrMapOvr>
    <a:masterClrMapping/>
  </p:clrMapOvr>
  <p:transition spd="slow"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9739547"/>
      </p:ext>
    </p:extLst>
  </p:cSld>
  <p:clrMapOvr>
    <a:masterClrMapping/>
  </p:clrMapOvr>
  <p:transition spd="slow"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8905726"/>
      </p:ext>
    </p:extLst>
  </p:cSld>
  <p:clrMapOvr>
    <a:masterClrMapping/>
  </p:clrMapOvr>
  <p:transition spd="slow"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757451"/>
      </p:ext>
    </p:extLst>
  </p:cSld>
  <p:clrMapOvr>
    <a:masterClrMapping/>
  </p:clrMapOvr>
  <p:transition spd="slow"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800110"/>
      </p:ext>
    </p:extLst>
  </p:cSld>
  <p:clrMapOvr>
    <a:masterClrMapping/>
  </p:clrMapOvr>
  <p:transition spd="slow"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1334772"/>
      </p:ext>
    </p:extLst>
  </p:cSld>
  <p:clrMapOvr>
    <a:masterClrMapping/>
  </p:clrMapOvr>
  <p:transition spd="slow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457200"/>
            <a:ext cx="393224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5183184" y="987423"/>
            <a:ext cx="6172200" cy="4873623"/>
          </a:xfrm>
        </p:spPr>
        <p:txBody>
          <a:bodyPr/>
          <a:lstStyle>
            <a:lvl1pPr marL="0" indent="0"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839784" y="2057400"/>
            <a:ext cx="3932240" cy="381158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85F78F-BA30-4474-B166-64075433F024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BC9FC8-C20C-4F94-84DA-24ACCC63D3B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893698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091046"/>
      </p:ext>
    </p:extLst>
  </p:cSld>
  <p:clrMapOvr>
    <a:masterClrMapping/>
  </p:clrMapOvr>
  <p:transition spd="slow"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8223423"/>
      </p:ext>
    </p:extLst>
  </p:cSld>
  <p:clrMapOvr>
    <a:masterClrMapping/>
  </p:clrMapOvr>
  <p:transition spd="slow"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3700595"/>
      </p:ext>
    </p:extLst>
  </p:cSld>
  <p:clrMapOvr>
    <a:masterClrMapping/>
  </p:clrMapOvr>
  <p:transition spd="slow">
    <p:fad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5149966"/>
      </p:ext>
    </p:extLst>
  </p:cSld>
  <p:clrMapOvr>
    <a:masterClrMapping/>
  </p:clrMapOvr>
  <p:transition spd="slow">
    <p:fade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1830965"/>
      </p:ext>
    </p:extLst>
  </p:cSld>
  <p:clrMapOvr>
    <a:masterClrMapping/>
  </p:clrMapOvr>
  <p:transition spd="slow">
    <p:fad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245963"/>
      </p:ext>
    </p:extLst>
  </p:cSld>
  <p:clrMapOvr>
    <a:masterClrMapping/>
  </p:clrMapOvr>
  <p:transition spd="slow">
    <p:fad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733477"/>
      </p:ext>
    </p:extLst>
  </p:cSld>
  <p:clrMapOvr>
    <a:masterClrMapping/>
  </p:clrMapOvr>
  <p:transition spd="slow">
    <p:fade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5440042"/>
      </p:ext>
    </p:extLst>
  </p:cSld>
  <p:clrMapOvr>
    <a:masterClrMapping/>
  </p:clrMapOvr>
  <p:transition spd="slow">
    <p:fade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5127866"/>
      </p:ext>
    </p:extLst>
  </p:cSld>
  <p:clrMapOvr>
    <a:masterClrMapping/>
  </p:clrMapOvr>
  <p:transition spd="slow">
    <p:fade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1930463"/>
      </p:ext>
    </p:extLst>
  </p:cSld>
  <p:clrMapOvr>
    <a:masterClrMapping/>
  </p:clrMapOvr>
  <p:transition spd="slow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21" Type="http://schemas.openxmlformats.org/officeDocument/2006/relationships/slideLayout" Target="../slideLayouts/slideLayout32.xml"/><Relationship Id="rId34" Type="http://schemas.openxmlformats.org/officeDocument/2006/relationships/slideLayout" Target="../slideLayouts/slideLayout45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44.xml"/><Relationship Id="rId38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37" Type="http://schemas.openxmlformats.org/officeDocument/2006/relationships/slideLayout" Target="../slideLayouts/slideLayout48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36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35" Type="http://schemas.openxmlformats.org/officeDocument/2006/relationships/slideLayout" Target="../slideLayouts/slideLayout46.xml"/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1.xml"/><Relationship Id="rId18" Type="http://schemas.openxmlformats.org/officeDocument/2006/relationships/slideLayout" Target="../slideLayouts/slideLayout66.xml"/><Relationship Id="rId26" Type="http://schemas.openxmlformats.org/officeDocument/2006/relationships/slideLayout" Target="../slideLayouts/slideLayout74.xml"/><Relationship Id="rId21" Type="http://schemas.openxmlformats.org/officeDocument/2006/relationships/slideLayout" Target="../slideLayouts/slideLayout69.xml"/><Relationship Id="rId34" Type="http://schemas.openxmlformats.org/officeDocument/2006/relationships/slideLayout" Target="../slideLayouts/slideLayout82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17" Type="http://schemas.openxmlformats.org/officeDocument/2006/relationships/slideLayout" Target="../slideLayouts/slideLayout65.xml"/><Relationship Id="rId25" Type="http://schemas.openxmlformats.org/officeDocument/2006/relationships/slideLayout" Target="../slideLayouts/slideLayout73.xml"/><Relationship Id="rId33" Type="http://schemas.openxmlformats.org/officeDocument/2006/relationships/slideLayout" Target="../slideLayouts/slideLayout81.xml"/><Relationship Id="rId38" Type="http://schemas.openxmlformats.org/officeDocument/2006/relationships/theme" Target="../theme/theme3.xml"/><Relationship Id="rId2" Type="http://schemas.openxmlformats.org/officeDocument/2006/relationships/slideLayout" Target="../slideLayouts/slideLayout50.xml"/><Relationship Id="rId16" Type="http://schemas.openxmlformats.org/officeDocument/2006/relationships/slideLayout" Target="../slideLayouts/slideLayout64.xml"/><Relationship Id="rId20" Type="http://schemas.openxmlformats.org/officeDocument/2006/relationships/slideLayout" Target="../slideLayouts/slideLayout68.xml"/><Relationship Id="rId29" Type="http://schemas.openxmlformats.org/officeDocument/2006/relationships/slideLayout" Target="../slideLayouts/slideLayout77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24" Type="http://schemas.openxmlformats.org/officeDocument/2006/relationships/slideLayout" Target="../slideLayouts/slideLayout72.xml"/><Relationship Id="rId32" Type="http://schemas.openxmlformats.org/officeDocument/2006/relationships/slideLayout" Target="../slideLayouts/slideLayout80.xml"/><Relationship Id="rId37" Type="http://schemas.openxmlformats.org/officeDocument/2006/relationships/slideLayout" Target="../slideLayouts/slideLayout85.xml"/><Relationship Id="rId5" Type="http://schemas.openxmlformats.org/officeDocument/2006/relationships/slideLayout" Target="../slideLayouts/slideLayout53.xml"/><Relationship Id="rId15" Type="http://schemas.openxmlformats.org/officeDocument/2006/relationships/slideLayout" Target="../slideLayouts/slideLayout63.xml"/><Relationship Id="rId23" Type="http://schemas.openxmlformats.org/officeDocument/2006/relationships/slideLayout" Target="../slideLayouts/slideLayout71.xml"/><Relationship Id="rId28" Type="http://schemas.openxmlformats.org/officeDocument/2006/relationships/slideLayout" Target="../slideLayouts/slideLayout76.xml"/><Relationship Id="rId36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58.xml"/><Relationship Id="rId19" Type="http://schemas.openxmlformats.org/officeDocument/2006/relationships/slideLayout" Target="../slideLayouts/slideLayout67.xml"/><Relationship Id="rId31" Type="http://schemas.openxmlformats.org/officeDocument/2006/relationships/slideLayout" Target="../slideLayouts/slideLayout79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Relationship Id="rId14" Type="http://schemas.openxmlformats.org/officeDocument/2006/relationships/slideLayout" Target="../slideLayouts/slideLayout62.xml"/><Relationship Id="rId22" Type="http://schemas.openxmlformats.org/officeDocument/2006/relationships/slideLayout" Target="../slideLayouts/slideLayout70.xml"/><Relationship Id="rId27" Type="http://schemas.openxmlformats.org/officeDocument/2006/relationships/slideLayout" Target="../slideLayouts/slideLayout75.xml"/><Relationship Id="rId30" Type="http://schemas.openxmlformats.org/officeDocument/2006/relationships/slideLayout" Target="../slideLayouts/slideLayout78.xml"/><Relationship Id="rId35" Type="http://schemas.openxmlformats.org/officeDocument/2006/relationships/slideLayout" Target="../slideLayouts/slideLayout83.xml"/><Relationship Id="rId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51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8.xml"/><Relationship Id="rId18" Type="http://schemas.openxmlformats.org/officeDocument/2006/relationships/slideLayout" Target="../slideLayouts/slideLayout103.xml"/><Relationship Id="rId26" Type="http://schemas.openxmlformats.org/officeDocument/2006/relationships/slideLayout" Target="../slideLayouts/slideLayout111.xml"/><Relationship Id="rId21" Type="http://schemas.openxmlformats.org/officeDocument/2006/relationships/slideLayout" Target="../slideLayouts/slideLayout106.xml"/><Relationship Id="rId34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92.xml"/><Relationship Id="rId12" Type="http://schemas.openxmlformats.org/officeDocument/2006/relationships/slideLayout" Target="../slideLayouts/slideLayout97.xml"/><Relationship Id="rId17" Type="http://schemas.openxmlformats.org/officeDocument/2006/relationships/slideLayout" Target="../slideLayouts/slideLayout102.xml"/><Relationship Id="rId25" Type="http://schemas.openxmlformats.org/officeDocument/2006/relationships/slideLayout" Target="../slideLayouts/slideLayout110.xml"/><Relationship Id="rId33" Type="http://schemas.openxmlformats.org/officeDocument/2006/relationships/slideLayout" Target="../slideLayouts/slideLayout118.xml"/><Relationship Id="rId38" Type="http://schemas.openxmlformats.org/officeDocument/2006/relationships/theme" Target="../theme/theme4.xml"/><Relationship Id="rId2" Type="http://schemas.openxmlformats.org/officeDocument/2006/relationships/slideLayout" Target="../slideLayouts/slideLayout87.xml"/><Relationship Id="rId16" Type="http://schemas.openxmlformats.org/officeDocument/2006/relationships/slideLayout" Target="../slideLayouts/slideLayout101.xml"/><Relationship Id="rId20" Type="http://schemas.openxmlformats.org/officeDocument/2006/relationships/slideLayout" Target="../slideLayouts/slideLayout105.xml"/><Relationship Id="rId29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86.xml"/><Relationship Id="rId6" Type="http://schemas.openxmlformats.org/officeDocument/2006/relationships/slideLayout" Target="../slideLayouts/slideLayout91.xml"/><Relationship Id="rId11" Type="http://schemas.openxmlformats.org/officeDocument/2006/relationships/slideLayout" Target="../slideLayouts/slideLayout96.xml"/><Relationship Id="rId24" Type="http://schemas.openxmlformats.org/officeDocument/2006/relationships/slideLayout" Target="../slideLayouts/slideLayout109.xml"/><Relationship Id="rId32" Type="http://schemas.openxmlformats.org/officeDocument/2006/relationships/slideLayout" Target="../slideLayouts/slideLayout117.xml"/><Relationship Id="rId37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90.xml"/><Relationship Id="rId15" Type="http://schemas.openxmlformats.org/officeDocument/2006/relationships/slideLayout" Target="../slideLayouts/slideLayout100.xml"/><Relationship Id="rId23" Type="http://schemas.openxmlformats.org/officeDocument/2006/relationships/slideLayout" Target="../slideLayouts/slideLayout108.xml"/><Relationship Id="rId28" Type="http://schemas.openxmlformats.org/officeDocument/2006/relationships/slideLayout" Target="../slideLayouts/slideLayout113.xml"/><Relationship Id="rId36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95.xml"/><Relationship Id="rId19" Type="http://schemas.openxmlformats.org/officeDocument/2006/relationships/slideLayout" Target="../slideLayouts/slideLayout104.xml"/><Relationship Id="rId31" Type="http://schemas.openxmlformats.org/officeDocument/2006/relationships/slideLayout" Target="../slideLayouts/slideLayout116.xml"/><Relationship Id="rId4" Type="http://schemas.openxmlformats.org/officeDocument/2006/relationships/slideLayout" Target="../slideLayouts/slideLayout89.xml"/><Relationship Id="rId9" Type="http://schemas.openxmlformats.org/officeDocument/2006/relationships/slideLayout" Target="../slideLayouts/slideLayout94.xml"/><Relationship Id="rId14" Type="http://schemas.openxmlformats.org/officeDocument/2006/relationships/slideLayout" Target="../slideLayouts/slideLayout99.xml"/><Relationship Id="rId22" Type="http://schemas.openxmlformats.org/officeDocument/2006/relationships/slideLayout" Target="../slideLayouts/slideLayout107.xml"/><Relationship Id="rId27" Type="http://schemas.openxmlformats.org/officeDocument/2006/relationships/slideLayout" Target="../slideLayouts/slideLayout112.xml"/><Relationship Id="rId30" Type="http://schemas.openxmlformats.org/officeDocument/2006/relationships/slideLayout" Target="../slideLayouts/slideLayout115.xml"/><Relationship Id="rId35" Type="http://schemas.openxmlformats.org/officeDocument/2006/relationships/slideLayout" Target="../slideLayouts/slideLayout120.xml"/><Relationship Id="rId8" Type="http://schemas.openxmlformats.org/officeDocument/2006/relationships/slideLayout" Target="../slideLayouts/slideLayout93.xml"/><Relationship Id="rId3" Type="http://schemas.openxmlformats.org/officeDocument/2006/relationships/slideLayout" Target="../slideLayouts/slideLayout8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105156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rmAutofit/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35133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2"/>
          </p:nvPr>
        </p:nvSpPr>
        <p:spPr>
          <a:xfrm>
            <a:off x="838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fld id="{7E6D4DC4-7F63-4094-8E72-DEA38512CA49}" type="datetime1">
              <a:rPr lang="en-US"/>
              <a:pPr lvl="0"/>
              <a:t>4/24/2024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3"/>
          </p:nvPr>
        </p:nvSpPr>
        <p:spPr>
          <a:xfrm>
            <a:off x="4038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4"/>
          </p:nvPr>
        </p:nvSpPr>
        <p:spPr>
          <a:xfrm>
            <a:off x="86106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fld id="{0951D91E-DDE1-4291-981B-E06602435D12}" type="slidenum"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marL="0" marR="0" lvl="0" indent="0" algn="l" defTabSz="914400" rtl="0" fontAlgn="auto" hangingPunct="1">
        <a:lnSpc>
          <a:spcPct val="90000"/>
        </a:lnSpc>
        <a:spcBef>
          <a:spcPts val="0"/>
        </a:spcBef>
        <a:spcAft>
          <a:spcPts val="0"/>
        </a:spcAft>
        <a:buNone/>
        <a:tabLst/>
        <a:defRPr lang="en-US" sz="4400" b="0" i="0" u="none" strike="noStrike" kern="1200" cap="none" spc="0" baseline="0">
          <a:solidFill>
            <a:srgbClr val="000000"/>
          </a:solidFill>
          <a:uFillTx/>
          <a:latin typeface="Calibri Light"/>
        </a:defRPr>
      </a:lvl1pPr>
    </p:titleStyle>
    <p:bodyStyle>
      <a:lvl1pPr marL="228600" marR="0" lvl="0" indent="-228600" algn="l" defTabSz="914400" rtl="0" fontAlgn="auto" hangingPunct="1">
        <a:lnSpc>
          <a:spcPct val="90000"/>
        </a:lnSpc>
        <a:spcBef>
          <a:spcPts val="1000"/>
        </a:spcBef>
        <a:spcAft>
          <a:spcPts val="0"/>
        </a:spcAft>
        <a:buSzPct val="100000"/>
        <a:buFont typeface="Arial" pitchFamily="34"/>
        <a:buChar char="•"/>
        <a:tabLst/>
        <a:defRPr lang="en-US" sz="2800" b="0" i="0" u="none" strike="noStrike" kern="1200" cap="none" spc="0" baseline="0">
          <a:solidFill>
            <a:srgbClr val="000000"/>
          </a:solidFill>
          <a:uFillTx/>
          <a:latin typeface="Calibri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400" b="0" i="0" u="none" strike="noStrike" kern="1200" cap="none" spc="0" baseline="0">
          <a:solidFill>
            <a:srgbClr val="000000"/>
          </a:solidFill>
          <a:uFillTx/>
          <a:latin typeface="Calibri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000" b="0" i="0" u="none" strike="noStrike" kern="1200" cap="none" spc="0" baseline="0">
          <a:solidFill>
            <a:srgbClr val="000000"/>
          </a:solidFill>
          <a:uFillTx/>
          <a:latin typeface="Calibri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6953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8" r:id="rId14"/>
    <p:sldLayoutId id="2147483689" r:id="rId15"/>
    <p:sldLayoutId id="2147483690" r:id="rId16"/>
    <p:sldLayoutId id="2147483691" r:id="rId17"/>
    <p:sldLayoutId id="2147483692" r:id="rId18"/>
    <p:sldLayoutId id="2147483693" r:id="rId19"/>
    <p:sldLayoutId id="2147483694" r:id="rId20"/>
    <p:sldLayoutId id="2147483695" r:id="rId21"/>
    <p:sldLayoutId id="2147483696" r:id="rId22"/>
    <p:sldLayoutId id="2147483697" r:id="rId23"/>
    <p:sldLayoutId id="2147483698" r:id="rId24"/>
    <p:sldLayoutId id="2147483699" r:id="rId25"/>
    <p:sldLayoutId id="2147483700" r:id="rId26"/>
    <p:sldLayoutId id="2147483701" r:id="rId27"/>
    <p:sldLayoutId id="2147483702" r:id="rId28"/>
    <p:sldLayoutId id="2147483703" r:id="rId29"/>
    <p:sldLayoutId id="2147483704" r:id="rId30"/>
    <p:sldLayoutId id="2147483705" r:id="rId31"/>
    <p:sldLayoutId id="2147483706" r:id="rId32"/>
    <p:sldLayoutId id="2147483707" r:id="rId33"/>
    <p:sldLayoutId id="2147483708" r:id="rId34"/>
    <p:sldLayoutId id="2147483709" r:id="rId35"/>
    <p:sldLayoutId id="2147483710" r:id="rId36"/>
    <p:sldLayoutId id="2147483711" r:id="rId37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04220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  <p:sldLayoutId id="2147483725" r:id="rId12"/>
    <p:sldLayoutId id="2147483726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  <p:sldLayoutId id="2147483742" r:id="rId28"/>
    <p:sldLayoutId id="2147483743" r:id="rId29"/>
    <p:sldLayoutId id="2147483744" r:id="rId30"/>
    <p:sldLayoutId id="2147483745" r:id="rId31"/>
    <p:sldLayoutId id="2147483746" r:id="rId32"/>
    <p:sldLayoutId id="2147483747" r:id="rId33"/>
    <p:sldLayoutId id="2147483748" r:id="rId34"/>
    <p:sldLayoutId id="2147483749" r:id="rId35"/>
    <p:sldLayoutId id="2147483750" r:id="rId36"/>
    <p:sldLayoutId id="2147483751" r:id="rId37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0423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3" r:id="rId1"/>
    <p:sldLayoutId id="2147483754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763" r:id="rId10"/>
    <p:sldLayoutId id="2147483764" r:id="rId11"/>
    <p:sldLayoutId id="2147483765" r:id="rId12"/>
    <p:sldLayoutId id="2147483766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  <p:sldLayoutId id="2147483787" r:id="rId33"/>
    <p:sldLayoutId id="2147483788" r:id="rId34"/>
    <p:sldLayoutId id="2147483789" r:id="rId35"/>
    <p:sldLayoutId id="2147483790" r:id="rId36"/>
    <p:sldLayoutId id="2147483791" r:id="rId37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slide" Target="slide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slide" Target="slide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.png"/><Relationship Id="rId4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5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5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60.png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7.png"/><Relationship Id="rId18" Type="http://schemas.openxmlformats.org/officeDocument/2006/relationships/image" Target="../media/image20.png"/><Relationship Id="rId3" Type="http://schemas.openxmlformats.org/officeDocument/2006/relationships/image" Target="../media/image8.png"/><Relationship Id="rId21" Type="http://schemas.openxmlformats.org/officeDocument/2006/relationships/image" Target="../media/image22.png"/><Relationship Id="rId7" Type="http://schemas.openxmlformats.org/officeDocument/2006/relationships/image" Target="../media/image12.png"/><Relationship Id="rId12" Type="http://schemas.openxmlformats.org/officeDocument/2006/relationships/slide" Target="slide10.xml"/><Relationship Id="rId17" Type="http://schemas.openxmlformats.org/officeDocument/2006/relationships/image" Target="../media/image19.png"/><Relationship Id="rId2" Type="http://schemas.openxmlformats.org/officeDocument/2006/relationships/image" Target="../media/image7.png"/><Relationship Id="rId16" Type="http://schemas.openxmlformats.org/officeDocument/2006/relationships/slide" Target="slide11.xml"/><Relationship Id="rId20" Type="http://schemas.openxmlformats.org/officeDocument/2006/relationships/slide" Target="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5" Type="http://schemas.openxmlformats.org/officeDocument/2006/relationships/image" Target="../media/image18.png"/><Relationship Id="rId23" Type="http://schemas.openxmlformats.org/officeDocument/2006/relationships/slide" Target="slide14.xml"/><Relationship Id="rId10" Type="http://schemas.openxmlformats.org/officeDocument/2006/relationships/image" Target="../media/image15.png"/><Relationship Id="rId19" Type="http://schemas.openxmlformats.org/officeDocument/2006/relationships/image" Target="../media/image21.png"/><Relationship Id="rId4" Type="http://schemas.openxmlformats.org/officeDocument/2006/relationships/image" Target="../media/image9.png"/><Relationship Id="rId9" Type="http://schemas.openxmlformats.org/officeDocument/2006/relationships/image" Target="../media/image14.png"/><Relationship Id="rId14" Type="http://schemas.openxmlformats.org/officeDocument/2006/relationships/slide" Target="slide12.xml"/><Relationship Id="rId22" Type="http://schemas.openxmlformats.org/officeDocument/2006/relationships/slide" Target="slide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slide" Target="slide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2F70CC3A-9B0E-5D45-9412-34171330D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750" y="1234021"/>
            <a:ext cx="5476007" cy="5476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225F0363-D453-4C4C-8361-B07CB7F940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65212" y="1431317"/>
            <a:ext cx="5386851" cy="5386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BD1A01C-0908-8545-85F7-3CD250C55957}"/>
              </a:ext>
            </a:extLst>
          </p:cNvPr>
          <p:cNvSpPr txBox="1"/>
          <p:nvPr/>
        </p:nvSpPr>
        <p:spPr>
          <a:xfrm>
            <a:off x="1625319" y="1238342"/>
            <a:ext cx="8861612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 b="1">
                <a:solidFill>
                  <a:srgbClr val="732509"/>
                </a:solidFill>
                <a:latin typeface="Nunito" panose="00000500000000000000" pitchFamily="2" charset="0"/>
              </a:rPr>
              <a:t>Luyện tập</a:t>
            </a:r>
          </a:p>
          <a:p>
            <a:pPr algn="ctr"/>
            <a:r>
              <a:rPr lang="en-US" sz="2800" b="1">
                <a:solidFill>
                  <a:srgbClr val="732509"/>
                </a:solidFill>
                <a:latin typeface="Nunito" panose="00000500000000000000" pitchFamily="2" charset="0"/>
              </a:rPr>
              <a:t>Trang 167</a:t>
            </a:r>
            <a:endParaRPr lang="x-none" sz="2800" b="1" dirty="0">
              <a:solidFill>
                <a:srgbClr val="732509"/>
              </a:solidFill>
              <a:latin typeface="Nunito" panose="00000500000000000000" pitchFamily="2" charset="0"/>
            </a:endParaRPr>
          </a:p>
        </p:txBody>
      </p:sp>
      <p:sp>
        <p:nvSpPr>
          <p:cNvPr id="12" name="Google Shape;12;p2">
            <a:extLst>
              <a:ext uri="{FF2B5EF4-FFF2-40B4-BE49-F238E27FC236}">
                <a16:creationId xmlns:a16="http://schemas.microsoft.com/office/drawing/2014/main" id="{0D7E872C-79AC-D447-91DE-8748155BB480}"/>
              </a:ext>
            </a:extLst>
          </p:cNvPr>
          <p:cNvSpPr txBox="1">
            <a:spLocks/>
          </p:cNvSpPr>
          <p:nvPr/>
        </p:nvSpPr>
        <p:spPr>
          <a:xfrm>
            <a:off x="11296611" y="658339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defPPr>
              <a:defRPr lang="x-none"/>
            </a:defPPr>
            <a:lvl1pPr marL="0" lvl="0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lvl="1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lvl="2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lvl="3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lvl="4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lvl="5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lvl="6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lvl="7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lvl="8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5E4747"/>
                </a:solidFill>
              </a:rPr>
              <a:pPr/>
              <a:t>1</a:t>
            </a:fld>
            <a:endParaRPr lang="en">
              <a:solidFill>
                <a:srgbClr val="5E4747"/>
              </a:solidFill>
            </a:endParaRPr>
          </a:p>
        </p:txBody>
      </p:sp>
      <p:sp>
        <p:nvSpPr>
          <p:cNvPr id="160" name="Google Shape;160;p2">
            <a:extLst>
              <a:ext uri="{FF2B5EF4-FFF2-40B4-BE49-F238E27FC236}">
                <a16:creationId xmlns:a16="http://schemas.microsoft.com/office/drawing/2014/main" id="{134546F4-FC4C-094C-A7A0-C51DEA49FE4A}"/>
              </a:ext>
            </a:extLst>
          </p:cNvPr>
          <p:cNvSpPr/>
          <p:nvPr/>
        </p:nvSpPr>
        <p:spPr>
          <a:xfrm>
            <a:off x="-169126" y="3894724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1" name="Google Shape;161;p2">
            <a:extLst>
              <a:ext uri="{FF2B5EF4-FFF2-40B4-BE49-F238E27FC236}">
                <a16:creationId xmlns:a16="http://schemas.microsoft.com/office/drawing/2014/main" id="{5CE3415B-0854-974F-9A71-45D353E9194F}"/>
              </a:ext>
            </a:extLst>
          </p:cNvPr>
          <p:cNvSpPr/>
          <p:nvPr/>
        </p:nvSpPr>
        <p:spPr>
          <a:xfrm>
            <a:off x="-201965" y="3855007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2" name="Google Shape;162;p2">
            <a:extLst>
              <a:ext uri="{FF2B5EF4-FFF2-40B4-BE49-F238E27FC236}">
                <a16:creationId xmlns:a16="http://schemas.microsoft.com/office/drawing/2014/main" id="{382A50B9-DD28-2D49-BD2E-DD55089D3DE1}"/>
              </a:ext>
            </a:extLst>
          </p:cNvPr>
          <p:cNvSpPr/>
          <p:nvPr/>
        </p:nvSpPr>
        <p:spPr>
          <a:xfrm>
            <a:off x="3067" y="5673274"/>
            <a:ext cx="12615143" cy="3083624"/>
          </a:xfrm>
          <a:custGeom>
            <a:avLst/>
            <a:gdLst/>
            <a:ahLst/>
            <a:cxnLst/>
            <a:rect l="l" t="t" r="r" b="b"/>
            <a:pathLst>
              <a:path w="61194" h="32554" extrusionOk="0">
                <a:moveTo>
                  <a:pt x="61193" y="0"/>
                </a:moveTo>
                <a:lnTo>
                  <a:pt x="0" y="586"/>
                </a:lnTo>
                <a:lnTo>
                  <a:pt x="0" y="32554"/>
                </a:lnTo>
                <a:lnTo>
                  <a:pt x="61193" y="32554"/>
                </a:lnTo>
                <a:lnTo>
                  <a:pt x="61193" y="0"/>
                </a:lnTo>
                <a:close/>
              </a:path>
            </a:pathLst>
          </a:custGeom>
          <a:solidFill>
            <a:srgbClr val="8ED1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3" name="Google Shape;163;p2">
            <a:extLst>
              <a:ext uri="{FF2B5EF4-FFF2-40B4-BE49-F238E27FC236}">
                <a16:creationId xmlns:a16="http://schemas.microsoft.com/office/drawing/2014/main" id="{153B348E-3EF3-8542-95F0-14ADB7379EAD}"/>
              </a:ext>
            </a:extLst>
          </p:cNvPr>
          <p:cNvSpPr/>
          <p:nvPr/>
        </p:nvSpPr>
        <p:spPr>
          <a:xfrm>
            <a:off x="4047886" y="6324583"/>
            <a:ext cx="2854332" cy="293027"/>
          </a:xfrm>
          <a:custGeom>
            <a:avLst/>
            <a:gdLst/>
            <a:ahLst/>
            <a:cxnLst/>
            <a:rect l="l" t="t" r="r" b="b"/>
            <a:pathLst>
              <a:path w="21274" h="2184" extrusionOk="0">
                <a:moveTo>
                  <a:pt x="9803" y="0"/>
                </a:moveTo>
                <a:cubicBezTo>
                  <a:pt x="9789" y="0"/>
                  <a:pt x="9776" y="0"/>
                  <a:pt x="9762" y="0"/>
                </a:cubicBezTo>
                <a:cubicBezTo>
                  <a:pt x="8974" y="5"/>
                  <a:pt x="8168" y="75"/>
                  <a:pt x="7367" y="75"/>
                </a:cubicBezTo>
                <a:cubicBezTo>
                  <a:pt x="7261" y="75"/>
                  <a:pt x="7154" y="74"/>
                  <a:pt x="7048" y="71"/>
                </a:cubicBezTo>
                <a:cubicBezTo>
                  <a:pt x="6227" y="189"/>
                  <a:pt x="5399" y="308"/>
                  <a:pt x="4577" y="308"/>
                </a:cubicBezTo>
                <a:cubicBezTo>
                  <a:pt x="3846" y="308"/>
                  <a:pt x="3119" y="240"/>
                  <a:pt x="2388" y="240"/>
                </a:cubicBezTo>
                <a:cubicBezTo>
                  <a:pt x="2310" y="240"/>
                  <a:pt x="2231" y="241"/>
                  <a:pt x="2153" y="243"/>
                </a:cubicBezTo>
                <a:cubicBezTo>
                  <a:pt x="1461" y="260"/>
                  <a:pt x="521" y="278"/>
                  <a:pt x="1" y="810"/>
                </a:cubicBezTo>
                <a:cubicBezTo>
                  <a:pt x="530" y="1044"/>
                  <a:pt x="1110" y="1097"/>
                  <a:pt x="1687" y="1097"/>
                </a:cubicBezTo>
                <a:cubicBezTo>
                  <a:pt x="1839" y="1097"/>
                  <a:pt x="1991" y="1093"/>
                  <a:pt x="2141" y="1088"/>
                </a:cubicBezTo>
                <a:cubicBezTo>
                  <a:pt x="2526" y="1076"/>
                  <a:pt x="2908" y="1069"/>
                  <a:pt x="3291" y="1069"/>
                </a:cubicBezTo>
                <a:cubicBezTo>
                  <a:pt x="3674" y="1069"/>
                  <a:pt x="4057" y="1076"/>
                  <a:pt x="4441" y="1094"/>
                </a:cubicBezTo>
                <a:cubicBezTo>
                  <a:pt x="6162" y="1165"/>
                  <a:pt x="7894" y="1236"/>
                  <a:pt x="9614" y="1378"/>
                </a:cubicBezTo>
                <a:cubicBezTo>
                  <a:pt x="11329" y="1520"/>
                  <a:pt x="13050" y="1656"/>
                  <a:pt x="14758" y="1868"/>
                </a:cubicBezTo>
                <a:cubicBezTo>
                  <a:pt x="15941" y="2012"/>
                  <a:pt x="17143" y="2183"/>
                  <a:pt x="18339" y="2183"/>
                </a:cubicBezTo>
                <a:cubicBezTo>
                  <a:pt x="18872" y="2183"/>
                  <a:pt x="19403" y="2149"/>
                  <a:pt x="19932" y="2064"/>
                </a:cubicBezTo>
                <a:cubicBezTo>
                  <a:pt x="20192" y="2016"/>
                  <a:pt x="20464" y="1987"/>
                  <a:pt x="20718" y="1916"/>
                </a:cubicBezTo>
                <a:cubicBezTo>
                  <a:pt x="20836" y="1886"/>
                  <a:pt x="20943" y="1845"/>
                  <a:pt x="21043" y="1780"/>
                </a:cubicBezTo>
                <a:cubicBezTo>
                  <a:pt x="21161" y="1691"/>
                  <a:pt x="21274" y="1472"/>
                  <a:pt x="21132" y="1348"/>
                </a:cubicBezTo>
                <a:cubicBezTo>
                  <a:pt x="20954" y="1189"/>
                  <a:pt x="20653" y="1183"/>
                  <a:pt x="20434" y="1177"/>
                </a:cubicBezTo>
                <a:cubicBezTo>
                  <a:pt x="20358" y="1173"/>
                  <a:pt x="20281" y="1172"/>
                  <a:pt x="20204" y="1172"/>
                </a:cubicBezTo>
                <a:cubicBezTo>
                  <a:pt x="20019" y="1172"/>
                  <a:pt x="19832" y="1180"/>
                  <a:pt x="19648" y="1189"/>
                </a:cubicBezTo>
                <a:cubicBezTo>
                  <a:pt x="19411" y="1200"/>
                  <a:pt x="19175" y="1218"/>
                  <a:pt x="18944" y="1230"/>
                </a:cubicBezTo>
                <a:cubicBezTo>
                  <a:pt x="18904" y="1232"/>
                  <a:pt x="18865" y="1233"/>
                  <a:pt x="18825" y="1233"/>
                </a:cubicBezTo>
                <a:cubicBezTo>
                  <a:pt x="18519" y="1233"/>
                  <a:pt x="18207" y="1178"/>
                  <a:pt x="17909" y="1141"/>
                </a:cubicBezTo>
                <a:cubicBezTo>
                  <a:pt x="17005" y="1023"/>
                  <a:pt x="16106" y="869"/>
                  <a:pt x="15208" y="710"/>
                </a:cubicBezTo>
                <a:cubicBezTo>
                  <a:pt x="13429" y="393"/>
                  <a:pt x="11610" y="0"/>
                  <a:pt x="980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4" name="Google Shape;164;p2">
            <a:extLst>
              <a:ext uri="{FF2B5EF4-FFF2-40B4-BE49-F238E27FC236}">
                <a16:creationId xmlns:a16="http://schemas.microsoft.com/office/drawing/2014/main" id="{32F0AA65-09BB-E44A-9A2D-D0138E869BDD}"/>
              </a:ext>
            </a:extLst>
          </p:cNvPr>
          <p:cNvSpPr/>
          <p:nvPr/>
        </p:nvSpPr>
        <p:spPr>
          <a:xfrm>
            <a:off x="5152900" y="6302178"/>
            <a:ext cx="430955" cy="23345"/>
          </a:xfrm>
          <a:custGeom>
            <a:avLst/>
            <a:gdLst/>
            <a:ahLst/>
            <a:cxnLst/>
            <a:rect l="l" t="t" r="r" b="b"/>
            <a:pathLst>
              <a:path w="3212" h="174" extrusionOk="0">
                <a:moveTo>
                  <a:pt x="1513" y="0"/>
                </a:moveTo>
                <a:cubicBezTo>
                  <a:pt x="1007" y="0"/>
                  <a:pt x="501" y="37"/>
                  <a:pt x="1" y="90"/>
                </a:cubicBezTo>
                <a:cubicBezTo>
                  <a:pt x="493" y="70"/>
                  <a:pt x="986" y="45"/>
                  <a:pt x="1478" y="45"/>
                </a:cubicBezTo>
                <a:cubicBezTo>
                  <a:pt x="1866" y="45"/>
                  <a:pt x="2254" y="61"/>
                  <a:pt x="2638" y="108"/>
                </a:cubicBezTo>
                <a:lnTo>
                  <a:pt x="3211" y="173"/>
                </a:lnTo>
                <a:cubicBezTo>
                  <a:pt x="2653" y="48"/>
                  <a:pt x="2084" y="0"/>
                  <a:pt x="151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5" name="Google Shape;165;p2">
            <a:extLst>
              <a:ext uri="{FF2B5EF4-FFF2-40B4-BE49-F238E27FC236}">
                <a16:creationId xmlns:a16="http://schemas.microsoft.com/office/drawing/2014/main" id="{5D88B4C4-C02A-C34C-9991-FDDE926622FE}"/>
              </a:ext>
            </a:extLst>
          </p:cNvPr>
          <p:cNvSpPr/>
          <p:nvPr/>
        </p:nvSpPr>
        <p:spPr>
          <a:xfrm>
            <a:off x="6268247" y="5973864"/>
            <a:ext cx="1732672" cy="323752"/>
          </a:xfrm>
          <a:custGeom>
            <a:avLst/>
            <a:gdLst/>
            <a:ahLst/>
            <a:cxnLst/>
            <a:rect l="l" t="t" r="r" b="b"/>
            <a:pathLst>
              <a:path w="12914" h="2413" extrusionOk="0">
                <a:moveTo>
                  <a:pt x="12913" y="1"/>
                </a:moveTo>
                <a:cubicBezTo>
                  <a:pt x="12529" y="13"/>
                  <a:pt x="12145" y="60"/>
                  <a:pt x="11772" y="143"/>
                </a:cubicBezTo>
                <a:cubicBezTo>
                  <a:pt x="11246" y="267"/>
                  <a:pt x="10714" y="367"/>
                  <a:pt x="10182" y="432"/>
                </a:cubicBezTo>
                <a:cubicBezTo>
                  <a:pt x="9585" y="503"/>
                  <a:pt x="8982" y="557"/>
                  <a:pt x="8396" y="693"/>
                </a:cubicBezTo>
                <a:cubicBezTo>
                  <a:pt x="7876" y="817"/>
                  <a:pt x="7444" y="1041"/>
                  <a:pt x="6989" y="1302"/>
                </a:cubicBezTo>
                <a:cubicBezTo>
                  <a:pt x="6055" y="1834"/>
                  <a:pt x="5014" y="1745"/>
                  <a:pt x="3974" y="1810"/>
                </a:cubicBezTo>
                <a:cubicBezTo>
                  <a:pt x="2638" y="1887"/>
                  <a:pt x="1313" y="2064"/>
                  <a:pt x="1" y="2330"/>
                </a:cubicBezTo>
                <a:cubicBezTo>
                  <a:pt x="274" y="2366"/>
                  <a:pt x="550" y="2379"/>
                  <a:pt x="827" y="2379"/>
                </a:cubicBezTo>
                <a:cubicBezTo>
                  <a:pt x="1246" y="2379"/>
                  <a:pt x="1666" y="2348"/>
                  <a:pt x="2082" y="2313"/>
                </a:cubicBezTo>
                <a:cubicBezTo>
                  <a:pt x="2648" y="2255"/>
                  <a:pt x="3214" y="2227"/>
                  <a:pt x="3780" y="2227"/>
                </a:cubicBezTo>
                <a:cubicBezTo>
                  <a:pt x="3965" y="2227"/>
                  <a:pt x="4150" y="2230"/>
                  <a:pt x="4334" y="2236"/>
                </a:cubicBezTo>
                <a:cubicBezTo>
                  <a:pt x="4772" y="2253"/>
                  <a:pt x="5204" y="2283"/>
                  <a:pt x="5635" y="2324"/>
                </a:cubicBezTo>
                <a:cubicBezTo>
                  <a:pt x="5973" y="2360"/>
                  <a:pt x="6307" y="2412"/>
                  <a:pt x="6643" y="2412"/>
                </a:cubicBezTo>
                <a:cubicBezTo>
                  <a:pt x="6701" y="2412"/>
                  <a:pt x="6759" y="2411"/>
                  <a:pt x="6818" y="2407"/>
                </a:cubicBezTo>
                <a:cubicBezTo>
                  <a:pt x="7586" y="2366"/>
                  <a:pt x="8296" y="2106"/>
                  <a:pt x="9029" y="1893"/>
                </a:cubicBezTo>
                <a:cubicBezTo>
                  <a:pt x="9366" y="1786"/>
                  <a:pt x="9709" y="1710"/>
                  <a:pt x="10058" y="1662"/>
                </a:cubicBezTo>
                <a:cubicBezTo>
                  <a:pt x="10240" y="1641"/>
                  <a:pt x="10421" y="1634"/>
                  <a:pt x="10601" y="1634"/>
                </a:cubicBezTo>
                <a:cubicBezTo>
                  <a:pt x="10820" y="1634"/>
                  <a:pt x="11038" y="1644"/>
                  <a:pt x="11258" y="1650"/>
                </a:cubicBezTo>
                <a:cubicBezTo>
                  <a:pt x="11808" y="1674"/>
                  <a:pt x="12363" y="1692"/>
                  <a:pt x="12913" y="1704"/>
                </a:cubicBezTo>
                <a:lnTo>
                  <a:pt x="12913" y="1"/>
                </a:ln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6" name="Google Shape;166;p2">
            <a:extLst>
              <a:ext uri="{FF2B5EF4-FFF2-40B4-BE49-F238E27FC236}">
                <a16:creationId xmlns:a16="http://schemas.microsoft.com/office/drawing/2014/main" id="{339AACA5-CF21-B545-80A7-04A239B99A98}"/>
              </a:ext>
            </a:extLst>
          </p:cNvPr>
          <p:cNvSpPr/>
          <p:nvPr/>
        </p:nvSpPr>
        <p:spPr>
          <a:xfrm>
            <a:off x="-21267" y="5613702"/>
            <a:ext cx="12662557" cy="3083665"/>
          </a:xfrm>
          <a:custGeom>
            <a:avLst/>
            <a:gdLst/>
            <a:ahLst/>
            <a:cxnLst/>
            <a:rect l="l" t="t" r="r" b="b"/>
            <a:pathLst>
              <a:path w="61424" h="32791" extrusionOk="0">
                <a:moveTo>
                  <a:pt x="61311" y="118"/>
                </a:moveTo>
                <a:lnTo>
                  <a:pt x="61305" y="32672"/>
                </a:lnTo>
                <a:lnTo>
                  <a:pt x="118" y="32672"/>
                </a:lnTo>
                <a:lnTo>
                  <a:pt x="118" y="704"/>
                </a:lnTo>
                <a:lnTo>
                  <a:pt x="61311" y="118"/>
                </a:lnTo>
                <a:close/>
                <a:moveTo>
                  <a:pt x="61364" y="0"/>
                </a:moveTo>
                <a:lnTo>
                  <a:pt x="59" y="586"/>
                </a:lnTo>
                <a:cubicBezTo>
                  <a:pt x="30" y="586"/>
                  <a:pt x="0" y="615"/>
                  <a:pt x="0" y="645"/>
                </a:cubicBezTo>
                <a:lnTo>
                  <a:pt x="0" y="32731"/>
                </a:lnTo>
                <a:cubicBezTo>
                  <a:pt x="0" y="32749"/>
                  <a:pt x="6" y="32760"/>
                  <a:pt x="18" y="32772"/>
                </a:cubicBezTo>
                <a:cubicBezTo>
                  <a:pt x="30" y="32784"/>
                  <a:pt x="47" y="32790"/>
                  <a:pt x="59" y="32790"/>
                </a:cubicBezTo>
                <a:lnTo>
                  <a:pt x="61364" y="32790"/>
                </a:lnTo>
                <a:cubicBezTo>
                  <a:pt x="61400" y="32790"/>
                  <a:pt x="61423" y="32766"/>
                  <a:pt x="61423" y="32731"/>
                </a:cubicBezTo>
                <a:lnTo>
                  <a:pt x="61423" y="59"/>
                </a:lnTo>
                <a:cubicBezTo>
                  <a:pt x="61423" y="42"/>
                  <a:pt x="61418" y="30"/>
                  <a:pt x="61406" y="18"/>
                </a:cubicBezTo>
                <a:cubicBezTo>
                  <a:pt x="61400" y="6"/>
                  <a:pt x="61382" y="0"/>
                  <a:pt x="613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8" name="Google Shape;168;p2">
            <a:extLst>
              <a:ext uri="{FF2B5EF4-FFF2-40B4-BE49-F238E27FC236}">
                <a16:creationId xmlns:a16="http://schemas.microsoft.com/office/drawing/2014/main" id="{CAA418ED-5CDC-5A4A-A22C-82274BB496A1}"/>
              </a:ext>
            </a:extLst>
          </p:cNvPr>
          <p:cNvSpPr/>
          <p:nvPr/>
        </p:nvSpPr>
        <p:spPr>
          <a:xfrm>
            <a:off x="-98336" y="6460632"/>
            <a:ext cx="514944" cy="73793"/>
          </a:xfrm>
          <a:custGeom>
            <a:avLst/>
            <a:gdLst/>
            <a:ahLst/>
            <a:cxnLst/>
            <a:rect l="l" t="t" r="r" b="b"/>
            <a:pathLst>
              <a:path w="3838" h="550" extrusionOk="0">
                <a:moveTo>
                  <a:pt x="3758" y="0"/>
                </a:moveTo>
                <a:cubicBezTo>
                  <a:pt x="3732" y="0"/>
                  <a:pt x="3707" y="3"/>
                  <a:pt x="3683" y="9"/>
                </a:cubicBezTo>
                <a:cubicBezTo>
                  <a:pt x="3583" y="15"/>
                  <a:pt x="3441" y="27"/>
                  <a:pt x="3270" y="50"/>
                </a:cubicBezTo>
                <a:cubicBezTo>
                  <a:pt x="2921" y="92"/>
                  <a:pt x="2442" y="175"/>
                  <a:pt x="1916" y="269"/>
                </a:cubicBezTo>
                <a:cubicBezTo>
                  <a:pt x="1389" y="364"/>
                  <a:pt x="911" y="435"/>
                  <a:pt x="562" y="476"/>
                </a:cubicBezTo>
                <a:cubicBezTo>
                  <a:pt x="213" y="512"/>
                  <a:pt x="0" y="523"/>
                  <a:pt x="0" y="535"/>
                </a:cubicBezTo>
                <a:cubicBezTo>
                  <a:pt x="35" y="544"/>
                  <a:pt x="73" y="549"/>
                  <a:pt x="111" y="549"/>
                </a:cubicBezTo>
                <a:cubicBezTo>
                  <a:pt x="125" y="549"/>
                  <a:pt x="140" y="549"/>
                  <a:pt x="154" y="547"/>
                </a:cubicBezTo>
                <a:cubicBezTo>
                  <a:pt x="248" y="547"/>
                  <a:pt x="390" y="547"/>
                  <a:pt x="568" y="535"/>
                </a:cubicBezTo>
                <a:cubicBezTo>
                  <a:pt x="1023" y="500"/>
                  <a:pt x="1478" y="441"/>
                  <a:pt x="1928" y="358"/>
                </a:cubicBezTo>
                <a:lnTo>
                  <a:pt x="3276" y="115"/>
                </a:lnTo>
                <a:cubicBezTo>
                  <a:pt x="3624" y="50"/>
                  <a:pt x="3837" y="21"/>
                  <a:pt x="3837" y="9"/>
                </a:cubicBezTo>
                <a:cubicBezTo>
                  <a:pt x="3811" y="3"/>
                  <a:pt x="3784" y="0"/>
                  <a:pt x="3758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0" name="Google Shape;170;p2">
            <a:extLst>
              <a:ext uri="{FF2B5EF4-FFF2-40B4-BE49-F238E27FC236}">
                <a16:creationId xmlns:a16="http://schemas.microsoft.com/office/drawing/2014/main" id="{20A51D20-0F66-0B4B-BCA8-263E02AC8019}"/>
              </a:ext>
            </a:extLst>
          </p:cNvPr>
          <p:cNvSpPr/>
          <p:nvPr/>
        </p:nvSpPr>
        <p:spPr>
          <a:xfrm>
            <a:off x="1758765" y="5389857"/>
            <a:ext cx="1366924" cy="19187"/>
          </a:xfrm>
          <a:custGeom>
            <a:avLst/>
            <a:gdLst/>
            <a:ahLst/>
            <a:cxnLst/>
            <a:rect l="l" t="t" r="r" b="b"/>
            <a:pathLst>
              <a:path w="10188" h="143" extrusionOk="0">
                <a:moveTo>
                  <a:pt x="10125" y="1"/>
                </a:moveTo>
                <a:cubicBezTo>
                  <a:pt x="10110" y="1"/>
                  <a:pt x="10096" y="2"/>
                  <a:pt x="10081" y="5"/>
                </a:cubicBezTo>
                <a:lnTo>
                  <a:pt x="9785" y="5"/>
                </a:lnTo>
                <a:lnTo>
                  <a:pt x="8697" y="17"/>
                </a:lnTo>
                <a:cubicBezTo>
                  <a:pt x="7775" y="28"/>
                  <a:pt x="6498" y="46"/>
                  <a:pt x="5091" y="52"/>
                </a:cubicBezTo>
                <a:cubicBezTo>
                  <a:pt x="4622" y="54"/>
                  <a:pt x="4168" y="55"/>
                  <a:pt x="3737" y="55"/>
                </a:cubicBezTo>
                <a:cubicBezTo>
                  <a:pt x="2875" y="55"/>
                  <a:pt x="2105" y="52"/>
                  <a:pt x="1490" y="52"/>
                </a:cubicBezTo>
                <a:lnTo>
                  <a:pt x="107" y="52"/>
                </a:lnTo>
                <a:cubicBezTo>
                  <a:pt x="101" y="22"/>
                  <a:pt x="79" y="9"/>
                  <a:pt x="56" y="9"/>
                </a:cubicBezTo>
                <a:cubicBezTo>
                  <a:pt x="28" y="9"/>
                  <a:pt x="0" y="28"/>
                  <a:pt x="0" y="64"/>
                </a:cubicBezTo>
                <a:cubicBezTo>
                  <a:pt x="0" y="96"/>
                  <a:pt x="27" y="114"/>
                  <a:pt x="54" y="114"/>
                </a:cubicBezTo>
                <a:cubicBezTo>
                  <a:pt x="78" y="114"/>
                  <a:pt x="101" y="100"/>
                  <a:pt x="107" y="70"/>
                </a:cubicBezTo>
                <a:lnTo>
                  <a:pt x="402" y="82"/>
                </a:lnTo>
                <a:cubicBezTo>
                  <a:pt x="657" y="93"/>
                  <a:pt x="1029" y="105"/>
                  <a:pt x="1490" y="111"/>
                </a:cubicBezTo>
                <a:cubicBezTo>
                  <a:pt x="2254" y="131"/>
                  <a:pt x="3262" y="142"/>
                  <a:pt x="4385" y="142"/>
                </a:cubicBezTo>
                <a:cubicBezTo>
                  <a:pt x="4618" y="142"/>
                  <a:pt x="4855" y="142"/>
                  <a:pt x="5097" y="141"/>
                </a:cubicBezTo>
                <a:cubicBezTo>
                  <a:pt x="6504" y="135"/>
                  <a:pt x="7775" y="105"/>
                  <a:pt x="8697" y="76"/>
                </a:cubicBezTo>
                <a:cubicBezTo>
                  <a:pt x="9159" y="64"/>
                  <a:pt x="9531" y="46"/>
                  <a:pt x="9791" y="34"/>
                </a:cubicBezTo>
                <a:lnTo>
                  <a:pt x="9785" y="34"/>
                </a:lnTo>
                <a:lnTo>
                  <a:pt x="10081" y="22"/>
                </a:lnTo>
                <a:cubicBezTo>
                  <a:pt x="10116" y="17"/>
                  <a:pt x="10152" y="17"/>
                  <a:pt x="10187" y="11"/>
                </a:cubicBezTo>
                <a:cubicBezTo>
                  <a:pt x="10167" y="4"/>
                  <a:pt x="10146" y="1"/>
                  <a:pt x="10125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2" name="Google Shape;172;p2">
            <a:extLst>
              <a:ext uri="{FF2B5EF4-FFF2-40B4-BE49-F238E27FC236}">
                <a16:creationId xmlns:a16="http://schemas.microsoft.com/office/drawing/2014/main" id="{DEF0FE7F-C0B3-0443-8ACE-F38A0E90CD59}"/>
              </a:ext>
            </a:extLst>
          </p:cNvPr>
          <p:cNvSpPr/>
          <p:nvPr/>
        </p:nvSpPr>
        <p:spPr>
          <a:xfrm>
            <a:off x="2563913" y="5614188"/>
            <a:ext cx="667228" cy="11941"/>
          </a:xfrm>
          <a:custGeom>
            <a:avLst/>
            <a:gdLst/>
            <a:ahLst/>
            <a:cxnLst/>
            <a:rect l="l" t="t" r="r" b="b"/>
            <a:pathLst>
              <a:path w="4973" h="89" extrusionOk="0">
                <a:moveTo>
                  <a:pt x="2489" y="0"/>
                </a:moveTo>
                <a:cubicBezTo>
                  <a:pt x="1112" y="0"/>
                  <a:pt x="0" y="24"/>
                  <a:pt x="0" y="47"/>
                </a:cubicBezTo>
                <a:cubicBezTo>
                  <a:pt x="0" y="71"/>
                  <a:pt x="1112" y="89"/>
                  <a:pt x="2489" y="89"/>
                </a:cubicBezTo>
                <a:cubicBezTo>
                  <a:pt x="3861" y="89"/>
                  <a:pt x="4973" y="71"/>
                  <a:pt x="4973" y="47"/>
                </a:cubicBezTo>
                <a:cubicBezTo>
                  <a:pt x="4973" y="24"/>
                  <a:pt x="3861" y="0"/>
                  <a:pt x="248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3" name="Google Shape;173;p2">
            <a:extLst>
              <a:ext uri="{FF2B5EF4-FFF2-40B4-BE49-F238E27FC236}">
                <a16:creationId xmlns:a16="http://schemas.microsoft.com/office/drawing/2014/main" id="{318AF46C-E749-0746-B6CB-C8EFC726E1B3}"/>
              </a:ext>
            </a:extLst>
          </p:cNvPr>
          <p:cNvSpPr/>
          <p:nvPr/>
        </p:nvSpPr>
        <p:spPr>
          <a:xfrm>
            <a:off x="3564945" y="5771167"/>
            <a:ext cx="165163" cy="12075"/>
          </a:xfrm>
          <a:custGeom>
            <a:avLst/>
            <a:gdLst/>
            <a:ahLst/>
            <a:cxnLst/>
            <a:rect l="l" t="t" r="r" b="b"/>
            <a:pathLst>
              <a:path w="1231" h="90" extrusionOk="0">
                <a:moveTo>
                  <a:pt x="616" y="1"/>
                </a:moveTo>
                <a:cubicBezTo>
                  <a:pt x="279" y="1"/>
                  <a:pt x="1" y="24"/>
                  <a:pt x="1" y="48"/>
                </a:cubicBezTo>
                <a:cubicBezTo>
                  <a:pt x="1" y="72"/>
                  <a:pt x="279" y="89"/>
                  <a:pt x="616" y="89"/>
                </a:cubicBezTo>
                <a:cubicBezTo>
                  <a:pt x="959" y="89"/>
                  <a:pt x="1231" y="72"/>
                  <a:pt x="1231" y="48"/>
                </a:cubicBezTo>
                <a:cubicBezTo>
                  <a:pt x="1231" y="24"/>
                  <a:pt x="959" y="1"/>
                  <a:pt x="61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4" name="Google Shape;174;p2">
            <a:extLst>
              <a:ext uri="{FF2B5EF4-FFF2-40B4-BE49-F238E27FC236}">
                <a16:creationId xmlns:a16="http://schemas.microsoft.com/office/drawing/2014/main" id="{AFEF8621-EE75-964C-AB4F-ADDBDBF72497}"/>
              </a:ext>
            </a:extLst>
          </p:cNvPr>
          <p:cNvSpPr/>
          <p:nvPr/>
        </p:nvSpPr>
        <p:spPr>
          <a:xfrm>
            <a:off x="4272553" y="5728367"/>
            <a:ext cx="310335" cy="12075"/>
          </a:xfrm>
          <a:custGeom>
            <a:avLst/>
            <a:gdLst/>
            <a:ahLst/>
            <a:cxnLst/>
            <a:rect l="l" t="t" r="r" b="b"/>
            <a:pathLst>
              <a:path w="2313" h="90" extrusionOk="0">
                <a:moveTo>
                  <a:pt x="1154" y="0"/>
                </a:moveTo>
                <a:cubicBezTo>
                  <a:pt x="515" y="0"/>
                  <a:pt x="1" y="18"/>
                  <a:pt x="1" y="42"/>
                </a:cubicBezTo>
                <a:cubicBezTo>
                  <a:pt x="1" y="71"/>
                  <a:pt x="515" y="89"/>
                  <a:pt x="1154" y="89"/>
                </a:cubicBezTo>
                <a:cubicBezTo>
                  <a:pt x="1792" y="89"/>
                  <a:pt x="2312" y="71"/>
                  <a:pt x="2312" y="42"/>
                </a:cubicBezTo>
                <a:cubicBezTo>
                  <a:pt x="2312" y="18"/>
                  <a:pt x="1792" y="0"/>
                  <a:pt x="1154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5" name="Google Shape;175;p2">
            <a:extLst>
              <a:ext uri="{FF2B5EF4-FFF2-40B4-BE49-F238E27FC236}">
                <a16:creationId xmlns:a16="http://schemas.microsoft.com/office/drawing/2014/main" id="{8F81F72C-121A-8448-9F22-B201E017D6E4}"/>
              </a:ext>
            </a:extLst>
          </p:cNvPr>
          <p:cNvSpPr/>
          <p:nvPr/>
        </p:nvSpPr>
        <p:spPr>
          <a:xfrm>
            <a:off x="4999813" y="6000296"/>
            <a:ext cx="676083" cy="12477"/>
          </a:xfrm>
          <a:custGeom>
            <a:avLst/>
            <a:gdLst/>
            <a:ahLst/>
            <a:cxnLst/>
            <a:rect l="l" t="t" r="r" b="b"/>
            <a:pathLst>
              <a:path w="5039" h="93" extrusionOk="0">
                <a:moveTo>
                  <a:pt x="3500" y="0"/>
                </a:moveTo>
                <a:cubicBezTo>
                  <a:pt x="3199" y="0"/>
                  <a:pt x="2868" y="2"/>
                  <a:pt x="2519" y="5"/>
                </a:cubicBezTo>
                <a:cubicBezTo>
                  <a:pt x="1822" y="5"/>
                  <a:pt x="1195" y="17"/>
                  <a:pt x="740" y="29"/>
                </a:cubicBezTo>
                <a:cubicBezTo>
                  <a:pt x="515" y="29"/>
                  <a:pt x="326" y="40"/>
                  <a:pt x="202" y="46"/>
                </a:cubicBezTo>
                <a:cubicBezTo>
                  <a:pt x="184" y="45"/>
                  <a:pt x="167" y="44"/>
                  <a:pt x="150" y="44"/>
                </a:cubicBezTo>
                <a:cubicBezTo>
                  <a:pt x="98" y="44"/>
                  <a:pt x="50" y="51"/>
                  <a:pt x="1" y="64"/>
                </a:cubicBezTo>
                <a:cubicBezTo>
                  <a:pt x="48" y="73"/>
                  <a:pt x="96" y="78"/>
                  <a:pt x="146" y="78"/>
                </a:cubicBezTo>
                <a:cubicBezTo>
                  <a:pt x="164" y="78"/>
                  <a:pt x="183" y="77"/>
                  <a:pt x="202" y="76"/>
                </a:cubicBezTo>
                <a:cubicBezTo>
                  <a:pt x="326" y="82"/>
                  <a:pt x="509" y="88"/>
                  <a:pt x="740" y="88"/>
                </a:cubicBezTo>
                <a:cubicBezTo>
                  <a:pt x="967" y="91"/>
                  <a:pt x="1239" y="92"/>
                  <a:pt x="1541" y="92"/>
                </a:cubicBezTo>
                <a:cubicBezTo>
                  <a:pt x="1842" y="92"/>
                  <a:pt x="2174" y="91"/>
                  <a:pt x="2519" y="88"/>
                </a:cubicBezTo>
                <a:cubicBezTo>
                  <a:pt x="3217" y="82"/>
                  <a:pt x="3844" y="76"/>
                  <a:pt x="4299" y="64"/>
                </a:cubicBezTo>
                <a:cubicBezTo>
                  <a:pt x="4530" y="58"/>
                  <a:pt x="4713" y="52"/>
                  <a:pt x="4843" y="46"/>
                </a:cubicBezTo>
                <a:cubicBezTo>
                  <a:pt x="4908" y="46"/>
                  <a:pt x="4973" y="40"/>
                  <a:pt x="5038" y="29"/>
                </a:cubicBezTo>
                <a:cubicBezTo>
                  <a:pt x="4973" y="17"/>
                  <a:pt x="4908" y="11"/>
                  <a:pt x="4837" y="11"/>
                </a:cubicBezTo>
                <a:cubicBezTo>
                  <a:pt x="4713" y="11"/>
                  <a:pt x="4530" y="5"/>
                  <a:pt x="4299" y="5"/>
                </a:cubicBezTo>
                <a:cubicBezTo>
                  <a:pt x="4071" y="2"/>
                  <a:pt x="3801" y="0"/>
                  <a:pt x="3500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6" name="Google Shape;176;p2">
            <a:extLst>
              <a:ext uri="{FF2B5EF4-FFF2-40B4-BE49-F238E27FC236}">
                <a16:creationId xmlns:a16="http://schemas.microsoft.com/office/drawing/2014/main" id="{422FAAE9-A200-8846-BC71-197209E9CBBC}"/>
              </a:ext>
            </a:extLst>
          </p:cNvPr>
          <p:cNvSpPr/>
          <p:nvPr/>
        </p:nvSpPr>
        <p:spPr>
          <a:xfrm>
            <a:off x="5797851" y="5987415"/>
            <a:ext cx="70708" cy="12075"/>
          </a:xfrm>
          <a:custGeom>
            <a:avLst/>
            <a:gdLst/>
            <a:ahLst/>
            <a:cxnLst/>
            <a:rect l="l" t="t" r="r" b="b"/>
            <a:pathLst>
              <a:path w="527" h="90" extrusionOk="0">
                <a:moveTo>
                  <a:pt x="261" y="0"/>
                </a:moveTo>
                <a:cubicBezTo>
                  <a:pt x="113" y="0"/>
                  <a:pt x="1" y="24"/>
                  <a:pt x="1" y="48"/>
                </a:cubicBezTo>
                <a:cubicBezTo>
                  <a:pt x="1" y="71"/>
                  <a:pt x="113" y="89"/>
                  <a:pt x="261" y="89"/>
                </a:cubicBezTo>
                <a:cubicBezTo>
                  <a:pt x="409" y="89"/>
                  <a:pt x="527" y="71"/>
                  <a:pt x="527" y="48"/>
                </a:cubicBezTo>
                <a:cubicBezTo>
                  <a:pt x="527" y="24"/>
                  <a:pt x="409" y="0"/>
                  <a:pt x="261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7" name="Google Shape;177;p2">
            <a:extLst>
              <a:ext uri="{FF2B5EF4-FFF2-40B4-BE49-F238E27FC236}">
                <a16:creationId xmlns:a16="http://schemas.microsoft.com/office/drawing/2014/main" id="{AE547D3F-21D1-1441-B2E6-A903B4CCFD42}"/>
              </a:ext>
            </a:extLst>
          </p:cNvPr>
          <p:cNvSpPr/>
          <p:nvPr/>
        </p:nvSpPr>
        <p:spPr>
          <a:xfrm>
            <a:off x="5595524" y="6146273"/>
            <a:ext cx="1466880" cy="88820"/>
          </a:xfrm>
          <a:custGeom>
            <a:avLst/>
            <a:gdLst/>
            <a:ahLst/>
            <a:cxnLst/>
            <a:rect l="l" t="t" r="r" b="b"/>
            <a:pathLst>
              <a:path w="10933" h="662" extrusionOk="0">
                <a:moveTo>
                  <a:pt x="10879" y="0"/>
                </a:moveTo>
                <a:cubicBezTo>
                  <a:pt x="10860" y="0"/>
                  <a:pt x="10841" y="2"/>
                  <a:pt x="10821" y="5"/>
                </a:cubicBezTo>
                <a:lnTo>
                  <a:pt x="10501" y="22"/>
                </a:lnTo>
                <a:cubicBezTo>
                  <a:pt x="10229" y="40"/>
                  <a:pt x="9827" y="58"/>
                  <a:pt x="9331" y="64"/>
                </a:cubicBezTo>
                <a:cubicBezTo>
                  <a:pt x="9198" y="65"/>
                  <a:pt x="9058" y="66"/>
                  <a:pt x="8912" y="66"/>
                </a:cubicBezTo>
                <a:cubicBezTo>
                  <a:pt x="8513" y="66"/>
                  <a:pt x="8067" y="61"/>
                  <a:pt x="7587" y="52"/>
                </a:cubicBezTo>
                <a:cubicBezTo>
                  <a:pt x="7083" y="43"/>
                  <a:pt x="6541" y="30"/>
                  <a:pt x="5971" y="30"/>
                </a:cubicBezTo>
                <a:cubicBezTo>
                  <a:pt x="5799" y="30"/>
                  <a:pt x="5623" y="32"/>
                  <a:pt x="5446" y="34"/>
                </a:cubicBezTo>
                <a:cubicBezTo>
                  <a:pt x="4151" y="52"/>
                  <a:pt x="2863" y="158"/>
                  <a:pt x="1580" y="359"/>
                </a:cubicBezTo>
                <a:cubicBezTo>
                  <a:pt x="1089" y="430"/>
                  <a:pt x="693" y="507"/>
                  <a:pt x="421" y="566"/>
                </a:cubicBezTo>
                <a:cubicBezTo>
                  <a:pt x="285" y="590"/>
                  <a:pt x="178" y="614"/>
                  <a:pt x="107" y="631"/>
                </a:cubicBezTo>
                <a:cubicBezTo>
                  <a:pt x="72" y="637"/>
                  <a:pt x="36" y="649"/>
                  <a:pt x="1" y="661"/>
                </a:cubicBezTo>
                <a:cubicBezTo>
                  <a:pt x="36" y="661"/>
                  <a:pt x="72" y="661"/>
                  <a:pt x="107" y="649"/>
                </a:cubicBezTo>
                <a:lnTo>
                  <a:pt x="427" y="596"/>
                </a:lnTo>
                <a:cubicBezTo>
                  <a:pt x="699" y="549"/>
                  <a:pt x="1095" y="490"/>
                  <a:pt x="1585" y="419"/>
                </a:cubicBezTo>
                <a:cubicBezTo>
                  <a:pt x="2868" y="241"/>
                  <a:pt x="4157" y="141"/>
                  <a:pt x="5452" y="123"/>
                </a:cubicBezTo>
                <a:cubicBezTo>
                  <a:pt x="5672" y="120"/>
                  <a:pt x="5890" y="118"/>
                  <a:pt x="6105" y="118"/>
                </a:cubicBezTo>
                <a:cubicBezTo>
                  <a:pt x="6623" y="118"/>
                  <a:pt x="7122" y="126"/>
                  <a:pt x="7587" y="135"/>
                </a:cubicBezTo>
                <a:cubicBezTo>
                  <a:pt x="7837" y="139"/>
                  <a:pt x="8078" y="141"/>
                  <a:pt x="8308" y="141"/>
                </a:cubicBezTo>
                <a:cubicBezTo>
                  <a:pt x="8681" y="141"/>
                  <a:pt x="9024" y="136"/>
                  <a:pt x="9331" y="129"/>
                </a:cubicBezTo>
                <a:cubicBezTo>
                  <a:pt x="9827" y="111"/>
                  <a:pt x="10229" y="88"/>
                  <a:pt x="10507" y="58"/>
                </a:cubicBezTo>
                <a:cubicBezTo>
                  <a:pt x="10643" y="46"/>
                  <a:pt x="10750" y="28"/>
                  <a:pt x="10826" y="22"/>
                </a:cubicBezTo>
                <a:cubicBezTo>
                  <a:pt x="10862" y="17"/>
                  <a:pt x="10897" y="11"/>
                  <a:pt x="10933" y="5"/>
                </a:cubicBezTo>
                <a:cubicBezTo>
                  <a:pt x="10915" y="2"/>
                  <a:pt x="10897" y="0"/>
                  <a:pt x="1087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8" name="Google Shape;178;p2">
            <a:extLst>
              <a:ext uri="{FF2B5EF4-FFF2-40B4-BE49-F238E27FC236}">
                <a16:creationId xmlns:a16="http://schemas.microsoft.com/office/drawing/2014/main" id="{99232FEC-F460-2B4E-B884-777184769366}"/>
              </a:ext>
            </a:extLst>
          </p:cNvPr>
          <p:cNvSpPr/>
          <p:nvPr/>
        </p:nvSpPr>
        <p:spPr>
          <a:xfrm>
            <a:off x="6799019" y="6384825"/>
            <a:ext cx="86540" cy="12075"/>
          </a:xfrm>
          <a:custGeom>
            <a:avLst/>
            <a:gdLst/>
            <a:ahLst/>
            <a:cxnLst/>
            <a:rect l="l" t="t" r="r" b="b"/>
            <a:pathLst>
              <a:path w="645" h="90" extrusionOk="0">
                <a:moveTo>
                  <a:pt x="325" y="0"/>
                </a:moveTo>
                <a:cubicBezTo>
                  <a:pt x="142" y="0"/>
                  <a:pt x="0" y="18"/>
                  <a:pt x="0" y="42"/>
                </a:cubicBezTo>
                <a:cubicBezTo>
                  <a:pt x="0" y="65"/>
                  <a:pt x="148" y="89"/>
                  <a:pt x="325" y="89"/>
                </a:cubicBezTo>
                <a:cubicBezTo>
                  <a:pt x="497" y="89"/>
                  <a:pt x="644" y="65"/>
                  <a:pt x="644" y="42"/>
                </a:cubicBezTo>
                <a:cubicBezTo>
                  <a:pt x="644" y="18"/>
                  <a:pt x="503" y="0"/>
                  <a:pt x="325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9" name="Google Shape;179;p2">
            <a:extLst>
              <a:ext uri="{FF2B5EF4-FFF2-40B4-BE49-F238E27FC236}">
                <a16:creationId xmlns:a16="http://schemas.microsoft.com/office/drawing/2014/main" id="{5BC18124-B13B-0F42-A82F-6BC9287F3EA4}"/>
              </a:ext>
            </a:extLst>
          </p:cNvPr>
          <p:cNvSpPr/>
          <p:nvPr/>
        </p:nvSpPr>
        <p:spPr>
          <a:xfrm>
            <a:off x="6991686" y="6359467"/>
            <a:ext cx="577601" cy="11941"/>
          </a:xfrm>
          <a:custGeom>
            <a:avLst/>
            <a:gdLst/>
            <a:ahLst/>
            <a:cxnLst/>
            <a:rect l="l" t="t" r="r" b="b"/>
            <a:pathLst>
              <a:path w="4305" h="89" extrusionOk="0">
                <a:moveTo>
                  <a:pt x="2153" y="0"/>
                </a:moveTo>
                <a:cubicBezTo>
                  <a:pt x="1562" y="0"/>
                  <a:pt x="1018" y="0"/>
                  <a:pt x="633" y="6"/>
                </a:cubicBezTo>
                <a:cubicBezTo>
                  <a:pt x="438" y="6"/>
                  <a:pt x="279" y="12"/>
                  <a:pt x="172" y="18"/>
                </a:cubicBezTo>
                <a:cubicBezTo>
                  <a:pt x="113" y="18"/>
                  <a:pt x="54" y="24"/>
                  <a:pt x="1" y="36"/>
                </a:cubicBezTo>
                <a:cubicBezTo>
                  <a:pt x="54" y="48"/>
                  <a:pt x="113" y="53"/>
                  <a:pt x="166" y="53"/>
                </a:cubicBezTo>
                <a:cubicBezTo>
                  <a:pt x="279" y="59"/>
                  <a:pt x="432" y="65"/>
                  <a:pt x="627" y="71"/>
                </a:cubicBezTo>
                <a:cubicBezTo>
                  <a:pt x="1018" y="77"/>
                  <a:pt x="1556" y="83"/>
                  <a:pt x="2153" y="89"/>
                </a:cubicBezTo>
                <a:cubicBezTo>
                  <a:pt x="2744" y="89"/>
                  <a:pt x="3282" y="89"/>
                  <a:pt x="3672" y="83"/>
                </a:cubicBezTo>
                <a:cubicBezTo>
                  <a:pt x="3867" y="83"/>
                  <a:pt x="4027" y="71"/>
                  <a:pt x="4133" y="71"/>
                </a:cubicBezTo>
                <a:cubicBezTo>
                  <a:pt x="4193" y="71"/>
                  <a:pt x="4246" y="65"/>
                  <a:pt x="4305" y="53"/>
                </a:cubicBezTo>
                <a:cubicBezTo>
                  <a:pt x="4261" y="40"/>
                  <a:pt x="4220" y="34"/>
                  <a:pt x="4177" y="34"/>
                </a:cubicBezTo>
                <a:cubicBezTo>
                  <a:pt x="4163" y="34"/>
                  <a:pt x="4148" y="34"/>
                  <a:pt x="4133" y="36"/>
                </a:cubicBezTo>
                <a:cubicBezTo>
                  <a:pt x="4027" y="30"/>
                  <a:pt x="3867" y="24"/>
                  <a:pt x="3672" y="18"/>
                </a:cubicBezTo>
                <a:cubicBezTo>
                  <a:pt x="3282" y="12"/>
                  <a:pt x="2744" y="0"/>
                  <a:pt x="215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0" name="Google Shape;180;p2">
            <a:extLst>
              <a:ext uri="{FF2B5EF4-FFF2-40B4-BE49-F238E27FC236}">
                <a16:creationId xmlns:a16="http://schemas.microsoft.com/office/drawing/2014/main" id="{81232163-D8AF-9A4A-8CF8-7BEB93A4336A}"/>
              </a:ext>
            </a:extLst>
          </p:cNvPr>
          <p:cNvSpPr/>
          <p:nvPr/>
        </p:nvSpPr>
        <p:spPr>
          <a:xfrm>
            <a:off x="7136856" y="6156335"/>
            <a:ext cx="157247" cy="12075"/>
          </a:xfrm>
          <a:custGeom>
            <a:avLst/>
            <a:gdLst/>
            <a:ahLst/>
            <a:cxnLst/>
            <a:rect l="l" t="t" r="r" b="b"/>
            <a:pathLst>
              <a:path w="1172" h="90" extrusionOk="0">
                <a:moveTo>
                  <a:pt x="586" y="1"/>
                </a:moveTo>
                <a:cubicBezTo>
                  <a:pt x="267" y="1"/>
                  <a:pt x="1" y="24"/>
                  <a:pt x="1" y="48"/>
                </a:cubicBezTo>
                <a:cubicBezTo>
                  <a:pt x="1" y="72"/>
                  <a:pt x="261" y="89"/>
                  <a:pt x="586" y="89"/>
                </a:cubicBezTo>
                <a:cubicBezTo>
                  <a:pt x="911" y="89"/>
                  <a:pt x="1171" y="72"/>
                  <a:pt x="1171" y="48"/>
                </a:cubicBezTo>
                <a:cubicBezTo>
                  <a:pt x="1171" y="24"/>
                  <a:pt x="911" y="1"/>
                  <a:pt x="58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1" name="Google Shape;181;p2">
            <a:extLst>
              <a:ext uri="{FF2B5EF4-FFF2-40B4-BE49-F238E27FC236}">
                <a16:creationId xmlns:a16="http://schemas.microsoft.com/office/drawing/2014/main" id="{425C1C0E-91C2-A242-8E1E-2C9414A1286F}"/>
              </a:ext>
            </a:extLst>
          </p:cNvPr>
          <p:cNvSpPr/>
          <p:nvPr/>
        </p:nvSpPr>
        <p:spPr>
          <a:xfrm>
            <a:off x="6622050" y="6623647"/>
            <a:ext cx="349916" cy="11539"/>
          </a:xfrm>
          <a:custGeom>
            <a:avLst/>
            <a:gdLst/>
            <a:ahLst/>
            <a:cxnLst/>
            <a:rect l="l" t="t" r="r" b="b"/>
            <a:pathLst>
              <a:path w="2608" h="86" extrusionOk="0">
                <a:moveTo>
                  <a:pt x="1307" y="0"/>
                </a:moveTo>
                <a:cubicBezTo>
                  <a:pt x="947" y="0"/>
                  <a:pt x="621" y="0"/>
                  <a:pt x="385" y="6"/>
                </a:cubicBezTo>
                <a:cubicBezTo>
                  <a:pt x="148" y="18"/>
                  <a:pt x="1" y="24"/>
                  <a:pt x="1" y="36"/>
                </a:cubicBezTo>
                <a:cubicBezTo>
                  <a:pt x="1" y="47"/>
                  <a:pt x="148" y="59"/>
                  <a:pt x="385" y="71"/>
                </a:cubicBezTo>
                <a:cubicBezTo>
                  <a:pt x="615" y="77"/>
                  <a:pt x="947" y="83"/>
                  <a:pt x="1307" y="83"/>
                </a:cubicBezTo>
                <a:cubicBezTo>
                  <a:pt x="1413" y="85"/>
                  <a:pt x="1515" y="85"/>
                  <a:pt x="1614" y="85"/>
                </a:cubicBezTo>
                <a:cubicBezTo>
                  <a:pt x="1851" y="85"/>
                  <a:pt x="2062" y="81"/>
                  <a:pt x="2230" y="77"/>
                </a:cubicBezTo>
                <a:cubicBezTo>
                  <a:pt x="2466" y="65"/>
                  <a:pt x="2608" y="59"/>
                  <a:pt x="2608" y="47"/>
                </a:cubicBezTo>
                <a:cubicBezTo>
                  <a:pt x="2608" y="36"/>
                  <a:pt x="2460" y="24"/>
                  <a:pt x="2224" y="12"/>
                </a:cubicBezTo>
                <a:cubicBezTo>
                  <a:pt x="1993" y="6"/>
                  <a:pt x="1668" y="0"/>
                  <a:pt x="1307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2" name="Google Shape;182;p2">
            <a:extLst>
              <a:ext uri="{FF2B5EF4-FFF2-40B4-BE49-F238E27FC236}">
                <a16:creationId xmlns:a16="http://schemas.microsoft.com/office/drawing/2014/main" id="{4982AB1F-53B2-0D45-9DF5-CB2ABF05808C}"/>
              </a:ext>
            </a:extLst>
          </p:cNvPr>
          <p:cNvSpPr/>
          <p:nvPr/>
        </p:nvSpPr>
        <p:spPr>
          <a:xfrm>
            <a:off x="7081311" y="6612511"/>
            <a:ext cx="99285" cy="11941"/>
          </a:xfrm>
          <a:custGeom>
            <a:avLst/>
            <a:gdLst/>
            <a:ahLst/>
            <a:cxnLst/>
            <a:rect l="l" t="t" r="r" b="b"/>
            <a:pathLst>
              <a:path w="740" h="89" extrusionOk="0">
                <a:moveTo>
                  <a:pt x="373" y="0"/>
                </a:moveTo>
                <a:cubicBezTo>
                  <a:pt x="172" y="0"/>
                  <a:pt x="1" y="18"/>
                  <a:pt x="1" y="42"/>
                </a:cubicBezTo>
                <a:cubicBezTo>
                  <a:pt x="1" y="65"/>
                  <a:pt x="166" y="89"/>
                  <a:pt x="373" y="89"/>
                </a:cubicBezTo>
                <a:cubicBezTo>
                  <a:pt x="574" y="89"/>
                  <a:pt x="740" y="65"/>
                  <a:pt x="740" y="42"/>
                </a:cubicBezTo>
                <a:cubicBezTo>
                  <a:pt x="740" y="18"/>
                  <a:pt x="574" y="0"/>
                  <a:pt x="37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3" name="Google Shape;183;p2">
            <a:extLst>
              <a:ext uri="{FF2B5EF4-FFF2-40B4-BE49-F238E27FC236}">
                <a16:creationId xmlns:a16="http://schemas.microsoft.com/office/drawing/2014/main" id="{23F74287-B56A-2F47-AD31-8FC8BD488C00}"/>
              </a:ext>
            </a:extLst>
          </p:cNvPr>
          <p:cNvSpPr/>
          <p:nvPr/>
        </p:nvSpPr>
        <p:spPr>
          <a:xfrm>
            <a:off x="3067" y="6032135"/>
            <a:ext cx="12615143" cy="2681083"/>
          </a:xfrm>
          <a:custGeom>
            <a:avLst/>
            <a:gdLst/>
            <a:ahLst/>
            <a:cxnLst/>
            <a:rect l="l" t="t" r="r" b="b"/>
            <a:pathLst>
              <a:path w="61194" h="25826" extrusionOk="0">
                <a:moveTo>
                  <a:pt x="25252" y="1"/>
                </a:moveTo>
                <a:cubicBezTo>
                  <a:pt x="12487" y="1"/>
                  <a:pt x="2684" y="953"/>
                  <a:pt x="438" y="1183"/>
                </a:cubicBezTo>
                <a:cubicBezTo>
                  <a:pt x="219" y="1207"/>
                  <a:pt x="71" y="1225"/>
                  <a:pt x="0" y="1231"/>
                </a:cubicBezTo>
                <a:lnTo>
                  <a:pt x="0" y="25826"/>
                </a:lnTo>
                <a:lnTo>
                  <a:pt x="61193" y="25826"/>
                </a:lnTo>
                <a:lnTo>
                  <a:pt x="61193" y="3034"/>
                </a:lnTo>
                <a:cubicBezTo>
                  <a:pt x="48937" y="675"/>
                  <a:pt x="36036" y="1"/>
                  <a:pt x="252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4" name="Google Shape;184;p2">
            <a:extLst>
              <a:ext uri="{FF2B5EF4-FFF2-40B4-BE49-F238E27FC236}">
                <a16:creationId xmlns:a16="http://schemas.microsoft.com/office/drawing/2014/main" id="{EC7B6963-130A-4342-8DFF-9AA430BFFF53}"/>
              </a:ext>
            </a:extLst>
          </p:cNvPr>
          <p:cNvSpPr/>
          <p:nvPr/>
        </p:nvSpPr>
        <p:spPr>
          <a:xfrm>
            <a:off x="34158" y="6326494"/>
            <a:ext cx="5104765" cy="649383"/>
          </a:xfrm>
          <a:custGeom>
            <a:avLst/>
            <a:gdLst/>
            <a:ahLst/>
            <a:cxnLst/>
            <a:rect l="l" t="t" r="r" b="b"/>
            <a:pathLst>
              <a:path w="38047" h="4840" extrusionOk="0">
                <a:moveTo>
                  <a:pt x="4335" y="0"/>
                </a:moveTo>
                <a:lnTo>
                  <a:pt x="4335" y="0"/>
                </a:lnTo>
                <a:cubicBezTo>
                  <a:pt x="3241" y="361"/>
                  <a:pt x="2265" y="1159"/>
                  <a:pt x="1396" y="1869"/>
                </a:cubicBezTo>
                <a:cubicBezTo>
                  <a:pt x="1047" y="2146"/>
                  <a:pt x="722" y="2448"/>
                  <a:pt x="421" y="2779"/>
                </a:cubicBezTo>
                <a:cubicBezTo>
                  <a:pt x="279" y="2939"/>
                  <a:pt x="101" y="3134"/>
                  <a:pt x="60" y="3347"/>
                </a:cubicBezTo>
                <a:cubicBezTo>
                  <a:pt x="1" y="3607"/>
                  <a:pt x="261" y="3666"/>
                  <a:pt x="468" y="3690"/>
                </a:cubicBezTo>
                <a:cubicBezTo>
                  <a:pt x="509" y="3690"/>
                  <a:pt x="539" y="3737"/>
                  <a:pt x="515" y="3778"/>
                </a:cubicBezTo>
                <a:cubicBezTo>
                  <a:pt x="480" y="3855"/>
                  <a:pt x="444" y="3944"/>
                  <a:pt x="403" y="4021"/>
                </a:cubicBezTo>
                <a:cubicBezTo>
                  <a:pt x="468" y="4044"/>
                  <a:pt x="533" y="4062"/>
                  <a:pt x="598" y="4080"/>
                </a:cubicBezTo>
                <a:cubicBezTo>
                  <a:pt x="634" y="4092"/>
                  <a:pt x="651" y="4133"/>
                  <a:pt x="634" y="4169"/>
                </a:cubicBezTo>
                <a:cubicBezTo>
                  <a:pt x="539" y="4358"/>
                  <a:pt x="421" y="4541"/>
                  <a:pt x="285" y="4707"/>
                </a:cubicBezTo>
                <a:cubicBezTo>
                  <a:pt x="471" y="4804"/>
                  <a:pt x="704" y="4840"/>
                  <a:pt x="943" y="4840"/>
                </a:cubicBezTo>
                <a:cubicBezTo>
                  <a:pt x="1258" y="4840"/>
                  <a:pt x="1585" y="4777"/>
                  <a:pt x="1834" y="4707"/>
                </a:cubicBezTo>
                <a:cubicBezTo>
                  <a:pt x="1976" y="4665"/>
                  <a:pt x="2147" y="4618"/>
                  <a:pt x="2253" y="4517"/>
                </a:cubicBezTo>
                <a:cubicBezTo>
                  <a:pt x="2348" y="4405"/>
                  <a:pt x="2437" y="4293"/>
                  <a:pt x="2514" y="4169"/>
                </a:cubicBezTo>
                <a:cubicBezTo>
                  <a:pt x="2644" y="3997"/>
                  <a:pt x="2857" y="3926"/>
                  <a:pt x="3058" y="3897"/>
                </a:cubicBezTo>
                <a:cubicBezTo>
                  <a:pt x="3175" y="3881"/>
                  <a:pt x="3294" y="3873"/>
                  <a:pt x="3413" y="3873"/>
                </a:cubicBezTo>
                <a:cubicBezTo>
                  <a:pt x="3563" y="3873"/>
                  <a:pt x="3713" y="3885"/>
                  <a:pt x="3862" y="3908"/>
                </a:cubicBezTo>
                <a:cubicBezTo>
                  <a:pt x="4246" y="3956"/>
                  <a:pt x="4630" y="3985"/>
                  <a:pt x="5015" y="4009"/>
                </a:cubicBezTo>
                <a:cubicBezTo>
                  <a:pt x="5842" y="4068"/>
                  <a:pt x="6676" y="4115"/>
                  <a:pt x="7504" y="4151"/>
                </a:cubicBezTo>
                <a:cubicBezTo>
                  <a:pt x="8801" y="4206"/>
                  <a:pt x="10102" y="4251"/>
                  <a:pt x="11403" y="4251"/>
                </a:cubicBezTo>
                <a:cubicBezTo>
                  <a:pt x="11769" y="4251"/>
                  <a:pt x="12134" y="4247"/>
                  <a:pt x="12500" y="4239"/>
                </a:cubicBezTo>
                <a:cubicBezTo>
                  <a:pt x="13262" y="4228"/>
                  <a:pt x="14049" y="4239"/>
                  <a:pt x="14805" y="4145"/>
                </a:cubicBezTo>
                <a:cubicBezTo>
                  <a:pt x="14901" y="4135"/>
                  <a:pt x="15060" y="4104"/>
                  <a:pt x="15212" y="4104"/>
                </a:cubicBezTo>
                <a:cubicBezTo>
                  <a:pt x="15410" y="4104"/>
                  <a:pt x="15594" y="4156"/>
                  <a:pt x="15604" y="4370"/>
                </a:cubicBezTo>
                <a:cubicBezTo>
                  <a:pt x="15609" y="4571"/>
                  <a:pt x="16295" y="4612"/>
                  <a:pt x="16473" y="4630"/>
                </a:cubicBezTo>
                <a:cubicBezTo>
                  <a:pt x="16626" y="4651"/>
                  <a:pt x="16781" y="4662"/>
                  <a:pt x="16936" y="4662"/>
                </a:cubicBezTo>
                <a:cubicBezTo>
                  <a:pt x="17121" y="4662"/>
                  <a:pt x="17306" y="4647"/>
                  <a:pt x="17490" y="4618"/>
                </a:cubicBezTo>
                <a:cubicBezTo>
                  <a:pt x="17909" y="4535"/>
                  <a:pt x="18164" y="4364"/>
                  <a:pt x="18406" y="4009"/>
                </a:cubicBezTo>
                <a:cubicBezTo>
                  <a:pt x="18554" y="3755"/>
                  <a:pt x="18779" y="3554"/>
                  <a:pt x="19050" y="3429"/>
                </a:cubicBezTo>
                <a:cubicBezTo>
                  <a:pt x="19701" y="3128"/>
                  <a:pt x="20487" y="3122"/>
                  <a:pt x="21191" y="3063"/>
                </a:cubicBezTo>
                <a:cubicBezTo>
                  <a:pt x="22050" y="2999"/>
                  <a:pt x="22914" y="2973"/>
                  <a:pt x="23775" y="2973"/>
                </a:cubicBezTo>
                <a:cubicBezTo>
                  <a:pt x="23867" y="2973"/>
                  <a:pt x="23960" y="2974"/>
                  <a:pt x="24052" y="2974"/>
                </a:cubicBezTo>
                <a:cubicBezTo>
                  <a:pt x="25512" y="2988"/>
                  <a:pt x="26975" y="3057"/>
                  <a:pt x="28436" y="3057"/>
                </a:cubicBezTo>
                <a:cubicBezTo>
                  <a:pt x="28887" y="3057"/>
                  <a:pt x="29337" y="3050"/>
                  <a:pt x="29787" y="3033"/>
                </a:cubicBezTo>
                <a:cubicBezTo>
                  <a:pt x="31153" y="2985"/>
                  <a:pt x="32480" y="2438"/>
                  <a:pt x="33848" y="2438"/>
                </a:cubicBezTo>
                <a:cubicBezTo>
                  <a:pt x="33978" y="2438"/>
                  <a:pt x="34108" y="2443"/>
                  <a:pt x="34239" y="2454"/>
                </a:cubicBezTo>
                <a:cubicBezTo>
                  <a:pt x="34801" y="2495"/>
                  <a:pt x="35262" y="2685"/>
                  <a:pt x="35753" y="2933"/>
                </a:cubicBezTo>
                <a:cubicBezTo>
                  <a:pt x="36168" y="3140"/>
                  <a:pt x="36700" y="3439"/>
                  <a:pt x="37197" y="3439"/>
                </a:cubicBezTo>
                <a:cubicBezTo>
                  <a:pt x="37280" y="3439"/>
                  <a:pt x="37363" y="3430"/>
                  <a:pt x="37444" y="3412"/>
                </a:cubicBezTo>
                <a:cubicBezTo>
                  <a:pt x="37609" y="3376"/>
                  <a:pt x="37757" y="3299"/>
                  <a:pt x="37870" y="3175"/>
                </a:cubicBezTo>
                <a:cubicBezTo>
                  <a:pt x="37929" y="3116"/>
                  <a:pt x="37976" y="3045"/>
                  <a:pt x="38017" y="2968"/>
                </a:cubicBezTo>
                <a:cubicBezTo>
                  <a:pt x="38047" y="2903"/>
                  <a:pt x="37751" y="2803"/>
                  <a:pt x="37745" y="2803"/>
                </a:cubicBezTo>
                <a:cubicBezTo>
                  <a:pt x="37432" y="2714"/>
                  <a:pt x="37101" y="2732"/>
                  <a:pt x="36788" y="2655"/>
                </a:cubicBezTo>
                <a:cubicBezTo>
                  <a:pt x="35924" y="2442"/>
                  <a:pt x="35103" y="2093"/>
                  <a:pt x="34245" y="1875"/>
                </a:cubicBezTo>
                <a:cubicBezTo>
                  <a:pt x="32575" y="1450"/>
                  <a:pt x="30843" y="1365"/>
                  <a:pt x="29126" y="1365"/>
                </a:cubicBezTo>
                <a:cubicBezTo>
                  <a:pt x="29001" y="1365"/>
                  <a:pt x="28877" y="1365"/>
                  <a:pt x="28753" y="1366"/>
                </a:cubicBezTo>
                <a:cubicBezTo>
                  <a:pt x="27681" y="1373"/>
                  <a:pt x="26613" y="1380"/>
                  <a:pt x="25544" y="1380"/>
                </a:cubicBezTo>
                <a:cubicBezTo>
                  <a:pt x="24762" y="1380"/>
                  <a:pt x="23980" y="1376"/>
                  <a:pt x="23195" y="1366"/>
                </a:cubicBezTo>
                <a:cubicBezTo>
                  <a:pt x="22054" y="1352"/>
                  <a:pt x="20913" y="1345"/>
                  <a:pt x="19771" y="1345"/>
                </a:cubicBezTo>
                <a:cubicBezTo>
                  <a:pt x="17044" y="1345"/>
                  <a:pt x="14315" y="1384"/>
                  <a:pt x="11589" y="1455"/>
                </a:cubicBezTo>
                <a:cubicBezTo>
                  <a:pt x="10866" y="1473"/>
                  <a:pt x="10147" y="1481"/>
                  <a:pt x="9426" y="1481"/>
                </a:cubicBezTo>
                <a:cubicBezTo>
                  <a:pt x="9203" y="1481"/>
                  <a:pt x="8980" y="1480"/>
                  <a:pt x="8757" y="1478"/>
                </a:cubicBezTo>
                <a:cubicBezTo>
                  <a:pt x="8149" y="1474"/>
                  <a:pt x="7531" y="1446"/>
                  <a:pt x="6916" y="1446"/>
                </a:cubicBezTo>
                <a:cubicBezTo>
                  <a:pt x="6616" y="1446"/>
                  <a:pt x="6316" y="1453"/>
                  <a:pt x="6020" y="1472"/>
                </a:cubicBezTo>
                <a:cubicBezTo>
                  <a:pt x="5856" y="1483"/>
                  <a:pt x="5675" y="1498"/>
                  <a:pt x="5493" y="1498"/>
                </a:cubicBezTo>
                <a:cubicBezTo>
                  <a:pt x="5084" y="1498"/>
                  <a:pt x="4670" y="1423"/>
                  <a:pt x="4441" y="1059"/>
                </a:cubicBezTo>
                <a:cubicBezTo>
                  <a:pt x="4228" y="745"/>
                  <a:pt x="4193" y="349"/>
                  <a:pt x="4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5" name="Google Shape;185;p2">
            <a:extLst>
              <a:ext uri="{FF2B5EF4-FFF2-40B4-BE49-F238E27FC236}">
                <a16:creationId xmlns:a16="http://schemas.microsoft.com/office/drawing/2014/main" id="{4A73055B-F073-284C-885B-A9C15BBCCA22}"/>
              </a:ext>
            </a:extLst>
          </p:cNvPr>
          <p:cNvSpPr/>
          <p:nvPr/>
        </p:nvSpPr>
        <p:spPr>
          <a:xfrm>
            <a:off x="-21267" y="6016303"/>
            <a:ext cx="12662557" cy="2620808"/>
          </a:xfrm>
          <a:custGeom>
            <a:avLst/>
            <a:gdLst/>
            <a:ahLst/>
            <a:cxnLst/>
            <a:rect l="l" t="t" r="r" b="b"/>
            <a:pathLst>
              <a:path w="61424" h="26063" extrusionOk="0">
                <a:moveTo>
                  <a:pt x="25252" y="125"/>
                </a:moveTo>
                <a:cubicBezTo>
                  <a:pt x="25291" y="125"/>
                  <a:pt x="25330" y="125"/>
                  <a:pt x="25370" y="125"/>
                </a:cubicBezTo>
                <a:cubicBezTo>
                  <a:pt x="36154" y="125"/>
                  <a:pt x="49055" y="799"/>
                  <a:pt x="61311" y="3152"/>
                </a:cubicBezTo>
                <a:lnTo>
                  <a:pt x="61311" y="25950"/>
                </a:lnTo>
                <a:lnTo>
                  <a:pt x="118" y="25950"/>
                </a:lnTo>
                <a:lnTo>
                  <a:pt x="118" y="1355"/>
                </a:lnTo>
                <a:cubicBezTo>
                  <a:pt x="195" y="1343"/>
                  <a:pt x="337" y="1331"/>
                  <a:pt x="556" y="1307"/>
                </a:cubicBezTo>
                <a:cubicBezTo>
                  <a:pt x="2796" y="1071"/>
                  <a:pt x="12545" y="125"/>
                  <a:pt x="25252" y="125"/>
                </a:cubicBezTo>
                <a:close/>
                <a:moveTo>
                  <a:pt x="25370" y="1"/>
                </a:moveTo>
                <a:cubicBezTo>
                  <a:pt x="10772" y="1"/>
                  <a:pt x="53" y="1242"/>
                  <a:pt x="53" y="1242"/>
                </a:cubicBezTo>
                <a:cubicBezTo>
                  <a:pt x="24" y="1248"/>
                  <a:pt x="0" y="1272"/>
                  <a:pt x="0" y="1301"/>
                </a:cubicBezTo>
                <a:lnTo>
                  <a:pt x="0" y="26003"/>
                </a:lnTo>
                <a:cubicBezTo>
                  <a:pt x="0" y="26021"/>
                  <a:pt x="6" y="26033"/>
                  <a:pt x="18" y="26044"/>
                </a:cubicBezTo>
                <a:cubicBezTo>
                  <a:pt x="30" y="26056"/>
                  <a:pt x="47" y="26062"/>
                  <a:pt x="59" y="26062"/>
                </a:cubicBezTo>
                <a:lnTo>
                  <a:pt x="61364" y="26062"/>
                </a:lnTo>
                <a:cubicBezTo>
                  <a:pt x="61382" y="26062"/>
                  <a:pt x="61400" y="26056"/>
                  <a:pt x="61406" y="26044"/>
                </a:cubicBezTo>
                <a:cubicBezTo>
                  <a:pt x="61418" y="26033"/>
                  <a:pt x="61423" y="26021"/>
                  <a:pt x="61423" y="26003"/>
                </a:cubicBezTo>
                <a:lnTo>
                  <a:pt x="61423" y="3099"/>
                </a:lnTo>
                <a:cubicBezTo>
                  <a:pt x="61423" y="3069"/>
                  <a:pt x="61406" y="3045"/>
                  <a:pt x="61376" y="3045"/>
                </a:cubicBezTo>
                <a:cubicBezTo>
                  <a:pt x="49096" y="681"/>
                  <a:pt x="36172" y="1"/>
                  <a:pt x="2537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6" name="Google Shape;186;p2">
            <a:extLst>
              <a:ext uri="{FF2B5EF4-FFF2-40B4-BE49-F238E27FC236}">
                <a16:creationId xmlns:a16="http://schemas.microsoft.com/office/drawing/2014/main" id="{0F36663C-8504-8547-B1C0-E1B438F12731}"/>
              </a:ext>
            </a:extLst>
          </p:cNvPr>
          <p:cNvSpPr/>
          <p:nvPr/>
        </p:nvSpPr>
        <p:spPr>
          <a:xfrm>
            <a:off x="5400041" y="6957863"/>
            <a:ext cx="261095" cy="166371"/>
          </a:xfrm>
          <a:custGeom>
            <a:avLst/>
            <a:gdLst/>
            <a:ahLst/>
            <a:cxnLst/>
            <a:rect l="l" t="t" r="r" b="b"/>
            <a:pathLst>
              <a:path w="1946" h="1240" extrusionOk="0">
                <a:moveTo>
                  <a:pt x="1028" y="0"/>
                </a:moveTo>
                <a:cubicBezTo>
                  <a:pt x="992" y="0"/>
                  <a:pt x="954" y="27"/>
                  <a:pt x="914" y="93"/>
                </a:cubicBezTo>
                <a:cubicBezTo>
                  <a:pt x="831" y="241"/>
                  <a:pt x="784" y="406"/>
                  <a:pt x="778" y="578"/>
                </a:cubicBezTo>
                <a:cubicBezTo>
                  <a:pt x="774" y="611"/>
                  <a:pt x="743" y="633"/>
                  <a:pt x="713" y="633"/>
                </a:cubicBezTo>
                <a:cubicBezTo>
                  <a:pt x="694" y="633"/>
                  <a:pt x="677" y="625"/>
                  <a:pt x="666" y="607"/>
                </a:cubicBezTo>
                <a:cubicBezTo>
                  <a:pt x="565" y="465"/>
                  <a:pt x="465" y="300"/>
                  <a:pt x="311" y="217"/>
                </a:cubicBezTo>
                <a:cubicBezTo>
                  <a:pt x="275" y="197"/>
                  <a:pt x="240" y="188"/>
                  <a:pt x="207" y="188"/>
                </a:cubicBezTo>
                <a:cubicBezTo>
                  <a:pt x="85" y="188"/>
                  <a:pt x="1" y="313"/>
                  <a:pt x="57" y="453"/>
                </a:cubicBezTo>
                <a:cubicBezTo>
                  <a:pt x="140" y="654"/>
                  <a:pt x="275" y="838"/>
                  <a:pt x="447" y="974"/>
                </a:cubicBezTo>
                <a:cubicBezTo>
                  <a:pt x="447" y="962"/>
                  <a:pt x="453" y="944"/>
                  <a:pt x="459" y="932"/>
                </a:cubicBezTo>
                <a:cubicBezTo>
                  <a:pt x="463" y="903"/>
                  <a:pt x="487" y="889"/>
                  <a:pt x="512" y="889"/>
                </a:cubicBezTo>
                <a:cubicBezTo>
                  <a:pt x="522" y="889"/>
                  <a:pt x="533" y="892"/>
                  <a:pt x="542" y="897"/>
                </a:cubicBezTo>
                <a:cubicBezTo>
                  <a:pt x="612" y="926"/>
                  <a:pt x="678" y="974"/>
                  <a:pt x="737" y="1033"/>
                </a:cubicBezTo>
                <a:cubicBezTo>
                  <a:pt x="737" y="1027"/>
                  <a:pt x="743" y="1021"/>
                  <a:pt x="748" y="1015"/>
                </a:cubicBezTo>
                <a:cubicBezTo>
                  <a:pt x="757" y="995"/>
                  <a:pt x="776" y="986"/>
                  <a:pt x="796" y="986"/>
                </a:cubicBezTo>
                <a:cubicBezTo>
                  <a:pt x="806" y="986"/>
                  <a:pt x="816" y="988"/>
                  <a:pt x="825" y="991"/>
                </a:cubicBezTo>
                <a:cubicBezTo>
                  <a:pt x="867" y="1009"/>
                  <a:pt x="902" y="1039"/>
                  <a:pt x="932" y="1074"/>
                </a:cubicBezTo>
                <a:cubicBezTo>
                  <a:pt x="954" y="1058"/>
                  <a:pt x="975" y="1050"/>
                  <a:pt x="995" y="1050"/>
                </a:cubicBezTo>
                <a:cubicBezTo>
                  <a:pt x="1042" y="1050"/>
                  <a:pt x="1084" y="1088"/>
                  <a:pt x="1121" y="1145"/>
                </a:cubicBezTo>
                <a:cubicBezTo>
                  <a:pt x="1137" y="1127"/>
                  <a:pt x="1160" y="1117"/>
                  <a:pt x="1184" y="1117"/>
                </a:cubicBezTo>
                <a:cubicBezTo>
                  <a:pt x="1213" y="1117"/>
                  <a:pt x="1243" y="1131"/>
                  <a:pt x="1263" y="1157"/>
                </a:cubicBezTo>
                <a:cubicBezTo>
                  <a:pt x="1302" y="1196"/>
                  <a:pt x="1338" y="1205"/>
                  <a:pt x="1373" y="1205"/>
                </a:cubicBezTo>
                <a:cubicBezTo>
                  <a:pt x="1399" y="1205"/>
                  <a:pt x="1424" y="1200"/>
                  <a:pt x="1449" y="1200"/>
                </a:cubicBezTo>
                <a:cubicBezTo>
                  <a:pt x="1478" y="1200"/>
                  <a:pt x="1506" y="1207"/>
                  <a:pt x="1535" y="1240"/>
                </a:cubicBezTo>
                <a:cubicBezTo>
                  <a:pt x="1706" y="1056"/>
                  <a:pt x="1878" y="802"/>
                  <a:pt x="1919" y="566"/>
                </a:cubicBezTo>
                <a:cubicBezTo>
                  <a:pt x="1946" y="422"/>
                  <a:pt x="1910" y="370"/>
                  <a:pt x="1846" y="370"/>
                </a:cubicBezTo>
                <a:cubicBezTo>
                  <a:pt x="1712" y="370"/>
                  <a:pt x="1455" y="594"/>
                  <a:pt x="1387" y="678"/>
                </a:cubicBezTo>
                <a:cubicBezTo>
                  <a:pt x="1375" y="690"/>
                  <a:pt x="1360" y="696"/>
                  <a:pt x="1346" y="696"/>
                </a:cubicBezTo>
                <a:cubicBezTo>
                  <a:pt x="1319" y="696"/>
                  <a:pt x="1294" y="678"/>
                  <a:pt x="1287" y="654"/>
                </a:cubicBezTo>
                <a:cubicBezTo>
                  <a:pt x="1257" y="566"/>
                  <a:pt x="1239" y="477"/>
                  <a:pt x="1239" y="388"/>
                </a:cubicBezTo>
                <a:cubicBezTo>
                  <a:pt x="1235" y="289"/>
                  <a:pt x="1146" y="0"/>
                  <a:pt x="10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7" name="Google Shape;187;p2">
            <a:extLst>
              <a:ext uri="{FF2B5EF4-FFF2-40B4-BE49-F238E27FC236}">
                <a16:creationId xmlns:a16="http://schemas.microsoft.com/office/drawing/2014/main" id="{339D927D-1090-DC48-9F98-9E10D4FBABEC}"/>
              </a:ext>
            </a:extLst>
          </p:cNvPr>
          <p:cNvSpPr/>
          <p:nvPr/>
        </p:nvSpPr>
        <p:spPr>
          <a:xfrm>
            <a:off x="5388501" y="6953973"/>
            <a:ext cx="276256" cy="152820"/>
          </a:xfrm>
          <a:custGeom>
            <a:avLst/>
            <a:gdLst/>
            <a:ahLst/>
            <a:cxnLst/>
            <a:rect l="l" t="t" r="r" b="b"/>
            <a:pathLst>
              <a:path w="2059" h="1139" extrusionOk="0">
                <a:moveTo>
                  <a:pt x="1152" y="1"/>
                </a:moveTo>
                <a:cubicBezTo>
                  <a:pt x="1078" y="1"/>
                  <a:pt x="1006" y="34"/>
                  <a:pt x="959" y="98"/>
                </a:cubicBezTo>
                <a:cubicBezTo>
                  <a:pt x="905" y="169"/>
                  <a:pt x="870" y="252"/>
                  <a:pt x="858" y="341"/>
                </a:cubicBezTo>
                <a:cubicBezTo>
                  <a:pt x="840" y="429"/>
                  <a:pt x="834" y="512"/>
                  <a:pt x="834" y="601"/>
                </a:cubicBezTo>
                <a:cubicBezTo>
                  <a:pt x="775" y="524"/>
                  <a:pt x="710" y="453"/>
                  <a:pt x="639" y="394"/>
                </a:cubicBezTo>
                <a:cubicBezTo>
                  <a:pt x="574" y="335"/>
                  <a:pt x="497" y="287"/>
                  <a:pt x="421" y="246"/>
                </a:cubicBezTo>
                <a:cubicBezTo>
                  <a:pt x="344" y="199"/>
                  <a:pt x="249" y="175"/>
                  <a:pt x="155" y="169"/>
                </a:cubicBezTo>
                <a:cubicBezTo>
                  <a:pt x="125" y="175"/>
                  <a:pt x="95" y="181"/>
                  <a:pt x="72" y="199"/>
                </a:cubicBezTo>
                <a:cubicBezTo>
                  <a:pt x="48" y="216"/>
                  <a:pt x="24" y="240"/>
                  <a:pt x="13" y="270"/>
                </a:cubicBezTo>
                <a:cubicBezTo>
                  <a:pt x="1" y="323"/>
                  <a:pt x="7" y="370"/>
                  <a:pt x="19" y="417"/>
                </a:cubicBezTo>
                <a:cubicBezTo>
                  <a:pt x="36" y="465"/>
                  <a:pt x="60" y="506"/>
                  <a:pt x="90" y="542"/>
                </a:cubicBezTo>
                <a:cubicBezTo>
                  <a:pt x="113" y="577"/>
                  <a:pt x="137" y="612"/>
                  <a:pt x="160" y="642"/>
                </a:cubicBezTo>
                <a:cubicBezTo>
                  <a:pt x="261" y="778"/>
                  <a:pt x="379" y="896"/>
                  <a:pt x="503" y="1009"/>
                </a:cubicBezTo>
                <a:lnTo>
                  <a:pt x="515" y="1009"/>
                </a:lnTo>
                <a:lnTo>
                  <a:pt x="515" y="991"/>
                </a:lnTo>
                <a:cubicBezTo>
                  <a:pt x="427" y="855"/>
                  <a:pt x="332" y="719"/>
                  <a:pt x="231" y="589"/>
                </a:cubicBezTo>
                <a:cubicBezTo>
                  <a:pt x="208" y="553"/>
                  <a:pt x="184" y="524"/>
                  <a:pt x="160" y="488"/>
                </a:cubicBezTo>
                <a:cubicBezTo>
                  <a:pt x="143" y="459"/>
                  <a:pt x="125" y="429"/>
                  <a:pt x="113" y="394"/>
                </a:cubicBezTo>
                <a:cubicBezTo>
                  <a:pt x="101" y="364"/>
                  <a:pt x="101" y="329"/>
                  <a:pt x="113" y="299"/>
                </a:cubicBezTo>
                <a:cubicBezTo>
                  <a:pt x="119" y="281"/>
                  <a:pt x="131" y="275"/>
                  <a:pt x="160" y="270"/>
                </a:cubicBezTo>
                <a:cubicBezTo>
                  <a:pt x="231" y="275"/>
                  <a:pt x="302" y="299"/>
                  <a:pt x="367" y="341"/>
                </a:cubicBezTo>
                <a:cubicBezTo>
                  <a:pt x="432" y="376"/>
                  <a:pt x="497" y="423"/>
                  <a:pt x="557" y="471"/>
                </a:cubicBezTo>
                <a:cubicBezTo>
                  <a:pt x="681" y="571"/>
                  <a:pt x="775" y="701"/>
                  <a:pt x="846" y="843"/>
                </a:cubicBezTo>
                <a:cubicBezTo>
                  <a:pt x="858" y="867"/>
                  <a:pt x="882" y="879"/>
                  <a:pt x="905" y="879"/>
                </a:cubicBezTo>
                <a:cubicBezTo>
                  <a:pt x="935" y="873"/>
                  <a:pt x="959" y="843"/>
                  <a:pt x="959" y="814"/>
                </a:cubicBezTo>
                <a:cubicBezTo>
                  <a:pt x="941" y="660"/>
                  <a:pt x="941" y="506"/>
                  <a:pt x="970" y="358"/>
                </a:cubicBezTo>
                <a:cubicBezTo>
                  <a:pt x="976" y="287"/>
                  <a:pt x="1000" y="222"/>
                  <a:pt x="1041" y="163"/>
                </a:cubicBezTo>
                <a:cubicBezTo>
                  <a:pt x="1068" y="128"/>
                  <a:pt x="1107" y="109"/>
                  <a:pt x="1148" y="109"/>
                </a:cubicBezTo>
                <a:cubicBezTo>
                  <a:pt x="1162" y="109"/>
                  <a:pt x="1176" y="111"/>
                  <a:pt x="1189" y="116"/>
                </a:cubicBezTo>
                <a:cubicBezTo>
                  <a:pt x="1248" y="145"/>
                  <a:pt x="1284" y="199"/>
                  <a:pt x="1296" y="264"/>
                </a:cubicBezTo>
                <a:cubicBezTo>
                  <a:pt x="1319" y="335"/>
                  <a:pt x="1337" y="411"/>
                  <a:pt x="1343" y="482"/>
                </a:cubicBezTo>
                <a:cubicBezTo>
                  <a:pt x="1355" y="636"/>
                  <a:pt x="1355" y="796"/>
                  <a:pt x="1343" y="949"/>
                </a:cubicBezTo>
                <a:cubicBezTo>
                  <a:pt x="1337" y="973"/>
                  <a:pt x="1349" y="997"/>
                  <a:pt x="1373" y="1003"/>
                </a:cubicBezTo>
                <a:cubicBezTo>
                  <a:pt x="1382" y="1008"/>
                  <a:pt x="1392" y="1011"/>
                  <a:pt x="1402" y="1011"/>
                </a:cubicBezTo>
                <a:cubicBezTo>
                  <a:pt x="1422" y="1011"/>
                  <a:pt x="1441" y="999"/>
                  <a:pt x="1449" y="979"/>
                </a:cubicBezTo>
                <a:cubicBezTo>
                  <a:pt x="1514" y="867"/>
                  <a:pt x="1585" y="760"/>
                  <a:pt x="1662" y="654"/>
                </a:cubicBezTo>
                <a:cubicBezTo>
                  <a:pt x="1704" y="607"/>
                  <a:pt x="1745" y="559"/>
                  <a:pt x="1798" y="518"/>
                </a:cubicBezTo>
                <a:cubicBezTo>
                  <a:pt x="1834" y="482"/>
                  <a:pt x="1887" y="459"/>
                  <a:pt x="1946" y="459"/>
                </a:cubicBezTo>
                <a:cubicBezTo>
                  <a:pt x="1964" y="465"/>
                  <a:pt x="1976" y="471"/>
                  <a:pt x="1981" y="494"/>
                </a:cubicBezTo>
                <a:cubicBezTo>
                  <a:pt x="1981" y="524"/>
                  <a:pt x="1981" y="553"/>
                  <a:pt x="1976" y="583"/>
                </a:cubicBezTo>
                <a:cubicBezTo>
                  <a:pt x="1958" y="642"/>
                  <a:pt x="1940" y="707"/>
                  <a:pt x="1911" y="766"/>
                </a:cubicBezTo>
                <a:cubicBezTo>
                  <a:pt x="1863" y="884"/>
                  <a:pt x="1798" y="1003"/>
                  <a:pt x="1739" y="1121"/>
                </a:cubicBezTo>
                <a:lnTo>
                  <a:pt x="1739" y="1139"/>
                </a:lnTo>
                <a:lnTo>
                  <a:pt x="1757" y="1139"/>
                </a:lnTo>
                <a:cubicBezTo>
                  <a:pt x="1840" y="1032"/>
                  <a:pt x="1911" y="914"/>
                  <a:pt x="1970" y="790"/>
                </a:cubicBezTo>
                <a:cubicBezTo>
                  <a:pt x="1999" y="731"/>
                  <a:pt x="2023" y="666"/>
                  <a:pt x="2041" y="601"/>
                </a:cubicBezTo>
                <a:cubicBezTo>
                  <a:pt x="2052" y="559"/>
                  <a:pt x="2058" y="524"/>
                  <a:pt x="2052" y="482"/>
                </a:cubicBezTo>
                <a:cubicBezTo>
                  <a:pt x="2047" y="460"/>
                  <a:pt x="2041" y="437"/>
                  <a:pt x="2025" y="420"/>
                </a:cubicBezTo>
                <a:lnTo>
                  <a:pt x="2025" y="420"/>
                </a:lnTo>
                <a:cubicBezTo>
                  <a:pt x="2026" y="421"/>
                  <a:pt x="2028" y="422"/>
                  <a:pt x="2029" y="423"/>
                </a:cubicBezTo>
                <a:lnTo>
                  <a:pt x="2023" y="417"/>
                </a:lnTo>
                <a:lnTo>
                  <a:pt x="2023" y="417"/>
                </a:lnTo>
                <a:cubicBezTo>
                  <a:pt x="2024" y="418"/>
                  <a:pt x="2024" y="419"/>
                  <a:pt x="2025" y="420"/>
                </a:cubicBezTo>
                <a:lnTo>
                  <a:pt x="2025" y="420"/>
                </a:lnTo>
                <a:cubicBezTo>
                  <a:pt x="2008" y="404"/>
                  <a:pt x="1991" y="393"/>
                  <a:pt x="1964" y="388"/>
                </a:cubicBezTo>
                <a:cubicBezTo>
                  <a:pt x="1951" y="386"/>
                  <a:pt x="1938" y="385"/>
                  <a:pt x="1924" y="385"/>
                </a:cubicBezTo>
                <a:cubicBezTo>
                  <a:pt x="1860" y="385"/>
                  <a:pt x="1794" y="409"/>
                  <a:pt x="1745" y="453"/>
                </a:cubicBezTo>
                <a:cubicBezTo>
                  <a:pt x="1686" y="494"/>
                  <a:pt x="1633" y="542"/>
                  <a:pt x="1591" y="595"/>
                </a:cubicBezTo>
                <a:cubicBezTo>
                  <a:pt x="1544" y="642"/>
                  <a:pt x="1508" y="689"/>
                  <a:pt x="1473" y="743"/>
                </a:cubicBezTo>
                <a:cubicBezTo>
                  <a:pt x="1473" y="654"/>
                  <a:pt x="1473" y="565"/>
                  <a:pt x="1461" y="477"/>
                </a:cubicBezTo>
                <a:cubicBezTo>
                  <a:pt x="1455" y="394"/>
                  <a:pt x="1438" y="311"/>
                  <a:pt x="1414" y="228"/>
                </a:cubicBezTo>
                <a:cubicBezTo>
                  <a:pt x="1390" y="134"/>
                  <a:pt x="1325" y="57"/>
                  <a:pt x="1237" y="15"/>
                </a:cubicBezTo>
                <a:cubicBezTo>
                  <a:pt x="1209" y="6"/>
                  <a:pt x="1180" y="1"/>
                  <a:pt x="1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8" name="Google Shape;188;p2">
            <a:extLst>
              <a:ext uri="{FF2B5EF4-FFF2-40B4-BE49-F238E27FC236}">
                <a16:creationId xmlns:a16="http://schemas.microsoft.com/office/drawing/2014/main" id="{9187F04B-B92C-0C46-826F-702C971C99A4}"/>
              </a:ext>
            </a:extLst>
          </p:cNvPr>
          <p:cNvSpPr/>
          <p:nvPr/>
        </p:nvSpPr>
        <p:spPr>
          <a:xfrm>
            <a:off x="5002298" y="6168980"/>
            <a:ext cx="278940" cy="164761"/>
          </a:xfrm>
          <a:custGeom>
            <a:avLst/>
            <a:gdLst/>
            <a:ahLst/>
            <a:cxnLst/>
            <a:rect l="l" t="t" r="r" b="b"/>
            <a:pathLst>
              <a:path w="2079" h="1228" extrusionOk="0">
                <a:moveTo>
                  <a:pt x="991" y="0"/>
                </a:moveTo>
                <a:cubicBezTo>
                  <a:pt x="948" y="0"/>
                  <a:pt x="906" y="29"/>
                  <a:pt x="864" y="86"/>
                </a:cubicBezTo>
                <a:cubicBezTo>
                  <a:pt x="793" y="240"/>
                  <a:pt x="805" y="412"/>
                  <a:pt x="793" y="571"/>
                </a:cubicBezTo>
                <a:cubicBezTo>
                  <a:pt x="793" y="602"/>
                  <a:pt x="767" y="629"/>
                  <a:pt x="737" y="629"/>
                </a:cubicBezTo>
                <a:cubicBezTo>
                  <a:pt x="726" y="629"/>
                  <a:pt x="715" y="626"/>
                  <a:pt x="705" y="619"/>
                </a:cubicBezTo>
                <a:cubicBezTo>
                  <a:pt x="598" y="542"/>
                  <a:pt x="492" y="423"/>
                  <a:pt x="373" y="358"/>
                </a:cubicBezTo>
                <a:cubicBezTo>
                  <a:pt x="317" y="316"/>
                  <a:pt x="266" y="295"/>
                  <a:pt x="221" y="295"/>
                </a:cubicBezTo>
                <a:cubicBezTo>
                  <a:pt x="126" y="295"/>
                  <a:pt x="53" y="384"/>
                  <a:pt x="1" y="559"/>
                </a:cubicBezTo>
                <a:cubicBezTo>
                  <a:pt x="42" y="619"/>
                  <a:pt x="90" y="678"/>
                  <a:pt x="143" y="725"/>
                </a:cubicBezTo>
                <a:cubicBezTo>
                  <a:pt x="261" y="837"/>
                  <a:pt x="391" y="979"/>
                  <a:pt x="527" y="1086"/>
                </a:cubicBezTo>
                <a:cubicBezTo>
                  <a:pt x="539" y="1056"/>
                  <a:pt x="557" y="1032"/>
                  <a:pt x="574" y="1009"/>
                </a:cubicBezTo>
                <a:cubicBezTo>
                  <a:pt x="585" y="998"/>
                  <a:pt x="601" y="992"/>
                  <a:pt x="618" y="992"/>
                </a:cubicBezTo>
                <a:cubicBezTo>
                  <a:pt x="629" y="992"/>
                  <a:pt x="641" y="995"/>
                  <a:pt x="651" y="1003"/>
                </a:cubicBezTo>
                <a:cubicBezTo>
                  <a:pt x="823" y="1109"/>
                  <a:pt x="1006" y="1038"/>
                  <a:pt x="1154" y="1168"/>
                </a:cubicBezTo>
                <a:cubicBezTo>
                  <a:pt x="1177" y="1153"/>
                  <a:pt x="1203" y="1146"/>
                  <a:pt x="1228" y="1146"/>
                </a:cubicBezTo>
                <a:cubicBezTo>
                  <a:pt x="1280" y="1146"/>
                  <a:pt x="1329" y="1176"/>
                  <a:pt x="1349" y="1228"/>
                </a:cubicBezTo>
                <a:cubicBezTo>
                  <a:pt x="1639" y="1044"/>
                  <a:pt x="1970" y="684"/>
                  <a:pt x="2041" y="364"/>
                </a:cubicBezTo>
                <a:cubicBezTo>
                  <a:pt x="2079" y="204"/>
                  <a:pt x="2029" y="149"/>
                  <a:pt x="1948" y="149"/>
                </a:cubicBezTo>
                <a:cubicBezTo>
                  <a:pt x="1827" y="149"/>
                  <a:pt x="1634" y="272"/>
                  <a:pt x="1556" y="347"/>
                </a:cubicBezTo>
                <a:cubicBezTo>
                  <a:pt x="1449" y="441"/>
                  <a:pt x="1361" y="554"/>
                  <a:pt x="1296" y="678"/>
                </a:cubicBezTo>
                <a:cubicBezTo>
                  <a:pt x="1287" y="699"/>
                  <a:pt x="1270" y="708"/>
                  <a:pt x="1253" y="708"/>
                </a:cubicBezTo>
                <a:cubicBezTo>
                  <a:pt x="1222" y="708"/>
                  <a:pt x="1187" y="682"/>
                  <a:pt x="1183" y="648"/>
                </a:cubicBezTo>
                <a:cubicBezTo>
                  <a:pt x="1178" y="554"/>
                  <a:pt x="1178" y="465"/>
                  <a:pt x="1178" y="370"/>
                </a:cubicBezTo>
                <a:cubicBezTo>
                  <a:pt x="1183" y="287"/>
                  <a:pt x="1172" y="211"/>
                  <a:pt x="1154" y="134"/>
                </a:cubicBezTo>
                <a:cubicBezTo>
                  <a:pt x="1098" y="45"/>
                  <a:pt x="1044" y="0"/>
                  <a:pt x="9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9" name="Google Shape;189;p2">
            <a:extLst>
              <a:ext uri="{FF2B5EF4-FFF2-40B4-BE49-F238E27FC236}">
                <a16:creationId xmlns:a16="http://schemas.microsoft.com/office/drawing/2014/main" id="{466A9B73-BDCE-2748-9ADE-AC54DB7F86A4}"/>
              </a:ext>
            </a:extLst>
          </p:cNvPr>
          <p:cNvSpPr/>
          <p:nvPr/>
        </p:nvSpPr>
        <p:spPr>
          <a:xfrm>
            <a:off x="4986465" y="6160525"/>
            <a:ext cx="292088" cy="147051"/>
          </a:xfrm>
          <a:custGeom>
            <a:avLst/>
            <a:gdLst/>
            <a:ahLst/>
            <a:cxnLst/>
            <a:rect l="l" t="t" r="r" b="b"/>
            <a:pathLst>
              <a:path w="2177" h="1096" extrusionOk="0">
                <a:moveTo>
                  <a:pt x="1150" y="1"/>
                </a:moveTo>
                <a:cubicBezTo>
                  <a:pt x="1143" y="1"/>
                  <a:pt x="1137" y="1"/>
                  <a:pt x="1130" y="2"/>
                </a:cubicBezTo>
                <a:cubicBezTo>
                  <a:pt x="1077" y="2"/>
                  <a:pt x="1024" y="25"/>
                  <a:pt x="982" y="61"/>
                </a:cubicBezTo>
                <a:cubicBezTo>
                  <a:pt x="947" y="96"/>
                  <a:pt x="917" y="132"/>
                  <a:pt x="899" y="179"/>
                </a:cubicBezTo>
                <a:cubicBezTo>
                  <a:pt x="864" y="256"/>
                  <a:pt x="840" y="339"/>
                  <a:pt x="834" y="427"/>
                </a:cubicBezTo>
                <a:cubicBezTo>
                  <a:pt x="823" y="510"/>
                  <a:pt x="817" y="599"/>
                  <a:pt x="817" y="682"/>
                </a:cubicBezTo>
                <a:cubicBezTo>
                  <a:pt x="763" y="605"/>
                  <a:pt x="692" y="528"/>
                  <a:pt x="622" y="469"/>
                </a:cubicBezTo>
                <a:cubicBezTo>
                  <a:pt x="556" y="404"/>
                  <a:pt x="480" y="356"/>
                  <a:pt x="403" y="315"/>
                </a:cubicBezTo>
                <a:cubicBezTo>
                  <a:pt x="361" y="291"/>
                  <a:pt x="314" y="274"/>
                  <a:pt x="267" y="262"/>
                </a:cubicBezTo>
                <a:cubicBezTo>
                  <a:pt x="245" y="257"/>
                  <a:pt x="223" y="254"/>
                  <a:pt x="201" y="254"/>
                </a:cubicBezTo>
                <a:cubicBezTo>
                  <a:pt x="169" y="254"/>
                  <a:pt x="138" y="260"/>
                  <a:pt x="107" y="274"/>
                </a:cubicBezTo>
                <a:cubicBezTo>
                  <a:pt x="54" y="297"/>
                  <a:pt x="18" y="350"/>
                  <a:pt x="7" y="410"/>
                </a:cubicBezTo>
                <a:cubicBezTo>
                  <a:pt x="1" y="463"/>
                  <a:pt x="1" y="510"/>
                  <a:pt x="13" y="557"/>
                </a:cubicBezTo>
                <a:cubicBezTo>
                  <a:pt x="48" y="646"/>
                  <a:pt x="101" y="723"/>
                  <a:pt x="166" y="788"/>
                </a:cubicBezTo>
                <a:cubicBezTo>
                  <a:pt x="285" y="918"/>
                  <a:pt x="426" y="1019"/>
                  <a:pt x="580" y="1095"/>
                </a:cubicBezTo>
                <a:lnTo>
                  <a:pt x="592" y="1095"/>
                </a:lnTo>
                <a:lnTo>
                  <a:pt x="592" y="1084"/>
                </a:lnTo>
                <a:cubicBezTo>
                  <a:pt x="474" y="959"/>
                  <a:pt x="344" y="853"/>
                  <a:pt x="231" y="729"/>
                </a:cubicBezTo>
                <a:cubicBezTo>
                  <a:pt x="178" y="676"/>
                  <a:pt x="137" y="611"/>
                  <a:pt x="107" y="534"/>
                </a:cubicBezTo>
                <a:cubicBezTo>
                  <a:pt x="101" y="498"/>
                  <a:pt x="101" y="463"/>
                  <a:pt x="107" y="433"/>
                </a:cubicBezTo>
                <a:cubicBezTo>
                  <a:pt x="119" y="398"/>
                  <a:pt x="131" y="380"/>
                  <a:pt x="154" y="368"/>
                </a:cubicBezTo>
                <a:cubicBezTo>
                  <a:pt x="168" y="366"/>
                  <a:pt x="182" y="365"/>
                  <a:pt x="196" y="365"/>
                </a:cubicBezTo>
                <a:cubicBezTo>
                  <a:pt x="249" y="365"/>
                  <a:pt x="303" y="382"/>
                  <a:pt x="350" y="410"/>
                </a:cubicBezTo>
                <a:cubicBezTo>
                  <a:pt x="420" y="451"/>
                  <a:pt x="486" y="498"/>
                  <a:pt x="545" y="551"/>
                </a:cubicBezTo>
                <a:cubicBezTo>
                  <a:pt x="663" y="658"/>
                  <a:pt x="763" y="794"/>
                  <a:pt x="834" y="942"/>
                </a:cubicBezTo>
                <a:cubicBezTo>
                  <a:pt x="844" y="965"/>
                  <a:pt x="864" y="976"/>
                  <a:pt x="885" y="976"/>
                </a:cubicBezTo>
                <a:cubicBezTo>
                  <a:pt x="917" y="976"/>
                  <a:pt x="950" y="951"/>
                  <a:pt x="947" y="912"/>
                </a:cubicBezTo>
                <a:cubicBezTo>
                  <a:pt x="929" y="753"/>
                  <a:pt x="929" y="599"/>
                  <a:pt x="947" y="439"/>
                </a:cubicBezTo>
                <a:cubicBezTo>
                  <a:pt x="953" y="368"/>
                  <a:pt x="970" y="297"/>
                  <a:pt x="1000" y="226"/>
                </a:cubicBezTo>
                <a:cubicBezTo>
                  <a:pt x="1018" y="167"/>
                  <a:pt x="1065" y="126"/>
                  <a:pt x="1130" y="114"/>
                </a:cubicBezTo>
                <a:cubicBezTo>
                  <a:pt x="1133" y="114"/>
                  <a:pt x="1137" y="113"/>
                  <a:pt x="1140" y="113"/>
                </a:cubicBezTo>
                <a:cubicBezTo>
                  <a:pt x="1245" y="113"/>
                  <a:pt x="1284" y="290"/>
                  <a:pt x="1290" y="427"/>
                </a:cubicBezTo>
                <a:cubicBezTo>
                  <a:pt x="1296" y="587"/>
                  <a:pt x="1284" y="741"/>
                  <a:pt x="1260" y="894"/>
                </a:cubicBezTo>
                <a:cubicBezTo>
                  <a:pt x="1252" y="936"/>
                  <a:pt x="1284" y="963"/>
                  <a:pt x="1317" y="963"/>
                </a:cubicBezTo>
                <a:cubicBezTo>
                  <a:pt x="1335" y="963"/>
                  <a:pt x="1354" y="955"/>
                  <a:pt x="1366" y="936"/>
                </a:cubicBezTo>
                <a:cubicBezTo>
                  <a:pt x="1455" y="800"/>
                  <a:pt x="1550" y="670"/>
                  <a:pt x="1656" y="540"/>
                </a:cubicBezTo>
                <a:cubicBezTo>
                  <a:pt x="1709" y="475"/>
                  <a:pt x="1763" y="416"/>
                  <a:pt x="1822" y="356"/>
                </a:cubicBezTo>
                <a:cubicBezTo>
                  <a:pt x="1875" y="303"/>
                  <a:pt x="1934" y="256"/>
                  <a:pt x="2005" y="226"/>
                </a:cubicBezTo>
                <a:cubicBezTo>
                  <a:pt x="2018" y="218"/>
                  <a:pt x="2033" y="215"/>
                  <a:pt x="2046" y="215"/>
                </a:cubicBezTo>
                <a:cubicBezTo>
                  <a:pt x="2062" y="215"/>
                  <a:pt x="2075" y="220"/>
                  <a:pt x="2082" y="226"/>
                </a:cubicBezTo>
                <a:cubicBezTo>
                  <a:pt x="2094" y="250"/>
                  <a:pt x="2094" y="285"/>
                  <a:pt x="2088" y="309"/>
                </a:cubicBezTo>
                <a:cubicBezTo>
                  <a:pt x="2070" y="392"/>
                  <a:pt x="2040" y="469"/>
                  <a:pt x="2011" y="540"/>
                </a:cubicBezTo>
                <a:cubicBezTo>
                  <a:pt x="1940" y="687"/>
                  <a:pt x="1851" y="829"/>
                  <a:pt x="1780" y="983"/>
                </a:cubicBezTo>
                <a:lnTo>
                  <a:pt x="1780" y="995"/>
                </a:lnTo>
                <a:lnTo>
                  <a:pt x="1798" y="995"/>
                </a:lnTo>
                <a:cubicBezTo>
                  <a:pt x="1899" y="865"/>
                  <a:pt x="1987" y="723"/>
                  <a:pt x="2064" y="569"/>
                </a:cubicBezTo>
                <a:cubicBezTo>
                  <a:pt x="2106" y="492"/>
                  <a:pt x="2135" y="416"/>
                  <a:pt x="2159" y="333"/>
                </a:cubicBezTo>
                <a:cubicBezTo>
                  <a:pt x="2176" y="280"/>
                  <a:pt x="2171" y="226"/>
                  <a:pt x="2141" y="179"/>
                </a:cubicBezTo>
                <a:lnTo>
                  <a:pt x="2141" y="173"/>
                </a:lnTo>
                <a:cubicBezTo>
                  <a:pt x="2117" y="149"/>
                  <a:pt x="2088" y="132"/>
                  <a:pt x="2058" y="132"/>
                </a:cubicBezTo>
                <a:cubicBezTo>
                  <a:pt x="2035" y="132"/>
                  <a:pt x="2005" y="138"/>
                  <a:pt x="1981" y="144"/>
                </a:cubicBezTo>
                <a:cubicBezTo>
                  <a:pt x="1899" y="179"/>
                  <a:pt x="1828" y="226"/>
                  <a:pt x="1763" y="291"/>
                </a:cubicBezTo>
                <a:cubicBezTo>
                  <a:pt x="1698" y="350"/>
                  <a:pt x="1638" y="410"/>
                  <a:pt x="1585" y="475"/>
                </a:cubicBezTo>
                <a:cubicBezTo>
                  <a:pt x="1520" y="546"/>
                  <a:pt x="1467" y="617"/>
                  <a:pt x="1408" y="693"/>
                </a:cubicBezTo>
                <a:cubicBezTo>
                  <a:pt x="1414" y="605"/>
                  <a:pt x="1420" y="516"/>
                  <a:pt x="1414" y="427"/>
                </a:cubicBezTo>
                <a:cubicBezTo>
                  <a:pt x="1414" y="339"/>
                  <a:pt x="1396" y="250"/>
                  <a:pt x="1366" y="167"/>
                </a:cubicBezTo>
                <a:cubicBezTo>
                  <a:pt x="1349" y="120"/>
                  <a:pt x="1319" y="78"/>
                  <a:pt x="1284" y="49"/>
                </a:cubicBezTo>
                <a:cubicBezTo>
                  <a:pt x="1242" y="18"/>
                  <a:pt x="1197" y="1"/>
                  <a:pt x="11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0" name="Google Shape;190;p2">
            <a:extLst>
              <a:ext uri="{FF2B5EF4-FFF2-40B4-BE49-F238E27FC236}">
                <a16:creationId xmlns:a16="http://schemas.microsoft.com/office/drawing/2014/main" id="{C6498C97-B05E-4B46-8119-93C20CA590B5}"/>
              </a:ext>
            </a:extLst>
          </p:cNvPr>
          <p:cNvSpPr/>
          <p:nvPr/>
        </p:nvSpPr>
        <p:spPr>
          <a:xfrm>
            <a:off x="2720552" y="7752012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1" name="Google Shape;191;p2">
            <a:extLst>
              <a:ext uri="{FF2B5EF4-FFF2-40B4-BE49-F238E27FC236}">
                <a16:creationId xmlns:a16="http://schemas.microsoft.com/office/drawing/2014/main" id="{2F821CE4-BEEC-3442-A9DD-8AB7427BAABD}"/>
              </a:ext>
            </a:extLst>
          </p:cNvPr>
          <p:cNvSpPr/>
          <p:nvPr/>
        </p:nvSpPr>
        <p:spPr>
          <a:xfrm>
            <a:off x="2714515" y="7749999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2" name="Google Shape;192;p2">
            <a:extLst>
              <a:ext uri="{FF2B5EF4-FFF2-40B4-BE49-F238E27FC236}">
                <a16:creationId xmlns:a16="http://schemas.microsoft.com/office/drawing/2014/main" id="{42BC68E2-70EA-AE43-9B31-040496DBC986}"/>
              </a:ext>
            </a:extLst>
          </p:cNvPr>
          <p:cNvSpPr/>
          <p:nvPr/>
        </p:nvSpPr>
        <p:spPr>
          <a:xfrm>
            <a:off x="4070763" y="6754897"/>
            <a:ext cx="375408" cy="207159"/>
          </a:xfrm>
          <a:custGeom>
            <a:avLst/>
            <a:gdLst/>
            <a:ahLst/>
            <a:cxnLst/>
            <a:rect l="l" t="t" r="r" b="b"/>
            <a:pathLst>
              <a:path w="2798" h="1544" extrusionOk="0">
                <a:moveTo>
                  <a:pt x="741" y="0"/>
                </a:moveTo>
                <a:cubicBezTo>
                  <a:pt x="702" y="0"/>
                  <a:pt x="663" y="27"/>
                  <a:pt x="630" y="100"/>
                </a:cubicBezTo>
                <a:cubicBezTo>
                  <a:pt x="594" y="189"/>
                  <a:pt x="588" y="290"/>
                  <a:pt x="612" y="384"/>
                </a:cubicBezTo>
                <a:cubicBezTo>
                  <a:pt x="635" y="514"/>
                  <a:pt x="695" y="644"/>
                  <a:pt x="771" y="751"/>
                </a:cubicBezTo>
                <a:cubicBezTo>
                  <a:pt x="805" y="790"/>
                  <a:pt x="776" y="856"/>
                  <a:pt x="731" y="856"/>
                </a:cubicBezTo>
                <a:cubicBezTo>
                  <a:pt x="722" y="856"/>
                  <a:pt x="711" y="853"/>
                  <a:pt x="701" y="845"/>
                </a:cubicBezTo>
                <a:cubicBezTo>
                  <a:pt x="606" y="769"/>
                  <a:pt x="499" y="709"/>
                  <a:pt x="381" y="668"/>
                </a:cubicBezTo>
                <a:cubicBezTo>
                  <a:pt x="343" y="656"/>
                  <a:pt x="298" y="649"/>
                  <a:pt x="253" y="649"/>
                </a:cubicBezTo>
                <a:cubicBezTo>
                  <a:pt x="124" y="649"/>
                  <a:pt x="1" y="707"/>
                  <a:pt x="62" y="869"/>
                </a:cubicBezTo>
                <a:cubicBezTo>
                  <a:pt x="151" y="1111"/>
                  <a:pt x="381" y="1242"/>
                  <a:pt x="600" y="1354"/>
                </a:cubicBezTo>
                <a:cubicBezTo>
                  <a:pt x="606" y="1342"/>
                  <a:pt x="618" y="1342"/>
                  <a:pt x="630" y="1342"/>
                </a:cubicBezTo>
                <a:cubicBezTo>
                  <a:pt x="641" y="1341"/>
                  <a:pt x="654" y="1340"/>
                  <a:pt x="666" y="1340"/>
                </a:cubicBezTo>
                <a:cubicBezTo>
                  <a:pt x="703" y="1340"/>
                  <a:pt x="740" y="1347"/>
                  <a:pt x="771" y="1360"/>
                </a:cubicBezTo>
                <a:cubicBezTo>
                  <a:pt x="771" y="1342"/>
                  <a:pt x="777" y="1330"/>
                  <a:pt x="777" y="1318"/>
                </a:cubicBezTo>
                <a:cubicBezTo>
                  <a:pt x="786" y="1290"/>
                  <a:pt x="808" y="1272"/>
                  <a:pt x="833" y="1272"/>
                </a:cubicBezTo>
                <a:cubicBezTo>
                  <a:pt x="844" y="1272"/>
                  <a:pt x="855" y="1276"/>
                  <a:pt x="866" y="1283"/>
                </a:cubicBezTo>
                <a:cubicBezTo>
                  <a:pt x="908" y="1311"/>
                  <a:pt x="910" y="1343"/>
                  <a:pt x="941" y="1343"/>
                </a:cubicBezTo>
                <a:cubicBezTo>
                  <a:pt x="949" y="1343"/>
                  <a:pt x="959" y="1341"/>
                  <a:pt x="972" y="1336"/>
                </a:cubicBezTo>
                <a:cubicBezTo>
                  <a:pt x="1008" y="1318"/>
                  <a:pt x="1043" y="1313"/>
                  <a:pt x="1079" y="1313"/>
                </a:cubicBezTo>
                <a:cubicBezTo>
                  <a:pt x="1082" y="1312"/>
                  <a:pt x="1085" y="1312"/>
                  <a:pt x="1088" y="1312"/>
                </a:cubicBezTo>
                <a:cubicBezTo>
                  <a:pt x="1191" y="1312"/>
                  <a:pt x="1249" y="1407"/>
                  <a:pt x="1299" y="1407"/>
                </a:cubicBezTo>
                <a:cubicBezTo>
                  <a:pt x="1301" y="1407"/>
                  <a:pt x="1302" y="1407"/>
                  <a:pt x="1304" y="1407"/>
                </a:cubicBezTo>
                <a:cubicBezTo>
                  <a:pt x="1326" y="1399"/>
                  <a:pt x="1349" y="1394"/>
                  <a:pt x="1372" y="1394"/>
                </a:cubicBezTo>
                <a:cubicBezTo>
                  <a:pt x="1399" y="1394"/>
                  <a:pt x="1426" y="1400"/>
                  <a:pt x="1451" y="1413"/>
                </a:cubicBezTo>
                <a:cubicBezTo>
                  <a:pt x="1506" y="1437"/>
                  <a:pt x="1540" y="1446"/>
                  <a:pt x="1562" y="1446"/>
                </a:cubicBezTo>
                <a:cubicBezTo>
                  <a:pt x="1623" y="1446"/>
                  <a:pt x="1603" y="1383"/>
                  <a:pt x="1694" y="1383"/>
                </a:cubicBezTo>
                <a:cubicBezTo>
                  <a:pt x="1788" y="1383"/>
                  <a:pt x="1818" y="1460"/>
                  <a:pt x="1824" y="1543"/>
                </a:cubicBezTo>
                <a:cubicBezTo>
                  <a:pt x="2078" y="1395"/>
                  <a:pt x="2303" y="1194"/>
                  <a:pt x="2474" y="952"/>
                </a:cubicBezTo>
                <a:cubicBezTo>
                  <a:pt x="2533" y="861"/>
                  <a:pt x="2798" y="442"/>
                  <a:pt x="2610" y="442"/>
                </a:cubicBezTo>
                <a:cubicBezTo>
                  <a:pt x="2591" y="442"/>
                  <a:pt x="2568" y="446"/>
                  <a:pt x="2539" y="455"/>
                </a:cubicBezTo>
                <a:cubicBezTo>
                  <a:pt x="2291" y="538"/>
                  <a:pt x="2060" y="662"/>
                  <a:pt x="1865" y="834"/>
                </a:cubicBezTo>
                <a:cubicBezTo>
                  <a:pt x="1854" y="845"/>
                  <a:pt x="1840" y="850"/>
                  <a:pt x="1826" y="850"/>
                </a:cubicBezTo>
                <a:cubicBezTo>
                  <a:pt x="1791" y="850"/>
                  <a:pt x="1758" y="817"/>
                  <a:pt x="1771" y="774"/>
                </a:cubicBezTo>
                <a:cubicBezTo>
                  <a:pt x="1788" y="686"/>
                  <a:pt x="1830" y="568"/>
                  <a:pt x="1818" y="479"/>
                </a:cubicBezTo>
                <a:cubicBezTo>
                  <a:pt x="1805" y="374"/>
                  <a:pt x="1769" y="339"/>
                  <a:pt x="1726" y="339"/>
                </a:cubicBezTo>
                <a:cubicBezTo>
                  <a:pt x="1656" y="339"/>
                  <a:pt x="1567" y="436"/>
                  <a:pt x="1534" y="473"/>
                </a:cubicBezTo>
                <a:cubicBezTo>
                  <a:pt x="1469" y="556"/>
                  <a:pt x="1410" y="644"/>
                  <a:pt x="1339" y="727"/>
                </a:cubicBezTo>
                <a:cubicBezTo>
                  <a:pt x="1327" y="739"/>
                  <a:pt x="1312" y="745"/>
                  <a:pt x="1298" y="745"/>
                </a:cubicBezTo>
                <a:cubicBezTo>
                  <a:pt x="1283" y="745"/>
                  <a:pt x="1268" y="739"/>
                  <a:pt x="1256" y="727"/>
                </a:cubicBezTo>
                <a:cubicBezTo>
                  <a:pt x="1091" y="579"/>
                  <a:pt x="1055" y="337"/>
                  <a:pt x="937" y="160"/>
                </a:cubicBezTo>
                <a:cubicBezTo>
                  <a:pt x="905" y="112"/>
                  <a:pt x="823" y="0"/>
                  <a:pt x="7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3" name="Google Shape;193;p2">
            <a:extLst>
              <a:ext uri="{FF2B5EF4-FFF2-40B4-BE49-F238E27FC236}">
                <a16:creationId xmlns:a16="http://schemas.microsoft.com/office/drawing/2014/main" id="{70DC6DEE-7C94-6040-B27B-D314F93CD789}"/>
              </a:ext>
            </a:extLst>
          </p:cNvPr>
          <p:cNvSpPr/>
          <p:nvPr/>
        </p:nvSpPr>
        <p:spPr>
          <a:xfrm>
            <a:off x="3865549" y="74683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4" name="Google Shape;194;p2">
            <a:extLst>
              <a:ext uri="{FF2B5EF4-FFF2-40B4-BE49-F238E27FC236}">
                <a16:creationId xmlns:a16="http://schemas.microsoft.com/office/drawing/2014/main" id="{478EFFE4-FB76-384E-8D35-DC13BAA59612}"/>
              </a:ext>
            </a:extLst>
          </p:cNvPr>
          <p:cNvSpPr/>
          <p:nvPr/>
        </p:nvSpPr>
        <p:spPr>
          <a:xfrm>
            <a:off x="-81698" y="7714579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rgbClr val="4EB78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5" name="Google Shape;195;p2">
            <a:extLst>
              <a:ext uri="{FF2B5EF4-FFF2-40B4-BE49-F238E27FC236}">
                <a16:creationId xmlns:a16="http://schemas.microsoft.com/office/drawing/2014/main" id="{14A1B1AD-8E85-8A44-98C4-707BD016207B}"/>
              </a:ext>
            </a:extLst>
          </p:cNvPr>
          <p:cNvSpPr/>
          <p:nvPr/>
        </p:nvSpPr>
        <p:spPr>
          <a:xfrm>
            <a:off x="-63451" y="7715652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6" name="Google Shape;196;p2">
            <a:extLst>
              <a:ext uri="{FF2B5EF4-FFF2-40B4-BE49-F238E27FC236}">
                <a16:creationId xmlns:a16="http://schemas.microsoft.com/office/drawing/2014/main" id="{ACC5D6C8-BE57-134F-83BC-D23DF280060D}"/>
              </a:ext>
            </a:extLst>
          </p:cNvPr>
          <p:cNvSpPr/>
          <p:nvPr/>
        </p:nvSpPr>
        <p:spPr>
          <a:xfrm>
            <a:off x="2191794" y="7855457"/>
            <a:ext cx="18381" cy="79831"/>
          </a:xfrm>
          <a:custGeom>
            <a:avLst/>
            <a:gdLst/>
            <a:ahLst/>
            <a:cxnLst/>
            <a:rect l="l" t="t" r="r" b="b"/>
            <a:pathLst>
              <a:path w="137" h="595" extrusionOk="0">
                <a:moveTo>
                  <a:pt x="53" y="1"/>
                </a:moveTo>
                <a:cubicBezTo>
                  <a:pt x="18" y="1"/>
                  <a:pt x="0" y="255"/>
                  <a:pt x="6" y="421"/>
                </a:cubicBezTo>
                <a:cubicBezTo>
                  <a:pt x="12" y="450"/>
                  <a:pt x="12" y="486"/>
                  <a:pt x="18" y="521"/>
                </a:cubicBezTo>
                <a:cubicBezTo>
                  <a:pt x="24" y="545"/>
                  <a:pt x="41" y="574"/>
                  <a:pt x="65" y="586"/>
                </a:cubicBezTo>
                <a:cubicBezTo>
                  <a:pt x="71" y="592"/>
                  <a:pt x="78" y="595"/>
                  <a:pt x="85" y="595"/>
                </a:cubicBezTo>
                <a:cubicBezTo>
                  <a:pt x="100" y="595"/>
                  <a:pt x="114" y="584"/>
                  <a:pt x="118" y="569"/>
                </a:cubicBezTo>
                <a:cubicBezTo>
                  <a:pt x="124" y="557"/>
                  <a:pt x="130" y="539"/>
                  <a:pt x="130" y="527"/>
                </a:cubicBezTo>
                <a:cubicBezTo>
                  <a:pt x="136" y="521"/>
                  <a:pt x="136" y="509"/>
                  <a:pt x="136" y="503"/>
                </a:cubicBezTo>
                <a:cubicBezTo>
                  <a:pt x="136" y="474"/>
                  <a:pt x="136" y="444"/>
                  <a:pt x="136" y="415"/>
                </a:cubicBezTo>
                <a:cubicBezTo>
                  <a:pt x="130" y="249"/>
                  <a:pt x="89" y="1"/>
                  <a:pt x="5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7" name="Google Shape;197;p2">
            <a:extLst>
              <a:ext uri="{FF2B5EF4-FFF2-40B4-BE49-F238E27FC236}">
                <a16:creationId xmlns:a16="http://schemas.microsoft.com/office/drawing/2014/main" id="{956F83BF-B783-CF4A-84DA-03753EFF7AF3}"/>
              </a:ext>
            </a:extLst>
          </p:cNvPr>
          <p:cNvSpPr/>
          <p:nvPr/>
        </p:nvSpPr>
        <p:spPr>
          <a:xfrm>
            <a:off x="2259145" y="7855457"/>
            <a:ext cx="19187" cy="63060"/>
          </a:xfrm>
          <a:custGeom>
            <a:avLst/>
            <a:gdLst/>
            <a:ahLst/>
            <a:cxnLst/>
            <a:rect l="l" t="t" r="r" b="b"/>
            <a:pathLst>
              <a:path w="143" h="470" extrusionOk="0">
                <a:moveTo>
                  <a:pt x="51" y="0"/>
                </a:moveTo>
                <a:cubicBezTo>
                  <a:pt x="50" y="0"/>
                  <a:pt x="49" y="1"/>
                  <a:pt x="48" y="1"/>
                </a:cubicBezTo>
                <a:cubicBezTo>
                  <a:pt x="12" y="7"/>
                  <a:pt x="12" y="208"/>
                  <a:pt x="7" y="332"/>
                </a:cubicBezTo>
                <a:cubicBezTo>
                  <a:pt x="1" y="456"/>
                  <a:pt x="30" y="468"/>
                  <a:pt x="66" y="468"/>
                </a:cubicBezTo>
                <a:cubicBezTo>
                  <a:pt x="71" y="469"/>
                  <a:pt x="76" y="469"/>
                  <a:pt x="81" y="469"/>
                </a:cubicBezTo>
                <a:cubicBezTo>
                  <a:pt x="109" y="469"/>
                  <a:pt x="132" y="448"/>
                  <a:pt x="137" y="332"/>
                </a:cubicBezTo>
                <a:cubicBezTo>
                  <a:pt x="142" y="200"/>
                  <a:pt x="87" y="0"/>
                  <a:pt x="5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8" name="Google Shape;198;p2">
            <a:extLst>
              <a:ext uri="{FF2B5EF4-FFF2-40B4-BE49-F238E27FC236}">
                <a16:creationId xmlns:a16="http://schemas.microsoft.com/office/drawing/2014/main" id="{5CDA6B60-5057-3A43-8BF4-3FCC26135A01}"/>
              </a:ext>
            </a:extLst>
          </p:cNvPr>
          <p:cNvSpPr/>
          <p:nvPr/>
        </p:nvSpPr>
        <p:spPr>
          <a:xfrm>
            <a:off x="2347965" y="7875180"/>
            <a:ext cx="17576" cy="39177"/>
          </a:xfrm>
          <a:custGeom>
            <a:avLst/>
            <a:gdLst/>
            <a:ahLst/>
            <a:cxnLst/>
            <a:rect l="l" t="t" r="r" b="b"/>
            <a:pathLst>
              <a:path w="131" h="292" extrusionOk="0">
                <a:moveTo>
                  <a:pt x="91" y="1"/>
                </a:moveTo>
                <a:cubicBezTo>
                  <a:pt x="55" y="1"/>
                  <a:pt x="6" y="124"/>
                  <a:pt x="1" y="203"/>
                </a:cubicBezTo>
                <a:cubicBezTo>
                  <a:pt x="1" y="291"/>
                  <a:pt x="30" y="291"/>
                  <a:pt x="66" y="291"/>
                </a:cubicBezTo>
                <a:cubicBezTo>
                  <a:pt x="95" y="291"/>
                  <a:pt x="125" y="291"/>
                  <a:pt x="131" y="215"/>
                </a:cubicBezTo>
                <a:cubicBezTo>
                  <a:pt x="131" y="138"/>
                  <a:pt x="131" y="8"/>
                  <a:pt x="95" y="2"/>
                </a:cubicBezTo>
                <a:cubicBezTo>
                  <a:pt x="94" y="1"/>
                  <a:pt x="92" y="1"/>
                  <a:pt x="9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9" name="Google Shape;199;p2">
            <a:extLst>
              <a:ext uri="{FF2B5EF4-FFF2-40B4-BE49-F238E27FC236}">
                <a16:creationId xmlns:a16="http://schemas.microsoft.com/office/drawing/2014/main" id="{C3AEB82D-5B0C-E547-9F54-E55948B600F4}"/>
              </a:ext>
            </a:extLst>
          </p:cNvPr>
          <p:cNvSpPr/>
          <p:nvPr/>
        </p:nvSpPr>
        <p:spPr>
          <a:xfrm>
            <a:off x="3339676" y="6795281"/>
            <a:ext cx="19187" cy="58096"/>
          </a:xfrm>
          <a:custGeom>
            <a:avLst/>
            <a:gdLst/>
            <a:ahLst/>
            <a:cxnLst/>
            <a:rect l="l" t="t" r="r" b="b"/>
            <a:pathLst>
              <a:path w="143" h="433" extrusionOk="0">
                <a:moveTo>
                  <a:pt x="48" y="1"/>
                </a:moveTo>
                <a:cubicBezTo>
                  <a:pt x="12" y="1"/>
                  <a:pt x="1" y="190"/>
                  <a:pt x="7" y="302"/>
                </a:cubicBezTo>
                <a:cubicBezTo>
                  <a:pt x="7" y="355"/>
                  <a:pt x="24" y="403"/>
                  <a:pt x="66" y="432"/>
                </a:cubicBezTo>
                <a:lnTo>
                  <a:pt x="66" y="426"/>
                </a:lnTo>
                <a:cubicBezTo>
                  <a:pt x="74" y="429"/>
                  <a:pt x="81" y="431"/>
                  <a:pt x="87" y="431"/>
                </a:cubicBezTo>
                <a:cubicBezTo>
                  <a:pt x="101" y="431"/>
                  <a:pt x="109" y="421"/>
                  <a:pt x="113" y="408"/>
                </a:cubicBezTo>
                <a:cubicBezTo>
                  <a:pt x="125" y="397"/>
                  <a:pt x="131" y="385"/>
                  <a:pt x="137" y="367"/>
                </a:cubicBezTo>
                <a:cubicBezTo>
                  <a:pt x="143" y="355"/>
                  <a:pt x="143" y="349"/>
                  <a:pt x="137" y="296"/>
                </a:cubicBezTo>
                <a:cubicBezTo>
                  <a:pt x="131" y="178"/>
                  <a:pt x="83" y="1"/>
                  <a:pt x="4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0" name="Google Shape;200;p2">
            <a:extLst>
              <a:ext uri="{FF2B5EF4-FFF2-40B4-BE49-F238E27FC236}">
                <a16:creationId xmlns:a16="http://schemas.microsoft.com/office/drawing/2014/main" id="{2DDF793C-544B-374E-B034-EBA715EE23A9}"/>
              </a:ext>
            </a:extLst>
          </p:cNvPr>
          <p:cNvSpPr/>
          <p:nvPr/>
        </p:nvSpPr>
        <p:spPr>
          <a:xfrm>
            <a:off x="3398443" y="6771400"/>
            <a:ext cx="43740" cy="77013"/>
          </a:xfrm>
          <a:custGeom>
            <a:avLst/>
            <a:gdLst/>
            <a:ahLst/>
            <a:cxnLst/>
            <a:rect l="l" t="t" r="r" b="b"/>
            <a:pathLst>
              <a:path w="326" h="574" extrusionOk="0">
                <a:moveTo>
                  <a:pt x="293" y="1"/>
                </a:moveTo>
                <a:cubicBezTo>
                  <a:pt x="254" y="1"/>
                  <a:pt x="129" y="224"/>
                  <a:pt x="65" y="380"/>
                </a:cubicBezTo>
                <a:cubicBezTo>
                  <a:pt x="0" y="533"/>
                  <a:pt x="18" y="557"/>
                  <a:pt x="53" y="569"/>
                </a:cubicBezTo>
                <a:cubicBezTo>
                  <a:pt x="62" y="572"/>
                  <a:pt x="70" y="574"/>
                  <a:pt x="78" y="574"/>
                </a:cubicBezTo>
                <a:cubicBezTo>
                  <a:pt x="105" y="574"/>
                  <a:pt x="134" y="549"/>
                  <a:pt x="183" y="427"/>
                </a:cubicBezTo>
                <a:cubicBezTo>
                  <a:pt x="248" y="273"/>
                  <a:pt x="325" y="13"/>
                  <a:pt x="296" y="1"/>
                </a:cubicBezTo>
                <a:cubicBezTo>
                  <a:pt x="295" y="1"/>
                  <a:pt x="294" y="1"/>
                  <a:pt x="2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1" name="Google Shape;201;p2">
            <a:extLst>
              <a:ext uri="{FF2B5EF4-FFF2-40B4-BE49-F238E27FC236}">
                <a16:creationId xmlns:a16="http://schemas.microsoft.com/office/drawing/2014/main" id="{32E9C974-A380-C144-9AEC-656CC794EB69}"/>
              </a:ext>
            </a:extLst>
          </p:cNvPr>
          <p:cNvSpPr/>
          <p:nvPr/>
        </p:nvSpPr>
        <p:spPr>
          <a:xfrm>
            <a:off x="3711659" y="77989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2" name="Google Shape;202;p2">
            <a:extLst>
              <a:ext uri="{FF2B5EF4-FFF2-40B4-BE49-F238E27FC236}">
                <a16:creationId xmlns:a16="http://schemas.microsoft.com/office/drawing/2014/main" id="{6987995B-375A-E24C-9B6B-243430847AFC}"/>
              </a:ext>
            </a:extLst>
          </p:cNvPr>
          <p:cNvSpPr/>
          <p:nvPr/>
        </p:nvSpPr>
        <p:spPr>
          <a:xfrm>
            <a:off x="3828251" y="77516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3" name="Google Shape;203;p2">
            <a:extLst>
              <a:ext uri="{FF2B5EF4-FFF2-40B4-BE49-F238E27FC236}">
                <a16:creationId xmlns:a16="http://schemas.microsoft.com/office/drawing/2014/main" id="{3DFC156E-B419-0D41-BF4B-2D3B98DD91FF}"/>
              </a:ext>
            </a:extLst>
          </p:cNvPr>
          <p:cNvSpPr/>
          <p:nvPr/>
        </p:nvSpPr>
        <p:spPr>
          <a:xfrm>
            <a:off x="4912605" y="7656886"/>
            <a:ext cx="43740" cy="68561"/>
          </a:xfrm>
          <a:custGeom>
            <a:avLst/>
            <a:gdLst/>
            <a:ahLst/>
            <a:cxnLst/>
            <a:rect l="l" t="t" r="r" b="b"/>
            <a:pathLst>
              <a:path w="326" h="511" extrusionOk="0">
                <a:moveTo>
                  <a:pt x="36" y="1"/>
                </a:moveTo>
                <a:cubicBezTo>
                  <a:pt x="34" y="1"/>
                  <a:pt x="32" y="2"/>
                  <a:pt x="30" y="3"/>
                </a:cubicBezTo>
                <a:lnTo>
                  <a:pt x="24" y="3"/>
                </a:lnTo>
                <a:cubicBezTo>
                  <a:pt x="0" y="21"/>
                  <a:pt x="89" y="239"/>
                  <a:pt x="148" y="381"/>
                </a:cubicBezTo>
                <a:cubicBezTo>
                  <a:pt x="189" y="486"/>
                  <a:pt x="216" y="510"/>
                  <a:pt x="243" y="510"/>
                </a:cubicBezTo>
                <a:cubicBezTo>
                  <a:pt x="251" y="510"/>
                  <a:pt x="258" y="508"/>
                  <a:pt x="266" y="505"/>
                </a:cubicBezTo>
                <a:cubicBezTo>
                  <a:pt x="302" y="488"/>
                  <a:pt x="326" y="470"/>
                  <a:pt x="266" y="328"/>
                </a:cubicBezTo>
                <a:cubicBezTo>
                  <a:pt x="211" y="188"/>
                  <a:pt x="75" y="1"/>
                  <a:pt x="3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4" name="Google Shape;204;p2">
            <a:extLst>
              <a:ext uri="{FF2B5EF4-FFF2-40B4-BE49-F238E27FC236}">
                <a16:creationId xmlns:a16="http://schemas.microsoft.com/office/drawing/2014/main" id="{3C4F566C-8531-6D4C-9765-2950C9FB1630}"/>
              </a:ext>
            </a:extLst>
          </p:cNvPr>
          <p:cNvSpPr/>
          <p:nvPr/>
        </p:nvSpPr>
        <p:spPr>
          <a:xfrm>
            <a:off x="5003034" y="7631797"/>
            <a:ext cx="19991" cy="72585"/>
          </a:xfrm>
          <a:custGeom>
            <a:avLst/>
            <a:gdLst/>
            <a:ahLst/>
            <a:cxnLst/>
            <a:rect l="l" t="t" r="r" b="b"/>
            <a:pathLst>
              <a:path w="149" h="541" extrusionOk="0">
                <a:moveTo>
                  <a:pt x="95" y="1"/>
                </a:moveTo>
                <a:cubicBezTo>
                  <a:pt x="60" y="1"/>
                  <a:pt x="18" y="231"/>
                  <a:pt x="12" y="379"/>
                </a:cubicBezTo>
                <a:cubicBezTo>
                  <a:pt x="0" y="527"/>
                  <a:pt x="30" y="539"/>
                  <a:pt x="65" y="539"/>
                </a:cubicBezTo>
                <a:cubicBezTo>
                  <a:pt x="70" y="540"/>
                  <a:pt x="75" y="540"/>
                  <a:pt x="80" y="540"/>
                </a:cubicBezTo>
                <a:cubicBezTo>
                  <a:pt x="109" y="540"/>
                  <a:pt x="131" y="517"/>
                  <a:pt x="136" y="385"/>
                </a:cubicBezTo>
                <a:cubicBezTo>
                  <a:pt x="148" y="237"/>
                  <a:pt x="131" y="1"/>
                  <a:pt x="9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5" name="Google Shape;205;p2">
            <a:extLst>
              <a:ext uri="{FF2B5EF4-FFF2-40B4-BE49-F238E27FC236}">
                <a16:creationId xmlns:a16="http://schemas.microsoft.com/office/drawing/2014/main" id="{177CA089-1701-8E44-A687-FF6C5DECDA46}"/>
              </a:ext>
            </a:extLst>
          </p:cNvPr>
          <p:cNvSpPr/>
          <p:nvPr/>
        </p:nvSpPr>
        <p:spPr>
          <a:xfrm>
            <a:off x="5062471" y="7667351"/>
            <a:ext cx="28712" cy="47496"/>
          </a:xfrm>
          <a:custGeom>
            <a:avLst/>
            <a:gdLst/>
            <a:ahLst/>
            <a:cxnLst/>
            <a:rect l="l" t="t" r="r" b="b"/>
            <a:pathLst>
              <a:path w="214" h="354" extrusionOk="0">
                <a:moveTo>
                  <a:pt x="178" y="0"/>
                </a:moveTo>
                <a:cubicBezTo>
                  <a:pt x="139" y="0"/>
                  <a:pt x="64" y="132"/>
                  <a:pt x="36" y="226"/>
                </a:cubicBezTo>
                <a:lnTo>
                  <a:pt x="30" y="226"/>
                </a:lnTo>
                <a:cubicBezTo>
                  <a:pt x="1" y="327"/>
                  <a:pt x="25" y="339"/>
                  <a:pt x="60" y="351"/>
                </a:cubicBezTo>
                <a:cubicBezTo>
                  <a:pt x="67" y="352"/>
                  <a:pt x="74" y="353"/>
                  <a:pt x="82" y="353"/>
                </a:cubicBezTo>
                <a:cubicBezTo>
                  <a:pt x="104" y="353"/>
                  <a:pt x="128" y="339"/>
                  <a:pt x="155" y="268"/>
                </a:cubicBezTo>
                <a:cubicBezTo>
                  <a:pt x="190" y="173"/>
                  <a:pt x="214" y="14"/>
                  <a:pt x="184" y="2"/>
                </a:cubicBezTo>
                <a:cubicBezTo>
                  <a:pt x="182" y="1"/>
                  <a:pt x="180" y="0"/>
                  <a:pt x="1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6" name="Google Shape;206;p2">
            <a:extLst>
              <a:ext uri="{FF2B5EF4-FFF2-40B4-BE49-F238E27FC236}">
                <a16:creationId xmlns:a16="http://schemas.microsoft.com/office/drawing/2014/main" id="{29C3A12F-E081-824C-8A1F-F4681CE8722A}"/>
              </a:ext>
            </a:extLst>
          </p:cNvPr>
          <p:cNvSpPr/>
          <p:nvPr/>
        </p:nvSpPr>
        <p:spPr>
          <a:xfrm>
            <a:off x="6919504" y="7441410"/>
            <a:ext cx="32737" cy="61719"/>
          </a:xfrm>
          <a:custGeom>
            <a:avLst/>
            <a:gdLst/>
            <a:ahLst/>
            <a:cxnLst/>
            <a:rect l="l" t="t" r="r" b="b"/>
            <a:pathLst>
              <a:path w="244" h="460" extrusionOk="0">
                <a:moveTo>
                  <a:pt x="38" y="1"/>
                </a:moveTo>
                <a:cubicBezTo>
                  <a:pt x="37" y="1"/>
                  <a:pt x="37" y="1"/>
                  <a:pt x="36" y="1"/>
                </a:cubicBezTo>
                <a:cubicBezTo>
                  <a:pt x="1" y="7"/>
                  <a:pt x="24" y="219"/>
                  <a:pt x="78" y="344"/>
                </a:cubicBezTo>
                <a:cubicBezTo>
                  <a:pt x="111" y="435"/>
                  <a:pt x="138" y="459"/>
                  <a:pt x="162" y="459"/>
                </a:cubicBezTo>
                <a:cubicBezTo>
                  <a:pt x="172" y="459"/>
                  <a:pt x="181" y="455"/>
                  <a:pt x="190" y="450"/>
                </a:cubicBezTo>
                <a:cubicBezTo>
                  <a:pt x="219" y="438"/>
                  <a:pt x="243" y="420"/>
                  <a:pt x="196" y="302"/>
                </a:cubicBezTo>
                <a:cubicBezTo>
                  <a:pt x="149" y="192"/>
                  <a:pt x="74" y="1"/>
                  <a:pt x="3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7" name="Google Shape;207;p2">
            <a:extLst>
              <a:ext uri="{FF2B5EF4-FFF2-40B4-BE49-F238E27FC236}">
                <a16:creationId xmlns:a16="http://schemas.microsoft.com/office/drawing/2014/main" id="{97677D6F-1417-BF4B-94B6-638BBE696564}"/>
              </a:ext>
            </a:extLst>
          </p:cNvPr>
          <p:cNvSpPr/>
          <p:nvPr/>
        </p:nvSpPr>
        <p:spPr>
          <a:xfrm>
            <a:off x="7002821" y="7450802"/>
            <a:ext cx="17576" cy="37836"/>
          </a:xfrm>
          <a:custGeom>
            <a:avLst/>
            <a:gdLst/>
            <a:ahLst/>
            <a:cxnLst/>
            <a:rect l="l" t="t" r="r" b="b"/>
            <a:pathLst>
              <a:path w="131" h="282" extrusionOk="0">
                <a:moveTo>
                  <a:pt x="43" y="0"/>
                </a:moveTo>
                <a:cubicBezTo>
                  <a:pt x="40" y="0"/>
                  <a:pt x="38" y="1"/>
                  <a:pt x="36" y="2"/>
                </a:cubicBezTo>
                <a:cubicBezTo>
                  <a:pt x="6" y="13"/>
                  <a:pt x="6" y="132"/>
                  <a:pt x="0" y="197"/>
                </a:cubicBezTo>
                <a:cubicBezTo>
                  <a:pt x="0" y="268"/>
                  <a:pt x="24" y="274"/>
                  <a:pt x="60" y="280"/>
                </a:cubicBezTo>
                <a:cubicBezTo>
                  <a:pt x="67" y="281"/>
                  <a:pt x="74" y="282"/>
                  <a:pt x="81" y="282"/>
                </a:cubicBezTo>
                <a:cubicBezTo>
                  <a:pt x="108" y="282"/>
                  <a:pt x="131" y="267"/>
                  <a:pt x="131" y="197"/>
                </a:cubicBezTo>
                <a:cubicBezTo>
                  <a:pt x="131" y="119"/>
                  <a:pt x="79" y="0"/>
                  <a:pt x="4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8" name="Google Shape;208;p2">
            <a:extLst>
              <a:ext uri="{FF2B5EF4-FFF2-40B4-BE49-F238E27FC236}">
                <a16:creationId xmlns:a16="http://schemas.microsoft.com/office/drawing/2014/main" id="{ACE9576E-92A7-654A-AA36-8E50A0F72545}"/>
              </a:ext>
            </a:extLst>
          </p:cNvPr>
          <p:cNvSpPr/>
          <p:nvPr/>
        </p:nvSpPr>
        <p:spPr>
          <a:xfrm>
            <a:off x="7075810" y="7453216"/>
            <a:ext cx="34213" cy="46155"/>
          </a:xfrm>
          <a:custGeom>
            <a:avLst/>
            <a:gdLst/>
            <a:ahLst/>
            <a:cxnLst/>
            <a:rect l="l" t="t" r="r" b="b"/>
            <a:pathLst>
              <a:path w="255" h="344" extrusionOk="0">
                <a:moveTo>
                  <a:pt x="215" y="1"/>
                </a:moveTo>
                <a:cubicBezTo>
                  <a:pt x="178" y="1"/>
                  <a:pt x="111" y="129"/>
                  <a:pt x="60" y="202"/>
                </a:cubicBezTo>
                <a:cubicBezTo>
                  <a:pt x="0" y="279"/>
                  <a:pt x="18" y="303"/>
                  <a:pt x="48" y="327"/>
                </a:cubicBezTo>
                <a:cubicBezTo>
                  <a:pt x="60" y="336"/>
                  <a:pt x="71" y="344"/>
                  <a:pt x="85" y="344"/>
                </a:cubicBezTo>
                <a:cubicBezTo>
                  <a:pt x="106" y="344"/>
                  <a:pt x="130" y="327"/>
                  <a:pt x="166" y="273"/>
                </a:cubicBezTo>
                <a:cubicBezTo>
                  <a:pt x="225" y="179"/>
                  <a:pt x="255" y="7"/>
                  <a:pt x="219" y="1"/>
                </a:cubicBezTo>
                <a:cubicBezTo>
                  <a:pt x="218" y="1"/>
                  <a:pt x="216" y="1"/>
                  <a:pt x="21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9" name="Google Shape;209;p2">
            <a:extLst>
              <a:ext uri="{FF2B5EF4-FFF2-40B4-BE49-F238E27FC236}">
                <a16:creationId xmlns:a16="http://schemas.microsoft.com/office/drawing/2014/main" id="{9D3C7F3B-B1B3-8E47-872F-B8534A197007}"/>
              </a:ext>
            </a:extLst>
          </p:cNvPr>
          <p:cNvSpPr/>
          <p:nvPr/>
        </p:nvSpPr>
        <p:spPr>
          <a:xfrm>
            <a:off x="5947048" y="7042390"/>
            <a:ext cx="26297" cy="51789"/>
          </a:xfrm>
          <a:custGeom>
            <a:avLst/>
            <a:gdLst/>
            <a:ahLst/>
            <a:cxnLst/>
            <a:rect l="l" t="t" r="r" b="b"/>
            <a:pathLst>
              <a:path w="196" h="386" extrusionOk="0">
                <a:moveTo>
                  <a:pt x="35" y="0"/>
                </a:moveTo>
                <a:cubicBezTo>
                  <a:pt x="33" y="0"/>
                  <a:pt x="31" y="0"/>
                  <a:pt x="30" y="1"/>
                </a:cubicBezTo>
                <a:cubicBezTo>
                  <a:pt x="0" y="19"/>
                  <a:pt x="42" y="178"/>
                  <a:pt x="53" y="279"/>
                </a:cubicBezTo>
                <a:cubicBezTo>
                  <a:pt x="59" y="379"/>
                  <a:pt x="89" y="385"/>
                  <a:pt x="124" y="385"/>
                </a:cubicBezTo>
                <a:cubicBezTo>
                  <a:pt x="160" y="385"/>
                  <a:pt x="195" y="373"/>
                  <a:pt x="178" y="261"/>
                </a:cubicBezTo>
                <a:cubicBezTo>
                  <a:pt x="166" y="196"/>
                  <a:pt x="148" y="131"/>
                  <a:pt x="112" y="78"/>
                </a:cubicBezTo>
                <a:cubicBezTo>
                  <a:pt x="85" y="29"/>
                  <a:pt x="53" y="0"/>
                  <a:pt x="3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0" name="Google Shape;210;p2">
            <a:extLst>
              <a:ext uri="{FF2B5EF4-FFF2-40B4-BE49-F238E27FC236}">
                <a16:creationId xmlns:a16="http://schemas.microsoft.com/office/drawing/2014/main" id="{7F0F8F88-8993-A449-A6DE-84411F7B9BE9}"/>
              </a:ext>
            </a:extLst>
          </p:cNvPr>
          <p:cNvSpPr/>
          <p:nvPr/>
        </p:nvSpPr>
        <p:spPr>
          <a:xfrm>
            <a:off x="6012790" y="7020923"/>
            <a:ext cx="21601" cy="70976"/>
          </a:xfrm>
          <a:custGeom>
            <a:avLst/>
            <a:gdLst/>
            <a:ahLst/>
            <a:cxnLst/>
            <a:rect l="l" t="t" r="r" b="b"/>
            <a:pathLst>
              <a:path w="161" h="529" extrusionOk="0">
                <a:moveTo>
                  <a:pt x="146" y="1"/>
                </a:moveTo>
                <a:cubicBezTo>
                  <a:pt x="132" y="1"/>
                  <a:pt x="93" y="47"/>
                  <a:pt x="60" y="119"/>
                </a:cubicBezTo>
                <a:cubicBezTo>
                  <a:pt x="25" y="196"/>
                  <a:pt x="7" y="285"/>
                  <a:pt x="1" y="368"/>
                </a:cubicBezTo>
                <a:cubicBezTo>
                  <a:pt x="1" y="505"/>
                  <a:pt x="27" y="529"/>
                  <a:pt x="61" y="529"/>
                </a:cubicBezTo>
                <a:cubicBezTo>
                  <a:pt x="66" y="529"/>
                  <a:pt x="72" y="528"/>
                  <a:pt x="78" y="527"/>
                </a:cubicBezTo>
                <a:cubicBezTo>
                  <a:pt x="113" y="527"/>
                  <a:pt x="131" y="516"/>
                  <a:pt x="137" y="374"/>
                </a:cubicBezTo>
                <a:cubicBezTo>
                  <a:pt x="137" y="303"/>
                  <a:pt x="143" y="214"/>
                  <a:pt x="149" y="143"/>
                </a:cubicBezTo>
                <a:cubicBezTo>
                  <a:pt x="155" y="66"/>
                  <a:pt x="160" y="7"/>
                  <a:pt x="149" y="1"/>
                </a:cubicBezTo>
                <a:cubicBezTo>
                  <a:pt x="148" y="1"/>
                  <a:pt x="147" y="1"/>
                  <a:pt x="14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1" name="Google Shape;211;p2">
            <a:extLst>
              <a:ext uri="{FF2B5EF4-FFF2-40B4-BE49-F238E27FC236}">
                <a16:creationId xmlns:a16="http://schemas.microsoft.com/office/drawing/2014/main" id="{44DEE99E-D42B-3E4B-92EA-F95C7A57E781}"/>
              </a:ext>
            </a:extLst>
          </p:cNvPr>
          <p:cNvSpPr/>
          <p:nvPr/>
        </p:nvSpPr>
        <p:spPr>
          <a:xfrm>
            <a:off x="414055" y="7709615"/>
            <a:ext cx="1524708" cy="1065444"/>
          </a:xfrm>
          <a:custGeom>
            <a:avLst/>
            <a:gdLst/>
            <a:ahLst/>
            <a:cxnLst/>
            <a:rect l="l" t="t" r="r" b="b"/>
            <a:pathLst>
              <a:path w="11364" h="7941" extrusionOk="0">
                <a:moveTo>
                  <a:pt x="6746" y="0"/>
                </a:moveTo>
                <a:cubicBezTo>
                  <a:pt x="6664" y="18"/>
                  <a:pt x="6593" y="71"/>
                  <a:pt x="6545" y="148"/>
                </a:cubicBezTo>
                <a:cubicBezTo>
                  <a:pt x="6474" y="266"/>
                  <a:pt x="6415" y="390"/>
                  <a:pt x="6374" y="526"/>
                </a:cubicBezTo>
                <a:cubicBezTo>
                  <a:pt x="6262" y="899"/>
                  <a:pt x="6191" y="1283"/>
                  <a:pt x="6155" y="1673"/>
                </a:cubicBezTo>
                <a:cubicBezTo>
                  <a:pt x="6090" y="2294"/>
                  <a:pt x="6055" y="2921"/>
                  <a:pt x="6055" y="3547"/>
                </a:cubicBezTo>
                <a:lnTo>
                  <a:pt x="6055" y="3571"/>
                </a:lnTo>
                <a:cubicBezTo>
                  <a:pt x="6055" y="3595"/>
                  <a:pt x="6037" y="3618"/>
                  <a:pt x="6013" y="3624"/>
                </a:cubicBezTo>
                <a:cubicBezTo>
                  <a:pt x="6007" y="3628"/>
                  <a:pt x="6000" y="3629"/>
                  <a:pt x="5993" y="3629"/>
                </a:cubicBezTo>
                <a:cubicBezTo>
                  <a:pt x="5975" y="3629"/>
                  <a:pt x="5957" y="3619"/>
                  <a:pt x="5948" y="3607"/>
                </a:cubicBezTo>
                <a:cubicBezTo>
                  <a:pt x="5948" y="3607"/>
                  <a:pt x="5889" y="3524"/>
                  <a:pt x="5795" y="3382"/>
                </a:cubicBezTo>
                <a:cubicBezTo>
                  <a:pt x="5700" y="3240"/>
                  <a:pt x="5558" y="3051"/>
                  <a:pt x="5398" y="2832"/>
                </a:cubicBezTo>
                <a:cubicBezTo>
                  <a:pt x="5073" y="2389"/>
                  <a:pt x="4648" y="1833"/>
                  <a:pt x="4246" y="1384"/>
                </a:cubicBezTo>
                <a:cubicBezTo>
                  <a:pt x="4027" y="1123"/>
                  <a:pt x="3778" y="893"/>
                  <a:pt x="3512" y="692"/>
                </a:cubicBezTo>
                <a:cubicBezTo>
                  <a:pt x="3430" y="627"/>
                  <a:pt x="3335" y="591"/>
                  <a:pt x="3240" y="579"/>
                </a:cubicBezTo>
                <a:cubicBezTo>
                  <a:pt x="3235" y="578"/>
                  <a:pt x="3230" y="578"/>
                  <a:pt x="3225" y="578"/>
                </a:cubicBezTo>
                <a:cubicBezTo>
                  <a:pt x="3202" y="578"/>
                  <a:pt x="3184" y="588"/>
                  <a:pt x="3169" y="597"/>
                </a:cubicBezTo>
                <a:cubicBezTo>
                  <a:pt x="3134" y="627"/>
                  <a:pt x="3116" y="662"/>
                  <a:pt x="3104" y="704"/>
                </a:cubicBezTo>
                <a:cubicBezTo>
                  <a:pt x="3087" y="769"/>
                  <a:pt x="3081" y="834"/>
                  <a:pt x="3081" y="899"/>
                </a:cubicBezTo>
                <a:cubicBezTo>
                  <a:pt x="3093" y="1165"/>
                  <a:pt x="3140" y="1431"/>
                  <a:pt x="3217" y="1685"/>
                </a:cubicBezTo>
                <a:cubicBezTo>
                  <a:pt x="3300" y="1998"/>
                  <a:pt x="3412" y="2335"/>
                  <a:pt x="3536" y="2661"/>
                </a:cubicBezTo>
                <a:cubicBezTo>
                  <a:pt x="3778" y="3317"/>
                  <a:pt x="4045" y="3932"/>
                  <a:pt x="4151" y="4168"/>
                </a:cubicBezTo>
                <a:lnTo>
                  <a:pt x="4198" y="4275"/>
                </a:lnTo>
                <a:cubicBezTo>
                  <a:pt x="4220" y="4319"/>
                  <a:pt x="4186" y="4360"/>
                  <a:pt x="4147" y="4360"/>
                </a:cubicBezTo>
                <a:cubicBezTo>
                  <a:pt x="4134" y="4360"/>
                  <a:pt x="4121" y="4356"/>
                  <a:pt x="4110" y="4346"/>
                </a:cubicBezTo>
                <a:lnTo>
                  <a:pt x="4062" y="4304"/>
                </a:lnTo>
                <a:cubicBezTo>
                  <a:pt x="4027" y="4275"/>
                  <a:pt x="3979" y="4239"/>
                  <a:pt x="3920" y="4192"/>
                </a:cubicBezTo>
                <a:cubicBezTo>
                  <a:pt x="3802" y="4091"/>
                  <a:pt x="3637" y="3961"/>
                  <a:pt x="3441" y="3814"/>
                </a:cubicBezTo>
                <a:cubicBezTo>
                  <a:pt x="3022" y="3482"/>
                  <a:pt x="2572" y="3187"/>
                  <a:pt x="2111" y="2927"/>
                </a:cubicBezTo>
                <a:cubicBezTo>
                  <a:pt x="1816" y="2767"/>
                  <a:pt x="1550" y="2667"/>
                  <a:pt x="1372" y="2667"/>
                </a:cubicBezTo>
                <a:cubicBezTo>
                  <a:pt x="1365" y="2666"/>
                  <a:pt x="1359" y="2666"/>
                  <a:pt x="1352" y="2666"/>
                </a:cubicBezTo>
                <a:cubicBezTo>
                  <a:pt x="1295" y="2666"/>
                  <a:pt x="1242" y="2688"/>
                  <a:pt x="1195" y="2720"/>
                </a:cubicBezTo>
                <a:cubicBezTo>
                  <a:pt x="1153" y="2761"/>
                  <a:pt x="1136" y="2814"/>
                  <a:pt x="1142" y="2873"/>
                </a:cubicBezTo>
                <a:cubicBezTo>
                  <a:pt x="1142" y="3009"/>
                  <a:pt x="1224" y="3222"/>
                  <a:pt x="1360" y="3453"/>
                </a:cubicBezTo>
                <a:cubicBezTo>
                  <a:pt x="1520" y="3707"/>
                  <a:pt x="1697" y="3955"/>
                  <a:pt x="1887" y="4192"/>
                </a:cubicBezTo>
                <a:cubicBezTo>
                  <a:pt x="2289" y="4689"/>
                  <a:pt x="2738" y="5162"/>
                  <a:pt x="2915" y="5345"/>
                </a:cubicBezTo>
                <a:lnTo>
                  <a:pt x="2998" y="5428"/>
                </a:lnTo>
                <a:cubicBezTo>
                  <a:pt x="3016" y="5445"/>
                  <a:pt x="3016" y="5475"/>
                  <a:pt x="2998" y="5499"/>
                </a:cubicBezTo>
                <a:cubicBezTo>
                  <a:pt x="2986" y="5514"/>
                  <a:pt x="2969" y="5522"/>
                  <a:pt x="2952" y="5522"/>
                </a:cubicBezTo>
                <a:cubicBezTo>
                  <a:pt x="2944" y="5522"/>
                  <a:pt x="2935" y="5520"/>
                  <a:pt x="2927" y="5516"/>
                </a:cubicBezTo>
                <a:cubicBezTo>
                  <a:pt x="2927" y="5516"/>
                  <a:pt x="2915" y="5504"/>
                  <a:pt x="2886" y="5493"/>
                </a:cubicBezTo>
                <a:lnTo>
                  <a:pt x="2767" y="5428"/>
                </a:lnTo>
                <a:cubicBezTo>
                  <a:pt x="2661" y="5374"/>
                  <a:pt x="2519" y="5298"/>
                  <a:pt x="2348" y="5209"/>
                </a:cubicBezTo>
                <a:cubicBezTo>
                  <a:pt x="1957" y="5014"/>
                  <a:pt x="1555" y="4848"/>
                  <a:pt x="1147" y="4706"/>
                </a:cubicBezTo>
                <a:cubicBezTo>
                  <a:pt x="911" y="4618"/>
                  <a:pt x="657" y="4570"/>
                  <a:pt x="408" y="4558"/>
                </a:cubicBezTo>
                <a:cubicBezTo>
                  <a:pt x="396" y="4557"/>
                  <a:pt x="383" y="4557"/>
                  <a:pt x="370" y="4557"/>
                </a:cubicBezTo>
                <a:cubicBezTo>
                  <a:pt x="304" y="4557"/>
                  <a:pt x="237" y="4569"/>
                  <a:pt x="178" y="4594"/>
                </a:cubicBezTo>
                <a:cubicBezTo>
                  <a:pt x="119" y="4612"/>
                  <a:pt x="71" y="4647"/>
                  <a:pt x="42" y="4694"/>
                </a:cubicBezTo>
                <a:cubicBezTo>
                  <a:pt x="18" y="4730"/>
                  <a:pt x="0" y="4771"/>
                  <a:pt x="6" y="4813"/>
                </a:cubicBezTo>
                <a:cubicBezTo>
                  <a:pt x="6" y="4884"/>
                  <a:pt x="30" y="4955"/>
                  <a:pt x="71" y="5014"/>
                </a:cubicBezTo>
                <a:cubicBezTo>
                  <a:pt x="131" y="5102"/>
                  <a:pt x="201" y="5179"/>
                  <a:pt x="278" y="5250"/>
                </a:cubicBezTo>
                <a:cubicBezTo>
                  <a:pt x="479" y="5439"/>
                  <a:pt x="704" y="5605"/>
                  <a:pt x="941" y="5753"/>
                </a:cubicBezTo>
                <a:cubicBezTo>
                  <a:pt x="1360" y="6013"/>
                  <a:pt x="1792" y="6249"/>
                  <a:pt x="2235" y="6456"/>
                </a:cubicBezTo>
                <a:lnTo>
                  <a:pt x="2342" y="6504"/>
                </a:lnTo>
                <a:cubicBezTo>
                  <a:pt x="2397" y="6531"/>
                  <a:pt x="2374" y="6617"/>
                  <a:pt x="2312" y="6617"/>
                </a:cubicBezTo>
                <a:cubicBezTo>
                  <a:pt x="2309" y="6617"/>
                  <a:pt x="2305" y="6617"/>
                  <a:pt x="2300" y="6616"/>
                </a:cubicBezTo>
                <a:lnTo>
                  <a:pt x="2212" y="6598"/>
                </a:lnTo>
                <a:cubicBezTo>
                  <a:pt x="2153" y="6586"/>
                  <a:pt x="2070" y="6575"/>
                  <a:pt x="1969" y="6557"/>
                </a:cubicBezTo>
                <a:cubicBezTo>
                  <a:pt x="1721" y="6527"/>
                  <a:pt x="1473" y="6510"/>
                  <a:pt x="1230" y="6504"/>
                </a:cubicBezTo>
                <a:cubicBezTo>
                  <a:pt x="1059" y="6504"/>
                  <a:pt x="887" y="6515"/>
                  <a:pt x="722" y="6545"/>
                </a:cubicBezTo>
                <a:cubicBezTo>
                  <a:pt x="592" y="6569"/>
                  <a:pt x="462" y="6622"/>
                  <a:pt x="349" y="6699"/>
                </a:cubicBezTo>
                <a:cubicBezTo>
                  <a:pt x="290" y="6740"/>
                  <a:pt x="249" y="6799"/>
                  <a:pt x="225" y="6870"/>
                </a:cubicBezTo>
                <a:cubicBezTo>
                  <a:pt x="219" y="6888"/>
                  <a:pt x="213" y="6900"/>
                  <a:pt x="213" y="6918"/>
                </a:cubicBezTo>
                <a:cubicBezTo>
                  <a:pt x="219" y="6983"/>
                  <a:pt x="249" y="7042"/>
                  <a:pt x="302" y="7083"/>
                </a:cubicBezTo>
                <a:cubicBezTo>
                  <a:pt x="379" y="7154"/>
                  <a:pt x="468" y="7213"/>
                  <a:pt x="562" y="7260"/>
                </a:cubicBezTo>
                <a:cubicBezTo>
                  <a:pt x="840" y="7390"/>
                  <a:pt x="1130" y="7497"/>
                  <a:pt x="1431" y="7568"/>
                </a:cubicBezTo>
                <a:cubicBezTo>
                  <a:pt x="1993" y="7716"/>
                  <a:pt x="2561" y="7834"/>
                  <a:pt x="3128" y="7923"/>
                </a:cubicBezTo>
                <a:lnTo>
                  <a:pt x="3252" y="7940"/>
                </a:lnTo>
                <a:lnTo>
                  <a:pt x="10028" y="6391"/>
                </a:lnTo>
                <a:cubicBezTo>
                  <a:pt x="10046" y="6356"/>
                  <a:pt x="10087" y="6291"/>
                  <a:pt x="10140" y="6196"/>
                </a:cubicBezTo>
                <a:cubicBezTo>
                  <a:pt x="10217" y="6060"/>
                  <a:pt x="10323" y="5871"/>
                  <a:pt x="10442" y="5652"/>
                </a:cubicBezTo>
                <a:cubicBezTo>
                  <a:pt x="10708" y="5173"/>
                  <a:pt x="10944" y="4683"/>
                  <a:pt x="11157" y="4180"/>
                </a:cubicBezTo>
                <a:cubicBezTo>
                  <a:pt x="11281" y="3867"/>
                  <a:pt x="11364" y="3589"/>
                  <a:pt x="11364" y="3417"/>
                </a:cubicBezTo>
                <a:cubicBezTo>
                  <a:pt x="11364" y="3382"/>
                  <a:pt x="11358" y="3352"/>
                  <a:pt x="11352" y="3317"/>
                </a:cubicBezTo>
                <a:cubicBezTo>
                  <a:pt x="11346" y="3299"/>
                  <a:pt x="11334" y="3281"/>
                  <a:pt x="11317" y="3264"/>
                </a:cubicBezTo>
                <a:lnTo>
                  <a:pt x="11311" y="3270"/>
                </a:lnTo>
                <a:cubicBezTo>
                  <a:pt x="11275" y="3252"/>
                  <a:pt x="11240" y="3240"/>
                  <a:pt x="11198" y="3240"/>
                </a:cubicBezTo>
                <a:cubicBezTo>
                  <a:pt x="11045" y="3258"/>
                  <a:pt x="10891" y="3311"/>
                  <a:pt x="10761" y="3400"/>
                </a:cubicBezTo>
                <a:cubicBezTo>
                  <a:pt x="10572" y="3512"/>
                  <a:pt x="10388" y="3636"/>
                  <a:pt x="10217" y="3778"/>
                </a:cubicBezTo>
                <a:cubicBezTo>
                  <a:pt x="9845" y="4068"/>
                  <a:pt x="9508" y="4387"/>
                  <a:pt x="9377" y="4517"/>
                </a:cubicBezTo>
                <a:lnTo>
                  <a:pt x="9318" y="4576"/>
                </a:lnTo>
                <a:cubicBezTo>
                  <a:pt x="9308" y="4587"/>
                  <a:pt x="9292" y="4593"/>
                  <a:pt x="9275" y="4593"/>
                </a:cubicBezTo>
                <a:cubicBezTo>
                  <a:pt x="9263" y="4593"/>
                  <a:pt x="9251" y="4590"/>
                  <a:pt x="9241" y="4582"/>
                </a:cubicBezTo>
                <a:cubicBezTo>
                  <a:pt x="9218" y="4564"/>
                  <a:pt x="9212" y="4535"/>
                  <a:pt x="9224" y="4511"/>
                </a:cubicBezTo>
                <a:cubicBezTo>
                  <a:pt x="9224" y="4511"/>
                  <a:pt x="9236" y="4482"/>
                  <a:pt x="9253" y="4428"/>
                </a:cubicBezTo>
                <a:cubicBezTo>
                  <a:pt x="9271" y="4375"/>
                  <a:pt x="9301" y="4304"/>
                  <a:pt x="9336" y="4210"/>
                </a:cubicBezTo>
                <a:cubicBezTo>
                  <a:pt x="9407" y="4020"/>
                  <a:pt x="9496" y="3760"/>
                  <a:pt x="9590" y="3471"/>
                </a:cubicBezTo>
                <a:cubicBezTo>
                  <a:pt x="9774" y="2891"/>
                  <a:pt x="9957" y="2199"/>
                  <a:pt x="9957" y="1762"/>
                </a:cubicBezTo>
                <a:cubicBezTo>
                  <a:pt x="9963" y="1661"/>
                  <a:pt x="9951" y="1567"/>
                  <a:pt x="9915" y="1472"/>
                </a:cubicBezTo>
                <a:cubicBezTo>
                  <a:pt x="9904" y="1419"/>
                  <a:pt x="9862" y="1372"/>
                  <a:pt x="9803" y="1348"/>
                </a:cubicBezTo>
                <a:cubicBezTo>
                  <a:pt x="9779" y="1336"/>
                  <a:pt x="9756" y="1336"/>
                  <a:pt x="9732" y="1336"/>
                </a:cubicBezTo>
                <a:cubicBezTo>
                  <a:pt x="9614" y="1336"/>
                  <a:pt x="9442" y="1431"/>
                  <a:pt x="9259" y="1596"/>
                </a:cubicBezTo>
                <a:cubicBezTo>
                  <a:pt x="9052" y="1797"/>
                  <a:pt x="8863" y="2010"/>
                  <a:pt x="8692" y="2241"/>
                </a:cubicBezTo>
                <a:cubicBezTo>
                  <a:pt x="8396" y="2637"/>
                  <a:pt x="8118" y="3057"/>
                  <a:pt x="7864" y="3488"/>
                </a:cubicBezTo>
                <a:cubicBezTo>
                  <a:pt x="7828" y="3547"/>
                  <a:pt x="7805" y="3583"/>
                  <a:pt x="7805" y="3583"/>
                </a:cubicBezTo>
                <a:cubicBezTo>
                  <a:pt x="7795" y="3603"/>
                  <a:pt x="7777" y="3614"/>
                  <a:pt x="7754" y="3614"/>
                </a:cubicBezTo>
                <a:cubicBezTo>
                  <a:pt x="7750" y="3614"/>
                  <a:pt x="7745" y="3614"/>
                  <a:pt x="7740" y="3613"/>
                </a:cubicBezTo>
                <a:cubicBezTo>
                  <a:pt x="7716" y="3607"/>
                  <a:pt x="7698" y="3583"/>
                  <a:pt x="7698" y="3559"/>
                </a:cubicBezTo>
                <a:cubicBezTo>
                  <a:pt x="7698" y="3559"/>
                  <a:pt x="7692" y="3477"/>
                  <a:pt x="7681" y="3329"/>
                </a:cubicBezTo>
                <a:cubicBezTo>
                  <a:pt x="7663" y="3187"/>
                  <a:pt x="7645" y="2986"/>
                  <a:pt x="7621" y="2749"/>
                </a:cubicBezTo>
                <a:cubicBezTo>
                  <a:pt x="7562" y="2211"/>
                  <a:pt x="7474" y="1673"/>
                  <a:pt x="7361" y="1147"/>
                </a:cubicBezTo>
                <a:cubicBezTo>
                  <a:pt x="7302" y="846"/>
                  <a:pt x="7202" y="556"/>
                  <a:pt x="7072" y="278"/>
                </a:cubicBezTo>
                <a:cubicBezTo>
                  <a:pt x="7030" y="177"/>
                  <a:pt x="6959" y="95"/>
                  <a:pt x="6877" y="30"/>
                </a:cubicBezTo>
                <a:cubicBezTo>
                  <a:pt x="6847" y="12"/>
                  <a:pt x="6811" y="0"/>
                  <a:pt x="6776" y="0"/>
                </a:cubicBezTo>
                <a:close/>
              </a:path>
            </a:pathLst>
          </a:custGeom>
          <a:solidFill>
            <a:srgbClr val="48AF8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2" name="Google Shape;212;p2">
            <a:extLst>
              <a:ext uri="{FF2B5EF4-FFF2-40B4-BE49-F238E27FC236}">
                <a16:creationId xmlns:a16="http://schemas.microsoft.com/office/drawing/2014/main" id="{7535A67A-51BC-7141-AAB8-21153090796E}"/>
              </a:ext>
            </a:extLst>
          </p:cNvPr>
          <p:cNvSpPr/>
          <p:nvPr/>
        </p:nvSpPr>
        <p:spPr>
          <a:xfrm>
            <a:off x="396614" y="7693648"/>
            <a:ext cx="1555701" cy="1097243"/>
          </a:xfrm>
          <a:custGeom>
            <a:avLst/>
            <a:gdLst/>
            <a:ahLst/>
            <a:cxnLst/>
            <a:rect l="l" t="t" r="r" b="b"/>
            <a:pathLst>
              <a:path w="11595" h="8178" extrusionOk="0">
                <a:moveTo>
                  <a:pt x="6888" y="125"/>
                </a:moveTo>
                <a:cubicBezTo>
                  <a:pt x="6924" y="125"/>
                  <a:pt x="6959" y="137"/>
                  <a:pt x="6989" y="160"/>
                </a:cubicBezTo>
                <a:cubicBezTo>
                  <a:pt x="7077" y="220"/>
                  <a:pt x="7143" y="308"/>
                  <a:pt x="7190" y="403"/>
                </a:cubicBezTo>
                <a:cubicBezTo>
                  <a:pt x="7320" y="681"/>
                  <a:pt x="7414" y="970"/>
                  <a:pt x="7480" y="1272"/>
                </a:cubicBezTo>
                <a:cubicBezTo>
                  <a:pt x="7592" y="1804"/>
                  <a:pt x="7681" y="2336"/>
                  <a:pt x="7734" y="2874"/>
                </a:cubicBezTo>
                <a:cubicBezTo>
                  <a:pt x="7763" y="3111"/>
                  <a:pt x="7781" y="3318"/>
                  <a:pt x="7793" y="3454"/>
                </a:cubicBezTo>
                <a:cubicBezTo>
                  <a:pt x="7805" y="3596"/>
                  <a:pt x="7811" y="3684"/>
                  <a:pt x="7811" y="3684"/>
                </a:cubicBezTo>
                <a:cubicBezTo>
                  <a:pt x="7811" y="3708"/>
                  <a:pt x="7828" y="3732"/>
                  <a:pt x="7858" y="3737"/>
                </a:cubicBezTo>
                <a:cubicBezTo>
                  <a:pt x="7862" y="3738"/>
                  <a:pt x="7866" y="3739"/>
                  <a:pt x="7870" y="3739"/>
                </a:cubicBezTo>
                <a:cubicBezTo>
                  <a:pt x="7890" y="3739"/>
                  <a:pt x="7908" y="3727"/>
                  <a:pt x="7923" y="3708"/>
                </a:cubicBezTo>
                <a:cubicBezTo>
                  <a:pt x="7923" y="3708"/>
                  <a:pt x="7941" y="3672"/>
                  <a:pt x="7976" y="3613"/>
                </a:cubicBezTo>
                <a:cubicBezTo>
                  <a:pt x="8230" y="3182"/>
                  <a:pt x="8508" y="2768"/>
                  <a:pt x="8810" y="2366"/>
                </a:cubicBezTo>
                <a:cubicBezTo>
                  <a:pt x="8975" y="2135"/>
                  <a:pt x="9165" y="1922"/>
                  <a:pt x="9371" y="1727"/>
                </a:cubicBezTo>
                <a:cubicBezTo>
                  <a:pt x="9550" y="1561"/>
                  <a:pt x="9717" y="1461"/>
                  <a:pt x="9834" y="1461"/>
                </a:cubicBezTo>
                <a:cubicBezTo>
                  <a:pt x="9838" y="1461"/>
                  <a:pt x="9841" y="1461"/>
                  <a:pt x="9844" y="1461"/>
                </a:cubicBezTo>
                <a:cubicBezTo>
                  <a:pt x="9874" y="1461"/>
                  <a:pt x="9898" y="1461"/>
                  <a:pt x="9921" y="1473"/>
                </a:cubicBezTo>
                <a:cubicBezTo>
                  <a:pt x="9975" y="1497"/>
                  <a:pt x="10016" y="1544"/>
                  <a:pt x="10034" y="1597"/>
                </a:cubicBezTo>
                <a:cubicBezTo>
                  <a:pt x="10063" y="1692"/>
                  <a:pt x="10075" y="1792"/>
                  <a:pt x="10075" y="1887"/>
                </a:cubicBezTo>
                <a:cubicBezTo>
                  <a:pt x="10075" y="2324"/>
                  <a:pt x="9892" y="3016"/>
                  <a:pt x="9703" y="3596"/>
                </a:cubicBezTo>
                <a:cubicBezTo>
                  <a:pt x="9614" y="3885"/>
                  <a:pt x="9519" y="4145"/>
                  <a:pt x="9448" y="4335"/>
                </a:cubicBezTo>
                <a:cubicBezTo>
                  <a:pt x="9419" y="4429"/>
                  <a:pt x="9389" y="4506"/>
                  <a:pt x="9366" y="4553"/>
                </a:cubicBezTo>
                <a:cubicBezTo>
                  <a:pt x="9348" y="4607"/>
                  <a:pt x="9336" y="4636"/>
                  <a:pt x="9336" y="4636"/>
                </a:cubicBezTo>
                <a:cubicBezTo>
                  <a:pt x="9324" y="4666"/>
                  <a:pt x="9336" y="4689"/>
                  <a:pt x="9360" y="4707"/>
                </a:cubicBezTo>
                <a:cubicBezTo>
                  <a:pt x="9370" y="4714"/>
                  <a:pt x="9380" y="4718"/>
                  <a:pt x="9391" y="4718"/>
                </a:cubicBezTo>
                <a:cubicBezTo>
                  <a:pt x="9406" y="4718"/>
                  <a:pt x="9420" y="4711"/>
                  <a:pt x="9431" y="4701"/>
                </a:cubicBezTo>
                <a:lnTo>
                  <a:pt x="9490" y="4642"/>
                </a:lnTo>
                <a:cubicBezTo>
                  <a:pt x="9626" y="4512"/>
                  <a:pt x="9963" y="4193"/>
                  <a:pt x="10329" y="3903"/>
                </a:cubicBezTo>
                <a:cubicBezTo>
                  <a:pt x="10507" y="3761"/>
                  <a:pt x="10690" y="3637"/>
                  <a:pt x="10879" y="3525"/>
                </a:cubicBezTo>
                <a:cubicBezTo>
                  <a:pt x="11009" y="3436"/>
                  <a:pt x="11157" y="3383"/>
                  <a:pt x="11311" y="3365"/>
                </a:cubicBezTo>
                <a:cubicBezTo>
                  <a:pt x="11352" y="3365"/>
                  <a:pt x="11393" y="3377"/>
                  <a:pt x="11423" y="3400"/>
                </a:cubicBezTo>
                <a:cubicBezTo>
                  <a:pt x="11441" y="3412"/>
                  <a:pt x="11453" y="3430"/>
                  <a:pt x="11459" y="3448"/>
                </a:cubicBezTo>
                <a:cubicBezTo>
                  <a:pt x="11464" y="3483"/>
                  <a:pt x="11470" y="3513"/>
                  <a:pt x="11470" y="3548"/>
                </a:cubicBezTo>
                <a:cubicBezTo>
                  <a:pt x="11470" y="3720"/>
                  <a:pt x="11388" y="3998"/>
                  <a:pt x="11263" y="4311"/>
                </a:cubicBezTo>
                <a:lnTo>
                  <a:pt x="11263" y="4299"/>
                </a:lnTo>
                <a:cubicBezTo>
                  <a:pt x="11056" y="4802"/>
                  <a:pt x="10820" y="5292"/>
                  <a:pt x="10554" y="5771"/>
                </a:cubicBezTo>
                <a:cubicBezTo>
                  <a:pt x="10436" y="5990"/>
                  <a:pt x="10329" y="6179"/>
                  <a:pt x="10247" y="6315"/>
                </a:cubicBezTo>
                <a:cubicBezTo>
                  <a:pt x="10193" y="6410"/>
                  <a:pt x="10158" y="6475"/>
                  <a:pt x="10140" y="6504"/>
                </a:cubicBezTo>
                <a:lnTo>
                  <a:pt x="3359" y="8059"/>
                </a:lnTo>
                <a:lnTo>
                  <a:pt x="3240" y="8042"/>
                </a:lnTo>
                <a:cubicBezTo>
                  <a:pt x="2667" y="7953"/>
                  <a:pt x="2099" y="7835"/>
                  <a:pt x="1538" y="7687"/>
                </a:cubicBezTo>
                <a:cubicBezTo>
                  <a:pt x="1242" y="7610"/>
                  <a:pt x="952" y="7509"/>
                  <a:pt x="674" y="7374"/>
                </a:cubicBezTo>
                <a:cubicBezTo>
                  <a:pt x="574" y="7332"/>
                  <a:pt x="485" y="7273"/>
                  <a:pt x="408" y="7196"/>
                </a:cubicBezTo>
                <a:cubicBezTo>
                  <a:pt x="361" y="7161"/>
                  <a:pt x="331" y="7102"/>
                  <a:pt x="326" y="7037"/>
                </a:cubicBezTo>
                <a:cubicBezTo>
                  <a:pt x="326" y="7019"/>
                  <a:pt x="326" y="7001"/>
                  <a:pt x="331" y="6989"/>
                </a:cubicBezTo>
                <a:cubicBezTo>
                  <a:pt x="355" y="6918"/>
                  <a:pt x="402" y="6859"/>
                  <a:pt x="456" y="6818"/>
                </a:cubicBezTo>
                <a:cubicBezTo>
                  <a:pt x="568" y="6735"/>
                  <a:pt x="698" y="6688"/>
                  <a:pt x="834" y="6664"/>
                </a:cubicBezTo>
                <a:cubicBezTo>
                  <a:pt x="1000" y="6634"/>
                  <a:pt x="1165" y="6623"/>
                  <a:pt x="1337" y="6623"/>
                </a:cubicBezTo>
                <a:cubicBezTo>
                  <a:pt x="1585" y="6623"/>
                  <a:pt x="1833" y="6640"/>
                  <a:pt x="2076" y="6676"/>
                </a:cubicBezTo>
                <a:cubicBezTo>
                  <a:pt x="2176" y="6694"/>
                  <a:pt x="2259" y="6705"/>
                  <a:pt x="2318" y="6717"/>
                </a:cubicBezTo>
                <a:lnTo>
                  <a:pt x="2413" y="6729"/>
                </a:lnTo>
                <a:cubicBezTo>
                  <a:pt x="2418" y="6731"/>
                  <a:pt x="2423" y="6731"/>
                  <a:pt x="2428" y="6731"/>
                </a:cubicBezTo>
                <a:cubicBezTo>
                  <a:pt x="2483" y="6731"/>
                  <a:pt x="2508" y="6650"/>
                  <a:pt x="2448" y="6623"/>
                </a:cubicBezTo>
                <a:lnTo>
                  <a:pt x="2348" y="6575"/>
                </a:lnTo>
                <a:cubicBezTo>
                  <a:pt x="1904" y="6362"/>
                  <a:pt x="1467" y="6126"/>
                  <a:pt x="1047" y="5866"/>
                </a:cubicBezTo>
                <a:cubicBezTo>
                  <a:pt x="810" y="5724"/>
                  <a:pt x="592" y="5558"/>
                  <a:pt x="385" y="5369"/>
                </a:cubicBezTo>
                <a:cubicBezTo>
                  <a:pt x="308" y="5298"/>
                  <a:pt x="243" y="5216"/>
                  <a:pt x="184" y="5133"/>
                </a:cubicBezTo>
                <a:cubicBezTo>
                  <a:pt x="142" y="5074"/>
                  <a:pt x="119" y="5003"/>
                  <a:pt x="113" y="4932"/>
                </a:cubicBezTo>
                <a:cubicBezTo>
                  <a:pt x="113" y="4890"/>
                  <a:pt x="125" y="4849"/>
                  <a:pt x="148" y="4813"/>
                </a:cubicBezTo>
                <a:cubicBezTo>
                  <a:pt x="184" y="4766"/>
                  <a:pt x="231" y="4731"/>
                  <a:pt x="284" y="4707"/>
                </a:cubicBezTo>
                <a:cubicBezTo>
                  <a:pt x="361" y="4683"/>
                  <a:pt x="438" y="4672"/>
                  <a:pt x="515" y="4672"/>
                </a:cubicBezTo>
                <a:cubicBezTo>
                  <a:pt x="769" y="4689"/>
                  <a:pt x="1017" y="4737"/>
                  <a:pt x="1254" y="4819"/>
                </a:cubicBezTo>
                <a:cubicBezTo>
                  <a:pt x="1668" y="4961"/>
                  <a:pt x="2070" y="5133"/>
                  <a:pt x="2454" y="5328"/>
                </a:cubicBezTo>
                <a:cubicBezTo>
                  <a:pt x="2625" y="5411"/>
                  <a:pt x="2773" y="5487"/>
                  <a:pt x="2874" y="5541"/>
                </a:cubicBezTo>
                <a:lnTo>
                  <a:pt x="2992" y="5606"/>
                </a:lnTo>
                <a:lnTo>
                  <a:pt x="3033" y="5629"/>
                </a:lnTo>
                <a:cubicBezTo>
                  <a:pt x="3045" y="5636"/>
                  <a:pt x="3057" y="5640"/>
                  <a:pt x="3068" y="5640"/>
                </a:cubicBezTo>
                <a:cubicBezTo>
                  <a:pt x="3084" y="5640"/>
                  <a:pt x="3100" y="5632"/>
                  <a:pt x="3110" y="5618"/>
                </a:cubicBezTo>
                <a:cubicBezTo>
                  <a:pt x="3128" y="5594"/>
                  <a:pt x="3122" y="5564"/>
                  <a:pt x="3104" y="5541"/>
                </a:cubicBezTo>
                <a:lnTo>
                  <a:pt x="3022" y="5464"/>
                </a:lnTo>
                <a:cubicBezTo>
                  <a:pt x="2844" y="5281"/>
                  <a:pt x="2401" y="4808"/>
                  <a:pt x="1999" y="4305"/>
                </a:cubicBezTo>
                <a:cubicBezTo>
                  <a:pt x="1804" y="4074"/>
                  <a:pt x="1626" y="3826"/>
                  <a:pt x="1467" y="3566"/>
                </a:cubicBezTo>
                <a:cubicBezTo>
                  <a:pt x="1331" y="3335"/>
                  <a:pt x="1248" y="3123"/>
                  <a:pt x="1248" y="2992"/>
                </a:cubicBezTo>
                <a:cubicBezTo>
                  <a:pt x="1242" y="2933"/>
                  <a:pt x="1266" y="2880"/>
                  <a:pt x="1307" y="2839"/>
                </a:cubicBezTo>
                <a:cubicBezTo>
                  <a:pt x="1348" y="2803"/>
                  <a:pt x="1403" y="2784"/>
                  <a:pt x="1456" y="2784"/>
                </a:cubicBezTo>
                <a:cubicBezTo>
                  <a:pt x="1464" y="2784"/>
                  <a:pt x="1471" y="2785"/>
                  <a:pt x="1478" y="2786"/>
                </a:cubicBezTo>
                <a:cubicBezTo>
                  <a:pt x="1656" y="2786"/>
                  <a:pt x="1922" y="2886"/>
                  <a:pt x="2218" y="3040"/>
                </a:cubicBezTo>
                <a:cubicBezTo>
                  <a:pt x="2685" y="3306"/>
                  <a:pt x="3128" y="3601"/>
                  <a:pt x="3548" y="3927"/>
                </a:cubicBezTo>
                <a:cubicBezTo>
                  <a:pt x="3743" y="4074"/>
                  <a:pt x="3914" y="4210"/>
                  <a:pt x="4033" y="4305"/>
                </a:cubicBezTo>
                <a:cubicBezTo>
                  <a:pt x="4092" y="4352"/>
                  <a:pt x="4139" y="4394"/>
                  <a:pt x="4169" y="4417"/>
                </a:cubicBezTo>
                <a:lnTo>
                  <a:pt x="4216" y="4459"/>
                </a:lnTo>
                <a:cubicBezTo>
                  <a:pt x="4228" y="4469"/>
                  <a:pt x="4241" y="4474"/>
                  <a:pt x="4254" y="4474"/>
                </a:cubicBezTo>
                <a:cubicBezTo>
                  <a:pt x="4293" y="4474"/>
                  <a:pt x="4328" y="4434"/>
                  <a:pt x="4310" y="4394"/>
                </a:cubicBezTo>
                <a:lnTo>
                  <a:pt x="4263" y="4287"/>
                </a:lnTo>
                <a:cubicBezTo>
                  <a:pt x="4151" y="4045"/>
                  <a:pt x="3885" y="3436"/>
                  <a:pt x="3642" y="2780"/>
                </a:cubicBezTo>
                <a:cubicBezTo>
                  <a:pt x="3524" y="2454"/>
                  <a:pt x="3406" y="2117"/>
                  <a:pt x="3323" y="1804"/>
                </a:cubicBezTo>
                <a:cubicBezTo>
                  <a:pt x="3246" y="1550"/>
                  <a:pt x="3205" y="1284"/>
                  <a:pt x="3187" y="1018"/>
                </a:cubicBezTo>
                <a:cubicBezTo>
                  <a:pt x="3187" y="947"/>
                  <a:pt x="3199" y="882"/>
                  <a:pt x="3211" y="823"/>
                </a:cubicBezTo>
                <a:cubicBezTo>
                  <a:pt x="3223" y="781"/>
                  <a:pt x="3246" y="740"/>
                  <a:pt x="3276" y="716"/>
                </a:cubicBezTo>
                <a:cubicBezTo>
                  <a:pt x="3299" y="698"/>
                  <a:pt x="3323" y="693"/>
                  <a:pt x="3347" y="693"/>
                </a:cubicBezTo>
                <a:cubicBezTo>
                  <a:pt x="3447" y="704"/>
                  <a:pt x="3548" y="752"/>
                  <a:pt x="3625" y="817"/>
                </a:cubicBezTo>
                <a:cubicBezTo>
                  <a:pt x="3897" y="1018"/>
                  <a:pt x="4139" y="1254"/>
                  <a:pt x="4358" y="1508"/>
                </a:cubicBezTo>
                <a:cubicBezTo>
                  <a:pt x="4760" y="1958"/>
                  <a:pt x="5186" y="2514"/>
                  <a:pt x="5511" y="2957"/>
                </a:cubicBezTo>
                <a:cubicBezTo>
                  <a:pt x="5676" y="3176"/>
                  <a:pt x="5812" y="3371"/>
                  <a:pt x="5907" y="3507"/>
                </a:cubicBezTo>
                <a:cubicBezTo>
                  <a:pt x="6007" y="3643"/>
                  <a:pt x="6061" y="3732"/>
                  <a:pt x="6061" y="3732"/>
                </a:cubicBezTo>
                <a:cubicBezTo>
                  <a:pt x="6075" y="3746"/>
                  <a:pt x="6094" y="3757"/>
                  <a:pt x="6113" y="3757"/>
                </a:cubicBezTo>
                <a:cubicBezTo>
                  <a:pt x="6117" y="3757"/>
                  <a:pt x="6121" y="3756"/>
                  <a:pt x="6126" y="3755"/>
                </a:cubicBezTo>
                <a:cubicBezTo>
                  <a:pt x="6155" y="3743"/>
                  <a:pt x="6167" y="3720"/>
                  <a:pt x="6167" y="3696"/>
                </a:cubicBezTo>
                <a:lnTo>
                  <a:pt x="6167" y="3672"/>
                </a:lnTo>
                <a:cubicBezTo>
                  <a:pt x="6167" y="3519"/>
                  <a:pt x="6173" y="2644"/>
                  <a:pt x="6267" y="1798"/>
                </a:cubicBezTo>
                <a:cubicBezTo>
                  <a:pt x="6303" y="1414"/>
                  <a:pt x="6380" y="1024"/>
                  <a:pt x="6486" y="651"/>
                </a:cubicBezTo>
                <a:cubicBezTo>
                  <a:pt x="6528" y="515"/>
                  <a:pt x="6587" y="391"/>
                  <a:pt x="6664" y="273"/>
                </a:cubicBezTo>
                <a:cubicBezTo>
                  <a:pt x="6705" y="202"/>
                  <a:pt x="6782" y="149"/>
                  <a:pt x="6865" y="125"/>
                </a:cubicBezTo>
                <a:close/>
                <a:moveTo>
                  <a:pt x="6853" y="1"/>
                </a:moveTo>
                <a:cubicBezTo>
                  <a:pt x="6735" y="30"/>
                  <a:pt x="6634" y="101"/>
                  <a:pt x="6575" y="202"/>
                </a:cubicBezTo>
                <a:cubicBezTo>
                  <a:pt x="6445" y="385"/>
                  <a:pt x="6350" y="675"/>
                  <a:pt x="6279" y="1018"/>
                </a:cubicBezTo>
                <a:cubicBezTo>
                  <a:pt x="6096" y="1875"/>
                  <a:pt x="6066" y="3057"/>
                  <a:pt x="6055" y="3507"/>
                </a:cubicBezTo>
                <a:cubicBezTo>
                  <a:pt x="5877" y="3247"/>
                  <a:pt x="5475" y="2691"/>
                  <a:pt x="5032" y="2129"/>
                </a:cubicBezTo>
                <a:cubicBezTo>
                  <a:pt x="4748" y="1757"/>
                  <a:pt x="4441" y="1408"/>
                  <a:pt x="4109" y="1071"/>
                </a:cubicBezTo>
                <a:cubicBezTo>
                  <a:pt x="3985" y="941"/>
                  <a:pt x="3843" y="823"/>
                  <a:pt x="3696" y="716"/>
                </a:cubicBezTo>
                <a:cubicBezTo>
                  <a:pt x="3601" y="639"/>
                  <a:pt x="3477" y="592"/>
                  <a:pt x="3353" y="574"/>
                </a:cubicBezTo>
                <a:cubicBezTo>
                  <a:pt x="3299" y="574"/>
                  <a:pt x="3252" y="592"/>
                  <a:pt x="3211" y="622"/>
                </a:cubicBezTo>
                <a:cubicBezTo>
                  <a:pt x="3158" y="663"/>
                  <a:pt x="3122" y="722"/>
                  <a:pt x="3104" y="787"/>
                </a:cubicBezTo>
                <a:cubicBezTo>
                  <a:pt x="3087" y="864"/>
                  <a:pt x="3075" y="941"/>
                  <a:pt x="3075" y="1018"/>
                </a:cubicBezTo>
                <a:cubicBezTo>
                  <a:pt x="3075" y="1272"/>
                  <a:pt x="3152" y="1609"/>
                  <a:pt x="3258" y="1970"/>
                </a:cubicBezTo>
                <a:cubicBezTo>
                  <a:pt x="3495" y="2797"/>
                  <a:pt x="3914" y="3779"/>
                  <a:pt x="4104" y="4210"/>
                </a:cubicBezTo>
                <a:cubicBezTo>
                  <a:pt x="3903" y="4051"/>
                  <a:pt x="3571" y="3791"/>
                  <a:pt x="3205" y="3525"/>
                </a:cubicBezTo>
                <a:cubicBezTo>
                  <a:pt x="2909" y="3312"/>
                  <a:pt x="2602" y="3117"/>
                  <a:pt x="2283" y="2939"/>
                </a:cubicBezTo>
                <a:cubicBezTo>
                  <a:pt x="1981" y="2780"/>
                  <a:pt x="1703" y="2673"/>
                  <a:pt x="1490" y="2667"/>
                </a:cubicBezTo>
                <a:cubicBezTo>
                  <a:pt x="1396" y="2667"/>
                  <a:pt x="1307" y="2697"/>
                  <a:pt x="1236" y="2756"/>
                </a:cubicBezTo>
                <a:cubicBezTo>
                  <a:pt x="1171" y="2815"/>
                  <a:pt x="1136" y="2904"/>
                  <a:pt x="1136" y="2992"/>
                </a:cubicBezTo>
                <a:cubicBezTo>
                  <a:pt x="1141" y="3111"/>
                  <a:pt x="1171" y="3229"/>
                  <a:pt x="1224" y="3335"/>
                </a:cubicBezTo>
                <a:cubicBezTo>
                  <a:pt x="1408" y="3767"/>
                  <a:pt x="1857" y="4340"/>
                  <a:pt x="2265" y="4802"/>
                </a:cubicBezTo>
                <a:cubicBezTo>
                  <a:pt x="2454" y="5020"/>
                  <a:pt x="2631" y="5216"/>
                  <a:pt x="2767" y="5357"/>
                </a:cubicBezTo>
                <a:cubicBezTo>
                  <a:pt x="2602" y="5269"/>
                  <a:pt x="2383" y="5162"/>
                  <a:pt x="2141" y="5050"/>
                </a:cubicBezTo>
                <a:cubicBezTo>
                  <a:pt x="1863" y="4926"/>
                  <a:pt x="1585" y="4813"/>
                  <a:pt x="1295" y="4719"/>
                </a:cubicBezTo>
                <a:cubicBezTo>
                  <a:pt x="1047" y="4630"/>
                  <a:pt x="787" y="4577"/>
                  <a:pt x="521" y="4565"/>
                </a:cubicBezTo>
                <a:cubicBezTo>
                  <a:pt x="508" y="4564"/>
                  <a:pt x="496" y="4564"/>
                  <a:pt x="484" y="4564"/>
                </a:cubicBezTo>
                <a:cubicBezTo>
                  <a:pt x="403" y="4564"/>
                  <a:pt x="326" y="4581"/>
                  <a:pt x="249" y="4607"/>
                </a:cubicBezTo>
                <a:cubicBezTo>
                  <a:pt x="172" y="4636"/>
                  <a:pt x="101" y="4683"/>
                  <a:pt x="54" y="4754"/>
                </a:cubicBezTo>
                <a:cubicBezTo>
                  <a:pt x="18" y="4808"/>
                  <a:pt x="0" y="4873"/>
                  <a:pt x="0" y="4938"/>
                </a:cubicBezTo>
                <a:cubicBezTo>
                  <a:pt x="6" y="5044"/>
                  <a:pt x="48" y="5150"/>
                  <a:pt x="113" y="5233"/>
                </a:cubicBezTo>
                <a:cubicBezTo>
                  <a:pt x="272" y="5440"/>
                  <a:pt x="462" y="5612"/>
                  <a:pt x="668" y="5759"/>
                </a:cubicBezTo>
                <a:cubicBezTo>
                  <a:pt x="1106" y="6061"/>
                  <a:pt x="1567" y="6327"/>
                  <a:pt x="2040" y="6558"/>
                </a:cubicBezTo>
                <a:cubicBezTo>
                  <a:pt x="1810" y="6528"/>
                  <a:pt x="1573" y="6510"/>
                  <a:pt x="1337" y="6510"/>
                </a:cubicBezTo>
                <a:cubicBezTo>
                  <a:pt x="1317" y="6510"/>
                  <a:pt x="1298" y="6510"/>
                  <a:pt x="1279" y="6510"/>
                </a:cubicBezTo>
                <a:cubicBezTo>
                  <a:pt x="1067" y="6510"/>
                  <a:pt x="857" y="6539"/>
                  <a:pt x="657" y="6593"/>
                </a:cubicBezTo>
                <a:cubicBezTo>
                  <a:pt x="556" y="6623"/>
                  <a:pt x="467" y="6670"/>
                  <a:pt x="391" y="6729"/>
                </a:cubicBezTo>
                <a:cubicBezTo>
                  <a:pt x="314" y="6782"/>
                  <a:pt x="255" y="6859"/>
                  <a:pt x="225" y="6948"/>
                </a:cubicBezTo>
                <a:cubicBezTo>
                  <a:pt x="213" y="6977"/>
                  <a:pt x="207" y="7007"/>
                  <a:pt x="207" y="7037"/>
                </a:cubicBezTo>
                <a:cubicBezTo>
                  <a:pt x="207" y="7090"/>
                  <a:pt x="225" y="7143"/>
                  <a:pt x="249" y="7184"/>
                </a:cubicBezTo>
                <a:cubicBezTo>
                  <a:pt x="314" y="7279"/>
                  <a:pt x="402" y="7356"/>
                  <a:pt x="503" y="7415"/>
                </a:cubicBezTo>
                <a:cubicBezTo>
                  <a:pt x="745" y="7551"/>
                  <a:pt x="1005" y="7657"/>
                  <a:pt x="1272" y="7734"/>
                </a:cubicBezTo>
                <a:cubicBezTo>
                  <a:pt x="2182" y="8012"/>
                  <a:pt x="3353" y="8178"/>
                  <a:pt x="3353" y="8178"/>
                </a:cubicBezTo>
                <a:lnTo>
                  <a:pt x="3376" y="8178"/>
                </a:lnTo>
                <a:lnTo>
                  <a:pt x="10187" y="6617"/>
                </a:lnTo>
                <a:cubicBezTo>
                  <a:pt x="10205" y="6611"/>
                  <a:pt x="10217" y="6599"/>
                  <a:pt x="10223" y="6587"/>
                </a:cubicBezTo>
                <a:cubicBezTo>
                  <a:pt x="10223" y="6587"/>
                  <a:pt x="10566" y="6014"/>
                  <a:pt x="10903" y="5351"/>
                </a:cubicBezTo>
                <a:cubicBezTo>
                  <a:pt x="11074" y="5020"/>
                  <a:pt x="11246" y="4660"/>
                  <a:pt x="11376" y="4340"/>
                </a:cubicBezTo>
                <a:cubicBezTo>
                  <a:pt x="11506" y="4021"/>
                  <a:pt x="11589" y="3737"/>
                  <a:pt x="11589" y="3536"/>
                </a:cubicBezTo>
                <a:cubicBezTo>
                  <a:pt x="11595" y="3489"/>
                  <a:pt x="11583" y="3442"/>
                  <a:pt x="11571" y="3395"/>
                </a:cubicBezTo>
                <a:lnTo>
                  <a:pt x="11571" y="3395"/>
                </a:lnTo>
                <a:lnTo>
                  <a:pt x="11583" y="3406"/>
                </a:lnTo>
                <a:cubicBezTo>
                  <a:pt x="11571" y="3365"/>
                  <a:pt x="11541" y="3324"/>
                  <a:pt x="11512" y="3300"/>
                </a:cubicBezTo>
                <a:cubicBezTo>
                  <a:pt x="11459" y="3259"/>
                  <a:pt x="11393" y="3241"/>
                  <a:pt x="11328" y="3241"/>
                </a:cubicBezTo>
                <a:cubicBezTo>
                  <a:pt x="11163" y="3241"/>
                  <a:pt x="10968" y="3335"/>
                  <a:pt x="10755" y="3465"/>
                </a:cubicBezTo>
                <a:cubicBezTo>
                  <a:pt x="10317" y="3732"/>
                  <a:pt x="9815" y="4181"/>
                  <a:pt x="9549" y="4429"/>
                </a:cubicBezTo>
                <a:cubicBezTo>
                  <a:pt x="9626" y="4240"/>
                  <a:pt x="9726" y="3950"/>
                  <a:pt x="9827" y="3625"/>
                </a:cubicBezTo>
                <a:cubicBezTo>
                  <a:pt x="10016" y="3046"/>
                  <a:pt x="10199" y="2354"/>
                  <a:pt x="10199" y="1887"/>
                </a:cubicBezTo>
                <a:cubicBezTo>
                  <a:pt x="10199" y="1775"/>
                  <a:pt x="10187" y="1662"/>
                  <a:pt x="10152" y="1556"/>
                </a:cubicBezTo>
                <a:cubicBezTo>
                  <a:pt x="10122" y="1467"/>
                  <a:pt x="10057" y="1396"/>
                  <a:pt x="9969" y="1361"/>
                </a:cubicBezTo>
                <a:cubicBezTo>
                  <a:pt x="9940" y="1351"/>
                  <a:pt x="9911" y="1341"/>
                  <a:pt x="9879" y="1341"/>
                </a:cubicBezTo>
                <a:cubicBezTo>
                  <a:pt x="9871" y="1341"/>
                  <a:pt x="9864" y="1342"/>
                  <a:pt x="9856" y="1343"/>
                </a:cubicBezTo>
                <a:cubicBezTo>
                  <a:pt x="9744" y="1349"/>
                  <a:pt x="9638" y="1384"/>
                  <a:pt x="9549" y="1449"/>
                </a:cubicBezTo>
                <a:cubicBezTo>
                  <a:pt x="9330" y="1597"/>
                  <a:pt x="9135" y="1780"/>
                  <a:pt x="8969" y="1981"/>
                </a:cubicBezTo>
                <a:cubicBezTo>
                  <a:pt x="8585" y="2460"/>
                  <a:pt x="8236" y="2963"/>
                  <a:pt x="7923" y="3489"/>
                </a:cubicBezTo>
                <a:cubicBezTo>
                  <a:pt x="7899" y="3176"/>
                  <a:pt x="7834" y="2519"/>
                  <a:pt x="7722" y="1863"/>
                </a:cubicBezTo>
                <a:cubicBezTo>
                  <a:pt x="7657" y="1438"/>
                  <a:pt x="7556" y="1012"/>
                  <a:pt x="7420" y="604"/>
                </a:cubicBezTo>
                <a:cubicBezTo>
                  <a:pt x="7367" y="456"/>
                  <a:pt x="7290" y="308"/>
                  <a:pt x="7196" y="178"/>
                </a:cubicBezTo>
                <a:cubicBezTo>
                  <a:pt x="7160" y="131"/>
                  <a:pt x="7113" y="90"/>
                  <a:pt x="7060" y="54"/>
                </a:cubicBezTo>
                <a:cubicBezTo>
                  <a:pt x="7012" y="19"/>
                  <a:pt x="6953" y="1"/>
                  <a:pt x="6894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3" name="Google Shape;213;p2">
            <a:extLst>
              <a:ext uri="{FF2B5EF4-FFF2-40B4-BE49-F238E27FC236}">
                <a16:creationId xmlns:a16="http://schemas.microsoft.com/office/drawing/2014/main" id="{8D7A035E-7BDE-9647-8385-B923309DAC26}"/>
              </a:ext>
            </a:extLst>
          </p:cNvPr>
          <p:cNvSpPr/>
          <p:nvPr/>
        </p:nvSpPr>
        <p:spPr>
          <a:xfrm>
            <a:off x="3305663" y="78291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4" name="Google Shape;214;p2">
            <a:extLst>
              <a:ext uri="{FF2B5EF4-FFF2-40B4-BE49-F238E27FC236}">
                <a16:creationId xmlns:a16="http://schemas.microsoft.com/office/drawing/2014/main" id="{810E503B-393A-144D-B10A-F37664E59ADC}"/>
              </a:ext>
            </a:extLst>
          </p:cNvPr>
          <p:cNvSpPr/>
          <p:nvPr/>
        </p:nvSpPr>
        <p:spPr>
          <a:xfrm>
            <a:off x="3299893" y="78314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5" name="Google Shape;215;p2">
            <a:extLst>
              <a:ext uri="{FF2B5EF4-FFF2-40B4-BE49-F238E27FC236}">
                <a16:creationId xmlns:a16="http://schemas.microsoft.com/office/drawing/2014/main" id="{491CF587-173F-AD43-8221-B5E6289A956B}"/>
              </a:ext>
            </a:extLst>
          </p:cNvPr>
          <p:cNvSpPr/>
          <p:nvPr/>
        </p:nvSpPr>
        <p:spPr>
          <a:xfrm>
            <a:off x="8504496" y="7631700"/>
            <a:ext cx="379835" cy="265925"/>
          </a:xfrm>
          <a:custGeom>
            <a:avLst/>
            <a:gdLst/>
            <a:ahLst/>
            <a:cxnLst/>
            <a:rect l="l" t="t" r="r" b="b"/>
            <a:pathLst>
              <a:path w="2831" h="1982" extrusionOk="0">
                <a:moveTo>
                  <a:pt x="1351" y="0"/>
                </a:moveTo>
                <a:cubicBezTo>
                  <a:pt x="1331" y="0"/>
                  <a:pt x="1310" y="4"/>
                  <a:pt x="1288" y="13"/>
                </a:cubicBezTo>
                <a:cubicBezTo>
                  <a:pt x="1116" y="72"/>
                  <a:pt x="986" y="220"/>
                  <a:pt x="951" y="397"/>
                </a:cubicBezTo>
                <a:cubicBezTo>
                  <a:pt x="909" y="652"/>
                  <a:pt x="980" y="900"/>
                  <a:pt x="1004" y="1154"/>
                </a:cubicBezTo>
                <a:cubicBezTo>
                  <a:pt x="1007" y="1193"/>
                  <a:pt x="979" y="1212"/>
                  <a:pt x="949" y="1212"/>
                </a:cubicBezTo>
                <a:cubicBezTo>
                  <a:pt x="923" y="1212"/>
                  <a:pt x="897" y="1199"/>
                  <a:pt x="886" y="1172"/>
                </a:cubicBezTo>
                <a:cubicBezTo>
                  <a:pt x="803" y="930"/>
                  <a:pt x="561" y="835"/>
                  <a:pt x="330" y="788"/>
                </a:cubicBezTo>
                <a:cubicBezTo>
                  <a:pt x="283" y="778"/>
                  <a:pt x="233" y="770"/>
                  <a:pt x="186" y="770"/>
                </a:cubicBezTo>
                <a:cubicBezTo>
                  <a:pt x="85" y="770"/>
                  <a:pt x="1" y="808"/>
                  <a:pt x="5" y="953"/>
                </a:cubicBezTo>
                <a:lnTo>
                  <a:pt x="5" y="965"/>
                </a:lnTo>
                <a:cubicBezTo>
                  <a:pt x="34" y="1160"/>
                  <a:pt x="111" y="1343"/>
                  <a:pt x="218" y="1509"/>
                </a:cubicBezTo>
                <a:cubicBezTo>
                  <a:pt x="377" y="1757"/>
                  <a:pt x="632" y="1840"/>
                  <a:pt x="874" y="1982"/>
                </a:cubicBezTo>
                <a:cubicBezTo>
                  <a:pt x="907" y="1911"/>
                  <a:pt x="954" y="1826"/>
                  <a:pt x="1030" y="1826"/>
                </a:cubicBezTo>
                <a:cubicBezTo>
                  <a:pt x="1037" y="1826"/>
                  <a:pt x="1044" y="1827"/>
                  <a:pt x="1051" y="1828"/>
                </a:cubicBezTo>
                <a:cubicBezTo>
                  <a:pt x="1147" y="1845"/>
                  <a:pt x="1235" y="1968"/>
                  <a:pt x="1319" y="1968"/>
                </a:cubicBezTo>
                <a:cubicBezTo>
                  <a:pt x="1354" y="1968"/>
                  <a:pt x="1389" y="1946"/>
                  <a:pt x="1424" y="1887"/>
                </a:cubicBezTo>
                <a:cubicBezTo>
                  <a:pt x="1457" y="1817"/>
                  <a:pt x="1528" y="1772"/>
                  <a:pt x="1603" y="1772"/>
                </a:cubicBezTo>
                <a:cubicBezTo>
                  <a:pt x="1622" y="1772"/>
                  <a:pt x="1641" y="1775"/>
                  <a:pt x="1660" y="1781"/>
                </a:cubicBezTo>
                <a:cubicBezTo>
                  <a:pt x="1714" y="1799"/>
                  <a:pt x="1761" y="1828"/>
                  <a:pt x="1796" y="1870"/>
                </a:cubicBezTo>
                <a:cubicBezTo>
                  <a:pt x="1814" y="1885"/>
                  <a:pt x="1830" y="1892"/>
                  <a:pt x="1845" y="1892"/>
                </a:cubicBezTo>
                <a:cubicBezTo>
                  <a:pt x="1911" y="1892"/>
                  <a:pt x="1955" y="1765"/>
                  <a:pt x="2003" y="1698"/>
                </a:cubicBezTo>
                <a:cubicBezTo>
                  <a:pt x="2016" y="1679"/>
                  <a:pt x="2035" y="1670"/>
                  <a:pt x="2054" y="1670"/>
                </a:cubicBezTo>
                <a:cubicBezTo>
                  <a:pt x="2069" y="1670"/>
                  <a:pt x="2085" y="1676"/>
                  <a:pt x="2098" y="1686"/>
                </a:cubicBezTo>
                <a:cubicBezTo>
                  <a:pt x="2163" y="1745"/>
                  <a:pt x="2204" y="1828"/>
                  <a:pt x="2228" y="1917"/>
                </a:cubicBezTo>
                <a:cubicBezTo>
                  <a:pt x="2547" y="1621"/>
                  <a:pt x="2831" y="906"/>
                  <a:pt x="2618" y="516"/>
                </a:cubicBezTo>
                <a:lnTo>
                  <a:pt x="2618" y="516"/>
                </a:lnTo>
                <a:cubicBezTo>
                  <a:pt x="2346" y="669"/>
                  <a:pt x="2122" y="870"/>
                  <a:pt x="2039" y="1190"/>
                </a:cubicBezTo>
                <a:cubicBezTo>
                  <a:pt x="2030" y="1216"/>
                  <a:pt x="2006" y="1230"/>
                  <a:pt x="1983" y="1230"/>
                </a:cubicBezTo>
                <a:cubicBezTo>
                  <a:pt x="1959" y="1230"/>
                  <a:pt x="1935" y="1216"/>
                  <a:pt x="1926" y="1190"/>
                </a:cubicBezTo>
                <a:cubicBezTo>
                  <a:pt x="1850" y="864"/>
                  <a:pt x="1790" y="492"/>
                  <a:pt x="1607" y="208"/>
                </a:cubicBezTo>
                <a:cubicBezTo>
                  <a:pt x="1552" y="128"/>
                  <a:pt x="1467" y="0"/>
                  <a:pt x="13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6" name="Google Shape;216;p2">
            <a:extLst>
              <a:ext uri="{FF2B5EF4-FFF2-40B4-BE49-F238E27FC236}">
                <a16:creationId xmlns:a16="http://schemas.microsoft.com/office/drawing/2014/main" id="{65B525D8-5A34-9A4C-81F6-5F79AF759167}"/>
              </a:ext>
            </a:extLst>
          </p:cNvPr>
          <p:cNvSpPr/>
          <p:nvPr/>
        </p:nvSpPr>
        <p:spPr>
          <a:xfrm>
            <a:off x="4911799" y="7475890"/>
            <a:ext cx="367357" cy="234127"/>
          </a:xfrm>
          <a:custGeom>
            <a:avLst/>
            <a:gdLst/>
            <a:ahLst/>
            <a:cxnLst/>
            <a:rect l="l" t="t" r="r" b="b"/>
            <a:pathLst>
              <a:path w="2738" h="1745" extrusionOk="0">
                <a:moveTo>
                  <a:pt x="1349" y="0"/>
                </a:moveTo>
                <a:cubicBezTo>
                  <a:pt x="1266" y="0"/>
                  <a:pt x="1183" y="41"/>
                  <a:pt x="1136" y="112"/>
                </a:cubicBezTo>
                <a:cubicBezTo>
                  <a:pt x="1088" y="172"/>
                  <a:pt x="1053" y="237"/>
                  <a:pt x="1035" y="313"/>
                </a:cubicBezTo>
                <a:cubicBezTo>
                  <a:pt x="994" y="444"/>
                  <a:pt x="976" y="585"/>
                  <a:pt x="976" y="721"/>
                </a:cubicBezTo>
                <a:cubicBezTo>
                  <a:pt x="976" y="899"/>
                  <a:pt x="982" y="1070"/>
                  <a:pt x="1006" y="1242"/>
                </a:cubicBezTo>
                <a:cubicBezTo>
                  <a:pt x="941" y="1159"/>
                  <a:pt x="870" y="1088"/>
                  <a:pt x="793" y="1023"/>
                </a:cubicBezTo>
                <a:cubicBezTo>
                  <a:pt x="633" y="893"/>
                  <a:pt x="450" y="804"/>
                  <a:pt x="249" y="763"/>
                </a:cubicBezTo>
                <a:cubicBezTo>
                  <a:pt x="229" y="758"/>
                  <a:pt x="207" y="756"/>
                  <a:pt x="186" y="756"/>
                </a:cubicBezTo>
                <a:cubicBezTo>
                  <a:pt x="151" y="756"/>
                  <a:pt x="116" y="761"/>
                  <a:pt x="83" y="769"/>
                </a:cubicBezTo>
                <a:cubicBezTo>
                  <a:pt x="66" y="775"/>
                  <a:pt x="48" y="786"/>
                  <a:pt x="36" y="798"/>
                </a:cubicBezTo>
                <a:lnTo>
                  <a:pt x="12" y="828"/>
                </a:lnTo>
                <a:lnTo>
                  <a:pt x="6" y="857"/>
                </a:lnTo>
                <a:cubicBezTo>
                  <a:pt x="1" y="887"/>
                  <a:pt x="1" y="916"/>
                  <a:pt x="6" y="946"/>
                </a:cubicBezTo>
                <a:cubicBezTo>
                  <a:pt x="24" y="1041"/>
                  <a:pt x="54" y="1135"/>
                  <a:pt x="95" y="1230"/>
                </a:cubicBezTo>
                <a:cubicBezTo>
                  <a:pt x="166" y="1407"/>
                  <a:pt x="255" y="1579"/>
                  <a:pt x="367" y="1738"/>
                </a:cubicBezTo>
                <a:lnTo>
                  <a:pt x="379" y="1744"/>
                </a:lnTo>
                <a:lnTo>
                  <a:pt x="385" y="1732"/>
                </a:lnTo>
                <a:cubicBezTo>
                  <a:pt x="320" y="1549"/>
                  <a:pt x="243" y="1372"/>
                  <a:pt x="178" y="1194"/>
                </a:cubicBezTo>
                <a:cubicBezTo>
                  <a:pt x="142" y="1112"/>
                  <a:pt x="119" y="1023"/>
                  <a:pt x="101" y="928"/>
                </a:cubicBezTo>
                <a:cubicBezTo>
                  <a:pt x="101" y="911"/>
                  <a:pt x="101" y="893"/>
                  <a:pt x="101" y="875"/>
                </a:cubicBezTo>
                <a:lnTo>
                  <a:pt x="101" y="869"/>
                </a:lnTo>
                <a:lnTo>
                  <a:pt x="113" y="863"/>
                </a:lnTo>
                <a:cubicBezTo>
                  <a:pt x="134" y="860"/>
                  <a:pt x="154" y="859"/>
                  <a:pt x="174" y="859"/>
                </a:cubicBezTo>
                <a:cubicBezTo>
                  <a:pt x="194" y="859"/>
                  <a:pt x="213" y="860"/>
                  <a:pt x="231" y="863"/>
                </a:cubicBezTo>
                <a:cubicBezTo>
                  <a:pt x="408" y="905"/>
                  <a:pt x="574" y="987"/>
                  <a:pt x="716" y="1106"/>
                </a:cubicBezTo>
                <a:cubicBezTo>
                  <a:pt x="858" y="1224"/>
                  <a:pt x="970" y="1372"/>
                  <a:pt x="1047" y="1537"/>
                </a:cubicBezTo>
                <a:cubicBezTo>
                  <a:pt x="1056" y="1563"/>
                  <a:pt x="1076" y="1574"/>
                  <a:pt x="1097" y="1574"/>
                </a:cubicBezTo>
                <a:cubicBezTo>
                  <a:pt x="1128" y="1574"/>
                  <a:pt x="1161" y="1547"/>
                  <a:pt x="1153" y="1508"/>
                </a:cubicBezTo>
                <a:cubicBezTo>
                  <a:pt x="1112" y="1248"/>
                  <a:pt x="1088" y="982"/>
                  <a:pt x="1094" y="721"/>
                </a:cubicBezTo>
                <a:cubicBezTo>
                  <a:pt x="1094" y="591"/>
                  <a:pt x="1112" y="461"/>
                  <a:pt x="1142" y="337"/>
                </a:cubicBezTo>
                <a:cubicBezTo>
                  <a:pt x="1159" y="284"/>
                  <a:pt x="1189" y="231"/>
                  <a:pt x="1224" y="183"/>
                </a:cubicBezTo>
                <a:cubicBezTo>
                  <a:pt x="1248" y="136"/>
                  <a:pt x="1295" y="112"/>
                  <a:pt x="1349" y="106"/>
                </a:cubicBezTo>
                <a:cubicBezTo>
                  <a:pt x="1396" y="112"/>
                  <a:pt x="1443" y="142"/>
                  <a:pt x="1473" y="183"/>
                </a:cubicBezTo>
                <a:cubicBezTo>
                  <a:pt x="1514" y="231"/>
                  <a:pt x="1544" y="278"/>
                  <a:pt x="1573" y="337"/>
                </a:cubicBezTo>
                <a:cubicBezTo>
                  <a:pt x="1632" y="455"/>
                  <a:pt x="1680" y="574"/>
                  <a:pt x="1715" y="698"/>
                </a:cubicBezTo>
                <a:cubicBezTo>
                  <a:pt x="1792" y="952"/>
                  <a:pt x="1857" y="1212"/>
                  <a:pt x="1898" y="1472"/>
                </a:cubicBezTo>
                <a:cubicBezTo>
                  <a:pt x="1905" y="1504"/>
                  <a:pt x="1932" y="1521"/>
                  <a:pt x="1958" y="1521"/>
                </a:cubicBezTo>
                <a:cubicBezTo>
                  <a:pt x="1981" y="1521"/>
                  <a:pt x="2003" y="1509"/>
                  <a:pt x="2011" y="1484"/>
                </a:cubicBezTo>
                <a:cubicBezTo>
                  <a:pt x="2070" y="1319"/>
                  <a:pt x="2135" y="1159"/>
                  <a:pt x="2212" y="1005"/>
                </a:cubicBezTo>
                <a:cubicBezTo>
                  <a:pt x="2253" y="928"/>
                  <a:pt x="2300" y="857"/>
                  <a:pt x="2348" y="792"/>
                </a:cubicBezTo>
                <a:cubicBezTo>
                  <a:pt x="2389" y="727"/>
                  <a:pt x="2454" y="680"/>
                  <a:pt x="2525" y="656"/>
                </a:cubicBezTo>
                <a:cubicBezTo>
                  <a:pt x="2534" y="654"/>
                  <a:pt x="2542" y="653"/>
                  <a:pt x="2549" y="653"/>
                </a:cubicBezTo>
                <a:cubicBezTo>
                  <a:pt x="2606" y="653"/>
                  <a:pt x="2640" y="708"/>
                  <a:pt x="2655" y="781"/>
                </a:cubicBezTo>
                <a:cubicBezTo>
                  <a:pt x="2661" y="869"/>
                  <a:pt x="2661" y="952"/>
                  <a:pt x="2655" y="1035"/>
                </a:cubicBezTo>
                <a:cubicBezTo>
                  <a:pt x="2632" y="1206"/>
                  <a:pt x="2584" y="1378"/>
                  <a:pt x="2555" y="1549"/>
                </a:cubicBezTo>
                <a:lnTo>
                  <a:pt x="2561" y="1561"/>
                </a:lnTo>
                <a:lnTo>
                  <a:pt x="2572" y="1555"/>
                </a:lnTo>
                <a:cubicBezTo>
                  <a:pt x="2643" y="1389"/>
                  <a:pt x="2691" y="1218"/>
                  <a:pt x="2714" y="1047"/>
                </a:cubicBezTo>
                <a:cubicBezTo>
                  <a:pt x="2732" y="952"/>
                  <a:pt x="2738" y="863"/>
                  <a:pt x="2726" y="769"/>
                </a:cubicBezTo>
                <a:cubicBezTo>
                  <a:pt x="2720" y="721"/>
                  <a:pt x="2702" y="674"/>
                  <a:pt x="2673" y="633"/>
                </a:cubicBezTo>
                <a:lnTo>
                  <a:pt x="2673" y="645"/>
                </a:lnTo>
                <a:cubicBezTo>
                  <a:pt x="2637" y="603"/>
                  <a:pt x="2587" y="584"/>
                  <a:pt x="2539" y="584"/>
                </a:cubicBezTo>
                <a:cubicBezTo>
                  <a:pt x="2532" y="584"/>
                  <a:pt x="2526" y="585"/>
                  <a:pt x="2519" y="585"/>
                </a:cubicBezTo>
                <a:cubicBezTo>
                  <a:pt x="2419" y="609"/>
                  <a:pt x="2336" y="662"/>
                  <a:pt x="2277" y="745"/>
                </a:cubicBezTo>
                <a:cubicBezTo>
                  <a:pt x="2218" y="816"/>
                  <a:pt x="2164" y="887"/>
                  <a:pt x="2123" y="970"/>
                </a:cubicBezTo>
                <a:cubicBezTo>
                  <a:pt x="2070" y="1064"/>
                  <a:pt x="2017" y="1165"/>
                  <a:pt x="1975" y="1265"/>
                </a:cubicBezTo>
                <a:cubicBezTo>
                  <a:pt x="1934" y="1064"/>
                  <a:pt x="1887" y="869"/>
                  <a:pt x="1827" y="674"/>
                </a:cubicBezTo>
                <a:cubicBezTo>
                  <a:pt x="1786" y="544"/>
                  <a:pt x="1739" y="414"/>
                  <a:pt x="1680" y="296"/>
                </a:cubicBezTo>
                <a:cubicBezTo>
                  <a:pt x="1644" y="231"/>
                  <a:pt x="1609" y="172"/>
                  <a:pt x="1561" y="112"/>
                </a:cubicBezTo>
                <a:cubicBezTo>
                  <a:pt x="1508" y="47"/>
                  <a:pt x="1431" y="6"/>
                  <a:pt x="13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7" name="Google Shape;217;p2">
            <a:extLst>
              <a:ext uri="{FF2B5EF4-FFF2-40B4-BE49-F238E27FC236}">
                <a16:creationId xmlns:a16="http://schemas.microsoft.com/office/drawing/2014/main" id="{77593BA2-71B9-DE4D-A3D9-214ACC903A98}"/>
              </a:ext>
            </a:extLst>
          </p:cNvPr>
          <p:cNvSpPr/>
          <p:nvPr/>
        </p:nvSpPr>
        <p:spPr>
          <a:xfrm>
            <a:off x="7147322" y="7373921"/>
            <a:ext cx="463825" cy="305908"/>
          </a:xfrm>
          <a:custGeom>
            <a:avLst/>
            <a:gdLst/>
            <a:ahLst/>
            <a:cxnLst/>
            <a:rect l="l" t="t" r="r" b="b"/>
            <a:pathLst>
              <a:path w="3457" h="2280" extrusionOk="0">
                <a:moveTo>
                  <a:pt x="1596" y="1"/>
                </a:moveTo>
                <a:cubicBezTo>
                  <a:pt x="1576" y="1"/>
                  <a:pt x="1556" y="7"/>
                  <a:pt x="1537" y="21"/>
                </a:cubicBezTo>
                <a:cubicBezTo>
                  <a:pt x="1472" y="80"/>
                  <a:pt x="1424" y="157"/>
                  <a:pt x="1418" y="246"/>
                </a:cubicBezTo>
                <a:cubicBezTo>
                  <a:pt x="1353" y="547"/>
                  <a:pt x="1418" y="849"/>
                  <a:pt x="1389" y="1150"/>
                </a:cubicBezTo>
                <a:cubicBezTo>
                  <a:pt x="1401" y="1174"/>
                  <a:pt x="1413" y="1198"/>
                  <a:pt x="1424" y="1221"/>
                </a:cubicBezTo>
                <a:cubicBezTo>
                  <a:pt x="1448" y="1257"/>
                  <a:pt x="1418" y="1304"/>
                  <a:pt x="1371" y="1310"/>
                </a:cubicBezTo>
                <a:lnTo>
                  <a:pt x="1359" y="1310"/>
                </a:lnTo>
                <a:cubicBezTo>
                  <a:pt x="1330" y="1310"/>
                  <a:pt x="1306" y="1292"/>
                  <a:pt x="1300" y="1263"/>
                </a:cubicBezTo>
                <a:cubicBezTo>
                  <a:pt x="1300" y="1251"/>
                  <a:pt x="1294" y="1233"/>
                  <a:pt x="1288" y="1215"/>
                </a:cubicBezTo>
                <a:cubicBezTo>
                  <a:pt x="1277" y="1209"/>
                  <a:pt x="1277" y="1198"/>
                  <a:pt x="1271" y="1192"/>
                </a:cubicBezTo>
                <a:lnTo>
                  <a:pt x="1265" y="1168"/>
                </a:lnTo>
                <a:cubicBezTo>
                  <a:pt x="1253" y="1144"/>
                  <a:pt x="1247" y="1121"/>
                  <a:pt x="1235" y="1097"/>
                </a:cubicBezTo>
                <a:cubicBezTo>
                  <a:pt x="1120" y="856"/>
                  <a:pt x="890" y="541"/>
                  <a:pt x="656" y="541"/>
                </a:cubicBezTo>
                <a:cubicBezTo>
                  <a:pt x="602" y="541"/>
                  <a:pt x="549" y="557"/>
                  <a:pt x="496" y="595"/>
                </a:cubicBezTo>
                <a:cubicBezTo>
                  <a:pt x="106" y="872"/>
                  <a:pt x="543" y="1351"/>
                  <a:pt x="786" y="1558"/>
                </a:cubicBezTo>
                <a:cubicBezTo>
                  <a:pt x="823" y="1595"/>
                  <a:pt x="794" y="1656"/>
                  <a:pt x="749" y="1656"/>
                </a:cubicBezTo>
                <a:cubicBezTo>
                  <a:pt x="744" y="1656"/>
                  <a:pt x="738" y="1655"/>
                  <a:pt x="733" y="1653"/>
                </a:cubicBezTo>
                <a:cubicBezTo>
                  <a:pt x="632" y="1623"/>
                  <a:pt x="538" y="1582"/>
                  <a:pt x="437" y="1546"/>
                </a:cubicBezTo>
                <a:cubicBezTo>
                  <a:pt x="398" y="1535"/>
                  <a:pt x="280" y="1508"/>
                  <a:pt x="185" y="1508"/>
                </a:cubicBezTo>
                <a:cubicBezTo>
                  <a:pt x="79" y="1508"/>
                  <a:pt x="0" y="1542"/>
                  <a:pt x="94" y="1671"/>
                </a:cubicBezTo>
                <a:cubicBezTo>
                  <a:pt x="271" y="1913"/>
                  <a:pt x="620" y="2019"/>
                  <a:pt x="886" y="2108"/>
                </a:cubicBezTo>
                <a:cubicBezTo>
                  <a:pt x="924" y="2036"/>
                  <a:pt x="985" y="2012"/>
                  <a:pt x="1057" y="2012"/>
                </a:cubicBezTo>
                <a:cubicBezTo>
                  <a:pt x="1133" y="2012"/>
                  <a:pt x="1221" y="2039"/>
                  <a:pt x="1306" y="2067"/>
                </a:cubicBezTo>
                <a:lnTo>
                  <a:pt x="1330" y="1978"/>
                </a:lnTo>
                <a:cubicBezTo>
                  <a:pt x="1338" y="1952"/>
                  <a:pt x="1363" y="1936"/>
                  <a:pt x="1389" y="1936"/>
                </a:cubicBezTo>
                <a:cubicBezTo>
                  <a:pt x="1399" y="1936"/>
                  <a:pt x="1409" y="1938"/>
                  <a:pt x="1418" y="1943"/>
                </a:cubicBezTo>
                <a:cubicBezTo>
                  <a:pt x="1458" y="1966"/>
                  <a:pt x="1520" y="2028"/>
                  <a:pt x="1572" y="2028"/>
                </a:cubicBezTo>
                <a:cubicBezTo>
                  <a:pt x="1598" y="2028"/>
                  <a:pt x="1621" y="2012"/>
                  <a:pt x="1637" y="1966"/>
                </a:cubicBezTo>
                <a:cubicBezTo>
                  <a:pt x="1645" y="1937"/>
                  <a:pt x="1668" y="1920"/>
                  <a:pt x="1693" y="1920"/>
                </a:cubicBezTo>
                <a:cubicBezTo>
                  <a:pt x="1704" y="1920"/>
                  <a:pt x="1715" y="1923"/>
                  <a:pt x="1726" y="1931"/>
                </a:cubicBezTo>
                <a:cubicBezTo>
                  <a:pt x="1816" y="1976"/>
                  <a:pt x="1863" y="2049"/>
                  <a:pt x="1925" y="2049"/>
                </a:cubicBezTo>
                <a:cubicBezTo>
                  <a:pt x="1953" y="2049"/>
                  <a:pt x="1983" y="2034"/>
                  <a:pt x="2022" y="1996"/>
                </a:cubicBezTo>
                <a:cubicBezTo>
                  <a:pt x="2033" y="1984"/>
                  <a:pt x="2048" y="1978"/>
                  <a:pt x="2063" y="1978"/>
                </a:cubicBezTo>
                <a:cubicBezTo>
                  <a:pt x="2078" y="1978"/>
                  <a:pt x="2093" y="1984"/>
                  <a:pt x="2104" y="1996"/>
                </a:cubicBezTo>
                <a:cubicBezTo>
                  <a:pt x="2158" y="2043"/>
                  <a:pt x="2205" y="2102"/>
                  <a:pt x="2240" y="2161"/>
                </a:cubicBezTo>
                <a:cubicBezTo>
                  <a:pt x="2301" y="2125"/>
                  <a:pt x="2355" y="2106"/>
                  <a:pt x="2400" y="2106"/>
                </a:cubicBezTo>
                <a:cubicBezTo>
                  <a:pt x="2479" y="2106"/>
                  <a:pt x="2531" y="2163"/>
                  <a:pt x="2542" y="2280"/>
                </a:cubicBezTo>
                <a:cubicBezTo>
                  <a:pt x="2926" y="2132"/>
                  <a:pt x="3381" y="1682"/>
                  <a:pt x="3441" y="1280"/>
                </a:cubicBezTo>
                <a:cubicBezTo>
                  <a:pt x="3456" y="1182"/>
                  <a:pt x="3424" y="1144"/>
                  <a:pt x="3365" y="1144"/>
                </a:cubicBezTo>
                <a:cubicBezTo>
                  <a:pt x="3207" y="1144"/>
                  <a:pt x="2859" y="1421"/>
                  <a:pt x="2790" y="1499"/>
                </a:cubicBezTo>
                <a:cubicBezTo>
                  <a:pt x="2778" y="1512"/>
                  <a:pt x="2765" y="1518"/>
                  <a:pt x="2753" y="1518"/>
                </a:cubicBezTo>
                <a:cubicBezTo>
                  <a:pt x="2714" y="1518"/>
                  <a:pt x="2679" y="1467"/>
                  <a:pt x="2701" y="1422"/>
                </a:cubicBezTo>
                <a:cubicBezTo>
                  <a:pt x="2772" y="1274"/>
                  <a:pt x="3121" y="382"/>
                  <a:pt x="2820" y="328"/>
                </a:cubicBezTo>
                <a:cubicBezTo>
                  <a:pt x="2806" y="326"/>
                  <a:pt x="2793" y="325"/>
                  <a:pt x="2779" y="325"/>
                </a:cubicBezTo>
                <a:cubicBezTo>
                  <a:pt x="2446" y="325"/>
                  <a:pt x="2285" y="1024"/>
                  <a:pt x="2223" y="1263"/>
                </a:cubicBezTo>
                <a:cubicBezTo>
                  <a:pt x="2214" y="1292"/>
                  <a:pt x="2189" y="1307"/>
                  <a:pt x="2164" y="1307"/>
                </a:cubicBezTo>
                <a:cubicBezTo>
                  <a:pt x="2140" y="1307"/>
                  <a:pt x="2116" y="1292"/>
                  <a:pt x="2110" y="1263"/>
                </a:cubicBezTo>
                <a:cubicBezTo>
                  <a:pt x="2098" y="1245"/>
                  <a:pt x="2093" y="1221"/>
                  <a:pt x="2087" y="1204"/>
                </a:cubicBezTo>
                <a:cubicBezTo>
                  <a:pt x="2073" y="1214"/>
                  <a:pt x="2058" y="1220"/>
                  <a:pt x="2043" y="1220"/>
                </a:cubicBezTo>
                <a:cubicBezTo>
                  <a:pt x="2025" y="1220"/>
                  <a:pt x="2008" y="1211"/>
                  <a:pt x="1998" y="1192"/>
                </a:cubicBezTo>
                <a:cubicBezTo>
                  <a:pt x="1891" y="961"/>
                  <a:pt x="1951" y="689"/>
                  <a:pt x="1957" y="441"/>
                </a:cubicBezTo>
                <a:cubicBezTo>
                  <a:pt x="1957" y="423"/>
                  <a:pt x="1974" y="399"/>
                  <a:pt x="1992" y="394"/>
                </a:cubicBezTo>
                <a:cubicBezTo>
                  <a:pt x="1957" y="334"/>
                  <a:pt x="1921" y="281"/>
                  <a:pt x="1880" y="228"/>
                </a:cubicBezTo>
                <a:cubicBezTo>
                  <a:pt x="1825" y="168"/>
                  <a:pt x="1704" y="1"/>
                  <a:pt x="159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8" name="Google Shape;218;p2">
            <a:extLst>
              <a:ext uri="{FF2B5EF4-FFF2-40B4-BE49-F238E27FC236}">
                <a16:creationId xmlns:a16="http://schemas.microsoft.com/office/drawing/2014/main" id="{150AB6D5-4212-344F-9E85-BC779A3DE2BC}"/>
              </a:ext>
            </a:extLst>
          </p:cNvPr>
          <p:cNvSpPr/>
          <p:nvPr/>
        </p:nvSpPr>
        <p:spPr>
          <a:xfrm>
            <a:off x="7153493" y="7356344"/>
            <a:ext cx="485696" cy="276659"/>
          </a:xfrm>
          <a:custGeom>
            <a:avLst/>
            <a:gdLst/>
            <a:ahLst/>
            <a:cxnLst/>
            <a:rect l="l" t="t" r="r" b="b"/>
            <a:pathLst>
              <a:path w="3620" h="2062" extrusionOk="0">
                <a:moveTo>
                  <a:pt x="1550" y="0"/>
                </a:moveTo>
                <a:cubicBezTo>
                  <a:pt x="1530" y="0"/>
                  <a:pt x="1510" y="4"/>
                  <a:pt x="1491" y="10"/>
                </a:cubicBezTo>
                <a:cubicBezTo>
                  <a:pt x="1443" y="28"/>
                  <a:pt x="1402" y="69"/>
                  <a:pt x="1378" y="117"/>
                </a:cubicBezTo>
                <a:cubicBezTo>
                  <a:pt x="1343" y="188"/>
                  <a:pt x="1319" y="264"/>
                  <a:pt x="1313" y="341"/>
                </a:cubicBezTo>
                <a:cubicBezTo>
                  <a:pt x="1290" y="489"/>
                  <a:pt x="1284" y="631"/>
                  <a:pt x="1284" y="779"/>
                </a:cubicBezTo>
                <a:cubicBezTo>
                  <a:pt x="1284" y="956"/>
                  <a:pt x="1296" y="1128"/>
                  <a:pt x="1307" y="1305"/>
                </a:cubicBezTo>
                <a:cubicBezTo>
                  <a:pt x="1248" y="1216"/>
                  <a:pt x="1189" y="1128"/>
                  <a:pt x="1124" y="1039"/>
                </a:cubicBezTo>
                <a:cubicBezTo>
                  <a:pt x="1059" y="950"/>
                  <a:pt x="982" y="867"/>
                  <a:pt x="900" y="796"/>
                </a:cubicBezTo>
                <a:cubicBezTo>
                  <a:pt x="852" y="755"/>
                  <a:pt x="799" y="726"/>
                  <a:pt x="746" y="702"/>
                </a:cubicBezTo>
                <a:cubicBezTo>
                  <a:pt x="713" y="687"/>
                  <a:pt x="678" y="680"/>
                  <a:pt x="642" y="680"/>
                </a:cubicBezTo>
                <a:cubicBezTo>
                  <a:pt x="607" y="680"/>
                  <a:pt x="571" y="687"/>
                  <a:pt x="539" y="702"/>
                </a:cubicBezTo>
                <a:cubicBezTo>
                  <a:pt x="415" y="767"/>
                  <a:pt x="350" y="897"/>
                  <a:pt x="361" y="1033"/>
                </a:cubicBezTo>
                <a:cubicBezTo>
                  <a:pt x="373" y="1145"/>
                  <a:pt x="415" y="1258"/>
                  <a:pt x="468" y="1358"/>
                </a:cubicBezTo>
                <a:cubicBezTo>
                  <a:pt x="527" y="1465"/>
                  <a:pt x="592" y="1571"/>
                  <a:pt x="669" y="1666"/>
                </a:cubicBezTo>
                <a:cubicBezTo>
                  <a:pt x="633" y="1648"/>
                  <a:pt x="598" y="1630"/>
                  <a:pt x="563" y="1618"/>
                </a:cubicBezTo>
                <a:cubicBezTo>
                  <a:pt x="438" y="1553"/>
                  <a:pt x="296" y="1524"/>
                  <a:pt x="160" y="1512"/>
                </a:cubicBezTo>
                <a:cubicBezTo>
                  <a:pt x="119" y="1512"/>
                  <a:pt x="78" y="1530"/>
                  <a:pt x="48" y="1553"/>
                </a:cubicBezTo>
                <a:cubicBezTo>
                  <a:pt x="30" y="1571"/>
                  <a:pt x="19" y="1589"/>
                  <a:pt x="13" y="1606"/>
                </a:cubicBezTo>
                <a:cubicBezTo>
                  <a:pt x="1" y="1630"/>
                  <a:pt x="1" y="1648"/>
                  <a:pt x="1" y="1672"/>
                </a:cubicBezTo>
                <a:cubicBezTo>
                  <a:pt x="13" y="1742"/>
                  <a:pt x="54" y="1807"/>
                  <a:pt x="113" y="1855"/>
                </a:cubicBezTo>
                <a:cubicBezTo>
                  <a:pt x="220" y="1938"/>
                  <a:pt x="338" y="2009"/>
                  <a:pt x="456" y="2062"/>
                </a:cubicBezTo>
                <a:lnTo>
                  <a:pt x="474" y="2056"/>
                </a:lnTo>
                <a:lnTo>
                  <a:pt x="468" y="2044"/>
                </a:lnTo>
                <a:cubicBezTo>
                  <a:pt x="356" y="1985"/>
                  <a:pt x="243" y="1908"/>
                  <a:pt x="149" y="1819"/>
                </a:cubicBezTo>
                <a:cubicBezTo>
                  <a:pt x="101" y="1784"/>
                  <a:pt x="72" y="1731"/>
                  <a:pt x="60" y="1672"/>
                </a:cubicBezTo>
                <a:cubicBezTo>
                  <a:pt x="60" y="1648"/>
                  <a:pt x="72" y="1624"/>
                  <a:pt x="90" y="1606"/>
                </a:cubicBezTo>
                <a:cubicBezTo>
                  <a:pt x="113" y="1595"/>
                  <a:pt x="137" y="1589"/>
                  <a:pt x="166" y="1589"/>
                </a:cubicBezTo>
                <a:cubicBezTo>
                  <a:pt x="291" y="1606"/>
                  <a:pt x="415" y="1642"/>
                  <a:pt x="521" y="1707"/>
                </a:cubicBezTo>
                <a:cubicBezTo>
                  <a:pt x="639" y="1766"/>
                  <a:pt x="758" y="1831"/>
                  <a:pt x="864" y="1902"/>
                </a:cubicBezTo>
                <a:cubicBezTo>
                  <a:pt x="875" y="1907"/>
                  <a:pt x="886" y="1910"/>
                  <a:pt x="898" y="1910"/>
                </a:cubicBezTo>
                <a:cubicBezTo>
                  <a:pt x="912" y="1910"/>
                  <a:pt x="925" y="1906"/>
                  <a:pt x="935" y="1896"/>
                </a:cubicBezTo>
                <a:cubicBezTo>
                  <a:pt x="959" y="1873"/>
                  <a:pt x="959" y="1837"/>
                  <a:pt x="941" y="1813"/>
                </a:cubicBezTo>
                <a:cubicBezTo>
                  <a:pt x="799" y="1660"/>
                  <a:pt x="681" y="1488"/>
                  <a:pt x="580" y="1305"/>
                </a:cubicBezTo>
                <a:cubicBezTo>
                  <a:pt x="533" y="1222"/>
                  <a:pt x="503" y="1128"/>
                  <a:pt x="492" y="1027"/>
                </a:cubicBezTo>
                <a:cubicBezTo>
                  <a:pt x="486" y="986"/>
                  <a:pt x="497" y="944"/>
                  <a:pt x="515" y="903"/>
                </a:cubicBezTo>
                <a:cubicBezTo>
                  <a:pt x="533" y="873"/>
                  <a:pt x="557" y="844"/>
                  <a:pt x="592" y="826"/>
                </a:cubicBezTo>
                <a:cubicBezTo>
                  <a:pt x="606" y="819"/>
                  <a:pt x="621" y="816"/>
                  <a:pt x="637" y="816"/>
                </a:cubicBezTo>
                <a:cubicBezTo>
                  <a:pt x="691" y="816"/>
                  <a:pt x="757" y="851"/>
                  <a:pt x="817" y="897"/>
                </a:cubicBezTo>
                <a:cubicBezTo>
                  <a:pt x="894" y="968"/>
                  <a:pt x="959" y="1039"/>
                  <a:pt x="1018" y="1122"/>
                </a:cubicBezTo>
                <a:cubicBezTo>
                  <a:pt x="1142" y="1293"/>
                  <a:pt x="1248" y="1470"/>
                  <a:pt x="1343" y="1660"/>
                </a:cubicBezTo>
                <a:cubicBezTo>
                  <a:pt x="1356" y="1682"/>
                  <a:pt x="1377" y="1691"/>
                  <a:pt x="1399" y="1691"/>
                </a:cubicBezTo>
                <a:cubicBezTo>
                  <a:pt x="1435" y="1691"/>
                  <a:pt x="1473" y="1663"/>
                  <a:pt x="1473" y="1618"/>
                </a:cubicBezTo>
                <a:cubicBezTo>
                  <a:pt x="1449" y="1340"/>
                  <a:pt x="1426" y="1057"/>
                  <a:pt x="1426" y="779"/>
                </a:cubicBezTo>
                <a:cubicBezTo>
                  <a:pt x="1426" y="643"/>
                  <a:pt x="1432" y="507"/>
                  <a:pt x="1449" y="365"/>
                </a:cubicBezTo>
                <a:cubicBezTo>
                  <a:pt x="1461" y="306"/>
                  <a:pt x="1479" y="247"/>
                  <a:pt x="1503" y="188"/>
                </a:cubicBezTo>
                <a:cubicBezTo>
                  <a:pt x="1508" y="170"/>
                  <a:pt x="1520" y="158"/>
                  <a:pt x="1532" y="146"/>
                </a:cubicBezTo>
                <a:cubicBezTo>
                  <a:pt x="1550" y="146"/>
                  <a:pt x="1562" y="152"/>
                  <a:pt x="1574" y="158"/>
                </a:cubicBezTo>
                <a:cubicBezTo>
                  <a:pt x="1621" y="193"/>
                  <a:pt x="1662" y="241"/>
                  <a:pt x="1692" y="294"/>
                </a:cubicBezTo>
                <a:cubicBezTo>
                  <a:pt x="1721" y="353"/>
                  <a:pt x="1751" y="412"/>
                  <a:pt x="1780" y="471"/>
                </a:cubicBezTo>
                <a:cubicBezTo>
                  <a:pt x="1828" y="601"/>
                  <a:pt x="1869" y="731"/>
                  <a:pt x="1905" y="867"/>
                </a:cubicBezTo>
                <a:cubicBezTo>
                  <a:pt x="1976" y="1133"/>
                  <a:pt x="2005" y="1411"/>
                  <a:pt x="1993" y="1683"/>
                </a:cubicBezTo>
                <a:cubicBezTo>
                  <a:pt x="1997" y="1730"/>
                  <a:pt x="2032" y="1756"/>
                  <a:pt x="2067" y="1756"/>
                </a:cubicBezTo>
                <a:cubicBezTo>
                  <a:pt x="2095" y="1756"/>
                  <a:pt x="2122" y="1740"/>
                  <a:pt x="2135" y="1707"/>
                </a:cubicBezTo>
                <a:cubicBezTo>
                  <a:pt x="2200" y="1465"/>
                  <a:pt x="2277" y="1222"/>
                  <a:pt x="2366" y="986"/>
                </a:cubicBezTo>
                <a:cubicBezTo>
                  <a:pt x="2407" y="867"/>
                  <a:pt x="2460" y="755"/>
                  <a:pt x="2519" y="649"/>
                </a:cubicBezTo>
                <a:cubicBezTo>
                  <a:pt x="2543" y="595"/>
                  <a:pt x="2579" y="542"/>
                  <a:pt x="2614" y="501"/>
                </a:cubicBezTo>
                <a:cubicBezTo>
                  <a:pt x="2632" y="483"/>
                  <a:pt x="2650" y="465"/>
                  <a:pt x="2667" y="454"/>
                </a:cubicBezTo>
                <a:cubicBezTo>
                  <a:pt x="2676" y="449"/>
                  <a:pt x="2684" y="445"/>
                  <a:pt x="2692" y="445"/>
                </a:cubicBezTo>
                <a:cubicBezTo>
                  <a:pt x="2696" y="445"/>
                  <a:pt x="2699" y="446"/>
                  <a:pt x="2703" y="448"/>
                </a:cubicBezTo>
                <a:cubicBezTo>
                  <a:pt x="2721" y="454"/>
                  <a:pt x="2726" y="465"/>
                  <a:pt x="2738" y="477"/>
                </a:cubicBezTo>
                <a:cubicBezTo>
                  <a:pt x="2744" y="501"/>
                  <a:pt x="2756" y="530"/>
                  <a:pt x="2756" y="554"/>
                </a:cubicBezTo>
                <a:cubicBezTo>
                  <a:pt x="2762" y="613"/>
                  <a:pt x="2768" y="672"/>
                  <a:pt x="2762" y="731"/>
                </a:cubicBezTo>
                <a:cubicBezTo>
                  <a:pt x="2756" y="856"/>
                  <a:pt x="2738" y="980"/>
                  <a:pt x="2709" y="1098"/>
                </a:cubicBezTo>
                <a:cubicBezTo>
                  <a:pt x="2655" y="1346"/>
                  <a:pt x="2590" y="1589"/>
                  <a:pt x="2508" y="1831"/>
                </a:cubicBezTo>
                <a:cubicBezTo>
                  <a:pt x="2502" y="1855"/>
                  <a:pt x="2508" y="1878"/>
                  <a:pt x="2531" y="1896"/>
                </a:cubicBezTo>
                <a:cubicBezTo>
                  <a:pt x="2542" y="1907"/>
                  <a:pt x="2555" y="1911"/>
                  <a:pt x="2570" y="1911"/>
                </a:cubicBezTo>
                <a:cubicBezTo>
                  <a:pt x="2588" y="1911"/>
                  <a:pt x="2607" y="1904"/>
                  <a:pt x="2620" y="1890"/>
                </a:cubicBezTo>
                <a:cubicBezTo>
                  <a:pt x="2732" y="1760"/>
                  <a:pt x="2856" y="1636"/>
                  <a:pt x="2987" y="1518"/>
                </a:cubicBezTo>
                <a:cubicBezTo>
                  <a:pt x="3052" y="1465"/>
                  <a:pt x="3123" y="1417"/>
                  <a:pt x="3193" y="1370"/>
                </a:cubicBezTo>
                <a:cubicBezTo>
                  <a:pt x="3253" y="1329"/>
                  <a:pt x="3329" y="1305"/>
                  <a:pt x="3406" y="1299"/>
                </a:cubicBezTo>
                <a:cubicBezTo>
                  <a:pt x="3436" y="1299"/>
                  <a:pt x="3460" y="1311"/>
                  <a:pt x="3483" y="1329"/>
                </a:cubicBezTo>
                <a:cubicBezTo>
                  <a:pt x="3495" y="1352"/>
                  <a:pt x="3501" y="1382"/>
                  <a:pt x="3495" y="1411"/>
                </a:cubicBezTo>
                <a:cubicBezTo>
                  <a:pt x="3477" y="1488"/>
                  <a:pt x="3448" y="1565"/>
                  <a:pt x="3400" y="1636"/>
                </a:cubicBezTo>
                <a:cubicBezTo>
                  <a:pt x="3312" y="1784"/>
                  <a:pt x="3211" y="1926"/>
                  <a:pt x="3105" y="2062"/>
                </a:cubicBezTo>
                <a:cubicBezTo>
                  <a:pt x="3247" y="1955"/>
                  <a:pt x="3371" y="1825"/>
                  <a:pt x="3477" y="1683"/>
                </a:cubicBezTo>
                <a:cubicBezTo>
                  <a:pt x="3536" y="1606"/>
                  <a:pt x="3584" y="1524"/>
                  <a:pt x="3601" y="1429"/>
                </a:cubicBezTo>
                <a:cubicBezTo>
                  <a:pt x="3619" y="1370"/>
                  <a:pt x="3607" y="1305"/>
                  <a:pt x="3572" y="1258"/>
                </a:cubicBezTo>
                <a:cubicBezTo>
                  <a:pt x="3531" y="1210"/>
                  <a:pt x="3471" y="1181"/>
                  <a:pt x="3412" y="1181"/>
                </a:cubicBezTo>
                <a:lnTo>
                  <a:pt x="3412" y="1187"/>
                </a:lnTo>
                <a:cubicBezTo>
                  <a:pt x="3312" y="1187"/>
                  <a:pt x="3211" y="1216"/>
                  <a:pt x="3128" y="1269"/>
                </a:cubicBezTo>
                <a:cubicBezTo>
                  <a:pt x="3052" y="1317"/>
                  <a:pt x="2975" y="1370"/>
                  <a:pt x="2910" y="1429"/>
                </a:cubicBezTo>
                <a:cubicBezTo>
                  <a:pt x="2839" y="1488"/>
                  <a:pt x="2774" y="1547"/>
                  <a:pt x="2709" y="1612"/>
                </a:cubicBezTo>
                <a:cubicBezTo>
                  <a:pt x="2762" y="1453"/>
                  <a:pt x="2803" y="1293"/>
                  <a:pt x="2839" y="1128"/>
                </a:cubicBezTo>
                <a:cubicBezTo>
                  <a:pt x="2868" y="997"/>
                  <a:pt x="2886" y="867"/>
                  <a:pt x="2898" y="737"/>
                </a:cubicBezTo>
                <a:cubicBezTo>
                  <a:pt x="2904" y="672"/>
                  <a:pt x="2898" y="601"/>
                  <a:pt x="2892" y="530"/>
                </a:cubicBezTo>
                <a:cubicBezTo>
                  <a:pt x="2886" y="495"/>
                  <a:pt x="2874" y="459"/>
                  <a:pt x="2856" y="424"/>
                </a:cubicBezTo>
                <a:cubicBezTo>
                  <a:pt x="2839" y="377"/>
                  <a:pt x="2803" y="341"/>
                  <a:pt x="2756" y="323"/>
                </a:cubicBezTo>
                <a:cubicBezTo>
                  <a:pt x="2737" y="316"/>
                  <a:pt x="2718" y="313"/>
                  <a:pt x="2698" y="313"/>
                </a:cubicBezTo>
                <a:cubicBezTo>
                  <a:pt x="2668" y="313"/>
                  <a:pt x="2637" y="321"/>
                  <a:pt x="2608" y="335"/>
                </a:cubicBezTo>
                <a:cubicBezTo>
                  <a:pt x="2573" y="353"/>
                  <a:pt x="2543" y="377"/>
                  <a:pt x="2519" y="406"/>
                </a:cubicBezTo>
                <a:cubicBezTo>
                  <a:pt x="2472" y="459"/>
                  <a:pt x="2431" y="519"/>
                  <a:pt x="2401" y="578"/>
                </a:cubicBezTo>
                <a:cubicBezTo>
                  <a:pt x="2336" y="696"/>
                  <a:pt x="2283" y="814"/>
                  <a:pt x="2236" y="932"/>
                </a:cubicBezTo>
                <a:cubicBezTo>
                  <a:pt x="2200" y="1039"/>
                  <a:pt x="2165" y="1139"/>
                  <a:pt x="2129" y="1246"/>
                </a:cubicBezTo>
                <a:cubicBezTo>
                  <a:pt x="2106" y="1104"/>
                  <a:pt x="2082" y="968"/>
                  <a:pt x="2047" y="832"/>
                </a:cubicBezTo>
                <a:cubicBezTo>
                  <a:pt x="2017" y="690"/>
                  <a:pt x="1970" y="548"/>
                  <a:pt x="1916" y="418"/>
                </a:cubicBezTo>
                <a:cubicBezTo>
                  <a:pt x="1887" y="347"/>
                  <a:pt x="1851" y="282"/>
                  <a:pt x="1816" y="217"/>
                </a:cubicBezTo>
                <a:cubicBezTo>
                  <a:pt x="1775" y="140"/>
                  <a:pt x="1721" y="81"/>
                  <a:pt x="1656" y="34"/>
                </a:cubicBezTo>
                <a:cubicBezTo>
                  <a:pt x="1622" y="11"/>
                  <a:pt x="1586" y="0"/>
                  <a:pt x="15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9" name="Google Shape;219;p2">
            <a:extLst>
              <a:ext uri="{FF2B5EF4-FFF2-40B4-BE49-F238E27FC236}">
                <a16:creationId xmlns:a16="http://schemas.microsoft.com/office/drawing/2014/main" id="{79C396ED-09CE-B141-BE5F-59745D2D7995}"/>
              </a:ext>
            </a:extLst>
          </p:cNvPr>
          <p:cNvSpPr/>
          <p:nvPr/>
        </p:nvSpPr>
        <p:spPr>
          <a:xfrm>
            <a:off x="1492103" y="8040609"/>
            <a:ext cx="17576" cy="82649"/>
          </a:xfrm>
          <a:custGeom>
            <a:avLst/>
            <a:gdLst/>
            <a:ahLst/>
            <a:cxnLst/>
            <a:rect l="l" t="t" r="r" b="b"/>
            <a:pathLst>
              <a:path w="131" h="616" extrusionOk="0">
                <a:moveTo>
                  <a:pt x="59" y="1"/>
                </a:moveTo>
                <a:cubicBezTo>
                  <a:pt x="24" y="1"/>
                  <a:pt x="0" y="267"/>
                  <a:pt x="0" y="438"/>
                </a:cubicBezTo>
                <a:cubicBezTo>
                  <a:pt x="0" y="610"/>
                  <a:pt x="30" y="616"/>
                  <a:pt x="65" y="616"/>
                </a:cubicBezTo>
                <a:cubicBezTo>
                  <a:pt x="101" y="616"/>
                  <a:pt x="130" y="604"/>
                  <a:pt x="130" y="432"/>
                </a:cubicBezTo>
                <a:cubicBezTo>
                  <a:pt x="130" y="267"/>
                  <a:pt x="95" y="1"/>
                  <a:pt x="59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0" name="Google Shape;220;p2">
            <a:extLst>
              <a:ext uri="{FF2B5EF4-FFF2-40B4-BE49-F238E27FC236}">
                <a16:creationId xmlns:a16="http://schemas.microsoft.com/office/drawing/2014/main" id="{037E746C-0EFF-634A-80DE-81F01162094A}"/>
              </a:ext>
            </a:extLst>
          </p:cNvPr>
          <p:cNvSpPr/>
          <p:nvPr/>
        </p:nvSpPr>
        <p:spPr>
          <a:xfrm>
            <a:off x="1551539" y="8024777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1" name="Google Shape;221;p2">
            <a:extLst>
              <a:ext uri="{FF2B5EF4-FFF2-40B4-BE49-F238E27FC236}">
                <a16:creationId xmlns:a16="http://schemas.microsoft.com/office/drawing/2014/main" id="{5A6ACEE8-1304-4149-8840-AA94E39FAF84}"/>
              </a:ext>
            </a:extLst>
          </p:cNvPr>
          <p:cNvSpPr/>
          <p:nvPr/>
        </p:nvSpPr>
        <p:spPr>
          <a:xfrm>
            <a:off x="1640359" y="8036717"/>
            <a:ext cx="39848" cy="95395"/>
          </a:xfrm>
          <a:custGeom>
            <a:avLst/>
            <a:gdLst/>
            <a:ahLst/>
            <a:cxnLst/>
            <a:rect l="l" t="t" r="r" b="b"/>
            <a:pathLst>
              <a:path w="297" h="711" extrusionOk="0">
                <a:moveTo>
                  <a:pt x="254" y="0"/>
                </a:moveTo>
                <a:cubicBezTo>
                  <a:pt x="224" y="0"/>
                  <a:pt x="130" y="298"/>
                  <a:pt x="66" y="485"/>
                </a:cubicBezTo>
                <a:cubicBezTo>
                  <a:pt x="1" y="668"/>
                  <a:pt x="25" y="692"/>
                  <a:pt x="60" y="704"/>
                </a:cubicBezTo>
                <a:cubicBezTo>
                  <a:pt x="67" y="708"/>
                  <a:pt x="74" y="711"/>
                  <a:pt x="82" y="711"/>
                </a:cubicBezTo>
                <a:cubicBezTo>
                  <a:pt x="108" y="711"/>
                  <a:pt x="140" y="676"/>
                  <a:pt x="190" y="526"/>
                </a:cubicBezTo>
                <a:cubicBezTo>
                  <a:pt x="255" y="331"/>
                  <a:pt x="297" y="6"/>
                  <a:pt x="255" y="0"/>
                </a:cubicBezTo>
                <a:cubicBezTo>
                  <a:pt x="255" y="0"/>
                  <a:pt x="255" y="0"/>
                  <a:pt x="2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2" name="Google Shape;222;p2">
            <a:extLst>
              <a:ext uri="{FF2B5EF4-FFF2-40B4-BE49-F238E27FC236}">
                <a16:creationId xmlns:a16="http://schemas.microsoft.com/office/drawing/2014/main" id="{DF46909C-914B-3742-8353-022D770CBDBB}"/>
              </a:ext>
            </a:extLst>
          </p:cNvPr>
          <p:cNvSpPr/>
          <p:nvPr/>
        </p:nvSpPr>
        <p:spPr>
          <a:xfrm>
            <a:off x="2373325" y="8065967"/>
            <a:ext cx="47764" cy="75135"/>
          </a:xfrm>
          <a:custGeom>
            <a:avLst/>
            <a:gdLst/>
            <a:ahLst/>
            <a:cxnLst/>
            <a:rect l="l" t="t" r="r" b="b"/>
            <a:pathLst>
              <a:path w="356" h="560" extrusionOk="0">
                <a:moveTo>
                  <a:pt x="45" y="0"/>
                </a:moveTo>
                <a:cubicBezTo>
                  <a:pt x="44" y="0"/>
                  <a:pt x="43" y="1"/>
                  <a:pt x="42" y="1"/>
                </a:cubicBezTo>
                <a:cubicBezTo>
                  <a:pt x="1" y="13"/>
                  <a:pt x="72" y="273"/>
                  <a:pt x="161" y="427"/>
                </a:cubicBezTo>
                <a:cubicBezTo>
                  <a:pt x="220" y="533"/>
                  <a:pt x="252" y="560"/>
                  <a:pt x="279" y="560"/>
                </a:cubicBezTo>
                <a:cubicBezTo>
                  <a:pt x="289" y="560"/>
                  <a:pt x="298" y="556"/>
                  <a:pt x="308" y="551"/>
                </a:cubicBezTo>
                <a:cubicBezTo>
                  <a:pt x="338" y="533"/>
                  <a:pt x="356" y="509"/>
                  <a:pt x="273" y="367"/>
                </a:cubicBezTo>
                <a:cubicBezTo>
                  <a:pt x="198" y="223"/>
                  <a:pt x="78" y="0"/>
                  <a:pt x="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3" name="Google Shape;223;p2">
            <a:extLst>
              <a:ext uri="{FF2B5EF4-FFF2-40B4-BE49-F238E27FC236}">
                <a16:creationId xmlns:a16="http://schemas.microsoft.com/office/drawing/2014/main" id="{1510FD69-3786-5D44-827D-063EA2C6C57E}"/>
              </a:ext>
            </a:extLst>
          </p:cNvPr>
          <p:cNvSpPr/>
          <p:nvPr/>
        </p:nvSpPr>
        <p:spPr>
          <a:xfrm>
            <a:off x="2460667" y="8034973"/>
            <a:ext cx="20796" cy="90699"/>
          </a:xfrm>
          <a:custGeom>
            <a:avLst/>
            <a:gdLst/>
            <a:ahLst/>
            <a:cxnLst/>
            <a:rect l="l" t="t" r="r" b="b"/>
            <a:pathLst>
              <a:path w="155" h="676" extrusionOk="0">
                <a:moveTo>
                  <a:pt x="87" y="1"/>
                </a:moveTo>
                <a:cubicBezTo>
                  <a:pt x="69" y="1"/>
                  <a:pt x="47" y="70"/>
                  <a:pt x="30" y="161"/>
                </a:cubicBezTo>
                <a:cubicBezTo>
                  <a:pt x="6" y="267"/>
                  <a:pt x="0" y="374"/>
                  <a:pt x="6" y="480"/>
                </a:cubicBezTo>
                <a:cubicBezTo>
                  <a:pt x="24" y="675"/>
                  <a:pt x="59" y="675"/>
                  <a:pt x="95" y="675"/>
                </a:cubicBezTo>
                <a:cubicBezTo>
                  <a:pt x="130" y="669"/>
                  <a:pt x="154" y="652"/>
                  <a:pt x="136" y="474"/>
                </a:cubicBezTo>
                <a:cubicBezTo>
                  <a:pt x="130" y="397"/>
                  <a:pt x="124" y="291"/>
                  <a:pt x="119" y="167"/>
                </a:cubicBezTo>
                <a:lnTo>
                  <a:pt x="119" y="173"/>
                </a:lnTo>
                <a:cubicBezTo>
                  <a:pt x="113" y="78"/>
                  <a:pt x="107" y="1"/>
                  <a:pt x="89" y="1"/>
                </a:cubicBezTo>
                <a:cubicBezTo>
                  <a:pt x="88" y="1"/>
                  <a:pt x="88" y="1"/>
                  <a:pt x="87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4" name="Google Shape;224;p2">
            <a:extLst>
              <a:ext uri="{FF2B5EF4-FFF2-40B4-BE49-F238E27FC236}">
                <a16:creationId xmlns:a16="http://schemas.microsoft.com/office/drawing/2014/main" id="{C5ABF4F5-1A70-CF4C-836D-7E4B4E4F4B28}"/>
              </a:ext>
            </a:extLst>
          </p:cNvPr>
          <p:cNvSpPr/>
          <p:nvPr/>
        </p:nvSpPr>
        <p:spPr>
          <a:xfrm>
            <a:off x="2576455" y="8089849"/>
            <a:ext cx="19991" cy="59035"/>
          </a:xfrm>
          <a:custGeom>
            <a:avLst/>
            <a:gdLst/>
            <a:ahLst/>
            <a:cxnLst/>
            <a:rect l="l" t="t" r="r" b="b"/>
            <a:pathLst>
              <a:path w="149" h="440" extrusionOk="0">
                <a:moveTo>
                  <a:pt x="73" y="0"/>
                </a:moveTo>
                <a:cubicBezTo>
                  <a:pt x="73" y="0"/>
                  <a:pt x="72" y="0"/>
                  <a:pt x="71" y="0"/>
                </a:cubicBezTo>
                <a:cubicBezTo>
                  <a:pt x="36" y="0"/>
                  <a:pt x="18" y="189"/>
                  <a:pt x="6" y="308"/>
                </a:cubicBezTo>
                <a:cubicBezTo>
                  <a:pt x="1" y="426"/>
                  <a:pt x="30" y="438"/>
                  <a:pt x="66" y="438"/>
                </a:cubicBezTo>
                <a:cubicBezTo>
                  <a:pt x="71" y="439"/>
                  <a:pt x="76" y="439"/>
                  <a:pt x="81" y="439"/>
                </a:cubicBezTo>
                <a:cubicBezTo>
                  <a:pt x="109" y="439"/>
                  <a:pt x="131" y="419"/>
                  <a:pt x="137" y="314"/>
                </a:cubicBezTo>
                <a:cubicBezTo>
                  <a:pt x="148" y="191"/>
                  <a:pt x="114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5" name="Google Shape;225;p2">
            <a:extLst>
              <a:ext uri="{FF2B5EF4-FFF2-40B4-BE49-F238E27FC236}">
                <a16:creationId xmlns:a16="http://schemas.microsoft.com/office/drawing/2014/main" id="{BD468A76-5339-BC45-A055-6F625E8BD0F0}"/>
              </a:ext>
            </a:extLst>
          </p:cNvPr>
          <p:cNvSpPr/>
          <p:nvPr/>
        </p:nvSpPr>
        <p:spPr>
          <a:xfrm>
            <a:off x="2855661" y="8637125"/>
            <a:ext cx="22407" cy="81307"/>
          </a:xfrm>
          <a:custGeom>
            <a:avLst/>
            <a:gdLst/>
            <a:ahLst/>
            <a:cxnLst/>
            <a:rect l="l" t="t" r="r" b="b"/>
            <a:pathLst>
              <a:path w="167" h="606" extrusionOk="0">
                <a:moveTo>
                  <a:pt x="78" y="1"/>
                </a:moveTo>
                <a:lnTo>
                  <a:pt x="78" y="7"/>
                </a:lnTo>
                <a:cubicBezTo>
                  <a:pt x="60" y="7"/>
                  <a:pt x="36" y="66"/>
                  <a:pt x="18" y="154"/>
                </a:cubicBezTo>
                <a:cubicBezTo>
                  <a:pt x="7" y="249"/>
                  <a:pt x="1" y="344"/>
                  <a:pt x="13" y="438"/>
                </a:cubicBezTo>
                <a:cubicBezTo>
                  <a:pt x="32" y="583"/>
                  <a:pt x="61" y="606"/>
                  <a:pt x="90" y="606"/>
                </a:cubicBezTo>
                <a:cubicBezTo>
                  <a:pt x="96" y="606"/>
                  <a:pt x="102" y="605"/>
                  <a:pt x="107" y="604"/>
                </a:cubicBezTo>
                <a:cubicBezTo>
                  <a:pt x="137" y="598"/>
                  <a:pt x="166" y="580"/>
                  <a:pt x="143" y="421"/>
                </a:cubicBezTo>
                <a:cubicBezTo>
                  <a:pt x="119" y="261"/>
                  <a:pt x="107" y="7"/>
                  <a:pt x="7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6" name="Google Shape;226;p2">
            <a:extLst>
              <a:ext uri="{FF2B5EF4-FFF2-40B4-BE49-F238E27FC236}">
                <a16:creationId xmlns:a16="http://schemas.microsoft.com/office/drawing/2014/main" id="{686B5EA1-6715-5C4F-858A-1CF738CD1551}"/>
              </a:ext>
            </a:extLst>
          </p:cNvPr>
          <p:cNvSpPr/>
          <p:nvPr/>
        </p:nvSpPr>
        <p:spPr>
          <a:xfrm>
            <a:off x="2943005" y="8651482"/>
            <a:ext cx="29383" cy="75807"/>
          </a:xfrm>
          <a:custGeom>
            <a:avLst/>
            <a:gdLst/>
            <a:ahLst/>
            <a:cxnLst/>
            <a:rect l="l" t="t" r="r" b="b"/>
            <a:pathLst>
              <a:path w="219" h="565" extrusionOk="0">
                <a:moveTo>
                  <a:pt x="183" y="0"/>
                </a:moveTo>
                <a:cubicBezTo>
                  <a:pt x="166" y="0"/>
                  <a:pt x="148" y="59"/>
                  <a:pt x="124" y="136"/>
                </a:cubicBezTo>
                <a:cubicBezTo>
                  <a:pt x="101" y="213"/>
                  <a:pt x="77" y="308"/>
                  <a:pt x="53" y="379"/>
                </a:cubicBezTo>
                <a:cubicBezTo>
                  <a:pt x="0" y="520"/>
                  <a:pt x="18" y="538"/>
                  <a:pt x="53" y="556"/>
                </a:cubicBezTo>
                <a:cubicBezTo>
                  <a:pt x="61" y="561"/>
                  <a:pt x="70" y="565"/>
                  <a:pt x="79" y="565"/>
                </a:cubicBezTo>
                <a:cubicBezTo>
                  <a:pt x="103" y="565"/>
                  <a:pt x="133" y="536"/>
                  <a:pt x="172" y="420"/>
                </a:cubicBezTo>
                <a:cubicBezTo>
                  <a:pt x="201" y="331"/>
                  <a:pt x="219" y="243"/>
                  <a:pt x="219" y="148"/>
                </a:cubicBezTo>
                <a:cubicBezTo>
                  <a:pt x="219" y="65"/>
                  <a:pt x="201" y="0"/>
                  <a:pt x="18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27" name="Google Shape;227;p2">
            <a:extLst>
              <a:ext uri="{FF2B5EF4-FFF2-40B4-BE49-F238E27FC236}">
                <a16:creationId xmlns:a16="http://schemas.microsoft.com/office/drawing/2014/main" id="{1E79FC74-9AA5-5347-AD3F-19305A2A6D23}"/>
              </a:ext>
            </a:extLst>
          </p:cNvPr>
          <p:cNvGrpSpPr/>
          <p:nvPr/>
        </p:nvGrpSpPr>
        <p:grpSpPr>
          <a:xfrm>
            <a:off x="9993659" y="7006230"/>
            <a:ext cx="214403" cy="100359"/>
            <a:chOff x="2723569" y="6292171"/>
            <a:chExt cx="160802" cy="75269"/>
          </a:xfrm>
        </p:grpSpPr>
        <p:sp>
          <p:nvSpPr>
            <p:cNvPr id="228" name="Google Shape;228;p2">
              <a:extLst>
                <a:ext uri="{FF2B5EF4-FFF2-40B4-BE49-F238E27FC236}">
                  <a16:creationId xmlns:a16="http://schemas.microsoft.com/office/drawing/2014/main" id="{843306A7-825A-444F-950A-3803E6C25871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9" name="Google Shape;229;p2">
              <a:extLst>
                <a:ext uri="{FF2B5EF4-FFF2-40B4-BE49-F238E27FC236}">
                  <a16:creationId xmlns:a16="http://schemas.microsoft.com/office/drawing/2014/main" id="{4762F970-8739-3B48-A2A1-234DF4FC6AD4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0" name="Google Shape;230;p2">
              <a:extLst>
                <a:ext uri="{FF2B5EF4-FFF2-40B4-BE49-F238E27FC236}">
                  <a16:creationId xmlns:a16="http://schemas.microsoft.com/office/drawing/2014/main" id="{64AF37A4-B444-7A4B-AD90-9A360912D8BF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31" name="Google Shape;231;p2">
            <a:extLst>
              <a:ext uri="{FF2B5EF4-FFF2-40B4-BE49-F238E27FC236}">
                <a16:creationId xmlns:a16="http://schemas.microsoft.com/office/drawing/2014/main" id="{C5DCC5DC-7E5D-3C42-B499-384648664367}"/>
              </a:ext>
            </a:extLst>
          </p:cNvPr>
          <p:cNvSpPr/>
          <p:nvPr/>
        </p:nvSpPr>
        <p:spPr>
          <a:xfrm>
            <a:off x="5105405" y="8419772"/>
            <a:ext cx="17576" cy="46960"/>
          </a:xfrm>
          <a:custGeom>
            <a:avLst/>
            <a:gdLst/>
            <a:ahLst/>
            <a:cxnLst/>
            <a:rect l="l" t="t" r="r" b="b"/>
            <a:pathLst>
              <a:path w="131" h="350" extrusionOk="0">
                <a:moveTo>
                  <a:pt x="65" y="1"/>
                </a:moveTo>
                <a:cubicBezTo>
                  <a:pt x="30" y="1"/>
                  <a:pt x="0" y="149"/>
                  <a:pt x="0" y="249"/>
                </a:cubicBezTo>
                <a:cubicBezTo>
                  <a:pt x="0" y="350"/>
                  <a:pt x="30" y="350"/>
                  <a:pt x="65" y="350"/>
                </a:cubicBezTo>
                <a:cubicBezTo>
                  <a:pt x="101" y="350"/>
                  <a:pt x="130" y="344"/>
                  <a:pt x="130" y="249"/>
                </a:cubicBezTo>
                <a:cubicBezTo>
                  <a:pt x="130" y="154"/>
                  <a:pt x="101" y="1"/>
                  <a:pt x="6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2" name="Google Shape;232;p2">
            <a:extLst>
              <a:ext uri="{FF2B5EF4-FFF2-40B4-BE49-F238E27FC236}">
                <a16:creationId xmlns:a16="http://schemas.microsoft.com/office/drawing/2014/main" id="{F7F8306D-8C29-1747-AA3D-65CEC63F0CA6}"/>
              </a:ext>
            </a:extLst>
          </p:cNvPr>
          <p:cNvSpPr/>
          <p:nvPr/>
        </p:nvSpPr>
        <p:spPr>
          <a:xfrm>
            <a:off x="5508314" y="8167400"/>
            <a:ext cx="52460" cy="52729"/>
          </a:xfrm>
          <a:custGeom>
            <a:avLst/>
            <a:gdLst/>
            <a:ahLst/>
            <a:cxnLst/>
            <a:rect l="l" t="t" r="r" b="b"/>
            <a:pathLst>
              <a:path w="391" h="393" extrusionOk="0">
                <a:moveTo>
                  <a:pt x="36" y="0"/>
                </a:moveTo>
                <a:cubicBezTo>
                  <a:pt x="34" y="0"/>
                  <a:pt x="32" y="1"/>
                  <a:pt x="30" y="2"/>
                </a:cubicBezTo>
                <a:lnTo>
                  <a:pt x="36" y="8"/>
                </a:lnTo>
                <a:cubicBezTo>
                  <a:pt x="1" y="25"/>
                  <a:pt x="107" y="220"/>
                  <a:pt x="208" y="321"/>
                </a:cubicBezTo>
                <a:cubicBezTo>
                  <a:pt x="266" y="376"/>
                  <a:pt x="298" y="393"/>
                  <a:pt x="320" y="393"/>
                </a:cubicBezTo>
                <a:cubicBezTo>
                  <a:pt x="336" y="393"/>
                  <a:pt x="345" y="384"/>
                  <a:pt x="355" y="374"/>
                </a:cubicBezTo>
                <a:cubicBezTo>
                  <a:pt x="379" y="345"/>
                  <a:pt x="391" y="321"/>
                  <a:pt x="296" y="226"/>
                </a:cubicBezTo>
                <a:cubicBezTo>
                  <a:pt x="213" y="132"/>
                  <a:pt x="77" y="0"/>
                  <a:pt x="3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3" name="Google Shape;233;p2">
            <a:extLst>
              <a:ext uri="{FF2B5EF4-FFF2-40B4-BE49-F238E27FC236}">
                <a16:creationId xmlns:a16="http://schemas.microsoft.com/office/drawing/2014/main" id="{C87CD096-0E5C-984B-9E92-2FFE79F435C9}"/>
              </a:ext>
            </a:extLst>
          </p:cNvPr>
          <p:cNvSpPr/>
          <p:nvPr/>
        </p:nvSpPr>
        <p:spPr>
          <a:xfrm>
            <a:off x="5610686" y="8148482"/>
            <a:ext cx="36628" cy="72855"/>
          </a:xfrm>
          <a:custGeom>
            <a:avLst/>
            <a:gdLst/>
            <a:ahLst/>
            <a:cxnLst/>
            <a:rect l="l" t="t" r="r" b="b"/>
            <a:pathLst>
              <a:path w="273" h="543" extrusionOk="0">
                <a:moveTo>
                  <a:pt x="234" y="0"/>
                </a:moveTo>
                <a:cubicBezTo>
                  <a:pt x="201" y="0"/>
                  <a:pt x="88" y="212"/>
                  <a:pt x="48" y="361"/>
                </a:cubicBezTo>
                <a:cubicBezTo>
                  <a:pt x="0" y="515"/>
                  <a:pt x="30" y="533"/>
                  <a:pt x="65" y="539"/>
                </a:cubicBezTo>
                <a:cubicBezTo>
                  <a:pt x="72" y="541"/>
                  <a:pt x="79" y="543"/>
                  <a:pt x="86" y="543"/>
                </a:cubicBezTo>
                <a:cubicBezTo>
                  <a:pt x="113" y="543"/>
                  <a:pt x="139" y="516"/>
                  <a:pt x="172" y="397"/>
                </a:cubicBezTo>
                <a:cubicBezTo>
                  <a:pt x="207" y="249"/>
                  <a:pt x="272" y="18"/>
                  <a:pt x="237" y="1"/>
                </a:cubicBezTo>
                <a:cubicBezTo>
                  <a:pt x="236" y="0"/>
                  <a:pt x="235" y="0"/>
                  <a:pt x="23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4" name="Google Shape;234;p2">
            <a:extLst>
              <a:ext uri="{FF2B5EF4-FFF2-40B4-BE49-F238E27FC236}">
                <a16:creationId xmlns:a16="http://schemas.microsoft.com/office/drawing/2014/main" id="{DF79F7E5-8C1D-7B41-A02C-EC80AAF5353E}"/>
              </a:ext>
            </a:extLst>
          </p:cNvPr>
          <p:cNvSpPr/>
          <p:nvPr/>
        </p:nvSpPr>
        <p:spPr>
          <a:xfrm>
            <a:off x="5834344" y="7333669"/>
            <a:ext cx="67621" cy="102104"/>
          </a:xfrm>
          <a:custGeom>
            <a:avLst/>
            <a:gdLst/>
            <a:ahLst/>
            <a:cxnLst/>
            <a:rect l="l" t="t" r="r" b="b"/>
            <a:pathLst>
              <a:path w="504" h="761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1" y="20"/>
                  <a:pt x="172" y="357"/>
                  <a:pt x="302" y="563"/>
                </a:cubicBezTo>
                <a:cubicBezTo>
                  <a:pt x="338" y="623"/>
                  <a:pt x="373" y="682"/>
                  <a:pt x="414" y="735"/>
                </a:cubicBezTo>
                <a:cubicBezTo>
                  <a:pt x="423" y="753"/>
                  <a:pt x="439" y="761"/>
                  <a:pt x="454" y="761"/>
                </a:cubicBezTo>
                <a:cubicBezTo>
                  <a:pt x="459" y="761"/>
                  <a:pt x="463" y="760"/>
                  <a:pt x="468" y="759"/>
                </a:cubicBezTo>
                <a:cubicBezTo>
                  <a:pt x="485" y="753"/>
                  <a:pt x="503" y="747"/>
                  <a:pt x="503" y="711"/>
                </a:cubicBezTo>
                <a:cubicBezTo>
                  <a:pt x="485" y="634"/>
                  <a:pt x="456" y="558"/>
                  <a:pt x="409" y="498"/>
                </a:cubicBezTo>
                <a:cubicBezTo>
                  <a:pt x="289" y="299"/>
                  <a:pt x="81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5" name="Google Shape;235;p2">
            <a:extLst>
              <a:ext uri="{FF2B5EF4-FFF2-40B4-BE49-F238E27FC236}">
                <a16:creationId xmlns:a16="http://schemas.microsoft.com/office/drawing/2014/main" id="{4986393A-F7A5-3C42-9591-C3B4A37D2991}"/>
              </a:ext>
            </a:extLst>
          </p:cNvPr>
          <p:cNvSpPr/>
          <p:nvPr/>
        </p:nvSpPr>
        <p:spPr>
          <a:xfrm>
            <a:off x="5947047" y="7331523"/>
            <a:ext cx="21467" cy="101031"/>
          </a:xfrm>
          <a:custGeom>
            <a:avLst/>
            <a:gdLst/>
            <a:ahLst/>
            <a:cxnLst/>
            <a:rect l="l" t="t" r="r" b="b"/>
            <a:pathLst>
              <a:path w="160" h="753" extrusionOk="0">
                <a:moveTo>
                  <a:pt x="77" y="0"/>
                </a:moveTo>
                <a:cubicBezTo>
                  <a:pt x="59" y="0"/>
                  <a:pt x="36" y="77"/>
                  <a:pt x="18" y="189"/>
                </a:cubicBezTo>
                <a:cubicBezTo>
                  <a:pt x="6" y="302"/>
                  <a:pt x="0" y="420"/>
                  <a:pt x="12" y="538"/>
                </a:cubicBezTo>
                <a:cubicBezTo>
                  <a:pt x="33" y="725"/>
                  <a:pt x="62" y="752"/>
                  <a:pt x="93" y="752"/>
                </a:cubicBezTo>
                <a:cubicBezTo>
                  <a:pt x="98" y="752"/>
                  <a:pt x="102" y="752"/>
                  <a:pt x="107" y="751"/>
                </a:cubicBezTo>
                <a:cubicBezTo>
                  <a:pt x="136" y="745"/>
                  <a:pt x="160" y="727"/>
                  <a:pt x="142" y="526"/>
                </a:cubicBezTo>
                <a:cubicBezTo>
                  <a:pt x="130" y="443"/>
                  <a:pt x="124" y="325"/>
                  <a:pt x="107" y="189"/>
                </a:cubicBezTo>
                <a:cubicBezTo>
                  <a:pt x="101" y="83"/>
                  <a:pt x="95" y="0"/>
                  <a:pt x="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6" name="Google Shape;236;p2">
            <a:extLst>
              <a:ext uri="{FF2B5EF4-FFF2-40B4-BE49-F238E27FC236}">
                <a16:creationId xmlns:a16="http://schemas.microsoft.com/office/drawing/2014/main" id="{1DF53043-9201-5548-8A28-0EE6DCCFDD1B}"/>
              </a:ext>
            </a:extLst>
          </p:cNvPr>
          <p:cNvSpPr/>
          <p:nvPr/>
        </p:nvSpPr>
        <p:spPr>
          <a:xfrm>
            <a:off x="6035865" y="7355271"/>
            <a:ext cx="40520" cy="99555"/>
          </a:xfrm>
          <a:custGeom>
            <a:avLst/>
            <a:gdLst/>
            <a:ahLst/>
            <a:cxnLst/>
            <a:rect l="l" t="t" r="r" b="b"/>
            <a:pathLst>
              <a:path w="302" h="742" extrusionOk="0">
                <a:moveTo>
                  <a:pt x="278" y="0"/>
                </a:moveTo>
                <a:cubicBezTo>
                  <a:pt x="260" y="0"/>
                  <a:pt x="237" y="77"/>
                  <a:pt x="201" y="184"/>
                </a:cubicBezTo>
                <a:cubicBezTo>
                  <a:pt x="172" y="284"/>
                  <a:pt x="124" y="408"/>
                  <a:pt x="83" y="503"/>
                </a:cubicBezTo>
                <a:cubicBezTo>
                  <a:pt x="0" y="692"/>
                  <a:pt x="12" y="716"/>
                  <a:pt x="42" y="734"/>
                </a:cubicBezTo>
                <a:cubicBezTo>
                  <a:pt x="49" y="738"/>
                  <a:pt x="57" y="742"/>
                  <a:pt x="66" y="742"/>
                </a:cubicBezTo>
                <a:cubicBezTo>
                  <a:pt x="95" y="742"/>
                  <a:pt x="135" y="708"/>
                  <a:pt x="201" y="556"/>
                </a:cubicBezTo>
                <a:cubicBezTo>
                  <a:pt x="249" y="444"/>
                  <a:pt x="278" y="320"/>
                  <a:pt x="296" y="201"/>
                </a:cubicBezTo>
                <a:cubicBezTo>
                  <a:pt x="302" y="83"/>
                  <a:pt x="296" y="0"/>
                  <a:pt x="2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7" name="Google Shape;237;p2">
            <a:extLst>
              <a:ext uri="{FF2B5EF4-FFF2-40B4-BE49-F238E27FC236}">
                <a16:creationId xmlns:a16="http://schemas.microsoft.com/office/drawing/2014/main" id="{AC07A15E-616F-264F-A1F2-841CCA95BF04}"/>
              </a:ext>
            </a:extLst>
          </p:cNvPr>
          <p:cNvSpPr/>
          <p:nvPr/>
        </p:nvSpPr>
        <p:spPr>
          <a:xfrm>
            <a:off x="4412223" y="6799171"/>
            <a:ext cx="48436" cy="65341"/>
          </a:xfrm>
          <a:custGeom>
            <a:avLst/>
            <a:gdLst/>
            <a:ahLst/>
            <a:cxnLst/>
            <a:rect l="l" t="t" r="r" b="b"/>
            <a:pathLst>
              <a:path w="361" h="487" extrusionOk="0">
                <a:moveTo>
                  <a:pt x="32" y="0"/>
                </a:moveTo>
                <a:cubicBezTo>
                  <a:pt x="29" y="0"/>
                  <a:pt x="26" y="1"/>
                  <a:pt x="24" y="3"/>
                </a:cubicBezTo>
                <a:cubicBezTo>
                  <a:pt x="0" y="21"/>
                  <a:pt x="118" y="222"/>
                  <a:pt x="178" y="358"/>
                </a:cubicBezTo>
                <a:cubicBezTo>
                  <a:pt x="223" y="463"/>
                  <a:pt x="251" y="487"/>
                  <a:pt x="278" y="487"/>
                </a:cubicBezTo>
                <a:cubicBezTo>
                  <a:pt x="286" y="487"/>
                  <a:pt x="294" y="485"/>
                  <a:pt x="302" y="482"/>
                </a:cubicBezTo>
                <a:cubicBezTo>
                  <a:pt x="337" y="464"/>
                  <a:pt x="361" y="447"/>
                  <a:pt x="296" y="305"/>
                </a:cubicBezTo>
                <a:cubicBezTo>
                  <a:pt x="230" y="168"/>
                  <a:pt x="78" y="0"/>
                  <a:pt x="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8" name="Google Shape;238;p2">
            <a:extLst>
              <a:ext uri="{FF2B5EF4-FFF2-40B4-BE49-F238E27FC236}">
                <a16:creationId xmlns:a16="http://schemas.microsoft.com/office/drawing/2014/main" id="{29EF224C-5C4F-CB4F-95F6-36A49324B16A}"/>
              </a:ext>
            </a:extLst>
          </p:cNvPr>
          <p:cNvSpPr/>
          <p:nvPr/>
        </p:nvSpPr>
        <p:spPr>
          <a:xfrm>
            <a:off x="4507349" y="6789244"/>
            <a:ext cx="19991" cy="84393"/>
          </a:xfrm>
          <a:custGeom>
            <a:avLst/>
            <a:gdLst/>
            <a:ahLst/>
            <a:cxnLst/>
            <a:rect l="l" t="t" r="r" b="b"/>
            <a:pathLst>
              <a:path w="149" h="629" extrusionOk="0">
                <a:moveTo>
                  <a:pt x="73" y="0"/>
                </a:moveTo>
                <a:cubicBezTo>
                  <a:pt x="72" y="0"/>
                  <a:pt x="72" y="0"/>
                  <a:pt x="72" y="0"/>
                </a:cubicBezTo>
                <a:cubicBezTo>
                  <a:pt x="36" y="0"/>
                  <a:pt x="24" y="272"/>
                  <a:pt x="12" y="444"/>
                </a:cubicBezTo>
                <a:cubicBezTo>
                  <a:pt x="1" y="615"/>
                  <a:pt x="24" y="627"/>
                  <a:pt x="60" y="627"/>
                </a:cubicBezTo>
                <a:cubicBezTo>
                  <a:pt x="64" y="628"/>
                  <a:pt x="69" y="628"/>
                  <a:pt x="74" y="628"/>
                </a:cubicBezTo>
                <a:cubicBezTo>
                  <a:pt x="104" y="628"/>
                  <a:pt x="132" y="604"/>
                  <a:pt x="143" y="450"/>
                </a:cubicBezTo>
                <a:cubicBezTo>
                  <a:pt x="148" y="274"/>
                  <a:pt x="108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9" name="Google Shape;239;p2">
            <a:extLst>
              <a:ext uri="{FF2B5EF4-FFF2-40B4-BE49-F238E27FC236}">
                <a16:creationId xmlns:a16="http://schemas.microsoft.com/office/drawing/2014/main" id="{8DC2A3F5-7C5E-DC4D-ABBF-AC062DDD5AFC}"/>
              </a:ext>
            </a:extLst>
          </p:cNvPr>
          <p:cNvSpPr/>
          <p:nvPr/>
        </p:nvSpPr>
        <p:spPr>
          <a:xfrm>
            <a:off x="4578726" y="6814600"/>
            <a:ext cx="27103" cy="57291"/>
          </a:xfrm>
          <a:custGeom>
            <a:avLst/>
            <a:gdLst/>
            <a:ahLst/>
            <a:cxnLst/>
            <a:rect l="l" t="t" r="r" b="b"/>
            <a:pathLst>
              <a:path w="202" h="427" extrusionOk="0">
                <a:moveTo>
                  <a:pt x="159" y="0"/>
                </a:moveTo>
                <a:cubicBezTo>
                  <a:pt x="123" y="0"/>
                  <a:pt x="71" y="180"/>
                  <a:pt x="30" y="278"/>
                </a:cubicBezTo>
                <a:cubicBezTo>
                  <a:pt x="18" y="296"/>
                  <a:pt x="7" y="314"/>
                  <a:pt x="1" y="338"/>
                </a:cubicBezTo>
                <a:cubicBezTo>
                  <a:pt x="1" y="355"/>
                  <a:pt x="1" y="367"/>
                  <a:pt x="1" y="385"/>
                </a:cubicBezTo>
                <a:cubicBezTo>
                  <a:pt x="1" y="403"/>
                  <a:pt x="7" y="420"/>
                  <a:pt x="36" y="426"/>
                </a:cubicBezTo>
                <a:cubicBezTo>
                  <a:pt x="66" y="426"/>
                  <a:pt x="125" y="397"/>
                  <a:pt x="149" y="326"/>
                </a:cubicBezTo>
                <a:cubicBezTo>
                  <a:pt x="202" y="202"/>
                  <a:pt x="202" y="6"/>
                  <a:pt x="166" y="1"/>
                </a:cubicBezTo>
                <a:lnTo>
                  <a:pt x="160" y="1"/>
                </a:lnTo>
                <a:cubicBezTo>
                  <a:pt x="160" y="0"/>
                  <a:pt x="159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0" name="Google Shape;240;p2">
            <a:extLst>
              <a:ext uri="{FF2B5EF4-FFF2-40B4-BE49-F238E27FC236}">
                <a16:creationId xmlns:a16="http://schemas.microsoft.com/office/drawing/2014/main" id="{049DCB03-B323-1146-A359-BA8514681E5A}"/>
              </a:ext>
            </a:extLst>
          </p:cNvPr>
          <p:cNvSpPr/>
          <p:nvPr/>
        </p:nvSpPr>
        <p:spPr>
          <a:xfrm>
            <a:off x="2819973" y="7592349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1" name="Google Shape;241;p2">
            <a:extLst>
              <a:ext uri="{FF2B5EF4-FFF2-40B4-BE49-F238E27FC236}">
                <a16:creationId xmlns:a16="http://schemas.microsoft.com/office/drawing/2014/main" id="{4B5BA1BC-816B-F142-A223-208FE53D68D7}"/>
              </a:ext>
            </a:extLst>
          </p:cNvPr>
          <p:cNvSpPr/>
          <p:nvPr/>
        </p:nvSpPr>
        <p:spPr>
          <a:xfrm>
            <a:off x="2899266" y="7582824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2" name="Google Shape;242;p2">
            <a:extLst>
              <a:ext uri="{FF2B5EF4-FFF2-40B4-BE49-F238E27FC236}">
                <a16:creationId xmlns:a16="http://schemas.microsoft.com/office/drawing/2014/main" id="{3B9197E7-8F4D-A74B-8C69-33925DA8FFB1}"/>
              </a:ext>
            </a:extLst>
          </p:cNvPr>
          <p:cNvSpPr/>
          <p:nvPr/>
        </p:nvSpPr>
        <p:spPr>
          <a:xfrm>
            <a:off x="2946897" y="7623879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3" name="Google Shape;243;p2">
            <a:extLst>
              <a:ext uri="{FF2B5EF4-FFF2-40B4-BE49-F238E27FC236}">
                <a16:creationId xmlns:a16="http://schemas.microsoft.com/office/drawing/2014/main" id="{1C827648-85AC-8840-8B2C-0CC4599DD844}"/>
              </a:ext>
            </a:extLst>
          </p:cNvPr>
          <p:cNvSpPr/>
          <p:nvPr/>
        </p:nvSpPr>
        <p:spPr>
          <a:xfrm>
            <a:off x="7661993" y="8011091"/>
            <a:ext cx="35824" cy="72720"/>
          </a:xfrm>
          <a:custGeom>
            <a:avLst/>
            <a:gdLst/>
            <a:ahLst/>
            <a:cxnLst/>
            <a:rect l="l" t="t" r="r" b="b"/>
            <a:pathLst>
              <a:path w="267" h="542" extrusionOk="0">
                <a:moveTo>
                  <a:pt x="228" y="1"/>
                </a:moveTo>
                <a:cubicBezTo>
                  <a:pt x="193" y="1"/>
                  <a:pt x="82" y="215"/>
                  <a:pt x="42" y="363"/>
                </a:cubicBezTo>
                <a:cubicBezTo>
                  <a:pt x="1" y="516"/>
                  <a:pt x="24" y="534"/>
                  <a:pt x="60" y="540"/>
                </a:cubicBezTo>
                <a:cubicBezTo>
                  <a:pt x="66" y="541"/>
                  <a:pt x="71" y="542"/>
                  <a:pt x="77" y="542"/>
                </a:cubicBezTo>
                <a:cubicBezTo>
                  <a:pt x="105" y="542"/>
                  <a:pt x="132" y="521"/>
                  <a:pt x="166" y="398"/>
                </a:cubicBezTo>
                <a:cubicBezTo>
                  <a:pt x="202" y="250"/>
                  <a:pt x="267" y="14"/>
                  <a:pt x="231" y="2"/>
                </a:cubicBezTo>
                <a:cubicBezTo>
                  <a:pt x="230" y="1"/>
                  <a:pt x="229" y="1"/>
                  <a:pt x="22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4" name="Google Shape;244;p2">
            <a:extLst>
              <a:ext uri="{FF2B5EF4-FFF2-40B4-BE49-F238E27FC236}">
                <a16:creationId xmlns:a16="http://schemas.microsoft.com/office/drawing/2014/main" id="{7CE7D302-E87D-254D-A184-77E1C47040CD}"/>
              </a:ext>
            </a:extLst>
          </p:cNvPr>
          <p:cNvSpPr/>
          <p:nvPr/>
        </p:nvSpPr>
        <p:spPr>
          <a:xfrm>
            <a:off x="7585115" y="8036450"/>
            <a:ext cx="27908" cy="57425"/>
          </a:xfrm>
          <a:custGeom>
            <a:avLst/>
            <a:gdLst/>
            <a:ahLst/>
            <a:cxnLst/>
            <a:rect l="l" t="t" r="r" b="b"/>
            <a:pathLst>
              <a:path w="208" h="428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0" y="14"/>
                  <a:pt x="42" y="197"/>
                  <a:pt x="59" y="310"/>
                </a:cubicBezTo>
                <a:cubicBezTo>
                  <a:pt x="77" y="428"/>
                  <a:pt x="107" y="428"/>
                  <a:pt x="142" y="428"/>
                </a:cubicBezTo>
                <a:cubicBezTo>
                  <a:pt x="178" y="422"/>
                  <a:pt x="207" y="410"/>
                  <a:pt x="183" y="286"/>
                </a:cubicBezTo>
                <a:cubicBezTo>
                  <a:pt x="161" y="168"/>
                  <a:pt x="74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5" name="Google Shape;245;p2">
            <a:extLst>
              <a:ext uri="{FF2B5EF4-FFF2-40B4-BE49-F238E27FC236}">
                <a16:creationId xmlns:a16="http://schemas.microsoft.com/office/drawing/2014/main" id="{2A5359CD-51F3-604D-B255-A84D44E7BEDE}"/>
              </a:ext>
            </a:extLst>
          </p:cNvPr>
          <p:cNvSpPr/>
          <p:nvPr/>
        </p:nvSpPr>
        <p:spPr>
          <a:xfrm>
            <a:off x="7038511" y="7125036"/>
            <a:ext cx="28712" cy="57693"/>
          </a:xfrm>
          <a:custGeom>
            <a:avLst/>
            <a:gdLst/>
            <a:ahLst/>
            <a:cxnLst/>
            <a:rect l="l" t="t" r="r" b="b"/>
            <a:pathLst>
              <a:path w="214" h="430" extrusionOk="0">
                <a:moveTo>
                  <a:pt x="41" y="1"/>
                </a:moveTo>
                <a:cubicBezTo>
                  <a:pt x="39" y="1"/>
                  <a:pt x="37" y="1"/>
                  <a:pt x="36" y="2"/>
                </a:cubicBezTo>
                <a:cubicBezTo>
                  <a:pt x="1" y="14"/>
                  <a:pt x="42" y="197"/>
                  <a:pt x="66" y="315"/>
                </a:cubicBezTo>
                <a:cubicBezTo>
                  <a:pt x="81" y="410"/>
                  <a:pt x="104" y="429"/>
                  <a:pt x="132" y="429"/>
                </a:cubicBezTo>
                <a:cubicBezTo>
                  <a:pt x="138" y="429"/>
                  <a:pt x="143" y="428"/>
                  <a:pt x="148" y="428"/>
                </a:cubicBezTo>
                <a:cubicBezTo>
                  <a:pt x="184" y="422"/>
                  <a:pt x="213" y="410"/>
                  <a:pt x="190" y="286"/>
                </a:cubicBezTo>
                <a:cubicBezTo>
                  <a:pt x="167" y="167"/>
                  <a:pt x="75" y="1"/>
                  <a:pt x="4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6" name="Google Shape;246;p2">
            <a:extLst>
              <a:ext uri="{FF2B5EF4-FFF2-40B4-BE49-F238E27FC236}">
                <a16:creationId xmlns:a16="http://schemas.microsoft.com/office/drawing/2014/main" id="{15191950-EC1F-E14A-BEE3-1B54926706F5}"/>
              </a:ext>
            </a:extLst>
          </p:cNvPr>
          <p:cNvSpPr/>
          <p:nvPr/>
        </p:nvSpPr>
        <p:spPr>
          <a:xfrm>
            <a:off x="7110693" y="7123560"/>
            <a:ext cx="17576" cy="50984"/>
          </a:xfrm>
          <a:custGeom>
            <a:avLst/>
            <a:gdLst/>
            <a:ahLst/>
            <a:cxnLst/>
            <a:rect l="l" t="t" r="r" b="b"/>
            <a:pathLst>
              <a:path w="131" h="380" extrusionOk="0">
                <a:moveTo>
                  <a:pt x="66" y="1"/>
                </a:moveTo>
                <a:cubicBezTo>
                  <a:pt x="30" y="1"/>
                  <a:pt x="1" y="161"/>
                  <a:pt x="1" y="267"/>
                </a:cubicBezTo>
                <a:cubicBezTo>
                  <a:pt x="1" y="373"/>
                  <a:pt x="30" y="379"/>
                  <a:pt x="66" y="379"/>
                </a:cubicBezTo>
                <a:cubicBezTo>
                  <a:pt x="101" y="379"/>
                  <a:pt x="131" y="373"/>
                  <a:pt x="131" y="267"/>
                </a:cubicBezTo>
                <a:cubicBezTo>
                  <a:pt x="131" y="161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7" name="Google Shape;247;p2">
            <a:extLst>
              <a:ext uri="{FF2B5EF4-FFF2-40B4-BE49-F238E27FC236}">
                <a16:creationId xmlns:a16="http://schemas.microsoft.com/office/drawing/2014/main" id="{9BA9E542-3995-5C4D-8814-CC1A336E748D}"/>
              </a:ext>
            </a:extLst>
          </p:cNvPr>
          <p:cNvSpPr/>
          <p:nvPr/>
        </p:nvSpPr>
        <p:spPr>
          <a:xfrm>
            <a:off x="7163824" y="7102093"/>
            <a:ext cx="51656" cy="73928"/>
          </a:xfrm>
          <a:custGeom>
            <a:avLst/>
            <a:gdLst/>
            <a:ahLst/>
            <a:cxnLst/>
            <a:rect l="l" t="t" r="r" b="b"/>
            <a:pathLst>
              <a:path w="385" h="551" extrusionOk="0">
                <a:moveTo>
                  <a:pt x="345" y="0"/>
                </a:moveTo>
                <a:cubicBezTo>
                  <a:pt x="305" y="0"/>
                  <a:pt x="181" y="219"/>
                  <a:pt x="95" y="356"/>
                </a:cubicBezTo>
                <a:cubicBezTo>
                  <a:pt x="1" y="498"/>
                  <a:pt x="18" y="516"/>
                  <a:pt x="48" y="539"/>
                </a:cubicBezTo>
                <a:cubicBezTo>
                  <a:pt x="57" y="545"/>
                  <a:pt x="68" y="551"/>
                  <a:pt x="80" y="551"/>
                </a:cubicBezTo>
                <a:cubicBezTo>
                  <a:pt x="106" y="551"/>
                  <a:pt x="142" y="525"/>
                  <a:pt x="202" y="421"/>
                </a:cubicBezTo>
                <a:cubicBezTo>
                  <a:pt x="296" y="273"/>
                  <a:pt x="385" y="13"/>
                  <a:pt x="350" y="1"/>
                </a:cubicBezTo>
                <a:cubicBezTo>
                  <a:pt x="348" y="1"/>
                  <a:pt x="347" y="0"/>
                  <a:pt x="3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8" name="Google Shape;248;p2">
            <a:extLst>
              <a:ext uri="{FF2B5EF4-FFF2-40B4-BE49-F238E27FC236}">
                <a16:creationId xmlns:a16="http://schemas.microsoft.com/office/drawing/2014/main" id="{BC8C35D7-0B25-FD47-8AE4-F923830088EF}"/>
              </a:ext>
            </a:extLst>
          </p:cNvPr>
          <p:cNvSpPr/>
          <p:nvPr/>
        </p:nvSpPr>
        <p:spPr>
          <a:xfrm>
            <a:off x="6511763" y="7187829"/>
            <a:ext cx="12880" cy="47764"/>
          </a:xfrm>
          <a:custGeom>
            <a:avLst/>
            <a:gdLst/>
            <a:ahLst/>
            <a:cxnLst/>
            <a:rect l="l" t="t" r="r" b="b"/>
            <a:pathLst>
              <a:path w="96" h="356" extrusionOk="0">
                <a:moveTo>
                  <a:pt x="36" y="1"/>
                </a:moveTo>
                <a:cubicBezTo>
                  <a:pt x="13" y="1"/>
                  <a:pt x="1" y="84"/>
                  <a:pt x="13" y="184"/>
                </a:cubicBezTo>
                <a:cubicBezTo>
                  <a:pt x="18" y="279"/>
                  <a:pt x="42" y="356"/>
                  <a:pt x="66" y="356"/>
                </a:cubicBezTo>
                <a:cubicBezTo>
                  <a:pt x="84" y="356"/>
                  <a:pt x="95" y="273"/>
                  <a:pt x="89" y="178"/>
                </a:cubicBezTo>
                <a:cubicBezTo>
                  <a:pt x="78" y="78"/>
                  <a:pt x="54" y="1"/>
                  <a:pt x="36" y="1"/>
                </a:cubicBezTo>
                <a:close/>
              </a:path>
            </a:pathLst>
          </a:custGeom>
          <a:solidFill>
            <a:srgbClr val="351C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9" name="Google Shape;249;p2">
            <a:extLst>
              <a:ext uri="{FF2B5EF4-FFF2-40B4-BE49-F238E27FC236}">
                <a16:creationId xmlns:a16="http://schemas.microsoft.com/office/drawing/2014/main" id="{DB6F8DCB-A7E1-3E45-ADDC-F4FB22B4ABF4}"/>
              </a:ext>
            </a:extLst>
          </p:cNvPr>
          <p:cNvSpPr/>
          <p:nvPr/>
        </p:nvSpPr>
        <p:spPr>
          <a:xfrm>
            <a:off x="8952458" y="5529511"/>
            <a:ext cx="4133101" cy="1352701"/>
          </a:xfrm>
          <a:custGeom>
            <a:avLst/>
            <a:gdLst/>
            <a:ahLst/>
            <a:cxnLst/>
            <a:rect l="l" t="t" r="r" b="b"/>
            <a:pathLst>
              <a:path w="20049" h="10082" extrusionOk="0">
                <a:moveTo>
                  <a:pt x="8372" y="1"/>
                </a:moveTo>
                <a:cubicBezTo>
                  <a:pt x="8195" y="1"/>
                  <a:pt x="8017" y="54"/>
                  <a:pt x="7870" y="154"/>
                </a:cubicBezTo>
                <a:cubicBezTo>
                  <a:pt x="7698" y="261"/>
                  <a:pt x="7562" y="420"/>
                  <a:pt x="7485" y="604"/>
                </a:cubicBezTo>
                <a:cubicBezTo>
                  <a:pt x="7426" y="763"/>
                  <a:pt x="7391" y="923"/>
                  <a:pt x="7397" y="1088"/>
                </a:cubicBezTo>
                <a:cubicBezTo>
                  <a:pt x="7397" y="1219"/>
                  <a:pt x="7408" y="1343"/>
                  <a:pt x="7438" y="1467"/>
                </a:cubicBezTo>
                <a:lnTo>
                  <a:pt x="7438" y="1473"/>
                </a:lnTo>
                <a:cubicBezTo>
                  <a:pt x="7444" y="1496"/>
                  <a:pt x="7444" y="1514"/>
                  <a:pt x="7432" y="1526"/>
                </a:cubicBezTo>
                <a:cubicBezTo>
                  <a:pt x="7420" y="1544"/>
                  <a:pt x="7402" y="1550"/>
                  <a:pt x="7379" y="1550"/>
                </a:cubicBezTo>
                <a:cubicBezTo>
                  <a:pt x="7337" y="1544"/>
                  <a:pt x="7296" y="1544"/>
                  <a:pt x="7255" y="1544"/>
                </a:cubicBezTo>
                <a:cubicBezTo>
                  <a:pt x="6859" y="1544"/>
                  <a:pt x="6652" y="1709"/>
                  <a:pt x="6533" y="1875"/>
                </a:cubicBezTo>
                <a:cubicBezTo>
                  <a:pt x="6457" y="1981"/>
                  <a:pt x="6409" y="2105"/>
                  <a:pt x="6391" y="2235"/>
                </a:cubicBezTo>
                <a:cubicBezTo>
                  <a:pt x="6386" y="2259"/>
                  <a:pt x="6374" y="2283"/>
                  <a:pt x="6350" y="2289"/>
                </a:cubicBezTo>
                <a:cubicBezTo>
                  <a:pt x="6345" y="2290"/>
                  <a:pt x="6340" y="2291"/>
                  <a:pt x="6335" y="2291"/>
                </a:cubicBezTo>
                <a:cubicBezTo>
                  <a:pt x="6320" y="2291"/>
                  <a:pt x="6304" y="2286"/>
                  <a:pt x="6291" y="2277"/>
                </a:cubicBezTo>
                <a:lnTo>
                  <a:pt x="6279" y="2265"/>
                </a:lnTo>
                <a:cubicBezTo>
                  <a:pt x="6273" y="2259"/>
                  <a:pt x="6255" y="2247"/>
                  <a:pt x="6238" y="2230"/>
                </a:cubicBezTo>
                <a:cubicBezTo>
                  <a:pt x="6190" y="2194"/>
                  <a:pt x="6137" y="2159"/>
                  <a:pt x="6084" y="2129"/>
                </a:cubicBezTo>
                <a:cubicBezTo>
                  <a:pt x="5918" y="2034"/>
                  <a:pt x="5735" y="1981"/>
                  <a:pt x="5546" y="1981"/>
                </a:cubicBezTo>
                <a:cubicBezTo>
                  <a:pt x="5339" y="1981"/>
                  <a:pt x="5132" y="2052"/>
                  <a:pt x="4961" y="2170"/>
                </a:cubicBezTo>
                <a:cubicBezTo>
                  <a:pt x="4789" y="2277"/>
                  <a:pt x="4653" y="2437"/>
                  <a:pt x="4570" y="2620"/>
                </a:cubicBezTo>
                <a:cubicBezTo>
                  <a:pt x="4505" y="2768"/>
                  <a:pt x="4470" y="2927"/>
                  <a:pt x="4476" y="3087"/>
                </a:cubicBezTo>
                <a:cubicBezTo>
                  <a:pt x="4476" y="3217"/>
                  <a:pt x="4494" y="3353"/>
                  <a:pt x="4535" y="3483"/>
                </a:cubicBezTo>
                <a:lnTo>
                  <a:pt x="4535" y="3489"/>
                </a:lnTo>
                <a:cubicBezTo>
                  <a:pt x="4541" y="3507"/>
                  <a:pt x="4535" y="3524"/>
                  <a:pt x="4523" y="3542"/>
                </a:cubicBezTo>
                <a:cubicBezTo>
                  <a:pt x="4517" y="3554"/>
                  <a:pt x="4494" y="3566"/>
                  <a:pt x="4476" y="3566"/>
                </a:cubicBezTo>
                <a:cubicBezTo>
                  <a:pt x="3985" y="3566"/>
                  <a:pt x="3719" y="3690"/>
                  <a:pt x="3577" y="3832"/>
                </a:cubicBezTo>
                <a:cubicBezTo>
                  <a:pt x="3471" y="3944"/>
                  <a:pt x="3412" y="4092"/>
                  <a:pt x="3412" y="4252"/>
                </a:cubicBezTo>
                <a:cubicBezTo>
                  <a:pt x="3412" y="4287"/>
                  <a:pt x="3418" y="4317"/>
                  <a:pt x="3423" y="4352"/>
                </a:cubicBezTo>
                <a:cubicBezTo>
                  <a:pt x="3432" y="4392"/>
                  <a:pt x="3399" y="4424"/>
                  <a:pt x="3364" y="4424"/>
                </a:cubicBezTo>
                <a:cubicBezTo>
                  <a:pt x="3352" y="4424"/>
                  <a:pt x="3340" y="4420"/>
                  <a:pt x="3329" y="4411"/>
                </a:cubicBezTo>
                <a:cubicBezTo>
                  <a:pt x="3252" y="4358"/>
                  <a:pt x="3163" y="4317"/>
                  <a:pt x="3075" y="4293"/>
                </a:cubicBezTo>
                <a:cubicBezTo>
                  <a:pt x="2933" y="4252"/>
                  <a:pt x="2791" y="4228"/>
                  <a:pt x="2643" y="4222"/>
                </a:cubicBezTo>
                <a:cubicBezTo>
                  <a:pt x="2636" y="4222"/>
                  <a:pt x="2629" y="4222"/>
                  <a:pt x="2623" y="4222"/>
                </a:cubicBezTo>
                <a:cubicBezTo>
                  <a:pt x="2346" y="4222"/>
                  <a:pt x="2077" y="4339"/>
                  <a:pt x="1886" y="4541"/>
                </a:cubicBezTo>
                <a:cubicBezTo>
                  <a:pt x="1691" y="4748"/>
                  <a:pt x="1591" y="5026"/>
                  <a:pt x="1597" y="5310"/>
                </a:cubicBezTo>
                <a:cubicBezTo>
                  <a:pt x="1597" y="5475"/>
                  <a:pt x="1620" y="5641"/>
                  <a:pt x="1679" y="5801"/>
                </a:cubicBezTo>
                <a:lnTo>
                  <a:pt x="1679" y="5807"/>
                </a:lnTo>
                <a:cubicBezTo>
                  <a:pt x="1689" y="5846"/>
                  <a:pt x="1662" y="5882"/>
                  <a:pt x="1625" y="5882"/>
                </a:cubicBezTo>
                <a:cubicBezTo>
                  <a:pt x="1618" y="5882"/>
                  <a:pt x="1610" y="5880"/>
                  <a:pt x="1602" y="5877"/>
                </a:cubicBezTo>
                <a:lnTo>
                  <a:pt x="1597" y="5877"/>
                </a:lnTo>
                <a:lnTo>
                  <a:pt x="1561" y="5872"/>
                </a:lnTo>
                <a:cubicBezTo>
                  <a:pt x="1514" y="5860"/>
                  <a:pt x="1472" y="5860"/>
                  <a:pt x="1425" y="5854"/>
                </a:cubicBezTo>
                <a:cubicBezTo>
                  <a:pt x="1254" y="5854"/>
                  <a:pt x="982" y="5919"/>
                  <a:pt x="698" y="6256"/>
                </a:cubicBezTo>
                <a:cubicBezTo>
                  <a:pt x="568" y="6410"/>
                  <a:pt x="503" y="6605"/>
                  <a:pt x="503" y="6806"/>
                </a:cubicBezTo>
                <a:cubicBezTo>
                  <a:pt x="515" y="7066"/>
                  <a:pt x="597" y="7326"/>
                  <a:pt x="739" y="7551"/>
                </a:cubicBezTo>
                <a:cubicBezTo>
                  <a:pt x="757" y="7580"/>
                  <a:pt x="745" y="7622"/>
                  <a:pt x="716" y="7633"/>
                </a:cubicBezTo>
                <a:cubicBezTo>
                  <a:pt x="479" y="7769"/>
                  <a:pt x="284" y="7965"/>
                  <a:pt x="154" y="8207"/>
                </a:cubicBezTo>
                <a:cubicBezTo>
                  <a:pt x="48" y="8408"/>
                  <a:pt x="0" y="8633"/>
                  <a:pt x="6" y="8857"/>
                </a:cubicBezTo>
                <a:cubicBezTo>
                  <a:pt x="6" y="9425"/>
                  <a:pt x="284" y="9957"/>
                  <a:pt x="355" y="10081"/>
                </a:cubicBezTo>
                <a:lnTo>
                  <a:pt x="19848" y="10046"/>
                </a:lnTo>
                <a:cubicBezTo>
                  <a:pt x="19978" y="9898"/>
                  <a:pt x="20049" y="9703"/>
                  <a:pt x="20037" y="9508"/>
                </a:cubicBezTo>
                <a:cubicBezTo>
                  <a:pt x="20031" y="9271"/>
                  <a:pt x="19978" y="9035"/>
                  <a:pt x="19883" y="8816"/>
                </a:cubicBezTo>
                <a:lnTo>
                  <a:pt x="19860" y="8822"/>
                </a:lnTo>
                <a:cubicBezTo>
                  <a:pt x="19807" y="8692"/>
                  <a:pt x="19747" y="8568"/>
                  <a:pt x="19677" y="8449"/>
                </a:cubicBezTo>
                <a:lnTo>
                  <a:pt x="19677" y="8443"/>
                </a:lnTo>
                <a:cubicBezTo>
                  <a:pt x="19665" y="8432"/>
                  <a:pt x="19665" y="8414"/>
                  <a:pt x="19671" y="8396"/>
                </a:cubicBezTo>
                <a:cubicBezTo>
                  <a:pt x="19718" y="8254"/>
                  <a:pt x="19742" y="8101"/>
                  <a:pt x="19742" y="7953"/>
                </a:cubicBezTo>
                <a:cubicBezTo>
                  <a:pt x="19747" y="7781"/>
                  <a:pt x="19700" y="7610"/>
                  <a:pt x="19606" y="7468"/>
                </a:cubicBezTo>
                <a:cubicBezTo>
                  <a:pt x="19523" y="7350"/>
                  <a:pt x="19416" y="7255"/>
                  <a:pt x="19292" y="7190"/>
                </a:cubicBezTo>
                <a:cubicBezTo>
                  <a:pt x="19121" y="7101"/>
                  <a:pt x="18932" y="7048"/>
                  <a:pt x="18736" y="7030"/>
                </a:cubicBezTo>
                <a:lnTo>
                  <a:pt x="18731" y="7030"/>
                </a:lnTo>
                <a:cubicBezTo>
                  <a:pt x="18707" y="7024"/>
                  <a:pt x="18689" y="7013"/>
                  <a:pt x="18683" y="6995"/>
                </a:cubicBezTo>
                <a:cubicBezTo>
                  <a:pt x="18671" y="6977"/>
                  <a:pt x="18671" y="6959"/>
                  <a:pt x="18683" y="6942"/>
                </a:cubicBezTo>
                <a:lnTo>
                  <a:pt x="18689" y="6924"/>
                </a:lnTo>
                <a:cubicBezTo>
                  <a:pt x="18695" y="6912"/>
                  <a:pt x="18707" y="6894"/>
                  <a:pt x="18719" y="6871"/>
                </a:cubicBezTo>
                <a:cubicBezTo>
                  <a:pt x="18742" y="6823"/>
                  <a:pt x="18772" y="6753"/>
                  <a:pt x="18807" y="6676"/>
                </a:cubicBezTo>
                <a:cubicBezTo>
                  <a:pt x="18878" y="6492"/>
                  <a:pt x="18926" y="6297"/>
                  <a:pt x="18932" y="6102"/>
                </a:cubicBezTo>
                <a:cubicBezTo>
                  <a:pt x="18932" y="6002"/>
                  <a:pt x="18914" y="5895"/>
                  <a:pt x="18872" y="5801"/>
                </a:cubicBezTo>
                <a:cubicBezTo>
                  <a:pt x="18825" y="5700"/>
                  <a:pt x="18754" y="5617"/>
                  <a:pt x="18660" y="5552"/>
                </a:cubicBezTo>
                <a:cubicBezTo>
                  <a:pt x="18518" y="5458"/>
                  <a:pt x="18352" y="5405"/>
                  <a:pt x="18181" y="5405"/>
                </a:cubicBezTo>
                <a:cubicBezTo>
                  <a:pt x="17790" y="5405"/>
                  <a:pt x="17459" y="5671"/>
                  <a:pt x="17424" y="5700"/>
                </a:cubicBezTo>
                <a:cubicBezTo>
                  <a:pt x="17414" y="5710"/>
                  <a:pt x="17401" y="5717"/>
                  <a:pt x="17388" y="5717"/>
                </a:cubicBezTo>
                <a:cubicBezTo>
                  <a:pt x="17379" y="5717"/>
                  <a:pt x="17369" y="5713"/>
                  <a:pt x="17359" y="5706"/>
                </a:cubicBezTo>
                <a:cubicBezTo>
                  <a:pt x="17335" y="5694"/>
                  <a:pt x="17323" y="5671"/>
                  <a:pt x="17329" y="5647"/>
                </a:cubicBezTo>
                <a:cubicBezTo>
                  <a:pt x="17347" y="5564"/>
                  <a:pt x="17353" y="5481"/>
                  <a:pt x="17353" y="5393"/>
                </a:cubicBezTo>
                <a:cubicBezTo>
                  <a:pt x="17359" y="5286"/>
                  <a:pt x="17335" y="5180"/>
                  <a:pt x="17288" y="5079"/>
                </a:cubicBezTo>
                <a:cubicBezTo>
                  <a:pt x="17252" y="5008"/>
                  <a:pt x="17193" y="4949"/>
                  <a:pt x="17128" y="4908"/>
                </a:cubicBezTo>
                <a:cubicBezTo>
                  <a:pt x="17002" y="4836"/>
                  <a:pt x="16866" y="4801"/>
                  <a:pt x="16728" y="4801"/>
                </a:cubicBezTo>
                <a:cubicBezTo>
                  <a:pt x="16718" y="4801"/>
                  <a:pt x="16707" y="4801"/>
                  <a:pt x="16697" y="4801"/>
                </a:cubicBezTo>
                <a:cubicBezTo>
                  <a:pt x="16632" y="4801"/>
                  <a:pt x="16567" y="4807"/>
                  <a:pt x="16502" y="4819"/>
                </a:cubicBezTo>
                <a:cubicBezTo>
                  <a:pt x="16499" y="4819"/>
                  <a:pt x="16497" y="4820"/>
                  <a:pt x="16494" y="4820"/>
                </a:cubicBezTo>
                <a:cubicBezTo>
                  <a:pt x="16450" y="4820"/>
                  <a:pt x="16414" y="4770"/>
                  <a:pt x="16442" y="4730"/>
                </a:cubicBezTo>
                <a:lnTo>
                  <a:pt x="16448" y="4725"/>
                </a:lnTo>
                <a:cubicBezTo>
                  <a:pt x="16448" y="4713"/>
                  <a:pt x="16454" y="4707"/>
                  <a:pt x="16460" y="4695"/>
                </a:cubicBezTo>
                <a:cubicBezTo>
                  <a:pt x="16472" y="4671"/>
                  <a:pt x="16490" y="4630"/>
                  <a:pt x="16508" y="4589"/>
                </a:cubicBezTo>
                <a:cubicBezTo>
                  <a:pt x="16549" y="4470"/>
                  <a:pt x="16573" y="4352"/>
                  <a:pt x="16573" y="4228"/>
                </a:cubicBezTo>
                <a:cubicBezTo>
                  <a:pt x="16573" y="4003"/>
                  <a:pt x="16496" y="3749"/>
                  <a:pt x="16206" y="3518"/>
                </a:cubicBezTo>
                <a:cubicBezTo>
                  <a:pt x="16046" y="3388"/>
                  <a:pt x="15845" y="3312"/>
                  <a:pt x="15638" y="3306"/>
                </a:cubicBezTo>
                <a:cubicBezTo>
                  <a:pt x="15479" y="3312"/>
                  <a:pt x="15319" y="3353"/>
                  <a:pt x="15183" y="3436"/>
                </a:cubicBezTo>
                <a:cubicBezTo>
                  <a:pt x="15106" y="3477"/>
                  <a:pt x="15041" y="3530"/>
                  <a:pt x="14976" y="3589"/>
                </a:cubicBezTo>
                <a:cubicBezTo>
                  <a:pt x="14965" y="3601"/>
                  <a:pt x="14951" y="3607"/>
                  <a:pt x="14936" y="3607"/>
                </a:cubicBezTo>
                <a:cubicBezTo>
                  <a:pt x="14928" y="3607"/>
                  <a:pt x="14920" y="3605"/>
                  <a:pt x="14911" y="3601"/>
                </a:cubicBezTo>
                <a:cubicBezTo>
                  <a:pt x="14888" y="3595"/>
                  <a:pt x="14876" y="3572"/>
                  <a:pt x="14876" y="3548"/>
                </a:cubicBezTo>
                <a:lnTo>
                  <a:pt x="14876" y="3524"/>
                </a:lnTo>
                <a:cubicBezTo>
                  <a:pt x="14876" y="3288"/>
                  <a:pt x="14793" y="3170"/>
                  <a:pt x="14681" y="3099"/>
                </a:cubicBezTo>
                <a:cubicBezTo>
                  <a:pt x="14583" y="3039"/>
                  <a:pt x="14471" y="3009"/>
                  <a:pt x="14352" y="3009"/>
                </a:cubicBezTo>
                <a:cubicBezTo>
                  <a:pt x="14342" y="3009"/>
                  <a:pt x="14331" y="3010"/>
                  <a:pt x="14320" y="3010"/>
                </a:cubicBezTo>
                <a:cubicBezTo>
                  <a:pt x="14273" y="3010"/>
                  <a:pt x="14219" y="3010"/>
                  <a:pt x="14166" y="3022"/>
                </a:cubicBezTo>
                <a:cubicBezTo>
                  <a:pt x="14163" y="3023"/>
                  <a:pt x="14160" y="3023"/>
                  <a:pt x="14156" y="3023"/>
                </a:cubicBezTo>
                <a:cubicBezTo>
                  <a:pt x="14140" y="3023"/>
                  <a:pt x="14123" y="3013"/>
                  <a:pt x="14113" y="2998"/>
                </a:cubicBezTo>
                <a:cubicBezTo>
                  <a:pt x="14095" y="2986"/>
                  <a:pt x="14095" y="2963"/>
                  <a:pt x="14101" y="2939"/>
                </a:cubicBezTo>
                <a:lnTo>
                  <a:pt x="14101" y="2933"/>
                </a:lnTo>
                <a:cubicBezTo>
                  <a:pt x="14101" y="2927"/>
                  <a:pt x="14107" y="2915"/>
                  <a:pt x="14113" y="2904"/>
                </a:cubicBezTo>
                <a:cubicBezTo>
                  <a:pt x="14119" y="2880"/>
                  <a:pt x="14131" y="2839"/>
                  <a:pt x="14143" y="2797"/>
                </a:cubicBezTo>
                <a:cubicBezTo>
                  <a:pt x="14172" y="2679"/>
                  <a:pt x="14190" y="2555"/>
                  <a:pt x="14190" y="2431"/>
                </a:cubicBezTo>
                <a:cubicBezTo>
                  <a:pt x="14196" y="2105"/>
                  <a:pt x="14054" y="1792"/>
                  <a:pt x="13806" y="1585"/>
                </a:cubicBezTo>
                <a:cubicBezTo>
                  <a:pt x="13670" y="1461"/>
                  <a:pt x="13492" y="1390"/>
                  <a:pt x="13309" y="1384"/>
                </a:cubicBezTo>
                <a:cubicBezTo>
                  <a:pt x="13149" y="1390"/>
                  <a:pt x="12996" y="1443"/>
                  <a:pt x="12865" y="1532"/>
                </a:cubicBezTo>
                <a:cubicBezTo>
                  <a:pt x="12789" y="1585"/>
                  <a:pt x="12718" y="1644"/>
                  <a:pt x="12659" y="1709"/>
                </a:cubicBezTo>
                <a:cubicBezTo>
                  <a:pt x="12645" y="1723"/>
                  <a:pt x="12629" y="1729"/>
                  <a:pt x="12609" y="1729"/>
                </a:cubicBezTo>
                <a:cubicBezTo>
                  <a:pt x="12602" y="1729"/>
                  <a:pt x="12595" y="1729"/>
                  <a:pt x="12588" y="1727"/>
                </a:cubicBezTo>
                <a:cubicBezTo>
                  <a:pt x="12564" y="1715"/>
                  <a:pt x="12552" y="1692"/>
                  <a:pt x="12558" y="1662"/>
                </a:cubicBezTo>
                <a:lnTo>
                  <a:pt x="12558" y="1644"/>
                </a:lnTo>
                <a:cubicBezTo>
                  <a:pt x="12558" y="1627"/>
                  <a:pt x="12558" y="1609"/>
                  <a:pt x="12564" y="1579"/>
                </a:cubicBezTo>
                <a:cubicBezTo>
                  <a:pt x="12564" y="1532"/>
                  <a:pt x="12570" y="1455"/>
                  <a:pt x="12570" y="1366"/>
                </a:cubicBezTo>
                <a:cubicBezTo>
                  <a:pt x="12576" y="1154"/>
                  <a:pt x="12540" y="935"/>
                  <a:pt x="12469" y="734"/>
                </a:cubicBezTo>
                <a:cubicBezTo>
                  <a:pt x="12393" y="521"/>
                  <a:pt x="12257" y="344"/>
                  <a:pt x="12026" y="261"/>
                </a:cubicBezTo>
                <a:cubicBezTo>
                  <a:pt x="11943" y="231"/>
                  <a:pt x="11849" y="219"/>
                  <a:pt x="11754" y="213"/>
                </a:cubicBezTo>
                <a:cubicBezTo>
                  <a:pt x="11512" y="225"/>
                  <a:pt x="11281" y="314"/>
                  <a:pt x="11098" y="474"/>
                </a:cubicBezTo>
                <a:cubicBezTo>
                  <a:pt x="10985" y="562"/>
                  <a:pt x="10879" y="669"/>
                  <a:pt x="10790" y="781"/>
                </a:cubicBezTo>
                <a:lnTo>
                  <a:pt x="10790" y="787"/>
                </a:lnTo>
                <a:cubicBezTo>
                  <a:pt x="10781" y="802"/>
                  <a:pt x="10763" y="812"/>
                  <a:pt x="10744" y="812"/>
                </a:cubicBezTo>
                <a:cubicBezTo>
                  <a:pt x="10740" y="812"/>
                  <a:pt x="10735" y="812"/>
                  <a:pt x="10731" y="811"/>
                </a:cubicBezTo>
                <a:cubicBezTo>
                  <a:pt x="10713" y="811"/>
                  <a:pt x="10696" y="799"/>
                  <a:pt x="10684" y="775"/>
                </a:cubicBezTo>
                <a:cubicBezTo>
                  <a:pt x="10625" y="598"/>
                  <a:pt x="10512" y="438"/>
                  <a:pt x="10370" y="314"/>
                </a:cubicBezTo>
                <a:cubicBezTo>
                  <a:pt x="10276" y="237"/>
                  <a:pt x="10158" y="196"/>
                  <a:pt x="10033" y="196"/>
                </a:cubicBezTo>
                <a:cubicBezTo>
                  <a:pt x="9862" y="208"/>
                  <a:pt x="9696" y="261"/>
                  <a:pt x="9555" y="361"/>
                </a:cubicBezTo>
                <a:cubicBezTo>
                  <a:pt x="9466" y="420"/>
                  <a:pt x="9377" y="485"/>
                  <a:pt x="9300" y="556"/>
                </a:cubicBezTo>
                <a:cubicBezTo>
                  <a:pt x="9289" y="570"/>
                  <a:pt x="9274" y="576"/>
                  <a:pt x="9259" y="576"/>
                </a:cubicBezTo>
                <a:cubicBezTo>
                  <a:pt x="9229" y="576"/>
                  <a:pt x="9200" y="551"/>
                  <a:pt x="9200" y="515"/>
                </a:cubicBezTo>
                <a:cubicBezTo>
                  <a:pt x="9194" y="468"/>
                  <a:pt x="9170" y="426"/>
                  <a:pt x="9141" y="385"/>
                </a:cubicBezTo>
                <a:cubicBezTo>
                  <a:pt x="9093" y="320"/>
                  <a:pt x="9034" y="261"/>
                  <a:pt x="8963" y="208"/>
                </a:cubicBezTo>
                <a:cubicBezTo>
                  <a:pt x="8798" y="77"/>
                  <a:pt x="8585" y="1"/>
                  <a:pt x="83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0" name="Google Shape;250;p2">
            <a:extLst>
              <a:ext uri="{FF2B5EF4-FFF2-40B4-BE49-F238E27FC236}">
                <a16:creationId xmlns:a16="http://schemas.microsoft.com/office/drawing/2014/main" id="{D6370047-9B0D-FE4B-8132-E4F088E8AEDD}"/>
              </a:ext>
            </a:extLst>
          </p:cNvPr>
          <p:cNvSpPr/>
          <p:nvPr/>
        </p:nvSpPr>
        <p:spPr>
          <a:xfrm>
            <a:off x="8928635" y="5513679"/>
            <a:ext cx="4180723" cy="1384367"/>
          </a:xfrm>
          <a:custGeom>
            <a:avLst/>
            <a:gdLst/>
            <a:ahLst/>
            <a:cxnLst/>
            <a:rect l="l" t="t" r="r" b="b"/>
            <a:pathLst>
              <a:path w="20280" h="10318" extrusionOk="0">
                <a:moveTo>
                  <a:pt x="8490" y="113"/>
                </a:moveTo>
                <a:cubicBezTo>
                  <a:pt x="8703" y="119"/>
                  <a:pt x="8910" y="190"/>
                  <a:pt x="9082" y="326"/>
                </a:cubicBezTo>
                <a:cubicBezTo>
                  <a:pt x="9147" y="373"/>
                  <a:pt x="9206" y="432"/>
                  <a:pt x="9259" y="503"/>
                </a:cubicBezTo>
                <a:cubicBezTo>
                  <a:pt x="9289" y="538"/>
                  <a:pt x="9306" y="586"/>
                  <a:pt x="9318" y="633"/>
                </a:cubicBezTo>
                <a:cubicBezTo>
                  <a:pt x="9314" y="669"/>
                  <a:pt x="9342" y="691"/>
                  <a:pt x="9374" y="691"/>
                </a:cubicBezTo>
                <a:cubicBezTo>
                  <a:pt x="9389" y="691"/>
                  <a:pt x="9405" y="686"/>
                  <a:pt x="9419" y="674"/>
                </a:cubicBezTo>
                <a:cubicBezTo>
                  <a:pt x="9496" y="598"/>
                  <a:pt x="9578" y="532"/>
                  <a:pt x="9673" y="473"/>
                </a:cubicBezTo>
                <a:cubicBezTo>
                  <a:pt x="9815" y="379"/>
                  <a:pt x="9980" y="320"/>
                  <a:pt x="10152" y="314"/>
                </a:cubicBezTo>
                <a:cubicBezTo>
                  <a:pt x="10276" y="314"/>
                  <a:pt x="10394" y="355"/>
                  <a:pt x="10489" y="432"/>
                </a:cubicBezTo>
                <a:cubicBezTo>
                  <a:pt x="10631" y="556"/>
                  <a:pt x="10737" y="716"/>
                  <a:pt x="10802" y="893"/>
                </a:cubicBezTo>
                <a:cubicBezTo>
                  <a:pt x="10814" y="911"/>
                  <a:pt x="10832" y="923"/>
                  <a:pt x="10849" y="929"/>
                </a:cubicBezTo>
                <a:cubicBezTo>
                  <a:pt x="10873" y="929"/>
                  <a:pt x="10891" y="917"/>
                  <a:pt x="10903" y="899"/>
                </a:cubicBezTo>
                <a:lnTo>
                  <a:pt x="10909" y="899"/>
                </a:lnTo>
                <a:cubicBezTo>
                  <a:pt x="10997" y="781"/>
                  <a:pt x="11098" y="680"/>
                  <a:pt x="11216" y="586"/>
                </a:cubicBezTo>
                <a:cubicBezTo>
                  <a:pt x="11399" y="432"/>
                  <a:pt x="11630" y="343"/>
                  <a:pt x="11872" y="331"/>
                </a:cubicBezTo>
                <a:cubicBezTo>
                  <a:pt x="11967" y="331"/>
                  <a:pt x="12056" y="349"/>
                  <a:pt x="12144" y="379"/>
                </a:cubicBezTo>
                <a:cubicBezTo>
                  <a:pt x="12375" y="456"/>
                  <a:pt x="12511" y="633"/>
                  <a:pt x="12588" y="846"/>
                </a:cubicBezTo>
                <a:cubicBezTo>
                  <a:pt x="12659" y="1053"/>
                  <a:pt x="12694" y="1266"/>
                  <a:pt x="12688" y="1484"/>
                </a:cubicBezTo>
                <a:cubicBezTo>
                  <a:pt x="12688" y="1567"/>
                  <a:pt x="12682" y="1644"/>
                  <a:pt x="12682" y="1697"/>
                </a:cubicBezTo>
                <a:cubicBezTo>
                  <a:pt x="12682" y="1721"/>
                  <a:pt x="12676" y="1745"/>
                  <a:pt x="12676" y="1756"/>
                </a:cubicBezTo>
                <a:lnTo>
                  <a:pt x="12676" y="1780"/>
                </a:lnTo>
                <a:cubicBezTo>
                  <a:pt x="12670" y="1804"/>
                  <a:pt x="12682" y="1827"/>
                  <a:pt x="12706" y="1839"/>
                </a:cubicBezTo>
                <a:cubicBezTo>
                  <a:pt x="12714" y="1843"/>
                  <a:pt x="12722" y="1845"/>
                  <a:pt x="12731" y="1845"/>
                </a:cubicBezTo>
                <a:cubicBezTo>
                  <a:pt x="12748" y="1845"/>
                  <a:pt x="12765" y="1837"/>
                  <a:pt x="12777" y="1821"/>
                </a:cubicBezTo>
                <a:cubicBezTo>
                  <a:pt x="12836" y="1756"/>
                  <a:pt x="12907" y="1697"/>
                  <a:pt x="12978" y="1650"/>
                </a:cubicBezTo>
                <a:cubicBezTo>
                  <a:pt x="13108" y="1555"/>
                  <a:pt x="13262" y="1502"/>
                  <a:pt x="13421" y="1502"/>
                </a:cubicBezTo>
                <a:cubicBezTo>
                  <a:pt x="13611" y="1502"/>
                  <a:pt x="13782" y="1573"/>
                  <a:pt x="13924" y="1697"/>
                </a:cubicBezTo>
                <a:cubicBezTo>
                  <a:pt x="14172" y="1904"/>
                  <a:pt x="14314" y="2218"/>
                  <a:pt x="14302" y="2549"/>
                </a:cubicBezTo>
                <a:cubicBezTo>
                  <a:pt x="14302" y="2667"/>
                  <a:pt x="14290" y="2791"/>
                  <a:pt x="14261" y="2909"/>
                </a:cubicBezTo>
                <a:cubicBezTo>
                  <a:pt x="14249" y="2957"/>
                  <a:pt x="14237" y="2992"/>
                  <a:pt x="14231" y="3016"/>
                </a:cubicBezTo>
                <a:cubicBezTo>
                  <a:pt x="14225" y="3033"/>
                  <a:pt x="14220" y="3039"/>
                  <a:pt x="14220" y="3045"/>
                </a:cubicBezTo>
                <a:lnTo>
                  <a:pt x="14220" y="3057"/>
                </a:lnTo>
                <a:cubicBezTo>
                  <a:pt x="14214" y="3075"/>
                  <a:pt x="14214" y="3098"/>
                  <a:pt x="14225" y="3116"/>
                </a:cubicBezTo>
                <a:cubicBezTo>
                  <a:pt x="14239" y="3129"/>
                  <a:pt x="14252" y="3136"/>
                  <a:pt x="14268" y="3136"/>
                </a:cubicBezTo>
                <a:cubicBezTo>
                  <a:pt x="14273" y="3136"/>
                  <a:pt x="14279" y="3135"/>
                  <a:pt x="14285" y="3134"/>
                </a:cubicBezTo>
                <a:cubicBezTo>
                  <a:pt x="14338" y="3128"/>
                  <a:pt x="14385" y="3122"/>
                  <a:pt x="14438" y="3122"/>
                </a:cubicBezTo>
                <a:cubicBezTo>
                  <a:pt x="14448" y="3122"/>
                  <a:pt x="14457" y="3121"/>
                  <a:pt x="14467" y="3121"/>
                </a:cubicBezTo>
                <a:cubicBezTo>
                  <a:pt x="14586" y="3121"/>
                  <a:pt x="14700" y="3156"/>
                  <a:pt x="14799" y="3211"/>
                </a:cubicBezTo>
                <a:cubicBezTo>
                  <a:pt x="14911" y="3288"/>
                  <a:pt x="14994" y="3400"/>
                  <a:pt x="14994" y="3636"/>
                </a:cubicBezTo>
                <a:lnTo>
                  <a:pt x="14994" y="3660"/>
                </a:lnTo>
                <a:cubicBezTo>
                  <a:pt x="14994" y="3684"/>
                  <a:pt x="15006" y="3707"/>
                  <a:pt x="15030" y="3719"/>
                </a:cubicBezTo>
                <a:cubicBezTo>
                  <a:pt x="15035" y="3721"/>
                  <a:pt x="15041" y="3721"/>
                  <a:pt x="15047" y="3721"/>
                </a:cubicBezTo>
                <a:cubicBezTo>
                  <a:pt x="15065" y="3721"/>
                  <a:pt x="15081" y="3715"/>
                  <a:pt x="15095" y="3702"/>
                </a:cubicBezTo>
                <a:cubicBezTo>
                  <a:pt x="15154" y="3642"/>
                  <a:pt x="15225" y="3595"/>
                  <a:pt x="15301" y="3548"/>
                </a:cubicBezTo>
                <a:cubicBezTo>
                  <a:pt x="15437" y="3471"/>
                  <a:pt x="15597" y="3424"/>
                  <a:pt x="15757" y="3424"/>
                </a:cubicBezTo>
                <a:cubicBezTo>
                  <a:pt x="15964" y="3424"/>
                  <a:pt x="16165" y="3500"/>
                  <a:pt x="16324" y="3631"/>
                </a:cubicBezTo>
                <a:cubicBezTo>
                  <a:pt x="16620" y="3861"/>
                  <a:pt x="16691" y="4121"/>
                  <a:pt x="16691" y="4340"/>
                </a:cubicBezTo>
                <a:cubicBezTo>
                  <a:pt x="16691" y="4464"/>
                  <a:pt x="16667" y="4588"/>
                  <a:pt x="16626" y="4701"/>
                </a:cubicBezTo>
                <a:cubicBezTo>
                  <a:pt x="16608" y="4748"/>
                  <a:pt x="16590" y="4783"/>
                  <a:pt x="16579" y="4807"/>
                </a:cubicBezTo>
                <a:cubicBezTo>
                  <a:pt x="16573" y="4819"/>
                  <a:pt x="16567" y="4831"/>
                  <a:pt x="16567" y="4837"/>
                </a:cubicBezTo>
                <a:lnTo>
                  <a:pt x="16561" y="4843"/>
                </a:lnTo>
                <a:cubicBezTo>
                  <a:pt x="16534" y="4880"/>
                  <a:pt x="16566" y="4933"/>
                  <a:pt x="16608" y="4933"/>
                </a:cubicBezTo>
                <a:cubicBezTo>
                  <a:pt x="16612" y="4933"/>
                  <a:pt x="16616" y="4932"/>
                  <a:pt x="16620" y="4931"/>
                </a:cubicBezTo>
                <a:cubicBezTo>
                  <a:pt x="16685" y="4919"/>
                  <a:pt x="16750" y="4919"/>
                  <a:pt x="16815" y="4914"/>
                </a:cubicBezTo>
                <a:cubicBezTo>
                  <a:pt x="16963" y="4914"/>
                  <a:pt x="17111" y="4949"/>
                  <a:pt x="17241" y="5020"/>
                </a:cubicBezTo>
                <a:cubicBezTo>
                  <a:pt x="17312" y="5061"/>
                  <a:pt x="17371" y="5126"/>
                  <a:pt x="17406" y="5197"/>
                </a:cubicBezTo>
                <a:cubicBezTo>
                  <a:pt x="17454" y="5292"/>
                  <a:pt x="17477" y="5398"/>
                  <a:pt x="17471" y="5511"/>
                </a:cubicBezTo>
                <a:cubicBezTo>
                  <a:pt x="17471" y="5593"/>
                  <a:pt x="17465" y="5676"/>
                  <a:pt x="17448" y="5759"/>
                </a:cubicBezTo>
                <a:cubicBezTo>
                  <a:pt x="17442" y="5789"/>
                  <a:pt x="17454" y="5812"/>
                  <a:pt x="17477" y="5824"/>
                </a:cubicBezTo>
                <a:cubicBezTo>
                  <a:pt x="17485" y="5829"/>
                  <a:pt x="17496" y="5832"/>
                  <a:pt x="17506" y="5832"/>
                </a:cubicBezTo>
                <a:cubicBezTo>
                  <a:pt x="17519" y="5832"/>
                  <a:pt x="17533" y="5828"/>
                  <a:pt x="17542" y="5818"/>
                </a:cubicBezTo>
                <a:cubicBezTo>
                  <a:pt x="17578" y="5783"/>
                  <a:pt x="17915" y="5523"/>
                  <a:pt x="18299" y="5523"/>
                </a:cubicBezTo>
                <a:cubicBezTo>
                  <a:pt x="18471" y="5523"/>
                  <a:pt x="18636" y="5570"/>
                  <a:pt x="18778" y="5670"/>
                </a:cubicBezTo>
                <a:cubicBezTo>
                  <a:pt x="18867" y="5729"/>
                  <a:pt x="18943" y="5812"/>
                  <a:pt x="18991" y="5913"/>
                </a:cubicBezTo>
                <a:cubicBezTo>
                  <a:pt x="19026" y="6007"/>
                  <a:pt x="19050" y="6114"/>
                  <a:pt x="19050" y="6220"/>
                </a:cubicBezTo>
                <a:cubicBezTo>
                  <a:pt x="19038" y="6415"/>
                  <a:pt x="18997" y="6610"/>
                  <a:pt x="18920" y="6788"/>
                </a:cubicBezTo>
                <a:cubicBezTo>
                  <a:pt x="18890" y="6871"/>
                  <a:pt x="18861" y="6936"/>
                  <a:pt x="18837" y="6983"/>
                </a:cubicBezTo>
                <a:lnTo>
                  <a:pt x="18808" y="7036"/>
                </a:lnTo>
                <a:lnTo>
                  <a:pt x="18796" y="7054"/>
                </a:lnTo>
                <a:cubicBezTo>
                  <a:pt x="18790" y="7072"/>
                  <a:pt x="18790" y="7095"/>
                  <a:pt x="18796" y="7113"/>
                </a:cubicBezTo>
                <a:cubicBezTo>
                  <a:pt x="18808" y="7131"/>
                  <a:pt x="18825" y="7142"/>
                  <a:pt x="18843" y="7142"/>
                </a:cubicBezTo>
                <a:lnTo>
                  <a:pt x="18855" y="7142"/>
                </a:lnTo>
                <a:cubicBezTo>
                  <a:pt x="19050" y="7160"/>
                  <a:pt x="19233" y="7219"/>
                  <a:pt x="19405" y="7308"/>
                </a:cubicBezTo>
                <a:cubicBezTo>
                  <a:pt x="19535" y="7373"/>
                  <a:pt x="19641" y="7468"/>
                  <a:pt x="19724" y="7580"/>
                </a:cubicBezTo>
                <a:cubicBezTo>
                  <a:pt x="19819" y="7728"/>
                  <a:pt x="19866" y="7893"/>
                  <a:pt x="19860" y="8065"/>
                </a:cubicBezTo>
                <a:cubicBezTo>
                  <a:pt x="19860" y="8219"/>
                  <a:pt x="19830" y="8366"/>
                  <a:pt x="19789" y="8508"/>
                </a:cubicBezTo>
                <a:cubicBezTo>
                  <a:pt x="19783" y="8526"/>
                  <a:pt x="19783" y="8544"/>
                  <a:pt x="19795" y="8556"/>
                </a:cubicBezTo>
                <a:lnTo>
                  <a:pt x="19795" y="8561"/>
                </a:lnTo>
                <a:cubicBezTo>
                  <a:pt x="19866" y="8686"/>
                  <a:pt x="19931" y="8810"/>
                  <a:pt x="19984" y="8940"/>
                </a:cubicBezTo>
                <a:cubicBezTo>
                  <a:pt x="20079" y="9159"/>
                  <a:pt x="20132" y="9389"/>
                  <a:pt x="20138" y="9632"/>
                </a:cubicBezTo>
                <a:cubicBezTo>
                  <a:pt x="20144" y="9822"/>
                  <a:pt x="20082" y="10006"/>
                  <a:pt x="19958" y="10158"/>
                </a:cubicBezTo>
                <a:lnTo>
                  <a:pt x="19958" y="10158"/>
                </a:lnTo>
                <a:lnTo>
                  <a:pt x="467" y="10199"/>
                </a:lnTo>
                <a:cubicBezTo>
                  <a:pt x="396" y="10075"/>
                  <a:pt x="119" y="9543"/>
                  <a:pt x="119" y="8975"/>
                </a:cubicBezTo>
                <a:cubicBezTo>
                  <a:pt x="113" y="8745"/>
                  <a:pt x="166" y="8526"/>
                  <a:pt x="272" y="8319"/>
                </a:cubicBezTo>
                <a:cubicBezTo>
                  <a:pt x="402" y="8083"/>
                  <a:pt x="597" y="7882"/>
                  <a:pt x="834" y="7751"/>
                </a:cubicBezTo>
                <a:cubicBezTo>
                  <a:pt x="864" y="7734"/>
                  <a:pt x="875" y="7698"/>
                  <a:pt x="852" y="7669"/>
                </a:cubicBezTo>
                <a:lnTo>
                  <a:pt x="852" y="7663"/>
                </a:lnTo>
                <a:cubicBezTo>
                  <a:pt x="710" y="7438"/>
                  <a:pt x="633" y="7184"/>
                  <a:pt x="621" y="6918"/>
                </a:cubicBezTo>
                <a:cubicBezTo>
                  <a:pt x="615" y="6717"/>
                  <a:pt x="686" y="6522"/>
                  <a:pt x="816" y="6374"/>
                </a:cubicBezTo>
                <a:cubicBezTo>
                  <a:pt x="1100" y="6031"/>
                  <a:pt x="1372" y="5972"/>
                  <a:pt x="1543" y="5972"/>
                </a:cubicBezTo>
                <a:cubicBezTo>
                  <a:pt x="1585" y="5972"/>
                  <a:pt x="1632" y="5978"/>
                  <a:pt x="1679" y="5984"/>
                </a:cubicBezTo>
                <a:lnTo>
                  <a:pt x="1715" y="5995"/>
                </a:lnTo>
                <a:lnTo>
                  <a:pt x="1721" y="5995"/>
                </a:lnTo>
                <a:cubicBezTo>
                  <a:pt x="1726" y="5997"/>
                  <a:pt x="1732" y="5998"/>
                  <a:pt x="1737" y="5998"/>
                </a:cubicBezTo>
                <a:cubicBezTo>
                  <a:pt x="1777" y="5998"/>
                  <a:pt x="1808" y="5960"/>
                  <a:pt x="1798" y="5919"/>
                </a:cubicBezTo>
                <a:lnTo>
                  <a:pt x="1798" y="5913"/>
                </a:lnTo>
                <a:cubicBezTo>
                  <a:pt x="1739" y="5753"/>
                  <a:pt x="1709" y="5588"/>
                  <a:pt x="1709" y="5422"/>
                </a:cubicBezTo>
                <a:cubicBezTo>
                  <a:pt x="1703" y="5138"/>
                  <a:pt x="1809" y="4866"/>
                  <a:pt x="2005" y="4653"/>
                </a:cubicBezTo>
                <a:cubicBezTo>
                  <a:pt x="2195" y="4452"/>
                  <a:pt x="2458" y="4340"/>
                  <a:pt x="2740" y="4340"/>
                </a:cubicBezTo>
                <a:cubicBezTo>
                  <a:pt x="2747" y="4340"/>
                  <a:pt x="2754" y="4340"/>
                  <a:pt x="2761" y="4340"/>
                </a:cubicBezTo>
                <a:cubicBezTo>
                  <a:pt x="2909" y="4340"/>
                  <a:pt x="3051" y="4364"/>
                  <a:pt x="3193" y="4405"/>
                </a:cubicBezTo>
                <a:cubicBezTo>
                  <a:pt x="3282" y="4435"/>
                  <a:pt x="3370" y="4470"/>
                  <a:pt x="3447" y="4523"/>
                </a:cubicBezTo>
                <a:cubicBezTo>
                  <a:pt x="3458" y="4533"/>
                  <a:pt x="3470" y="4537"/>
                  <a:pt x="3482" y="4537"/>
                </a:cubicBezTo>
                <a:cubicBezTo>
                  <a:pt x="3517" y="4537"/>
                  <a:pt x="3551" y="4504"/>
                  <a:pt x="3542" y="4464"/>
                </a:cubicBezTo>
                <a:cubicBezTo>
                  <a:pt x="3530" y="4435"/>
                  <a:pt x="3530" y="4399"/>
                  <a:pt x="3530" y="4364"/>
                </a:cubicBezTo>
                <a:cubicBezTo>
                  <a:pt x="3530" y="4210"/>
                  <a:pt x="3589" y="4056"/>
                  <a:pt x="3696" y="3944"/>
                </a:cubicBezTo>
                <a:cubicBezTo>
                  <a:pt x="3837" y="3802"/>
                  <a:pt x="4098" y="3678"/>
                  <a:pt x="4594" y="3678"/>
                </a:cubicBezTo>
                <a:cubicBezTo>
                  <a:pt x="4612" y="3678"/>
                  <a:pt x="4630" y="3672"/>
                  <a:pt x="4642" y="3654"/>
                </a:cubicBezTo>
                <a:cubicBezTo>
                  <a:pt x="4653" y="3636"/>
                  <a:pt x="4653" y="3619"/>
                  <a:pt x="4647" y="3601"/>
                </a:cubicBezTo>
                <a:lnTo>
                  <a:pt x="4647" y="3595"/>
                </a:lnTo>
                <a:cubicBezTo>
                  <a:pt x="4612" y="3465"/>
                  <a:pt x="4594" y="3335"/>
                  <a:pt x="4594" y="3199"/>
                </a:cubicBezTo>
                <a:cubicBezTo>
                  <a:pt x="4588" y="3039"/>
                  <a:pt x="4624" y="2880"/>
                  <a:pt x="4689" y="2738"/>
                </a:cubicBezTo>
                <a:cubicBezTo>
                  <a:pt x="4772" y="2549"/>
                  <a:pt x="4908" y="2395"/>
                  <a:pt x="5079" y="2283"/>
                </a:cubicBezTo>
                <a:cubicBezTo>
                  <a:pt x="5250" y="2164"/>
                  <a:pt x="5452" y="2099"/>
                  <a:pt x="5664" y="2093"/>
                </a:cubicBezTo>
                <a:cubicBezTo>
                  <a:pt x="5854" y="2099"/>
                  <a:pt x="6037" y="2147"/>
                  <a:pt x="6202" y="2241"/>
                </a:cubicBezTo>
                <a:cubicBezTo>
                  <a:pt x="6256" y="2271"/>
                  <a:pt x="6309" y="2306"/>
                  <a:pt x="6356" y="2348"/>
                </a:cubicBezTo>
                <a:cubicBezTo>
                  <a:pt x="6374" y="2359"/>
                  <a:pt x="6386" y="2371"/>
                  <a:pt x="6397" y="2377"/>
                </a:cubicBezTo>
                <a:lnTo>
                  <a:pt x="6409" y="2389"/>
                </a:lnTo>
                <a:cubicBezTo>
                  <a:pt x="6417" y="2400"/>
                  <a:pt x="6430" y="2407"/>
                  <a:pt x="6444" y="2407"/>
                </a:cubicBezTo>
                <a:cubicBezTo>
                  <a:pt x="6452" y="2407"/>
                  <a:pt x="6460" y="2405"/>
                  <a:pt x="6468" y="2401"/>
                </a:cubicBezTo>
                <a:cubicBezTo>
                  <a:pt x="6486" y="2395"/>
                  <a:pt x="6504" y="2377"/>
                  <a:pt x="6504" y="2353"/>
                </a:cubicBezTo>
                <a:cubicBezTo>
                  <a:pt x="6528" y="2223"/>
                  <a:pt x="6575" y="2099"/>
                  <a:pt x="6652" y="1993"/>
                </a:cubicBezTo>
                <a:cubicBezTo>
                  <a:pt x="6770" y="1821"/>
                  <a:pt x="6977" y="1662"/>
                  <a:pt x="7373" y="1662"/>
                </a:cubicBezTo>
                <a:lnTo>
                  <a:pt x="7497" y="1662"/>
                </a:lnTo>
                <a:cubicBezTo>
                  <a:pt x="7500" y="1663"/>
                  <a:pt x="7504" y="1663"/>
                  <a:pt x="7507" y="1663"/>
                </a:cubicBezTo>
                <a:cubicBezTo>
                  <a:pt x="7521" y="1663"/>
                  <a:pt x="7536" y="1654"/>
                  <a:pt x="7550" y="1644"/>
                </a:cubicBezTo>
                <a:cubicBezTo>
                  <a:pt x="7562" y="1626"/>
                  <a:pt x="7562" y="1609"/>
                  <a:pt x="7556" y="1591"/>
                </a:cubicBezTo>
                <a:lnTo>
                  <a:pt x="7556" y="1585"/>
                </a:lnTo>
                <a:cubicBezTo>
                  <a:pt x="7527" y="1461"/>
                  <a:pt x="7509" y="1331"/>
                  <a:pt x="7509" y="1206"/>
                </a:cubicBezTo>
                <a:cubicBezTo>
                  <a:pt x="7509" y="1041"/>
                  <a:pt x="7539" y="875"/>
                  <a:pt x="7604" y="722"/>
                </a:cubicBezTo>
                <a:cubicBezTo>
                  <a:pt x="7680" y="532"/>
                  <a:pt x="7811" y="379"/>
                  <a:pt x="7982" y="266"/>
                </a:cubicBezTo>
                <a:cubicBezTo>
                  <a:pt x="8136" y="166"/>
                  <a:pt x="8307" y="113"/>
                  <a:pt x="8490" y="113"/>
                </a:cubicBezTo>
                <a:close/>
                <a:moveTo>
                  <a:pt x="8490" y="0"/>
                </a:moveTo>
                <a:cubicBezTo>
                  <a:pt x="8289" y="0"/>
                  <a:pt x="8088" y="65"/>
                  <a:pt x="7923" y="178"/>
                </a:cubicBezTo>
                <a:cubicBezTo>
                  <a:pt x="7734" y="296"/>
                  <a:pt x="7580" y="473"/>
                  <a:pt x="7497" y="680"/>
                </a:cubicBezTo>
                <a:cubicBezTo>
                  <a:pt x="7426" y="846"/>
                  <a:pt x="7391" y="1029"/>
                  <a:pt x="7397" y="1206"/>
                </a:cubicBezTo>
                <a:cubicBezTo>
                  <a:pt x="7397" y="1325"/>
                  <a:pt x="7408" y="1437"/>
                  <a:pt x="7426" y="1549"/>
                </a:cubicBezTo>
                <a:lnTo>
                  <a:pt x="7379" y="1549"/>
                </a:lnTo>
                <a:cubicBezTo>
                  <a:pt x="7367" y="1549"/>
                  <a:pt x="7355" y="1549"/>
                  <a:pt x="7344" y="1549"/>
                </a:cubicBezTo>
                <a:cubicBezTo>
                  <a:pt x="7167" y="1549"/>
                  <a:pt x="6996" y="1590"/>
                  <a:pt x="6841" y="1674"/>
                </a:cubicBezTo>
                <a:cubicBezTo>
                  <a:pt x="6675" y="1768"/>
                  <a:pt x="6539" y="1916"/>
                  <a:pt x="6463" y="2093"/>
                </a:cubicBezTo>
                <a:cubicBezTo>
                  <a:pt x="6445" y="2147"/>
                  <a:pt x="6427" y="2194"/>
                  <a:pt x="6409" y="2247"/>
                </a:cubicBezTo>
                <a:cubicBezTo>
                  <a:pt x="6196" y="2082"/>
                  <a:pt x="5936" y="1987"/>
                  <a:pt x="5664" y="1981"/>
                </a:cubicBezTo>
                <a:cubicBezTo>
                  <a:pt x="5428" y="1981"/>
                  <a:pt x="5203" y="2058"/>
                  <a:pt x="5014" y="2188"/>
                </a:cubicBezTo>
                <a:cubicBezTo>
                  <a:pt x="4825" y="2312"/>
                  <a:pt x="4671" y="2484"/>
                  <a:pt x="4576" y="2690"/>
                </a:cubicBezTo>
                <a:cubicBezTo>
                  <a:pt x="4506" y="2850"/>
                  <a:pt x="4470" y="3027"/>
                  <a:pt x="4476" y="3205"/>
                </a:cubicBezTo>
                <a:cubicBezTo>
                  <a:pt x="4476" y="3323"/>
                  <a:pt x="4488" y="3447"/>
                  <a:pt x="4517" y="3566"/>
                </a:cubicBezTo>
                <a:cubicBezTo>
                  <a:pt x="4056" y="3577"/>
                  <a:pt x="3778" y="3702"/>
                  <a:pt x="3613" y="3861"/>
                </a:cubicBezTo>
                <a:cubicBezTo>
                  <a:pt x="3483" y="3997"/>
                  <a:pt x="3412" y="4174"/>
                  <a:pt x="3418" y="4364"/>
                </a:cubicBezTo>
                <a:lnTo>
                  <a:pt x="3418" y="4370"/>
                </a:lnTo>
                <a:cubicBezTo>
                  <a:pt x="3353" y="4340"/>
                  <a:pt x="3293" y="4316"/>
                  <a:pt x="3228" y="4293"/>
                </a:cubicBezTo>
                <a:cubicBezTo>
                  <a:pt x="3075" y="4245"/>
                  <a:pt x="2921" y="4222"/>
                  <a:pt x="2761" y="4222"/>
                </a:cubicBezTo>
                <a:cubicBezTo>
                  <a:pt x="2754" y="4222"/>
                  <a:pt x="2747" y="4222"/>
                  <a:pt x="2740" y="4222"/>
                </a:cubicBezTo>
                <a:cubicBezTo>
                  <a:pt x="2428" y="4222"/>
                  <a:pt x="2130" y="4345"/>
                  <a:pt x="1916" y="4577"/>
                </a:cubicBezTo>
                <a:cubicBezTo>
                  <a:pt x="1703" y="4807"/>
                  <a:pt x="1591" y="5109"/>
                  <a:pt x="1597" y="5422"/>
                </a:cubicBezTo>
                <a:cubicBezTo>
                  <a:pt x="1597" y="5570"/>
                  <a:pt x="1614" y="5718"/>
                  <a:pt x="1656" y="5860"/>
                </a:cubicBezTo>
                <a:cubicBezTo>
                  <a:pt x="1620" y="5854"/>
                  <a:pt x="1579" y="5854"/>
                  <a:pt x="1543" y="5854"/>
                </a:cubicBezTo>
                <a:cubicBezTo>
                  <a:pt x="1342" y="5854"/>
                  <a:pt x="1029" y="5930"/>
                  <a:pt x="728" y="6297"/>
                </a:cubicBezTo>
                <a:cubicBezTo>
                  <a:pt x="580" y="6468"/>
                  <a:pt x="503" y="6693"/>
                  <a:pt x="503" y="6918"/>
                </a:cubicBezTo>
                <a:cubicBezTo>
                  <a:pt x="515" y="7190"/>
                  <a:pt x="586" y="7450"/>
                  <a:pt x="728" y="7681"/>
                </a:cubicBezTo>
                <a:cubicBezTo>
                  <a:pt x="491" y="7822"/>
                  <a:pt x="296" y="8023"/>
                  <a:pt x="166" y="8266"/>
                </a:cubicBezTo>
                <a:cubicBezTo>
                  <a:pt x="54" y="8485"/>
                  <a:pt x="0" y="8727"/>
                  <a:pt x="0" y="8975"/>
                </a:cubicBezTo>
                <a:cubicBezTo>
                  <a:pt x="0" y="9667"/>
                  <a:pt x="385" y="10282"/>
                  <a:pt x="385" y="10288"/>
                </a:cubicBezTo>
                <a:cubicBezTo>
                  <a:pt x="396" y="10306"/>
                  <a:pt x="414" y="10317"/>
                  <a:pt x="438" y="10317"/>
                </a:cubicBezTo>
                <a:lnTo>
                  <a:pt x="19990" y="10276"/>
                </a:lnTo>
                <a:cubicBezTo>
                  <a:pt x="20008" y="10276"/>
                  <a:pt x="20025" y="10270"/>
                  <a:pt x="20031" y="10258"/>
                </a:cubicBezTo>
                <a:cubicBezTo>
                  <a:pt x="20191" y="10087"/>
                  <a:pt x="20280" y="9856"/>
                  <a:pt x="20274" y="9620"/>
                </a:cubicBezTo>
                <a:cubicBezTo>
                  <a:pt x="20262" y="9354"/>
                  <a:pt x="20197" y="9094"/>
                  <a:pt x="20090" y="8845"/>
                </a:cubicBezTo>
                <a:lnTo>
                  <a:pt x="20090" y="8845"/>
                </a:lnTo>
                <a:lnTo>
                  <a:pt x="20096" y="8851"/>
                </a:lnTo>
                <a:cubicBezTo>
                  <a:pt x="20043" y="8739"/>
                  <a:pt x="19990" y="8626"/>
                  <a:pt x="19925" y="8520"/>
                </a:cubicBezTo>
                <a:cubicBezTo>
                  <a:pt x="19966" y="8372"/>
                  <a:pt x="19990" y="8219"/>
                  <a:pt x="19996" y="8065"/>
                </a:cubicBezTo>
                <a:cubicBezTo>
                  <a:pt x="20002" y="7858"/>
                  <a:pt x="19937" y="7657"/>
                  <a:pt x="19819" y="7485"/>
                </a:cubicBezTo>
                <a:cubicBezTo>
                  <a:pt x="19665" y="7296"/>
                  <a:pt x="19458" y="7160"/>
                  <a:pt x="19227" y="7095"/>
                </a:cubicBezTo>
                <a:cubicBezTo>
                  <a:pt x="19139" y="7066"/>
                  <a:pt x="19050" y="7048"/>
                  <a:pt x="18961" y="7036"/>
                </a:cubicBezTo>
                <a:cubicBezTo>
                  <a:pt x="18985" y="6983"/>
                  <a:pt x="19020" y="6918"/>
                  <a:pt x="19050" y="6829"/>
                </a:cubicBezTo>
                <a:cubicBezTo>
                  <a:pt x="19133" y="6634"/>
                  <a:pt x="19180" y="6427"/>
                  <a:pt x="19186" y="6214"/>
                </a:cubicBezTo>
                <a:cubicBezTo>
                  <a:pt x="19186" y="6096"/>
                  <a:pt x="19162" y="5978"/>
                  <a:pt x="19109" y="5865"/>
                </a:cubicBezTo>
                <a:cubicBezTo>
                  <a:pt x="19056" y="5741"/>
                  <a:pt x="18967" y="5641"/>
                  <a:pt x="18861" y="5570"/>
                </a:cubicBezTo>
                <a:cubicBezTo>
                  <a:pt x="18701" y="5457"/>
                  <a:pt x="18512" y="5404"/>
                  <a:pt x="18317" y="5404"/>
                </a:cubicBezTo>
                <a:cubicBezTo>
                  <a:pt x="18057" y="5410"/>
                  <a:pt x="17808" y="5493"/>
                  <a:pt x="17595" y="5641"/>
                </a:cubicBezTo>
                <a:cubicBezTo>
                  <a:pt x="17601" y="5599"/>
                  <a:pt x="17601" y="5552"/>
                  <a:pt x="17601" y="5511"/>
                </a:cubicBezTo>
                <a:cubicBezTo>
                  <a:pt x="17607" y="5381"/>
                  <a:pt x="17578" y="5256"/>
                  <a:pt x="17525" y="5138"/>
                </a:cubicBezTo>
                <a:cubicBezTo>
                  <a:pt x="17454" y="5008"/>
                  <a:pt x="17335" y="4908"/>
                  <a:pt x="17193" y="4860"/>
                </a:cubicBezTo>
                <a:cubicBezTo>
                  <a:pt x="17087" y="4823"/>
                  <a:pt x="16976" y="4800"/>
                  <a:pt x="16865" y="4800"/>
                </a:cubicBezTo>
                <a:cubicBezTo>
                  <a:pt x="16852" y="4800"/>
                  <a:pt x="16840" y="4801"/>
                  <a:pt x="16827" y="4801"/>
                </a:cubicBezTo>
                <a:lnTo>
                  <a:pt x="16720" y="4801"/>
                </a:lnTo>
                <a:cubicBezTo>
                  <a:pt x="16785" y="4653"/>
                  <a:pt x="16815" y="4494"/>
                  <a:pt x="16821" y="4334"/>
                </a:cubicBezTo>
                <a:cubicBezTo>
                  <a:pt x="16821" y="4086"/>
                  <a:pt x="16726" y="3784"/>
                  <a:pt x="16401" y="3536"/>
                </a:cubicBezTo>
                <a:cubicBezTo>
                  <a:pt x="16224" y="3388"/>
                  <a:pt x="15999" y="3305"/>
                  <a:pt x="15763" y="3299"/>
                </a:cubicBezTo>
                <a:cubicBezTo>
                  <a:pt x="15573" y="3305"/>
                  <a:pt x="15390" y="3359"/>
                  <a:pt x="15225" y="3459"/>
                </a:cubicBezTo>
                <a:cubicBezTo>
                  <a:pt x="15189" y="3483"/>
                  <a:pt x="15148" y="3506"/>
                  <a:pt x="15112" y="3536"/>
                </a:cubicBezTo>
                <a:cubicBezTo>
                  <a:pt x="15100" y="3364"/>
                  <a:pt x="15012" y="3211"/>
                  <a:pt x="14870" y="3110"/>
                </a:cubicBezTo>
                <a:cubicBezTo>
                  <a:pt x="14749" y="3039"/>
                  <a:pt x="14618" y="3003"/>
                  <a:pt x="14477" y="3003"/>
                </a:cubicBezTo>
                <a:cubicBezTo>
                  <a:pt x="14466" y="3003"/>
                  <a:pt x="14455" y="3003"/>
                  <a:pt x="14444" y="3004"/>
                </a:cubicBezTo>
                <a:lnTo>
                  <a:pt x="14361" y="3004"/>
                </a:lnTo>
                <a:cubicBezTo>
                  <a:pt x="14403" y="2850"/>
                  <a:pt x="14426" y="2696"/>
                  <a:pt x="14426" y="2537"/>
                </a:cubicBezTo>
                <a:cubicBezTo>
                  <a:pt x="14438" y="2176"/>
                  <a:pt x="14285" y="1833"/>
                  <a:pt x="14001" y="1603"/>
                </a:cubicBezTo>
                <a:cubicBezTo>
                  <a:pt x="13847" y="1461"/>
                  <a:pt x="13640" y="1384"/>
                  <a:pt x="13433" y="1378"/>
                </a:cubicBezTo>
                <a:cubicBezTo>
                  <a:pt x="13238" y="1384"/>
                  <a:pt x="13049" y="1449"/>
                  <a:pt x="12895" y="1561"/>
                </a:cubicBezTo>
                <a:cubicBezTo>
                  <a:pt x="12866" y="1585"/>
                  <a:pt x="12836" y="1609"/>
                  <a:pt x="12806" y="1632"/>
                </a:cubicBezTo>
                <a:cubicBezTo>
                  <a:pt x="12806" y="1585"/>
                  <a:pt x="12812" y="1538"/>
                  <a:pt x="12812" y="1484"/>
                </a:cubicBezTo>
                <a:cubicBezTo>
                  <a:pt x="12818" y="1254"/>
                  <a:pt x="12783" y="1023"/>
                  <a:pt x="12706" y="804"/>
                </a:cubicBezTo>
                <a:cubicBezTo>
                  <a:pt x="12623" y="556"/>
                  <a:pt x="12434" y="355"/>
                  <a:pt x="12186" y="266"/>
                </a:cubicBezTo>
                <a:cubicBezTo>
                  <a:pt x="12085" y="231"/>
                  <a:pt x="11985" y="213"/>
                  <a:pt x="11878" y="213"/>
                </a:cubicBezTo>
                <a:cubicBezTo>
                  <a:pt x="11589" y="225"/>
                  <a:pt x="11322" y="337"/>
                  <a:pt x="11110" y="527"/>
                </a:cubicBezTo>
                <a:cubicBezTo>
                  <a:pt x="11027" y="598"/>
                  <a:pt x="10944" y="674"/>
                  <a:pt x="10873" y="757"/>
                </a:cubicBezTo>
                <a:cubicBezTo>
                  <a:pt x="10808" y="598"/>
                  <a:pt x="10702" y="456"/>
                  <a:pt x="10566" y="337"/>
                </a:cubicBezTo>
                <a:cubicBezTo>
                  <a:pt x="10447" y="249"/>
                  <a:pt x="10306" y="195"/>
                  <a:pt x="10158" y="195"/>
                </a:cubicBezTo>
                <a:cubicBezTo>
                  <a:pt x="9951" y="207"/>
                  <a:pt x="9750" y="278"/>
                  <a:pt x="9584" y="397"/>
                </a:cubicBezTo>
                <a:cubicBezTo>
                  <a:pt x="9519" y="438"/>
                  <a:pt x="9466" y="479"/>
                  <a:pt x="9407" y="527"/>
                </a:cubicBezTo>
                <a:cubicBezTo>
                  <a:pt x="9395" y="497"/>
                  <a:pt x="9377" y="467"/>
                  <a:pt x="9360" y="438"/>
                </a:cubicBezTo>
                <a:cubicBezTo>
                  <a:pt x="9147" y="166"/>
                  <a:pt x="8833" y="6"/>
                  <a:pt x="8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1" name="Google Shape;251;p2">
            <a:extLst>
              <a:ext uri="{FF2B5EF4-FFF2-40B4-BE49-F238E27FC236}">
                <a16:creationId xmlns:a16="http://schemas.microsoft.com/office/drawing/2014/main" id="{459A2AF9-E17E-654D-B778-8F23A2B6607C}"/>
              </a:ext>
            </a:extLst>
          </p:cNvPr>
          <p:cNvSpPr/>
          <p:nvPr/>
        </p:nvSpPr>
        <p:spPr>
          <a:xfrm>
            <a:off x="2083787" y="7599327"/>
            <a:ext cx="39848" cy="51656"/>
          </a:xfrm>
          <a:custGeom>
            <a:avLst/>
            <a:gdLst/>
            <a:ahLst/>
            <a:cxnLst/>
            <a:rect l="l" t="t" r="r" b="b"/>
            <a:pathLst>
              <a:path w="297" h="385" extrusionOk="0">
                <a:moveTo>
                  <a:pt x="249" y="0"/>
                </a:moveTo>
                <a:lnTo>
                  <a:pt x="249" y="3"/>
                </a:lnTo>
                <a:lnTo>
                  <a:pt x="255" y="0"/>
                </a:lnTo>
                <a:close/>
                <a:moveTo>
                  <a:pt x="249" y="3"/>
                </a:moveTo>
                <a:lnTo>
                  <a:pt x="1" y="113"/>
                </a:lnTo>
                <a:cubicBezTo>
                  <a:pt x="13" y="166"/>
                  <a:pt x="31" y="207"/>
                  <a:pt x="42" y="254"/>
                </a:cubicBezTo>
                <a:cubicBezTo>
                  <a:pt x="54" y="308"/>
                  <a:pt x="66" y="349"/>
                  <a:pt x="78" y="385"/>
                </a:cubicBezTo>
                <a:lnTo>
                  <a:pt x="297" y="325"/>
                </a:lnTo>
                <a:cubicBezTo>
                  <a:pt x="291" y="260"/>
                  <a:pt x="273" y="148"/>
                  <a:pt x="249" y="6"/>
                </a:cubicBezTo>
                <a:lnTo>
                  <a:pt x="249" y="3"/>
                </a:ln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2" name="Google Shape;252;p2">
            <a:extLst>
              <a:ext uri="{FF2B5EF4-FFF2-40B4-BE49-F238E27FC236}">
                <a16:creationId xmlns:a16="http://schemas.microsoft.com/office/drawing/2014/main" id="{28BA8731-722F-8443-97EF-8C51310DDF9F}"/>
              </a:ext>
            </a:extLst>
          </p:cNvPr>
          <p:cNvSpPr/>
          <p:nvPr/>
        </p:nvSpPr>
        <p:spPr>
          <a:xfrm>
            <a:off x="180938" y="6838082"/>
            <a:ext cx="52460" cy="108812"/>
          </a:xfrm>
          <a:custGeom>
            <a:avLst/>
            <a:gdLst/>
            <a:ahLst/>
            <a:cxnLst/>
            <a:rect l="l" t="t" r="r" b="b"/>
            <a:pathLst>
              <a:path w="391" h="811" extrusionOk="0">
                <a:moveTo>
                  <a:pt x="267" y="1"/>
                </a:moveTo>
                <a:lnTo>
                  <a:pt x="202" y="84"/>
                </a:lnTo>
                <a:lnTo>
                  <a:pt x="184" y="95"/>
                </a:lnTo>
                <a:lnTo>
                  <a:pt x="1" y="220"/>
                </a:lnTo>
                <a:cubicBezTo>
                  <a:pt x="48" y="391"/>
                  <a:pt x="95" y="557"/>
                  <a:pt x="131" y="681"/>
                </a:cubicBezTo>
                <a:cubicBezTo>
                  <a:pt x="143" y="734"/>
                  <a:pt x="160" y="781"/>
                  <a:pt x="166" y="811"/>
                </a:cubicBezTo>
                <a:lnTo>
                  <a:pt x="391" y="752"/>
                </a:lnTo>
                <a:cubicBezTo>
                  <a:pt x="379" y="693"/>
                  <a:pt x="361" y="574"/>
                  <a:pt x="344" y="432"/>
                </a:cubicBezTo>
                <a:cubicBezTo>
                  <a:pt x="320" y="296"/>
                  <a:pt x="296" y="149"/>
                  <a:pt x="267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0" name="Google Shape;260;p2">
            <a:extLst>
              <a:ext uri="{FF2B5EF4-FFF2-40B4-BE49-F238E27FC236}">
                <a16:creationId xmlns:a16="http://schemas.microsoft.com/office/drawing/2014/main" id="{7D6858EB-8EE4-6D48-AED8-6544C4C3702E}"/>
              </a:ext>
            </a:extLst>
          </p:cNvPr>
          <p:cNvSpPr/>
          <p:nvPr/>
        </p:nvSpPr>
        <p:spPr>
          <a:xfrm>
            <a:off x="2252909" y="6750873"/>
            <a:ext cx="64401" cy="136585"/>
          </a:xfrm>
          <a:custGeom>
            <a:avLst/>
            <a:gdLst/>
            <a:ahLst/>
            <a:cxnLst/>
            <a:rect l="l" t="t" r="r" b="b"/>
            <a:pathLst>
              <a:path w="480" h="1018" extrusionOk="0">
                <a:moveTo>
                  <a:pt x="219" y="0"/>
                </a:moveTo>
                <a:cubicBezTo>
                  <a:pt x="178" y="6"/>
                  <a:pt x="143" y="12"/>
                  <a:pt x="107" y="30"/>
                </a:cubicBezTo>
                <a:cubicBezTo>
                  <a:pt x="72" y="42"/>
                  <a:pt x="42" y="65"/>
                  <a:pt x="18" y="95"/>
                </a:cubicBezTo>
                <a:cubicBezTo>
                  <a:pt x="13" y="107"/>
                  <a:pt x="7" y="125"/>
                  <a:pt x="1" y="142"/>
                </a:cubicBezTo>
                <a:cubicBezTo>
                  <a:pt x="7" y="160"/>
                  <a:pt x="7" y="184"/>
                  <a:pt x="13" y="201"/>
                </a:cubicBezTo>
                <a:cubicBezTo>
                  <a:pt x="18" y="231"/>
                  <a:pt x="24" y="272"/>
                  <a:pt x="36" y="314"/>
                </a:cubicBezTo>
                <a:cubicBezTo>
                  <a:pt x="54" y="397"/>
                  <a:pt x="78" y="509"/>
                  <a:pt x="107" y="621"/>
                </a:cubicBezTo>
                <a:cubicBezTo>
                  <a:pt x="143" y="751"/>
                  <a:pt x="184" y="893"/>
                  <a:pt x="214" y="1017"/>
                </a:cubicBezTo>
                <a:lnTo>
                  <a:pt x="480" y="899"/>
                </a:lnTo>
                <a:cubicBezTo>
                  <a:pt x="450" y="716"/>
                  <a:pt x="415" y="515"/>
                  <a:pt x="379" y="343"/>
                </a:cubicBezTo>
                <a:lnTo>
                  <a:pt x="379" y="343"/>
                </a:lnTo>
                <a:lnTo>
                  <a:pt x="385" y="349"/>
                </a:lnTo>
                <a:cubicBezTo>
                  <a:pt x="361" y="243"/>
                  <a:pt x="338" y="142"/>
                  <a:pt x="296" y="42"/>
                </a:cubicBezTo>
                <a:cubicBezTo>
                  <a:pt x="296" y="36"/>
                  <a:pt x="290" y="30"/>
                  <a:pt x="290" y="24"/>
                </a:cubicBezTo>
                <a:cubicBezTo>
                  <a:pt x="267" y="6"/>
                  <a:pt x="243" y="0"/>
                  <a:pt x="219" y="0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1" name="Google Shape;261;p2">
            <a:extLst>
              <a:ext uri="{FF2B5EF4-FFF2-40B4-BE49-F238E27FC236}">
                <a16:creationId xmlns:a16="http://schemas.microsoft.com/office/drawing/2014/main" id="{66F602F9-B3A7-4547-9E97-82EE575E17DB}"/>
              </a:ext>
            </a:extLst>
          </p:cNvPr>
          <p:cNvSpPr/>
          <p:nvPr/>
        </p:nvSpPr>
        <p:spPr>
          <a:xfrm>
            <a:off x="159606" y="6758789"/>
            <a:ext cx="54071" cy="92980"/>
          </a:xfrm>
          <a:custGeom>
            <a:avLst/>
            <a:gdLst/>
            <a:ahLst/>
            <a:cxnLst/>
            <a:rect l="l" t="t" r="r" b="b"/>
            <a:pathLst>
              <a:path w="403" h="693" extrusionOk="0">
                <a:moveTo>
                  <a:pt x="213" y="1"/>
                </a:moveTo>
                <a:cubicBezTo>
                  <a:pt x="177" y="1"/>
                  <a:pt x="136" y="12"/>
                  <a:pt x="101" y="30"/>
                </a:cubicBezTo>
                <a:cubicBezTo>
                  <a:pt x="71" y="42"/>
                  <a:pt x="41" y="66"/>
                  <a:pt x="18" y="95"/>
                </a:cubicBezTo>
                <a:cubicBezTo>
                  <a:pt x="6" y="107"/>
                  <a:pt x="0" y="125"/>
                  <a:pt x="0" y="142"/>
                </a:cubicBezTo>
                <a:cubicBezTo>
                  <a:pt x="0" y="160"/>
                  <a:pt x="6" y="184"/>
                  <a:pt x="6" y="202"/>
                </a:cubicBezTo>
                <a:cubicBezTo>
                  <a:pt x="12" y="231"/>
                  <a:pt x="18" y="267"/>
                  <a:pt x="30" y="314"/>
                </a:cubicBezTo>
                <a:cubicBezTo>
                  <a:pt x="47" y="397"/>
                  <a:pt x="77" y="503"/>
                  <a:pt x="106" y="621"/>
                </a:cubicBezTo>
                <a:cubicBezTo>
                  <a:pt x="112" y="645"/>
                  <a:pt x="118" y="669"/>
                  <a:pt x="124" y="692"/>
                </a:cubicBezTo>
                <a:lnTo>
                  <a:pt x="272" y="592"/>
                </a:lnTo>
                <a:cubicBezTo>
                  <a:pt x="313" y="544"/>
                  <a:pt x="355" y="491"/>
                  <a:pt x="396" y="438"/>
                </a:cubicBezTo>
                <a:lnTo>
                  <a:pt x="402" y="444"/>
                </a:lnTo>
                <a:cubicBezTo>
                  <a:pt x="390" y="408"/>
                  <a:pt x="384" y="379"/>
                  <a:pt x="378" y="349"/>
                </a:cubicBezTo>
                <a:cubicBezTo>
                  <a:pt x="361" y="243"/>
                  <a:pt x="331" y="142"/>
                  <a:pt x="296" y="42"/>
                </a:cubicBezTo>
                <a:cubicBezTo>
                  <a:pt x="296" y="36"/>
                  <a:pt x="290" y="30"/>
                  <a:pt x="284" y="24"/>
                </a:cubicBezTo>
                <a:cubicBezTo>
                  <a:pt x="266" y="6"/>
                  <a:pt x="242" y="1"/>
                  <a:pt x="213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86" name="Google Shape;286;p2">
            <a:extLst>
              <a:ext uri="{FF2B5EF4-FFF2-40B4-BE49-F238E27FC236}">
                <a16:creationId xmlns:a16="http://schemas.microsoft.com/office/drawing/2014/main" id="{6C009ACE-0D12-2642-9062-B8D126EE1FF9}"/>
              </a:ext>
            </a:extLst>
          </p:cNvPr>
          <p:cNvGrpSpPr/>
          <p:nvPr/>
        </p:nvGrpSpPr>
        <p:grpSpPr>
          <a:xfrm>
            <a:off x="7142406" y="5561949"/>
            <a:ext cx="2736799" cy="1725825"/>
            <a:chOff x="2504754" y="-884190"/>
            <a:chExt cx="2052599" cy="1294369"/>
          </a:xfrm>
        </p:grpSpPr>
        <p:sp>
          <p:nvSpPr>
            <p:cNvPr id="287" name="Google Shape;287;p2">
              <a:extLst>
                <a:ext uri="{FF2B5EF4-FFF2-40B4-BE49-F238E27FC236}">
                  <a16:creationId xmlns:a16="http://schemas.microsoft.com/office/drawing/2014/main" id="{7C9DD9D6-70CC-894B-A1F7-F09F68D909EB}"/>
                </a:ext>
              </a:extLst>
            </p:cNvPr>
            <p:cNvSpPr/>
            <p:nvPr/>
          </p:nvSpPr>
          <p:spPr>
            <a:xfrm>
              <a:off x="2972366" y="-872215"/>
              <a:ext cx="1143531" cy="799083"/>
            </a:xfrm>
            <a:custGeom>
              <a:avLst/>
              <a:gdLst/>
              <a:ahLst/>
              <a:cxnLst/>
              <a:rect l="l" t="t" r="r" b="b"/>
              <a:pathLst>
                <a:path w="11364" h="7941" extrusionOk="0">
                  <a:moveTo>
                    <a:pt x="6746" y="0"/>
                  </a:moveTo>
                  <a:cubicBezTo>
                    <a:pt x="6664" y="18"/>
                    <a:pt x="6593" y="71"/>
                    <a:pt x="6545" y="148"/>
                  </a:cubicBezTo>
                  <a:cubicBezTo>
                    <a:pt x="6474" y="266"/>
                    <a:pt x="6415" y="390"/>
                    <a:pt x="6374" y="526"/>
                  </a:cubicBezTo>
                  <a:cubicBezTo>
                    <a:pt x="6262" y="899"/>
                    <a:pt x="6191" y="1283"/>
                    <a:pt x="6155" y="1673"/>
                  </a:cubicBezTo>
                  <a:cubicBezTo>
                    <a:pt x="6090" y="2294"/>
                    <a:pt x="6055" y="2921"/>
                    <a:pt x="6055" y="3547"/>
                  </a:cubicBezTo>
                  <a:lnTo>
                    <a:pt x="6055" y="3571"/>
                  </a:lnTo>
                  <a:cubicBezTo>
                    <a:pt x="6055" y="3595"/>
                    <a:pt x="6037" y="3618"/>
                    <a:pt x="6013" y="3624"/>
                  </a:cubicBezTo>
                  <a:cubicBezTo>
                    <a:pt x="6007" y="3628"/>
                    <a:pt x="6000" y="3629"/>
                    <a:pt x="5993" y="3629"/>
                  </a:cubicBezTo>
                  <a:cubicBezTo>
                    <a:pt x="5975" y="3629"/>
                    <a:pt x="5957" y="3619"/>
                    <a:pt x="5948" y="3607"/>
                  </a:cubicBezTo>
                  <a:cubicBezTo>
                    <a:pt x="5948" y="3607"/>
                    <a:pt x="5889" y="3524"/>
                    <a:pt x="5795" y="3382"/>
                  </a:cubicBezTo>
                  <a:cubicBezTo>
                    <a:pt x="5700" y="3240"/>
                    <a:pt x="5558" y="3051"/>
                    <a:pt x="5398" y="2832"/>
                  </a:cubicBezTo>
                  <a:cubicBezTo>
                    <a:pt x="5073" y="2389"/>
                    <a:pt x="4648" y="1833"/>
                    <a:pt x="4246" y="1384"/>
                  </a:cubicBezTo>
                  <a:cubicBezTo>
                    <a:pt x="4027" y="1123"/>
                    <a:pt x="3778" y="893"/>
                    <a:pt x="3512" y="692"/>
                  </a:cubicBezTo>
                  <a:cubicBezTo>
                    <a:pt x="3430" y="627"/>
                    <a:pt x="3335" y="591"/>
                    <a:pt x="3240" y="579"/>
                  </a:cubicBezTo>
                  <a:cubicBezTo>
                    <a:pt x="3235" y="578"/>
                    <a:pt x="3230" y="578"/>
                    <a:pt x="3225" y="578"/>
                  </a:cubicBezTo>
                  <a:cubicBezTo>
                    <a:pt x="3202" y="578"/>
                    <a:pt x="3184" y="588"/>
                    <a:pt x="3169" y="597"/>
                  </a:cubicBezTo>
                  <a:cubicBezTo>
                    <a:pt x="3134" y="627"/>
                    <a:pt x="3116" y="662"/>
                    <a:pt x="3104" y="704"/>
                  </a:cubicBezTo>
                  <a:cubicBezTo>
                    <a:pt x="3087" y="769"/>
                    <a:pt x="3081" y="834"/>
                    <a:pt x="3081" y="899"/>
                  </a:cubicBezTo>
                  <a:cubicBezTo>
                    <a:pt x="3093" y="1165"/>
                    <a:pt x="3140" y="1431"/>
                    <a:pt x="3217" y="1685"/>
                  </a:cubicBezTo>
                  <a:cubicBezTo>
                    <a:pt x="3300" y="1998"/>
                    <a:pt x="3412" y="2335"/>
                    <a:pt x="3536" y="2661"/>
                  </a:cubicBezTo>
                  <a:cubicBezTo>
                    <a:pt x="3778" y="3317"/>
                    <a:pt x="4045" y="3932"/>
                    <a:pt x="4151" y="4168"/>
                  </a:cubicBezTo>
                  <a:lnTo>
                    <a:pt x="4198" y="4275"/>
                  </a:lnTo>
                  <a:cubicBezTo>
                    <a:pt x="4220" y="4319"/>
                    <a:pt x="4186" y="4360"/>
                    <a:pt x="4147" y="4360"/>
                  </a:cubicBezTo>
                  <a:cubicBezTo>
                    <a:pt x="4134" y="4360"/>
                    <a:pt x="4121" y="4356"/>
                    <a:pt x="4110" y="4346"/>
                  </a:cubicBezTo>
                  <a:lnTo>
                    <a:pt x="4062" y="4304"/>
                  </a:lnTo>
                  <a:cubicBezTo>
                    <a:pt x="4027" y="4275"/>
                    <a:pt x="3979" y="4239"/>
                    <a:pt x="3920" y="4192"/>
                  </a:cubicBezTo>
                  <a:cubicBezTo>
                    <a:pt x="3802" y="4091"/>
                    <a:pt x="3637" y="3961"/>
                    <a:pt x="3441" y="3814"/>
                  </a:cubicBezTo>
                  <a:cubicBezTo>
                    <a:pt x="3022" y="3482"/>
                    <a:pt x="2572" y="3187"/>
                    <a:pt x="2111" y="2927"/>
                  </a:cubicBezTo>
                  <a:cubicBezTo>
                    <a:pt x="1816" y="2767"/>
                    <a:pt x="1550" y="2667"/>
                    <a:pt x="1372" y="2667"/>
                  </a:cubicBezTo>
                  <a:cubicBezTo>
                    <a:pt x="1365" y="2666"/>
                    <a:pt x="1359" y="2666"/>
                    <a:pt x="1352" y="2666"/>
                  </a:cubicBezTo>
                  <a:cubicBezTo>
                    <a:pt x="1295" y="2666"/>
                    <a:pt x="1242" y="2688"/>
                    <a:pt x="1195" y="2720"/>
                  </a:cubicBezTo>
                  <a:cubicBezTo>
                    <a:pt x="1153" y="2761"/>
                    <a:pt x="1136" y="2814"/>
                    <a:pt x="1142" y="2873"/>
                  </a:cubicBezTo>
                  <a:cubicBezTo>
                    <a:pt x="1142" y="3009"/>
                    <a:pt x="1224" y="3222"/>
                    <a:pt x="1360" y="3453"/>
                  </a:cubicBezTo>
                  <a:cubicBezTo>
                    <a:pt x="1520" y="3707"/>
                    <a:pt x="1697" y="3955"/>
                    <a:pt x="1887" y="4192"/>
                  </a:cubicBezTo>
                  <a:cubicBezTo>
                    <a:pt x="2289" y="4689"/>
                    <a:pt x="2738" y="5162"/>
                    <a:pt x="2915" y="5345"/>
                  </a:cubicBezTo>
                  <a:lnTo>
                    <a:pt x="2998" y="5428"/>
                  </a:lnTo>
                  <a:cubicBezTo>
                    <a:pt x="3016" y="5445"/>
                    <a:pt x="3016" y="5475"/>
                    <a:pt x="2998" y="5499"/>
                  </a:cubicBezTo>
                  <a:cubicBezTo>
                    <a:pt x="2986" y="5514"/>
                    <a:pt x="2969" y="5522"/>
                    <a:pt x="2952" y="5522"/>
                  </a:cubicBezTo>
                  <a:cubicBezTo>
                    <a:pt x="2944" y="5522"/>
                    <a:pt x="2935" y="5520"/>
                    <a:pt x="2927" y="5516"/>
                  </a:cubicBezTo>
                  <a:cubicBezTo>
                    <a:pt x="2927" y="5516"/>
                    <a:pt x="2915" y="5504"/>
                    <a:pt x="2886" y="5493"/>
                  </a:cubicBezTo>
                  <a:lnTo>
                    <a:pt x="2767" y="5428"/>
                  </a:lnTo>
                  <a:cubicBezTo>
                    <a:pt x="2661" y="5374"/>
                    <a:pt x="2519" y="5298"/>
                    <a:pt x="2348" y="5209"/>
                  </a:cubicBezTo>
                  <a:cubicBezTo>
                    <a:pt x="1957" y="5014"/>
                    <a:pt x="1555" y="4848"/>
                    <a:pt x="1147" y="4706"/>
                  </a:cubicBezTo>
                  <a:cubicBezTo>
                    <a:pt x="911" y="4618"/>
                    <a:pt x="657" y="4570"/>
                    <a:pt x="408" y="4558"/>
                  </a:cubicBezTo>
                  <a:cubicBezTo>
                    <a:pt x="396" y="4557"/>
                    <a:pt x="383" y="4557"/>
                    <a:pt x="370" y="4557"/>
                  </a:cubicBezTo>
                  <a:cubicBezTo>
                    <a:pt x="304" y="4557"/>
                    <a:pt x="237" y="4569"/>
                    <a:pt x="178" y="4594"/>
                  </a:cubicBezTo>
                  <a:cubicBezTo>
                    <a:pt x="119" y="4612"/>
                    <a:pt x="71" y="4647"/>
                    <a:pt x="42" y="4694"/>
                  </a:cubicBezTo>
                  <a:cubicBezTo>
                    <a:pt x="18" y="4730"/>
                    <a:pt x="0" y="4771"/>
                    <a:pt x="6" y="4813"/>
                  </a:cubicBezTo>
                  <a:cubicBezTo>
                    <a:pt x="6" y="4884"/>
                    <a:pt x="30" y="4955"/>
                    <a:pt x="71" y="5014"/>
                  </a:cubicBezTo>
                  <a:cubicBezTo>
                    <a:pt x="131" y="5102"/>
                    <a:pt x="201" y="5179"/>
                    <a:pt x="278" y="5250"/>
                  </a:cubicBezTo>
                  <a:cubicBezTo>
                    <a:pt x="479" y="5439"/>
                    <a:pt x="704" y="5605"/>
                    <a:pt x="941" y="5753"/>
                  </a:cubicBezTo>
                  <a:cubicBezTo>
                    <a:pt x="1360" y="6013"/>
                    <a:pt x="1792" y="6249"/>
                    <a:pt x="2235" y="6456"/>
                  </a:cubicBezTo>
                  <a:lnTo>
                    <a:pt x="2342" y="6504"/>
                  </a:lnTo>
                  <a:cubicBezTo>
                    <a:pt x="2397" y="6531"/>
                    <a:pt x="2374" y="6617"/>
                    <a:pt x="2312" y="6617"/>
                  </a:cubicBezTo>
                  <a:cubicBezTo>
                    <a:pt x="2309" y="6617"/>
                    <a:pt x="2305" y="6617"/>
                    <a:pt x="2300" y="6616"/>
                  </a:cubicBezTo>
                  <a:lnTo>
                    <a:pt x="2212" y="6598"/>
                  </a:lnTo>
                  <a:cubicBezTo>
                    <a:pt x="2153" y="6586"/>
                    <a:pt x="2070" y="6575"/>
                    <a:pt x="1969" y="6557"/>
                  </a:cubicBezTo>
                  <a:cubicBezTo>
                    <a:pt x="1721" y="6527"/>
                    <a:pt x="1473" y="6510"/>
                    <a:pt x="1230" y="6504"/>
                  </a:cubicBezTo>
                  <a:cubicBezTo>
                    <a:pt x="1059" y="6504"/>
                    <a:pt x="887" y="6515"/>
                    <a:pt x="722" y="6545"/>
                  </a:cubicBezTo>
                  <a:cubicBezTo>
                    <a:pt x="592" y="6569"/>
                    <a:pt x="462" y="6622"/>
                    <a:pt x="349" y="6699"/>
                  </a:cubicBezTo>
                  <a:cubicBezTo>
                    <a:pt x="290" y="6740"/>
                    <a:pt x="249" y="6799"/>
                    <a:pt x="225" y="6870"/>
                  </a:cubicBezTo>
                  <a:cubicBezTo>
                    <a:pt x="219" y="6888"/>
                    <a:pt x="213" y="6900"/>
                    <a:pt x="213" y="6918"/>
                  </a:cubicBezTo>
                  <a:cubicBezTo>
                    <a:pt x="219" y="6983"/>
                    <a:pt x="249" y="7042"/>
                    <a:pt x="302" y="7083"/>
                  </a:cubicBezTo>
                  <a:cubicBezTo>
                    <a:pt x="379" y="7154"/>
                    <a:pt x="468" y="7213"/>
                    <a:pt x="562" y="7260"/>
                  </a:cubicBezTo>
                  <a:cubicBezTo>
                    <a:pt x="840" y="7390"/>
                    <a:pt x="1130" y="7497"/>
                    <a:pt x="1431" y="7568"/>
                  </a:cubicBezTo>
                  <a:cubicBezTo>
                    <a:pt x="1993" y="7716"/>
                    <a:pt x="2561" y="7834"/>
                    <a:pt x="3128" y="7923"/>
                  </a:cubicBezTo>
                  <a:lnTo>
                    <a:pt x="3252" y="7940"/>
                  </a:lnTo>
                  <a:lnTo>
                    <a:pt x="10028" y="6391"/>
                  </a:lnTo>
                  <a:cubicBezTo>
                    <a:pt x="10046" y="6356"/>
                    <a:pt x="10087" y="6291"/>
                    <a:pt x="10140" y="6196"/>
                  </a:cubicBezTo>
                  <a:cubicBezTo>
                    <a:pt x="10217" y="6060"/>
                    <a:pt x="10323" y="5871"/>
                    <a:pt x="10442" y="5652"/>
                  </a:cubicBezTo>
                  <a:cubicBezTo>
                    <a:pt x="10708" y="5173"/>
                    <a:pt x="10944" y="4683"/>
                    <a:pt x="11157" y="4180"/>
                  </a:cubicBezTo>
                  <a:cubicBezTo>
                    <a:pt x="11281" y="3867"/>
                    <a:pt x="11364" y="3589"/>
                    <a:pt x="11364" y="3417"/>
                  </a:cubicBezTo>
                  <a:cubicBezTo>
                    <a:pt x="11364" y="3382"/>
                    <a:pt x="11358" y="3352"/>
                    <a:pt x="11352" y="3317"/>
                  </a:cubicBezTo>
                  <a:cubicBezTo>
                    <a:pt x="11346" y="3299"/>
                    <a:pt x="11334" y="3281"/>
                    <a:pt x="11317" y="3264"/>
                  </a:cubicBezTo>
                  <a:lnTo>
                    <a:pt x="11311" y="3270"/>
                  </a:lnTo>
                  <a:cubicBezTo>
                    <a:pt x="11275" y="3252"/>
                    <a:pt x="11240" y="3240"/>
                    <a:pt x="11198" y="3240"/>
                  </a:cubicBezTo>
                  <a:cubicBezTo>
                    <a:pt x="11045" y="3258"/>
                    <a:pt x="10891" y="3311"/>
                    <a:pt x="10761" y="3400"/>
                  </a:cubicBezTo>
                  <a:cubicBezTo>
                    <a:pt x="10572" y="3512"/>
                    <a:pt x="10388" y="3636"/>
                    <a:pt x="10217" y="3778"/>
                  </a:cubicBezTo>
                  <a:cubicBezTo>
                    <a:pt x="9845" y="4068"/>
                    <a:pt x="9508" y="4387"/>
                    <a:pt x="9377" y="4517"/>
                  </a:cubicBezTo>
                  <a:lnTo>
                    <a:pt x="9318" y="4576"/>
                  </a:lnTo>
                  <a:cubicBezTo>
                    <a:pt x="9308" y="4587"/>
                    <a:pt x="9292" y="4593"/>
                    <a:pt x="9275" y="4593"/>
                  </a:cubicBezTo>
                  <a:cubicBezTo>
                    <a:pt x="9263" y="4593"/>
                    <a:pt x="9251" y="4590"/>
                    <a:pt x="9241" y="4582"/>
                  </a:cubicBezTo>
                  <a:cubicBezTo>
                    <a:pt x="9218" y="4564"/>
                    <a:pt x="9212" y="4535"/>
                    <a:pt x="9224" y="4511"/>
                  </a:cubicBezTo>
                  <a:cubicBezTo>
                    <a:pt x="9224" y="4511"/>
                    <a:pt x="9236" y="4482"/>
                    <a:pt x="9253" y="4428"/>
                  </a:cubicBezTo>
                  <a:cubicBezTo>
                    <a:pt x="9271" y="4375"/>
                    <a:pt x="9301" y="4304"/>
                    <a:pt x="9336" y="4210"/>
                  </a:cubicBezTo>
                  <a:cubicBezTo>
                    <a:pt x="9407" y="4020"/>
                    <a:pt x="9496" y="3760"/>
                    <a:pt x="9590" y="3471"/>
                  </a:cubicBezTo>
                  <a:cubicBezTo>
                    <a:pt x="9774" y="2891"/>
                    <a:pt x="9957" y="2199"/>
                    <a:pt x="9957" y="1762"/>
                  </a:cubicBezTo>
                  <a:cubicBezTo>
                    <a:pt x="9963" y="1661"/>
                    <a:pt x="9951" y="1567"/>
                    <a:pt x="9915" y="1472"/>
                  </a:cubicBezTo>
                  <a:cubicBezTo>
                    <a:pt x="9904" y="1419"/>
                    <a:pt x="9862" y="1372"/>
                    <a:pt x="9803" y="1348"/>
                  </a:cubicBezTo>
                  <a:cubicBezTo>
                    <a:pt x="9779" y="1336"/>
                    <a:pt x="9756" y="1336"/>
                    <a:pt x="9732" y="1336"/>
                  </a:cubicBezTo>
                  <a:cubicBezTo>
                    <a:pt x="9614" y="1336"/>
                    <a:pt x="9442" y="1431"/>
                    <a:pt x="9259" y="1596"/>
                  </a:cubicBezTo>
                  <a:cubicBezTo>
                    <a:pt x="9052" y="1797"/>
                    <a:pt x="8863" y="2010"/>
                    <a:pt x="8692" y="2241"/>
                  </a:cubicBezTo>
                  <a:cubicBezTo>
                    <a:pt x="8396" y="2637"/>
                    <a:pt x="8118" y="3057"/>
                    <a:pt x="7864" y="3488"/>
                  </a:cubicBezTo>
                  <a:cubicBezTo>
                    <a:pt x="7828" y="3547"/>
                    <a:pt x="7805" y="3583"/>
                    <a:pt x="7805" y="3583"/>
                  </a:cubicBezTo>
                  <a:cubicBezTo>
                    <a:pt x="7795" y="3603"/>
                    <a:pt x="7777" y="3614"/>
                    <a:pt x="7754" y="3614"/>
                  </a:cubicBezTo>
                  <a:cubicBezTo>
                    <a:pt x="7750" y="3614"/>
                    <a:pt x="7745" y="3614"/>
                    <a:pt x="7740" y="3613"/>
                  </a:cubicBezTo>
                  <a:cubicBezTo>
                    <a:pt x="7716" y="3607"/>
                    <a:pt x="7698" y="3583"/>
                    <a:pt x="7698" y="3559"/>
                  </a:cubicBezTo>
                  <a:cubicBezTo>
                    <a:pt x="7698" y="3559"/>
                    <a:pt x="7692" y="3477"/>
                    <a:pt x="7681" y="3329"/>
                  </a:cubicBezTo>
                  <a:cubicBezTo>
                    <a:pt x="7663" y="3187"/>
                    <a:pt x="7645" y="2986"/>
                    <a:pt x="7621" y="2749"/>
                  </a:cubicBezTo>
                  <a:cubicBezTo>
                    <a:pt x="7562" y="2211"/>
                    <a:pt x="7474" y="1673"/>
                    <a:pt x="7361" y="1147"/>
                  </a:cubicBezTo>
                  <a:cubicBezTo>
                    <a:pt x="7302" y="846"/>
                    <a:pt x="7202" y="556"/>
                    <a:pt x="7072" y="278"/>
                  </a:cubicBezTo>
                  <a:cubicBezTo>
                    <a:pt x="7030" y="177"/>
                    <a:pt x="6959" y="95"/>
                    <a:pt x="6877" y="30"/>
                  </a:cubicBezTo>
                  <a:cubicBezTo>
                    <a:pt x="6847" y="12"/>
                    <a:pt x="6811" y="0"/>
                    <a:pt x="6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8" name="Google Shape;288;p2">
              <a:extLst>
                <a:ext uri="{FF2B5EF4-FFF2-40B4-BE49-F238E27FC236}">
                  <a16:creationId xmlns:a16="http://schemas.microsoft.com/office/drawing/2014/main" id="{D888052E-ACB8-E942-A455-CD63BF771A85}"/>
                </a:ext>
              </a:extLst>
            </p:cNvPr>
            <p:cNvSpPr/>
            <p:nvPr/>
          </p:nvSpPr>
          <p:spPr>
            <a:xfrm>
              <a:off x="2959285" y="-884190"/>
              <a:ext cx="1166776" cy="822932"/>
            </a:xfrm>
            <a:custGeom>
              <a:avLst/>
              <a:gdLst/>
              <a:ahLst/>
              <a:cxnLst/>
              <a:rect l="l" t="t" r="r" b="b"/>
              <a:pathLst>
                <a:path w="11595" h="8178" extrusionOk="0">
                  <a:moveTo>
                    <a:pt x="6888" y="125"/>
                  </a:moveTo>
                  <a:cubicBezTo>
                    <a:pt x="6924" y="125"/>
                    <a:pt x="6959" y="137"/>
                    <a:pt x="6989" y="160"/>
                  </a:cubicBezTo>
                  <a:cubicBezTo>
                    <a:pt x="7077" y="220"/>
                    <a:pt x="7143" y="308"/>
                    <a:pt x="7190" y="403"/>
                  </a:cubicBezTo>
                  <a:cubicBezTo>
                    <a:pt x="7320" y="681"/>
                    <a:pt x="7414" y="970"/>
                    <a:pt x="7480" y="1272"/>
                  </a:cubicBezTo>
                  <a:cubicBezTo>
                    <a:pt x="7592" y="1804"/>
                    <a:pt x="7681" y="2336"/>
                    <a:pt x="7734" y="2874"/>
                  </a:cubicBezTo>
                  <a:cubicBezTo>
                    <a:pt x="7763" y="3111"/>
                    <a:pt x="7781" y="3318"/>
                    <a:pt x="7793" y="3454"/>
                  </a:cubicBezTo>
                  <a:cubicBezTo>
                    <a:pt x="7805" y="3596"/>
                    <a:pt x="7811" y="3684"/>
                    <a:pt x="7811" y="3684"/>
                  </a:cubicBezTo>
                  <a:cubicBezTo>
                    <a:pt x="7811" y="3708"/>
                    <a:pt x="7828" y="3732"/>
                    <a:pt x="7858" y="3737"/>
                  </a:cubicBezTo>
                  <a:cubicBezTo>
                    <a:pt x="7862" y="3738"/>
                    <a:pt x="7866" y="3739"/>
                    <a:pt x="7870" y="3739"/>
                  </a:cubicBezTo>
                  <a:cubicBezTo>
                    <a:pt x="7890" y="3739"/>
                    <a:pt x="7908" y="3727"/>
                    <a:pt x="7923" y="3708"/>
                  </a:cubicBezTo>
                  <a:cubicBezTo>
                    <a:pt x="7923" y="3708"/>
                    <a:pt x="7941" y="3672"/>
                    <a:pt x="7976" y="3613"/>
                  </a:cubicBezTo>
                  <a:cubicBezTo>
                    <a:pt x="8230" y="3182"/>
                    <a:pt x="8508" y="2768"/>
                    <a:pt x="8810" y="2366"/>
                  </a:cubicBezTo>
                  <a:cubicBezTo>
                    <a:pt x="8975" y="2135"/>
                    <a:pt x="9165" y="1922"/>
                    <a:pt x="9371" y="1727"/>
                  </a:cubicBezTo>
                  <a:cubicBezTo>
                    <a:pt x="9550" y="1561"/>
                    <a:pt x="9717" y="1461"/>
                    <a:pt x="9834" y="1461"/>
                  </a:cubicBezTo>
                  <a:cubicBezTo>
                    <a:pt x="9838" y="1461"/>
                    <a:pt x="9841" y="1461"/>
                    <a:pt x="9844" y="1461"/>
                  </a:cubicBezTo>
                  <a:cubicBezTo>
                    <a:pt x="9874" y="1461"/>
                    <a:pt x="9898" y="1461"/>
                    <a:pt x="9921" y="1473"/>
                  </a:cubicBezTo>
                  <a:cubicBezTo>
                    <a:pt x="9975" y="1497"/>
                    <a:pt x="10016" y="1544"/>
                    <a:pt x="10034" y="1597"/>
                  </a:cubicBezTo>
                  <a:cubicBezTo>
                    <a:pt x="10063" y="1692"/>
                    <a:pt x="10075" y="1792"/>
                    <a:pt x="10075" y="1887"/>
                  </a:cubicBezTo>
                  <a:cubicBezTo>
                    <a:pt x="10075" y="2324"/>
                    <a:pt x="9892" y="3016"/>
                    <a:pt x="9703" y="3596"/>
                  </a:cubicBezTo>
                  <a:cubicBezTo>
                    <a:pt x="9614" y="3885"/>
                    <a:pt x="9519" y="4145"/>
                    <a:pt x="9448" y="4335"/>
                  </a:cubicBezTo>
                  <a:cubicBezTo>
                    <a:pt x="9419" y="4429"/>
                    <a:pt x="9389" y="4506"/>
                    <a:pt x="9366" y="4553"/>
                  </a:cubicBezTo>
                  <a:cubicBezTo>
                    <a:pt x="9348" y="4607"/>
                    <a:pt x="9336" y="4636"/>
                    <a:pt x="9336" y="4636"/>
                  </a:cubicBezTo>
                  <a:cubicBezTo>
                    <a:pt x="9324" y="4666"/>
                    <a:pt x="9336" y="4689"/>
                    <a:pt x="9360" y="4707"/>
                  </a:cubicBezTo>
                  <a:cubicBezTo>
                    <a:pt x="9370" y="4714"/>
                    <a:pt x="9380" y="4718"/>
                    <a:pt x="9391" y="4718"/>
                  </a:cubicBezTo>
                  <a:cubicBezTo>
                    <a:pt x="9406" y="4718"/>
                    <a:pt x="9420" y="4711"/>
                    <a:pt x="9431" y="4701"/>
                  </a:cubicBezTo>
                  <a:lnTo>
                    <a:pt x="9490" y="4642"/>
                  </a:lnTo>
                  <a:cubicBezTo>
                    <a:pt x="9626" y="4512"/>
                    <a:pt x="9963" y="4193"/>
                    <a:pt x="10329" y="3903"/>
                  </a:cubicBezTo>
                  <a:cubicBezTo>
                    <a:pt x="10507" y="3761"/>
                    <a:pt x="10690" y="3637"/>
                    <a:pt x="10879" y="3525"/>
                  </a:cubicBezTo>
                  <a:cubicBezTo>
                    <a:pt x="11009" y="3436"/>
                    <a:pt x="11157" y="3383"/>
                    <a:pt x="11311" y="3365"/>
                  </a:cubicBezTo>
                  <a:cubicBezTo>
                    <a:pt x="11352" y="3365"/>
                    <a:pt x="11393" y="3377"/>
                    <a:pt x="11423" y="3400"/>
                  </a:cubicBezTo>
                  <a:cubicBezTo>
                    <a:pt x="11441" y="3412"/>
                    <a:pt x="11453" y="3430"/>
                    <a:pt x="11459" y="3448"/>
                  </a:cubicBezTo>
                  <a:cubicBezTo>
                    <a:pt x="11464" y="3483"/>
                    <a:pt x="11470" y="3513"/>
                    <a:pt x="11470" y="3548"/>
                  </a:cubicBezTo>
                  <a:cubicBezTo>
                    <a:pt x="11470" y="3720"/>
                    <a:pt x="11388" y="3998"/>
                    <a:pt x="11263" y="4311"/>
                  </a:cubicBezTo>
                  <a:lnTo>
                    <a:pt x="11263" y="4299"/>
                  </a:lnTo>
                  <a:cubicBezTo>
                    <a:pt x="11056" y="4802"/>
                    <a:pt x="10820" y="5292"/>
                    <a:pt x="10554" y="5771"/>
                  </a:cubicBezTo>
                  <a:cubicBezTo>
                    <a:pt x="10436" y="5990"/>
                    <a:pt x="10329" y="6179"/>
                    <a:pt x="10247" y="6315"/>
                  </a:cubicBezTo>
                  <a:cubicBezTo>
                    <a:pt x="10193" y="6410"/>
                    <a:pt x="10158" y="6475"/>
                    <a:pt x="10140" y="6504"/>
                  </a:cubicBezTo>
                  <a:lnTo>
                    <a:pt x="3359" y="8059"/>
                  </a:lnTo>
                  <a:lnTo>
                    <a:pt x="3240" y="8042"/>
                  </a:lnTo>
                  <a:cubicBezTo>
                    <a:pt x="2667" y="7953"/>
                    <a:pt x="2099" y="7835"/>
                    <a:pt x="1538" y="7687"/>
                  </a:cubicBezTo>
                  <a:cubicBezTo>
                    <a:pt x="1242" y="7610"/>
                    <a:pt x="952" y="7509"/>
                    <a:pt x="674" y="7374"/>
                  </a:cubicBezTo>
                  <a:cubicBezTo>
                    <a:pt x="574" y="7332"/>
                    <a:pt x="485" y="7273"/>
                    <a:pt x="408" y="7196"/>
                  </a:cubicBezTo>
                  <a:cubicBezTo>
                    <a:pt x="361" y="7161"/>
                    <a:pt x="331" y="7102"/>
                    <a:pt x="326" y="7037"/>
                  </a:cubicBezTo>
                  <a:cubicBezTo>
                    <a:pt x="326" y="7019"/>
                    <a:pt x="326" y="7001"/>
                    <a:pt x="331" y="6989"/>
                  </a:cubicBezTo>
                  <a:cubicBezTo>
                    <a:pt x="355" y="6918"/>
                    <a:pt x="402" y="6859"/>
                    <a:pt x="456" y="6818"/>
                  </a:cubicBezTo>
                  <a:cubicBezTo>
                    <a:pt x="568" y="6735"/>
                    <a:pt x="698" y="6688"/>
                    <a:pt x="834" y="6664"/>
                  </a:cubicBezTo>
                  <a:cubicBezTo>
                    <a:pt x="1000" y="6634"/>
                    <a:pt x="1165" y="6623"/>
                    <a:pt x="1337" y="6623"/>
                  </a:cubicBezTo>
                  <a:cubicBezTo>
                    <a:pt x="1585" y="6623"/>
                    <a:pt x="1833" y="6640"/>
                    <a:pt x="2076" y="6676"/>
                  </a:cubicBezTo>
                  <a:cubicBezTo>
                    <a:pt x="2176" y="6694"/>
                    <a:pt x="2259" y="6705"/>
                    <a:pt x="2318" y="6717"/>
                  </a:cubicBezTo>
                  <a:lnTo>
                    <a:pt x="2413" y="6729"/>
                  </a:lnTo>
                  <a:cubicBezTo>
                    <a:pt x="2418" y="6731"/>
                    <a:pt x="2423" y="6731"/>
                    <a:pt x="2428" y="6731"/>
                  </a:cubicBezTo>
                  <a:cubicBezTo>
                    <a:pt x="2483" y="6731"/>
                    <a:pt x="2508" y="6650"/>
                    <a:pt x="2448" y="6623"/>
                  </a:cubicBezTo>
                  <a:lnTo>
                    <a:pt x="2348" y="6575"/>
                  </a:lnTo>
                  <a:cubicBezTo>
                    <a:pt x="1904" y="6362"/>
                    <a:pt x="1467" y="6126"/>
                    <a:pt x="1047" y="5866"/>
                  </a:cubicBezTo>
                  <a:cubicBezTo>
                    <a:pt x="810" y="5724"/>
                    <a:pt x="592" y="5558"/>
                    <a:pt x="385" y="5369"/>
                  </a:cubicBezTo>
                  <a:cubicBezTo>
                    <a:pt x="308" y="5298"/>
                    <a:pt x="243" y="5216"/>
                    <a:pt x="184" y="5133"/>
                  </a:cubicBezTo>
                  <a:cubicBezTo>
                    <a:pt x="142" y="5074"/>
                    <a:pt x="119" y="5003"/>
                    <a:pt x="113" y="4932"/>
                  </a:cubicBezTo>
                  <a:cubicBezTo>
                    <a:pt x="113" y="4890"/>
                    <a:pt x="125" y="4849"/>
                    <a:pt x="148" y="4813"/>
                  </a:cubicBezTo>
                  <a:cubicBezTo>
                    <a:pt x="184" y="4766"/>
                    <a:pt x="231" y="4731"/>
                    <a:pt x="284" y="4707"/>
                  </a:cubicBezTo>
                  <a:cubicBezTo>
                    <a:pt x="361" y="4683"/>
                    <a:pt x="438" y="4672"/>
                    <a:pt x="515" y="4672"/>
                  </a:cubicBezTo>
                  <a:cubicBezTo>
                    <a:pt x="769" y="4689"/>
                    <a:pt x="1017" y="4737"/>
                    <a:pt x="1254" y="4819"/>
                  </a:cubicBezTo>
                  <a:cubicBezTo>
                    <a:pt x="1668" y="4961"/>
                    <a:pt x="2070" y="5133"/>
                    <a:pt x="2454" y="5328"/>
                  </a:cubicBezTo>
                  <a:cubicBezTo>
                    <a:pt x="2625" y="5411"/>
                    <a:pt x="2773" y="5487"/>
                    <a:pt x="2874" y="5541"/>
                  </a:cubicBezTo>
                  <a:lnTo>
                    <a:pt x="2992" y="5606"/>
                  </a:lnTo>
                  <a:lnTo>
                    <a:pt x="3033" y="5629"/>
                  </a:lnTo>
                  <a:cubicBezTo>
                    <a:pt x="3045" y="5636"/>
                    <a:pt x="3057" y="5640"/>
                    <a:pt x="3068" y="5640"/>
                  </a:cubicBezTo>
                  <a:cubicBezTo>
                    <a:pt x="3084" y="5640"/>
                    <a:pt x="3100" y="5632"/>
                    <a:pt x="3110" y="5618"/>
                  </a:cubicBezTo>
                  <a:cubicBezTo>
                    <a:pt x="3128" y="5594"/>
                    <a:pt x="3122" y="5564"/>
                    <a:pt x="3104" y="5541"/>
                  </a:cubicBezTo>
                  <a:lnTo>
                    <a:pt x="3022" y="5464"/>
                  </a:lnTo>
                  <a:cubicBezTo>
                    <a:pt x="2844" y="5281"/>
                    <a:pt x="2401" y="4808"/>
                    <a:pt x="1999" y="4305"/>
                  </a:cubicBezTo>
                  <a:cubicBezTo>
                    <a:pt x="1804" y="4074"/>
                    <a:pt x="1626" y="3826"/>
                    <a:pt x="1467" y="3566"/>
                  </a:cubicBezTo>
                  <a:cubicBezTo>
                    <a:pt x="1331" y="3335"/>
                    <a:pt x="1248" y="3123"/>
                    <a:pt x="1248" y="2992"/>
                  </a:cubicBezTo>
                  <a:cubicBezTo>
                    <a:pt x="1242" y="2933"/>
                    <a:pt x="1266" y="2880"/>
                    <a:pt x="1307" y="2839"/>
                  </a:cubicBezTo>
                  <a:cubicBezTo>
                    <a:pt x="1348" y="2803"/>
                    <a:pt x="1403" y="2784"/>
                    <a:pt x="1456" y="2784"/>
                  </a:cubicBezTo>
                  <a:cubicBezTo>
                    <a:pt x="1464" y="2784"/>
                    <a:pt x="1471" y="2785"/>
                    <a:pt x="1478" y="2786"/>
                  </a:cubicBezTo>
                  <a:cubicBezTo>
                    <a:pt x="1656" y="2786"/>
                    <a:pt x="1922" y="2886"/>
                    <a:pt x="2218" y="3040"/>
                  </a:cubicBezTo>
                  <a:cubicBezTo>
                    <a:pt x="2685" y="3306"/>
                    <a:pt x="3128" y="3601"/>
                    <a:pt x="3548" y="3927"/>
                  </a:cubicBezTo>
                  <a:cubicBezTo>
                    <a:pt x="3743" y="4074"/>
                    <a:pt x="3914" y="4210"/>
                    <a:pt x="4033" y="4305"/>
                  </a:cubicBezTo>
                  <a:cubicBezTo>
                    <a:pt x="4092" y="4352"/>
                    <a:pt x="4139" y="4394"/>
                    <a:pt x="4169" y="4417"/>
                  </a:cubicBezTo>
                  <a:lnTo>
                    <a:pt x="4216" y="4459"/>
                  </a:lnTo>
                  <a:cubicBezTo>
                    <a:pt x="4228" y="4469"/>
                    <a:pt x="4241" y="4474"/>
                    <a:pt x="4254" y="4474"/>
                  </a:cubicBezTo>
                  <a:cubicBezTo>
                    <a:pt x="4293" y="4474"/>
                    <a:pt x="4328" y="4434"/>
                    <a:pt x="4310" y="4394"/>
                  </a:cubicBezTo>
                  <a:lnTo>
                    <a:pt x="4263" y="4287"/>
                  </a:lnTo>
                  <a:cubicBezTo>
                    <a:pt x="4151" y="4045"/>
                    <a:pt x="3885" y="3436"/>
                    <a:pt x="3642" y="2780"/>
                  </a:cubicBezTo>
                  <a:cubicBezTo>
                    <a:pt x="3524" y="2454"/>
                    <a:pt x="3406" y="2117"/>
                    <a:pt x="3323" y="1804"/>
                  </a:cubicBezTo>
                  <a:cubicBezTo>
                    <a:pt x="3246" y="1550"/>
                    <a:pt x="3205" y="1284"/>
                    <a:pt x="3187" y="1018"/>
                  </a:cubicBezTo>
                  <a:cubicBezTo>
                    <a:pt x="3187" y="947"/>
                    <a:pt x="3199" y="882"/>
                    <a:pt x="3211" y="823"/>
                  </a:cubicBezTo>
                  <a:cubicBezTo>
                    <a:pt x="3223" y="781"/>
                    <a:pt x="3246" y="740"/>
                    <a:pt x="3276" y="716"/>
                  </a:cubicBezTo>
                  <a:cubicBezTo>
                    <a:pt x="3299" y="698"/>
                    <a:pt x="3323" y="693"/>
                    <a:pt x="3347" y="693"/>
                  </a:cubicBezTo>
                  <a:cubicBezTo>
                    <a:pt x="3447" y="704"/>
                    <a:pt x="3548" y="752"/>
                    <a:pt x="3625" y="817"/>
                  </a:cubicBezTo>
                  <a:cubicBezTo>
                    <a:pt x="3897" y="1018"/>
                    <a:pt x="4139" y="1254"/>
                    <a:pt x="4358" y="1508"/>
                  </a:cubicBezTo>
                  <a:cubicBezTo>
                    <a:pt x="4760" y="1958"/>
                    <a:pt x="5186" y="2514"/>
                    <a:pt x="5511" y="2957"/>
                  </a:cubicBezTo>
                  <a:cubicBezTo>
                    <a:pt x="5676" y="3176"/>
                    <a:pt x="5812" y="3371"/>
                    <a:pt x="5907" y="3507"/>
                  </a:cubicBezTo>
                  <a:cubicBezTo>
                    <a:pt x="6007" y="3643"/>
                    <a:pt x="6061" y="3732"/>
                    <a:pt x="6061" y="3732"/>
                  </a:cubicBezTo>
                  <a:cubicBezTo>
                    <a:pt x="6075" y="3746"/>
                    <a:pt x="6094" y="3757"/>
                    <a:pt x="6113" y="3757"/>
                  </a:cubicBezTo>
                  <a:cubicBezTo>
                    <a:pt x="6117" y="3757"/>
                    <a:pt x="6121" y="3756"/>
                    <a:pt x="6126" y="3755"/>
                  </a:cubicBezTo>
                  <a:cubicBezTo>
                    <a:pt x="6155" y="3743"/>
                    <a:pt x="6167" y="3720"/>
                    <a:pt x="6167" y="3696"/>
                  </a:cubicBezTo>
                  <a:lnTo>
                    <a:pt x="6167" y="3672"/>
                  </a:lnTo>
                  <a:cubicBezTo>
                    <a:pt x="6167" y="3519"/>
                    <a:pt x="6173" y="2644"/>
                    <a:pt x="6267" y="1798"/>
                  </a:cubicBezTo>
                  <a:cubicBezTo>
                    <a:pt x="6303" y="1414"/>
                    <a:pt x="6380" y="1024"/>
                    <a:pt x="6486" y="651"/>
                  </a:cubicBezTo>
                  <a:cubicBezTo>
                    <a:pt x="6528" y="515"/>
                    <a:pt x="6587" y="391"/>
                    <a:pt x="6664" y="273"/>
                  </a:cubicBezTo>
                  <a:cubicBezTo>
                    <a:pt x="6705" y="202"/>
                    <a:pt x="6782" y="149"/>
                    <a:pt x="6865" y="125"/>
                  </a:cubicBezTo>
                  <a:close/>
                  <a:moveTo>
                    <a:pt x="6853" y="1"/>
                  </a:moveTo>
                  <a:cubicBezTo>
                    <a:pt x="6735" y="30"/>
                    <a:pt x="6634" y="101"/>
                    <a:pt x="6575" y="202"/>
                  </a:cubicBezTo>
                  <a:cubicBezTo>
                    <a:pt x="6445" y="385"/>
                    <a:pt x="6350" y="675"/>
                    <a:pt x="6279" y="1018"/>
                  </a:cubicBezTo>
                  <a:cubicBezTo>
                    <a:pt x="6096" y="1875"/>
                    <a:pt x="6066" y="3057"/>
                    <a:pt x="6055" y="3507"/>
                  </a:cubicBezTo>
                  <a:cubicBezTo>
                    <a:pt x="5877" y="3247"/>
                    <a:pt x="5475" y="2691"/>
                    <a:pt x="5032" y="2129"/>
                  </a:cubicBezTo>
                  <a:cubicBezTo>
                    <a:pt x="4748" y="1757"/>
                    <a:pt x="4441" y="1408"/>
                    <a:pt x="4109" y="1071"/>
                  </a:cubicBezTo>
                  <a:cubicBezTo>
                    <a:pt x="3985" y="941"/>
                    <a:pt x="3843" y="823"/>
                    <a:pt x="3696" y="716"/>
                  </a:cubicBezTo>
                  <a:cubicBezTo>
                    <a:pt x="3601" y="639"/>
                    <a:pt x="3477" y="592"/>
                    <a:pt x="3353" y="574"/>
                  </a:cubicBezTo>
                  <a:cubicBezTo>
                    <a:pt x="3299" y="574"/>
                    <a:pt x="3252" y="592"/>
                    <a:pt x="3211" y="622"/>
                  </a:cubicBezTo>
                  <a:cubicBezTo>
                    <a:pt x="3158" y="663"/>
                    <a:pt x="3122" y="722"/>
                    <a:pt x="3104" y="787"/>
                  </a:cubicBezTo>
                  <a:cubicBezTo>
                    <a:pt x="3087" y="864"/>
                    <a:pt x="3075" y="941"/>
                    <a:pt x="3075" y="1018"/>
                  </a:cubicBezTo>
                  <a:cubicBezTo>
                    <a:pt x="3075" y="1272"/>
                    <a:pt x="3152" y="1609"/>
                    <a:pt x="3258" y="1970"/>
                  </a:cubicBezTo>
                  <a:cubicBezTo>
                    <a:pt x="3495" y="2797"/>
                    <a:pt x="3914" y="3779"/>
                    <a:pt x="4104" y="4210"/>
                  </a:cubicBezTo>
                  <a:cubicBezTo>
                    <a:pt x="3903" y="4051"/>
                    <a:pt x="3571" y="3791"/>
                    <a:pt x="3205" y="3525"/>
                  </a:cubicBezTo>
                  <a:cubicBezTo>
                    <a:pt x="2909" y="3312"/>
                    <a:pt x="2602" y="3117"/>
                    <a:pt x="2283" y="2939"/>
                  </a:cubicBezTo>
                  <a:cubicBezTo>
                    <a:pt x="1981" y="2780"/>
                    <a:pt x="1703" y="2673"/>
                    <a:pt x="1490" y="2667"/>
                  </a:cubicBezTo>
                  <a:cubicBezTo>
                    <a:pt x="1396" y="2667"/>
                    <a:pt x="1307" y="2697"/>
                    <a:pt x="1236" y="2756"/>
                  </a:cubicBezTo>
                  <a:cubicBezTo>
                    <a:pt x="1171" y="2815"/>
                    <a:pt x="1136" y="2904"/>
                    <a:pt x="1136" y="2992"/>
                  </a:cubicBezTo>
                  <a:cubicBezTo>
                    <a:pt x="1141" y="3111"/>
                    <a:pt x="1171" y="3229"/>
                    <a:pt x="1224" y="3335"/>
                  </a:cubicBezTo>
                  <a:cubicBezTo>
                    <a:pt x="1408" y="3767"/>
                    <a:pt x="1857" y="4340"/>
                    <a:pt x="2265" y="4802"/>
                  </a:cubicBezTo>
                  <a:cubicBezTo>
                    <a:pt x="2454" y="5020"/>
                    <a:pt x="2631" y="5216"/>
                    <a:pt x="2767" y="5357"/>
                  </a:cubicBezTo>
                  <a:cubicBezTo>
                    <a:pt x="2602" y="5269"/>
                    <a:pt x="2383" y="5162"/>
                    <a:pt x="2141" y="5050"/>
                  </a:cubicBezTo>
                  <a:cubicBezTo>
                    <a:pt x="1863" y="4926"/>
                    <a:pt x="1585" y="4813"/>
                    <a:pt x="1295" y="4719"/>
                  </a:cubicBezTo>
                  <a:cubicBezTo>
                    <a:pt x="1047" y="4630"/>
                    <a:pt x="787" y="4577"/>
                    <a:pt x="521" y="4565"/>
                  </a:cubicBezTo>
                  <a:cubicBezTo>
                    <a:pt x="508" y="4564"/>
                    <a:pt x="496" y="4564"/>
                    <a:pt x="484" y="4564"/>
                  </a:cubicBezTo>
                  <a:cubicBezTo>
                    <a:pt x="403" y="4564"/>
                    <a:pt x="326" y="4581"/>
                    <a:pt x="249" y="4607"/>
                  </a:cubicBezTo>
                  <a:cubicBezTo>
                    <a:pt x="172" y="4636"/>
                    <a:pt x="101" y="4683"/>
                    <a:pt x="54" y="4754"/>
                  </a:cubicBezTo>
                  <a:cubicBezTo>
                    <a:pt x="18" y="4808"/>
                    <a:pt x="0" y="4873"/>
                    <a:pt x="0" y="4938"/>
                  </a:cubicBezTo>
                  <a:cubicBezTo>
                    <a:pt x="6" y="5044"/>
                    <a:pt x="48" y="5150"/>
                    <a:pt x="113" y="5233"/>
                  </a:cubicBezTo>
                  <a:cubicBezTo>
                    <a:pt x="272" y="5440"/>
                    <a:pt x="462" y="5612"/>
                    <a:pt x="668" y="5759"/>
                  </a:cubicBezTo>
                  <a:cubicBezTo>
                    <a:pt x="1106" y="6061"/>
                    <a:pt x="1567" y="6327"/>
                    <a:pt x="2040" y="6558"/>
                  </a:cubicBezTo>
                  <a:cubicBezTo>
                    <a:pt x="1810" y="6528"/>
                    <a:pt x="1573" y="6510"/>
                    <a:pt x="1337" y="6510"/>
                  </a:cubicBezTo>
                  <a:cubicBezTo>
                    <a:pt x="1317" y="6510"/>
                    <a:pt x="1298" y="6510"/>
                    <a:pt x="1279" y="6510"/>
                  </a:cubicBezTo>
                  <a:cubicBezTo>
                    <a:pt x="1067" y="6510"/>
                    <a:pt x="857" y="6539"/>
                    <a:pt x="657" y="6593"/>
                  </a:cubicBezTo>
                  <a:cubicBezTo>
                    <a:pt x="556" y="6623"/>
                    <a:pt x="467" y="6670"/>
                    <a:pt x="391" y="6729"/>
                  </a:cubicBezTo>
                  <a:cubicBezTo>
                    <a:pt x="314" y="6782"/>
                    <a:pt x="255" y="6859"/>
                    <a:pt x="225" y="6948"/>
                  </a:cubicBezTo>
                  <a:cubicBezTo>
                    <a:pt x="213" y="6977"/>
                    <a:pt x="207" y="7007"/>
                    <a:pt x="207" y="7037"/>
                  </a:cubicBezTo>
                  <a:cubicBezTo>
                    <a:pt x="207" y="7090"/>
                    <a:pt x="225" y="7143"/>
                    <a:pt x="249" y="7184"/>
                  </a:cubicBezTo>
                  <a:cubicBezTo>
                    <a:pt x="314" y="7279"/>
                    <a:pt x="402" y="7356"/>
                    <a:pt x="503" y="7415"/>
                  </a:cubicBezTo>
                  <a:cubicBezTo>
                    <a:pt x="745" y="7551"/>
                    <a:pt x="1005" y="7657"/>
                    <a:pt x="1272" y="7734"/>
                  </a:cubicBezTo>
                  <a:cubicBezTo>
                    <a:pt x="2182" y="8012"/>
                    <a:pt x="3353" y="8178"/>
                    <a:pt x="3353" y="8178"/>
                  </a:cubicBezTo>
                  <a:lnTo>
                    <a:pt x="3376" y="8178"/>
                  </a:lnTo>
                  <a:lnTo>
                    <a:pt x="10187" y="6617"/>
                  </a:lnTo>
                  <a:cubicBezTo>
                    <a:pt x="10205" y="6611"/>
                    <a:pt x="10217" y="6599"/>
                    <a:pt x="10223" y="6587"/>
                  </a:cubicBezTo>
                  <a:cubicBezTo>
                    <a:pt x="10223" y="6587"/>
                    <a:pt x="10566" y="6014"/>
                    <a:pt x="10903" y="5351"/>
                  </a:cubicBezTo>
                  <a:cubicBezTo>
                    <a:pt x="11074" y="5020"/>
                    <a:pt x="11246" y="4660"/>
                    <a:pt x="11376" y="4340"/>
                  </a:cubicBezTo>
                  <a:cubicBezTo>
                    <a:pt x="11506" y="4021"/>
                    <a:pt x="11589" y="3737"/>
                    <a:pt x="11589" y="3536"/>
                  </a:cubicBezTo>
                  <a:cubicBezTo>
                    <a:pt x="11595" y="3489"/>
                    <a:pt x="11583" y="3442"/>
                    <a:pt x="11571" y="3395"/>
                  </a:cubicBezTo>
                  <a:lnTo>
                    <a:pt x="11571" y="3395"/>
                  </a:lnTo>
                  <a:lnTo>
                    <a:pt x="11583" y="3406"/>
                  </a:lnTo>
                  <a:cubicBezTo>
                    <a:pt x="11571" y="3365"/>
                    <a:pt x="11541" y="3324"/>
                    <a:pt x="11512" y="3300"/>
                  </a:cubicBezTo>
                  <a:cubicBezTo>
                    <a:pt x="11459" y="3259"/>
                    <a:pt x="11393" y="3241"/>
                    <a:pt x="11328" y="3241"/>
                  </a:cubicBezTo>
                  <a:cubicBezTo>
                    <a:pt x="11163" y="3241"/>
                    <a:pt x="10968" y="3335"/>
                    <a:pt x="10755" y="3465"/>
                  </a:cubicBezTo>
                  <a:cubicBezTo>
                    <a:pt x="10317" y="3732"/>
                    <a:pt x="9815" y="4181"/>
                    <a:pt x="9549" y="4429"/>
                  </a:cubicBezTo>
                  <a:cubicBezTo>
                    <a:pt x="9626" y="4240"/>
                    <a:pt x="9726" y="3950"/>
                    <a:pt x="9827" y="3625"/>
                  </a:cubicBezTo>
                  <a:cubicBezTo>
                    <a:pt x="10016" y="3046"/>
                    <a:pt x="10199" y="2354"/>
                    <a:pt x="10199" y="1887"/>
                  </a:cubicBezTo>
                  <a:cubicBezTo>
                    <a:pt x="10199" y="1775"/>
                    <a:pt x="10187" y="1662"/>
                    <a:pt x="10152" y="1556"/>
                  </a:cubicBezTo>
                  <a:cubicBezTo>
                    <a:pt x="10122" y="1467"/>
                    <a:pt x="10057" y="1396"/>
                    <a:pt x="9969" y="1361"/>
                  </a:cubicBezTo>
                  <a:cubicBezTo>
                    <a:pt x="9940" y="1351"/>
                    <a:pt x="9911" y="1341"/>
                    <a:pt x="9879" y="1341"/>
                  </a:cubicBezTo>
                  <a:cubicBezTo>
                    <a:pt x="9871" y="1341"/>
                    <a:pt x="9864" y="1342"/>
                    <a:pt x="9856" y="1343"/>
                  </a:cubicBezTo>
                  <a:cubicBezTo>
                    <a:pt x="9744" y="1349"/>
                    <a:pt x="9638" y="1384"/>
                    <a:pt x="9549" y="1449"/>
                  </a:cubicBezTo>
                  <a:cubicBezTo>
                    <a:pt x="9330" y="1597"/>
                    <a:pt x="9135" y="1780"/>
                    <a:pt x="8969" y="1981"/>
                  </a:cubicBezTo>
                  <a:cubicBezTo>
                    <a:pt x="8585" y="2460"/>
                    <a:pt x="8236" y="2963"/>
                    <a:pt x="7923" y="3489"/>
                  </a:cubicBezTo>
                  <a:cubicBezTo>
                    <a:pt x="7899" y="3176"/>
                    <a:pt x="7834" y="2519"/>
                    <a:pt x="7722" y="1863"/>
                  </a:cubicBezTo>
                  <a:cubicBezTo>
                    <a:pt x="7657" y="1438"/>
                    <a:pt x="7556" y="1012"/>
                    <a:pt x="7420" y="604"/>
                  </a:cubicBezTo>
                  <a:cubicBezTo>
                    <a:pt x="7367" y="456"/>
                    <a:pt x="7290" y="308"/>
                    <a:pt x="7196" y="178"/>
                  </a:cubicBezTo>
                  <a:cubicBezTo>
                    <a:pt x="7160" y="131"/>
                    <a:pt x="7113" y="90"/>
                    <a:pt x="7060" y="54"/>
                  </a:cubicBezTo>
                  <a:cubicBezTo>
                    <a:pt x="7012" y="19"/>
                    <a:pt x="6953" y="1"/>
                    <a:pt x="6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9" name="Google Shape;289;p2">
              <a:extLst>
                <a:ext uri="{FF2B5EF4-FFF2-40B4-BE49-F238E27FC236}">
                  <a16:creationId xmlns:a16="http://schemas.microsoft.com/office/drawing/2014/main" id="{1E9CC8FE-B93B-1042-B98E-30EC608BAB52}"/>
                </a:ext>
              </a:extLst>
            </p:cNvPr>
            <p:cNvSpPr/>
            <p:nvPr/>
          </p:nvSpPr>
          <p:spPr>
            <a:xfrm>
              <a:off x="2504754" y="-304277"/>
              <a:ext cx="1567776" cy="696544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0" name="Google Shape;290;p2">
              <a:extLst>
                <a:ext uri="{FF2B5EF4-FFF2-40B4-BE49-F238E27FC236}">
                  <a16:creationId xmlns:a16="http://schemas.microsoft.com/office/drawing/2014/main" id="{51571E42-372B-A840-81E7-084C56307449}"/>
                </a:ext>
              </a:extLst>
            </p:cNvPr>
            <p:cNvSpPr/>
            <p:nvPr/>
          </p:nvSpPr>
          <p:spPr>
            <a:xfrm>
              <a:off x="2571369" y="-439520"/>
              <a:ext cx="1974110" cy="837825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1" name="Google Shape;291;p2">
              <a:extLst>
                <a:ext uri="{FF2B5EF4-FFF2-40B4-BE49-F238E27FC236}">
                  <a16:creationId xmlns:a16="http://schemas.microsoft.com/office/drawing/2014/main" id="{1E7A93FC-80DC-6548-A46E-5CF89496567B}"/>
                </a:ext>
              </a:extLst>
            </p:cNvPr>
            <p:cNvSpPr/>
            <p:nvPr/>
          </p:nvSpPr>
          <p:spPr>
            <a:xfrm>
              <a:off x="2749881" y="-47075"/>
              <a:ext cx="1650492" cy="445377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2" name="Google Shape;292;p2">
              <a:extLst>
                <a:ext uri="{FF2B5EF4-FFF2-40B4-BE49-F238E27FC236}">
                  <a16:creationId xmlns:a16="http://schemas.microsoft.com/office/drawing/2014/main" id="{3144801F-688A-2E4B-BF55-913710F73001}"/>
                </a:ext>
              </a:extLst>
            </p:cNvPr>
            <p:cNvSpPr/>
            <p:nvPr/>
          </p:nvSpPr>
          <p:spPr>
            <a:xfrm>
              <a:off x="2560099" y="-450790"/>
              <a:ext cx="1997255" cy="860969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93" name="Google Shape;293;p2">
            <a:extLst>
              <a:ext uri="{FF2B5EF4-FFF2-40B4-BE49-F238E27FC236}">
                <a16:creationId xmlns:a16="http://schemas.microsoft.com/office/drawing/2014/main" id="{C25B6092-9CD6-074C-90C7-221FBFA7B0BA}"/>
              </a:ext>
            </a:extLst>
          </p:cNvPr>
          <p:cNvSpPr/>
          <p:nvPr/>
        </p:nvSpPr>
        <p:spPr>
          <a:xfrm>
            <a:off x="6086602" y="6133995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4" name="Google Shape;294;p2">
            <a:extLst>
              <a:ext uri="{FF2B5EF4-FFF2-40B4-BE49-F238E27FC236}">
                <a16:creationId xmlns:a16="http://schemas.microsoft.com/office/drawing/2014/main" id="{C85675A5-CC8F-F94B-A260-A0CAFA807CBC}"/>
              </a:ext>
            </a:extLst>
          </p:cNvPr>
          <p:cNvSpPr/>
          <p:nvPr/>
        </p:nvSpPr>
        <p:spPr>
          <a:xfrm>
            <a:off x="6104849" y="6135068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5" name="Google Shape;295;p2">
            <a:extLst>
              <a:ext uri="{FF2B5EF4-FFF2-40B4-BE49-F238E27FC236}">
                <a16:creationId xmlns:a16="http://schemas.microsoft.com/office/drawing/2014/main" id="{E3D1831B-4737-5047-8578-A7F5CFC5744D}"/>
              </a:ext>
            </a:extLst>
          </p:cNvPr>
          <p:cNvSpPr/>
          <p:nvPr/>
        </p:nvSpPr>
        <p:spPr>
          <a:xfrm>
            <a:off x="7719839" y="6444194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6" name="Google Shape;296;p2">
            <a:extLst>
              <a:ext uri="{FF2B5EF4-FFF2-40B4-BE49-F238E27FC236}">
                <a16:creationId xmlns:a16="http://schemas.microsoft.com/office/drawing/2014/main" id="{47E9299E-B0A6-DB41-B687-0AA37B9023C6}"/>
              </a:ext>
            </a:extLst>
          </p:cNvPr>
          <p:cNvSpPr/>
          <p:nvPr/>
        </p:nvSpPr>
        <p:spPr>
          <a:xfrm>
            <a:off x="6719667" y="65875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7" name="Google Shape;297;p2">
            <a:extLst>
              <a:ext uri="{FF2B5EF4-FFF2-40B4-BE49-F238E27FC236}">
                <a16:creationId xmlns:a16="http://schemas.microsoft.com/office/drawing/2014/main" id="{5C89207B-0292-414F-927D-5D4238BE45F7}"/>
              </a:ext>
            </a:extLst>
          </p:cNvPr>
          <p:cNvSpPr/>
          <p:nvPr/>
        </p:nvSpPr>
        <p:spPr>
          <a:xfrm>
            <a:off x="6565775" y="69181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8" name="Google Shape;298;p2">
            <a:extLst>
              <a:ext uri="{FF2B5EF4-FFF2-40B4-BE49-F238E27FC236}">
                <a16:creationId xmlns:a16="http://schemas.microsoft.com/office/drawing/2014/main" id="{F0C36376-030C-5D45-BD9F-C2E45610981C}"/>
              </a:ext>
            </a:extLst>
          </p:cNvPr>
          <p:cNvSpPr/>
          <p:nvPr/>
        </p:nvSpPr>
        <p:spPr>
          <a:xfrm>
            <a:off x="6682368" y="68708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9" name="Google Shape;299;p2">
            <a:extLst>
              <a:ext uri="{FF2B5EF4-FFF2-40B4-BE49-F238E27FC236}">
                <a16:creationId xmlns:a16="http://schemas.microsoft.com/office/drawing/2014/main" id="{C1101524-F1EC-7B40-8999-C3E4D1B04C95}"/>
              </a:ext>
            </a:extLst>
          </p:cNvPr>
          <p:cNvSpPr/>
          <p:nvPr/>
        </p:nvSpPr>
        <p:spPr>
          <a:xfrm>
            <a:off x="6159781" y="69483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0" name="Google Shape;300;p2">
            <a:extLst>
              <a:ext uri="{FF2B5EF4-FFF2-40B4-BE49-F238E27FC236}">
                <a16:creationId xmlns:a16="http://schemas.microsoft.com/office/drawing/2014/main" id="{067306B0-D8B8-B44F-825A-6E597D37AC3C}"/>
              </a:ext>
            </a:extLst>
          </p:cNvPr>
          <p:cNvSpPr/>
          <p:nvPr/>
        </p:nvSpPr>
        <p:spPr>
          <a:xfrm>
            <a:off x="6154011" y="69506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1" name="Google Shape;301;p2">
            <a:extLst>
              <a:ext uri="{FF2B5EF4-FFF2-40B4-BE49-F238E27FC236}">
                <a16:creationId xmlns:a16="http://schemas.microsoft.com/office/drawing/2014/main" id="{76A3E2D9-E8F9-1940-8058-B106121FA9B2}"/>
              </a:ext>
            </a:extLst>
          </p:cNvPr>
          <p:cNvSpPr/>
          <p:nvPr/>
        </p:nvSpPr>
        <p:spPr>
          <a:xfrm>
            <a:off x="6485542" y="7911695"/>
            <a:ext cx="50180" cy="57156"/>
          </a:xfrm>
          <a:custGeom>
            <a:avLst/>
            <a:gdLst/>
            <a:ahLst/>
            <a:cxnLst/>
            <a:rect l="l" t="t" r="r" b="b"/>
            <a:pathLst>
              <a:path w="374" h="426" extrusionOk="0">
                <a:moveTo>
                  <a:pt x="16" y="1"/>
                </a:moveTo>
                <a:cubicBezTo>
                  <a:pt x="15" y="1"/>
                  <a:pt x="14" y="1"/>
                  <a:pt x="13" y="2"/>
                </a:cubicBezTo>
                <a:cubicBezTo>
                  <a:pt x="1" y="7"/>
                  <a:pt x="7" y="67"/>
                  <a:pt x="36" y="143"/>
                </a:cubicBezTo>
                <a:cubicBezTo>
                  <a:pt x="72" y="220"/>
                  <a:pt x="125" y="291"/>
                  <a:pt x="184" y="350"/>
                </a:cubicBezTo>
                <a:cubicBezTo>
                  <a:pt x="247" y="407"/>
                  <a:pt x="285" y="425"/>
                  <a:pt x="309" y="425"/>
                </a:cubicBezTo>
                <a:cubicBezTo>
                  <a:pt x="331" y="425"/>
                  <a:pt x="342" y="411"/>
                  <a:pt x="350" y="398"/>
                </a:cubicBezTo>
                <a:cubicBezTo>
                  <a:pt x="362" y="374"/>
                  <a:pt x="373" y="350"/>
                  <a:pt x="273" y="256"/>
                </a:cubicBezTo>
                <a:cubicBezTo>
                  <a:pt x="220" y="203"/>
                  <a:pt x="167" y="149"/>
                  <a:pt x="113" y="96"/>
                </a:cubicBezTo>
                <a:cubicBezTo>
                  <a:pt x="69" y="41"/>
                  <a:pt x="35" y="1"/>
                  <a:pt x="1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2" name="Google Shape;302;p2">
            <a:extLst>
              <a:ext uri="{FF2B5EF4-FFF2-40B4-BE49-F238E27FC236}">
                <a16:creationId xmlns:a16="http://schemas.microsoft.com/office/drawing/2014/main" id="{436DA115-525C-3F4D-A1FB-4202C52EBE2D}"/>
              </a:ext>
            </a:extLst>
          </p:cNvPr>
          <p:cNvSpPr/>
          <p:nvPr/>
        </p:nvSpPr>
        <p:spPr>
          <a:xfrm>
            <a:off x="6598244" y="7874529"/>
            <a:ext cx="17576" cy="91504"/>
          </a:xfrm>
          <a:custGeom>
            <a:avLst/>
            <a:gdLst/>
            <a:ahLst/>
            <a:cxnLst/>
            <a:rect l="l" t="t" r="r" b="b"/>
            <a:pathLst>
              <a:path w="131" h="682" extrusionOk="0">
                <a:moveTo>
                  <a:pt x="66" y="1"/>
                </a:moveTo>
                <a:cubicBezTo>
                  <a:pt x="30" y="1"/>
                  <a:pt x="1" y="290"/>
                  <a:pt x="1" y="480"/>
                </a:cubicBezTo>
                <a:cubicBezTo>
                  <a:pt x="1" y="515"/>
                  <a:pt x="1" y="551"/>
                  <a:pt x="6" y="586"/>
                </a:cubicBezTo>
                <a:cubicBezTo>
                  <a:pt x="6" y="616"/>
                  <a:pt x="18" y="639"/>
                  <a:pt x="36" y="663"/>
                </a:cubicBezTo>
                <a:cubicBezTo>
                  <a:pt x="48" y="677"/>
                  <a:pt x="57" y="682"/>
                  <a:pt x="66" y="682"/>
                </a:cubicBezTo>
                <a:cubicBezTo>
                  <a:pt x="79" y="682"/>
                  <a:pt x="88" y="670"/>
                  <a:pt x="95" y="663"/>
                </a:cubicBezTo>
                <a:cubicBezTo>
                  <a:pt x="101" y="651"/>
                  <a:pt x="107" y="639"/>
                  <a:pt x="113" y="627"/>
                </a:cubicBezTo>
                <a:cubicBezTo>
                  <a:pt x="119" y="621"/>
                  <a:pt x="119" y="610"/>
                  <a:pt x="125" y="586"/>
                </a:cubicBezTo>
                <a:cubicBezTo>
                  <a:pt x="131" y="551"/>
                  <a:pt x="131" y="515"/>
                  <a:pt x="131" y="480"/>
                </a:cubicBezTo>
                <a:cubicBezTo>
                  <a:pt x="131" y="296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3" name="Google Shape;303;p2">
            <a:extLst>
              <a:ext uri="{FF2B5EF4-FFF2-40B4-BE49-F238E27FC236}">
                <a16:creationId xmlns:a16="http://schemas.microsoft.com/office/drawing/2014/main" id="{6619AB3E-3E22-EF4B-91EC-CA3AFCEC7189}"/>
              </a:ext>
            </a:extLst>
          </p:cNvPr>
          <p:cNvSpPr/>
          <p:nvPr/>
        </p:nvSpPr>
        <p:spPr>
          <a:xfrm>
            <a:off x="6682368" y="7929272"/>
            <a:ext cx="17576" cy="45617"/>
          </a:xfrm>
          <a:custGeom>
            <a:avLst/>
            <a:gdLst/>
            <a:ahLst/>
            <a:cxnLst/>
            <a:rect l="l" t="t" r="r" b="b"/>
            <a:pathLst>
              <a:path w="131" h="340" extrusionOk="0">
                <a:moveTo>
                  <a:pt x="99" y="0"/>
                </a:moveTo>
                <a:cubicBezTo>
                  <a:pt x="63" y="0"/>
                  <a:pt x="6" y="139"/>
                  <a:pt x="0" y="237"/>
                </a:cubicBezTo>
                <a:cubicBezTo>
                  <a:pt x="0" y="322"/>
                  <a:pt x="25" y="339"/>
                  <a:pt x="51" y="339"/>
                </a:cubicBezTo>
                <a:cubicBezTo>
                  <a:pt x="56" y="339"/>
                  <a:pt x="61" y="339"/>
                  <a:pt x="65" y="338"/>
                </a:cubicBezTo>
                <a:cubicBezTo>
                  <a:pt x="101" y="338"/>
                  <a:pt x="130" y="332"/>
                  <a:pt x="130" y="243"/>
                </a:cubicBezTo>
                <a:cubicBezTo>
                  <a:pt x="130" y="154"/>
                  <a:pt x="130" y="12"/>
                  <a:pt x="101" y="7"/>
                </a:cubicBezTo>
                <a:lnTo>
                  <a:pt x="101" y="1"/>
                </a:lnTo>
                <a:cubicBezTo>
                  <a:pt x="100" y="1"/>
                  <a:pt x="99" y="0"/>
                  <a:pt x="99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353" name="Google Shape;353;p2">
            <a:extLst>
              <a:ext uri="{FF2B5EF4-FFF2-40B4-BE49-F238E27FC236}">
                <a16:creationId xmlns:a16="http://schemas.microsoft.com/office/drawing/2014/main" id="{BA2473D2-4AB2-6342-8106-6CB6D843D436}"/>
              </a:ext>
            </a:extLst>
          </p:cNvPr>
          <p:cNvGrpSpPr/>
          <p:nvPr/>
        </p:nvGrpSpPr>
        <p:grpSpPr>
          <a:xfrm>
            <a:off x="10501659" y="7615830"/>
            <a:ext cx="214403" cy="100359"/>
            <a:chOff x="2723569" y="6292171"/>
            <a:chExt cx="160802" cy="75269"/>
          </a:xfrm>
        </p:grpSpPr>
        <p:sp>
          <p:nvSpPr>
            <p:cNvPr id="354" name="Google Shape;354;p2">
              <a:extLst>
                <a:ext uri="{FF2B5EF4-FFF2-40B4-BE49-F238E27FC236}">
                  <a16:creationId xmlns:a16="http://schemas.microsoft.com/office/drawing/2014/main" id="{2509337A-67BF-C945-8B22-B2EEB5883123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5" name="Google Shape;355;p2">
              <a:extLst>
                <a:ext uri="{FF2B5EF4-FFF2-40B4-BE49-F238E27FC236}">
                  <a16:creationId xmlns:a16="http://schemas.microsoft.com/office/drawing/2014/main" id="{6E73A89A-705A-D84E-854F-4A6E82FD6439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6" name="Google Shape;356;p2">
              <a:extLst>
                <a:ext uri="{FF2B5EF4-FFF2-40B4-BE49-F238E27FC236}">
                  <a16:creationId xmlns:a16="http://schemas.microsoft.com/office/drawing/2014/main" id="{777B34CD-05E5-8040-B559-5698351D3C0C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357" name="Google Shape;357;p2">
            <a:extLst>
              <a:ext uri="{FF2B5EF4-FFF2-40B4-BE49-F238E27FC236}">
                <a16:creationId xmlns:a16="http://schemas.microsoft.com/office/drawing/2014/main" id="{C935E81B-606B-C142-99FC-7F187C434B52}"/>
              </a:ext>
            </a:extLst>
          </p:cNvPr>
          <p:cNvSpPr/>
          <p:nvPr/>
        </p:nvSpPr>
        <p:spPr>
          <a:xfrm>
            <a:off x="10566652" y="7118395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8" name="Google Shape;358;p2">
            <a:extLst>
              <a:ext uri="{FF2B5EF4-FFF2-40B4-BE49-F238E27FC236}">
                <a16:creationId xmlns:a16="http://schemas.microsoft.com/office/drawing/2014/main" id="{96AB115C-3504-8648-B191-46B96CB9C27C}"/>
              </a:ext>
            </a:extLst>
          </p:cNvPr>
          <p:cNvSpPr/>
          <p:nvPr/>
        </p:nvSpPr>
        <p:spPr>
          <a:xfrm>
            <a:off x="10560615" y="7116383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9" name="Google Shape;359;p2">
            <a:extLst>
              <a:ext uri="{FF2B5EF4-FFF2-40B4-BE49-F238E27FC236}">
                <a16:creationId xmlns:a16="http://schemas.microsoft.com/office/drawing/2014/main" id="{66BFEEFA-0258-3541-8AC7-93C6875A5890}"/>
              </a:ext>
            </a:extLst>
          </p:cNvPr>
          <p:cNvSpPr/>
          <p:nvPr/>
        </p:nvSpPr>
        <p:spPr>
          <a:xfrm>
            <a:off x="9513549" y="7438729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0" name="Google Shape;360;p2">
            <a:extLst>
              <a:ext uri="{FF2B5EF4-FFF2-40B4-BE49-F238E27FC236}">
                <a16:creationId xmlns:a16="http://schemas.microsoft.com/office/drawing/2014/main" id="{B0C76298-3915-0D40-A713-0B47868A2C2C}"/>
              </a:ext>
            </a:extLst>
          </p:cNvPr>
          <p:cNvSpPr/>
          <p:nvPr/>
        </p:nvSpPr>
        <p:spPr>
          <a:xfrm>
            <a:off x="11557759" y="7165355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1" name="Google Shape;361;p2">
            <a:extLst>
              <a:ext uri="{FF2B5EF4-FFF2-40B4-BE49-F238E27FC236}">
                <a16:creationId xmlns:a16="http://schemas.microsoft.com/office/drawing/2014/main" id="{A29493E9-5DEE-AD4D-BE08-F58C6D1A454D}"/>
              </a:ext>
            </a:extLst>
          </p:cNvPr>
          <p:cNvSpPr/>
          <p:nvPr/>
        </p:nvSpPr>
        <p:spPr>
          <a:xfrm>
            <a:off x="11674351" y="7117993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2" name="Google Shape;362;p2">
            <a:extLst>
              <a:ext uri="{FF2B5EF4-FFF2-40B4-BE49-F238E27FC236}">
                <a16:creationId xmlns:a16="http://schemas.microsoft.com/office/drawing/2014/main" id="{48A04C96-D19F-7B49-97B3-C57E517D416D}"/>
              </a:ext>
            </a:extLst>
          </p:cNvPr>
          <p:cNvSpPr/>
          <p:nvPr/>
        </p:nvSpPr>
        <p:spPr>
          <a:xfrm>
            <a:off x="11151763" y="7195542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3" name="Google Shape;363;p2">
            <a:extLst>
              <a:ext uri="{FF2B5EF4-FFF2-40B4-BE49-F238E27FC236}">
                <a16:creationId xmlns:a16="http://schemas.microsoft.com/office/drawing/2014/main" id="{AC683F54-5D1F-374F-9F36-7E6556DAD23C}"/>
              </a:ext>
            </a:extLst>
          </p:cNvPr>
          <p:cNvSpPr/>
          <p:nvPr/>
        </p:nvSpPr>
        <p:spPr>
          <a:xfrm>
            <a:off x="11145993" y="7197822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4" name="Google Shape;364;p2">
            <a:extLst>
              <a:ext uri="{FF2B5EF4-FFF2-40B4-BE49-F238E27FC236}">
                <a16:creationId xmlns:a16="http://schemas.microsoft.com/office/drawing/2014/main" id="{86543FD0-293F-E645-8165-8AF183FA3C68}"/>
              </a:ext>
            </a:extLst>
          </p:cNvPr>
          <p:cNvSpPr/>
          <p:nvPr/>
        </p:nvSpPr>
        <p:spPr>
          <a:xfrm>
            <a:off x="10666073" y="6958733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5" name="Google Shape;365;p2">
            <a:extLst>
              <a:ext uri="{FF2B5EF4-FFF2-40B4-BE49-F238E27FC236}">
                <a16:creationId xmlns:a16="http://schemas.microsoft.com/office/drawing/2014/main" id="{C50966BF-E0BE-D246-9071-9DDF4FC57CD9}"/>
              </a:ext>
            </a:extLst>
          </p:cNvPr>
          <p:cNvSpPr/>
          <p:nvPr/>
        </p:nvSpPr>
        <p:spPr>
          <a:xfrm>
            <a:off x="10745366" y="6949206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6" name="Google Shape;366;p2">
            <a:extLst>
              <a:ext uri="{FF2B5EF4-FFF2-40B4-BE49-F238E27FC236}">
                <a16:creationId xmlns:a16="http://schemas.microsoft.com/office/drawing/2014/main" id="{3C76BE4A-228F-7641-BBCB-8CE6CF1AD6B1}"/>
              </a:ext>
            </a:extLst>
          </p:cNvPr>
          <p:cNvSpPr/>
          <p:nvPr/>
        </p:nvSpPr>
        <p:spPr>
          <a:xfrm>
            <a:off x="10792997" y="6990261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4183069" y="159766"/>
            <a:ext cx="3843560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Môn: Toán _ Lớp 5</a:t>
            </a:r>
          </a:p>
        </p:txBody>
      </p:sp>
    </p:spTree>
    <p:extLst>
      <p:ext uri="{BB962C8B-B14F-4D97-AF65-F5344CB8AC3E}">
        <p14:creationId xmlns:p14="http://schemas.microsoft.com/office/powerpoint/2010/main" val="226522073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0528" y="-2632499"/>
            <a:ext cx="9417414" cy="699540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A_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575" y="1853487"/>
            <a:ext cx="10846191" cy="611753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7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730795" y="4114620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文本框 42"/>
          <p:cNvSpPr txBox="1"/>
          <p:nvPr/>
        </p:nvSpPr>
        <p:spPr>
          <a:xfrm rot="21217704">
            <a:off x="-51828" y="684280"/>
            <a:ext cx="7886756" cy="24314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rgbClr val="C55A11"/>
                </a:solidFill>
                <a:latin typeface="Times New Roman" pitchFamily="18"/>
                <a:cs typeface="Times New Roman" pitchFamily="18"/>
              </a:rPr>
              <a:t>       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Bài 1: Một sân bóng được vẽ trên bản đồ với tỉ lệ 1:1000 là một hình chữ nhật có chiều dài 11cm, chiều rộng 9cm. Hỏi: </a:t>
            </a:r>
          </a:p>
          <a:p>
            <a:pPr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b) Diện tích sân bóng bằng bao nhiêu mét vuông?</a:t>
            </a:r>
            <a:endParaRPr lang="en-US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sp>
        <p:nvSpPr>
          <p:cNvPr id="8" name="TextBox 6"/>
          <p:cNvSpPr txBox="1"/>
          <p:nvPr/>
        </p:nvSpPr>
        <p:spPr>
          <a:xfrm>
            <a:off x="3896746" y="2854115"/>
            <a:ext cx="6752492" cy="420730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dài sân bóng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 x 1000 = 11000 (cm) = 110 (m)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rộng sân bóng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9 x 1000 = 9000 (cm) = 90 (m)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b) Diện tích sân bóng là: 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110 x 90 = 9900 (m2)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số: a) 400m; b) 9900 m2</a:t>
            </a:r>
            <a:endParaRPr lang="en-US" sz="2800" b="1" kern="0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87566" y="-1931175"/>
            <a:ext cx="9485906" cy="604207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文本框 42"/>
          <p:cNvSpPr txBox="1"/>
          <p:nvPr/>
        </p:nvSpPr>
        <p:spPr>
          <a:xfrm rot="21217704">
            <a:off x="377456" y="1076411"/>
            <a:ext cx="7768684" cy="101566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R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i="0" u="none" strike="noStrike" kern="1200" cap="none" spc="0" baseline="0" dirty="0">
                <a:solidFill>
                  <a:srgbClr val="C55A11"/>
                </a:solidFill>
                <a:uFillTx/>
                <a:latin typeface="Times New Roman" pitchFamily="18"/>
                <a:cs typeface="Times New Roman" pitchFamily="18"/>
              </a:rPr>
              <a:t>     </a:t>
            </a:r>
            <a:r>
              <a:rPr lang="en-US" sz="3000" b="1" kern="0" err="1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Bài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 2: Một sân gạch hình vuông có chu vi 48m. Tính diện tích sân gạch đó.</a:t>
            </a:r>
            <a:endParaRPr lang="vi-VN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pic>
        <p:nvPicPr>
          <p:cNvPr id="4" name="PA_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08163" y="1807198"/>
            <a:ext cx="10262248" cy="565345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7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1075077" y="4216957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TextBox 6"/>
          <p:cNvSpPr txBox="1"/>
          <p:nvPr/>
        </p:nvSpPr>
        <p:spPr>
          <a:xfrm>
            <a:off x="4496468" y="2693463"/>
            <a:ext cx="6418348" cy="3613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Cạnh của sân gạch đó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48 : 4 = 12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Diện tích sân gạch đó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12 x 12 = 144 (m</a:t>
            </a:r>
            <a:r>
              <a:rPr lang="en-US" sz="3200" b="1" baseline="3000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) 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số: 144m</a:t>
            </a:r>
            <a:r>
              <a:rPr lang="en-US" sz="3200" b="1" baseline="3000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386751">
            <a:off x="-877804" y="-3120694"/>
            <a:ext cx="13323696" cy="748332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0" name="Cloud 9"/>
          <p:cNvSpPr/>
          <p:nvPr/>
        </p:nvSpPr>
        <p:spPr>
          <a:xfrm rot="414168">
            <a:off x="515815" y="2280362"/>
            <a:ext cx="11563643" cy="5613009"/>
          </a:xfrm>
          <a:prstGeom prst="clou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7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-948395" y="4216957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本框 42"/>
              <p:cNvSpPr txBox="1"/>
              <p:nvPr/>
            </p:nvSpPr>
            <p:spPr>
              <a:xfrm>
                <a:off x="356135" y="281206"/>
                <a:ext cx="10855816" cy="2175083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>
                    <a:solidFill>
                      <a:srgbClr val="C55A11"/>
                    </a:solidFill>
                    <a:latin typeface="Times New Roman" pitchFamily="18"/>
                    <a:cs typeface="Times New Roman" pitchFamily="18"/>
                  </a:rPr>
                  <a:t>       </a:t>
                </a:r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Bài 3: Một thửa ruộng hình chữ nhật có chiều dài 100m, chiều rộng bằng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000" b="1" i="1" kern="0">
                            <a:solidFill>
                              <a:srgbClr val="C55A11"/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3000" b="1" kern="0">
                            <a:solidFill>
                              <a:srgbClr val="C55A11"/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𝟑</m:t>
                        </m:r>
                      </m:num>
                      <m:den>
                        <m:r>
                          <a:rPr lang="en-US" sz="3000" b="1" kern="0">
                            <a:solidFill>
                              <a:srgbClr val="C55A11"/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𝟓</m:t>
                        </m:r>
                      </m:den>
                    </m:f>
                  </m:oMath>
                </a14:m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 chiều dài. Bác Năm trồng lúa trên thửa ruộng đó, cứ 100m</a:t>
                </a:r>
                <a:r>
                  <a:rPr lang="en-US" sz="3000" b="1" kern="0" baseline="3000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2</a:t>
                </a:r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 thu được 55kg thóc. Hỏi bác Năm thu hoạch được bao nhiêu ki-lô-gam thóc trên thửa ruộng đó.</a:t>
                </a:r>
                <a:endParaRPr lang="en-US" sz="3000" b="1" kern="0" dirty="0">
                  <a:solidFill>
                    <a:srgbClr val="C55A11"/>
                  </a:solidFill>
                  <a:latin typeface="Nunito" panose="00000500000000000000" pitchFamily="2" charset="0"/>
                  <a:cs typeface="Times New Roman" pitchFamily="18"/>
                </a:endParaRPr>
              </a:p>
            </p:txBody>
          </p:sp>
        </mc:Choice>
        <mc:Fallback xmlns="">
          <p:sp>
            <p:nvSpPr>
              <p:cNvPr id="7" name="文本框 4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135" y="281206"/>
                <a:ext cx="10855816" cy="2175083"/>
              </a:xfrm>
              <a:prstGeom prst="rect">
                <a:avLst/>
              </a:prstGeom>
              <a:blipFill rotWithShape="0">
                <a:blip r:embed="rId5"/>
                <a:stretch>
                  <a:fillRect t="-2241" r="-1067" b="-7563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036395" y="2590877"/>
                <a:ext cx="8390898" cy="425077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Bài giải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Chiều rộng của thửa ruộng là: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100 x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𝟑</m:t>
                        </m:r>
                      </m:num>
                      <m:den>
                        <m: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𝟓</m:t>
                        </m:r>
                      </m:den>
                    </m:f>
                    <m:r>
                      <a:rPr lang="en-US" sz="3200" b="1" i="1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cs typeface="Times New Roman" pitchFamily="18"/>
                      </a:rPr>
                      <m:t> </m:t>
                    </m:r>
                  </m:oMath>
                </a14:m>
                <a:r>
                  <a:rPr lang="en-US" sz="3200" b="1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 = 60 (m)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Diện tích thửa ruộng là: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100 x 60 = 6000 (m</a:t>
                </a:r>
                <a:r>
                  <a:rPr lang="en-US" sz="3200" b="1" baseline="3000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2</a:t>
                </a:r>
                <a:r>
                  <a:rPr lang="en-US" sz="3200" b="1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) 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Số thóc thu hoạch được trên thửa ruộng là: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6000 : 100 x 55 = 3300(kg) 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                           Đáp số: 3300kg thóc</a:t>
                </a:r>
                <a:endParaRPr lang="en-US" sz="3200" b="1" dirty="0">
                  <a:solidFill>
                    <a:schemeClr val="accent5">
                      <a:lumMod val="75000"/>
                    </a:schemeClr>
                  </a:solidFill>
                  <a:latin typeface="Times New Roman" pitchFamily="18"/>
                  <a:cs typeface="Times New Roman" pitchFamily="18"/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6395" y="2590877"/>
                <a:ext cx="8390898" cy="4250779"/>
              </a:xfrm>
              <a:prstGeom prst="rect">
                <a:avLst/>
              </a:prstGeom>
              <a:blipFill rotWithShape="0">
                <a:blip r:embed="rId6"/>
                <a:stretch>
                  <a:fillRect t="-2009" b="-3730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7" grpId="0"/>
      <p:bldP spid="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41780" y="-2173966"/>
            <a:ext cx="10171711" cy="624649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Cloud 8"/>
          <p:cNvSpPr/>
          <p:nvPr/>
        </p:nvSpPr>
        <p:spPr>
          <a:xfrm rot="414168">
            <a:off x="1417389" y="2236418"/>
            <a:ext cx="8952633" cy="5613009"/>
          </a:xfrm>
          <a:prstGeom prst="clou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7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-1029776" y="4244055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文本框 42"/>
          <p:cNvSpPr txBox="1"/>
          <p:nvPr/>
        </p:nvSpPr>
        <p:spPr>
          <a:xfrm rot="21217704">
            <a:off x="-225577" y="842620"/>
            <a:ext cx="8539306" cy="150810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rgbClr val="C55A11"/>
                </a:solidFill>
                <a:latin typeface="Times New Roman" pitchFamily="18"/>
                <a:cs typeface="Times New Roman" pitchFamily="18"/>
              </a:rPr>
              <a:t>       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Bài 4: Một hình thang có đáy lớn 12cm, đáy bé 8cm và diện tích bằng diện tích hình vuông có cạnh 10cm. Tính chiều cao hình thang.</a:t>
            </a:r>
            <a:endParaRPr lang="en-US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6"/>
              <p:cNvSpPr txBox="1"/>
              <p:nvPr/>
            </p:nvSpPr>
            <p:spPr>
              <a:xfrm>
                <a:off x="2180492" y="2578202"/>
                <a:ext cx="6949439" cy="4498026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Gợi ý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Công thức tính diện tích hình thang: 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S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d>
                          <m:dPr>
                            <m:ctrlP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</m:ctrlPr>
                          </m:dPr>
                          <m:e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𝒂</m:t>
                            </m:r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+</m:t>
                            </m:r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𝒃</m:t>
                            </m:r>
                          </m:e>
                        </m:d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 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itchFamily="18"/>
                          </a:rPr>
                          <m:t>× 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itchFamily="18"/>
                          </a:rPr>
                          <m:t>𝒉</m:t>
                        </m:r>
                      </m:num>
                      <m:den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𝒂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+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𝒃</m:t>
                        </m:r>
                      </m:num>
                      <m:den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x h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a, b là hai đáy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h là chiều cao.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Nói cách khác diện tích hình thang bằng trung bình cộng hai đáy(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𝒂</m:t>
                        </m:r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+</m:t>
                        </m:r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𝒃</m:t>
                        </m:r>
                      </m:num>
                      <m:den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)nhân với chiều cao (h) .</a:t>
                </a:r>
              </a:p>
              <a:p>
                <a:pPr lvl="0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3200" b="1" dirty="0">
                  <a:solidFill>
                    <a:schemeClr val="accent5">
                      <a:lumMod val="75000"/>
                    </a:schemeClr>
                  </a:solidFill>
                  <a:latin typeface="Nunito" panose="00000500000000000000" pitchFamily="2" charset="0"/>
                  <a:cs typeface="Times New Roman" pitchFamily="18"/>
                </a:endParaRPr>
              </a:p>
            </p:txBody>
          </p:sp>
        </mc:Choice>
        <mc:Fallback xmlns="">
          <p:sp>
            <p:nvSpPr>
              <p:cNvPr id="8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80492" y="2578202"/>
                <a:ext cx="6949439" cy="4498026"/>
              </a:xfrm>
              <a:prstGeom prst="rect">
                <a:avLst/>
              </a:prstGeom>
              <a:blipFill rotWithShape="0">
                <a:blip r:embed="rId5"/>
                <a:stretch>
                  <a:fillRect l="-263" t="-1762" r="-1667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6"/>
          <p:cNvSpPr txBox="1"/>
          <p:nvPr/>
        </p:nvSpPr>
        <p:spPr>
          <a:xfrm>
            <a:off x="2489557" y="2438054"/>
            <a:ext cx="6949439" cy="452431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Diện tích hình thang bang diện tích hình vuông, đó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10 x 10 = 100 (cm</a:t>
            </a:r>
            <a:r>
              <a:rPr lang="en-US" sz="3200" b="1" baseline="3000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Trung bình cộng hai đáy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(12 + 8) : 2 = 10 (cm)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cao hình thang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100 : 10 = 10 (cm)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 : 10cm</a:t>
            </a: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7" grpId="0"/>
      <p:bldP spid="8" grpId="0"/>
      <p:bldP spid="8" grpId="1" build="allAtOnce"/>
      <p:bldP spid="1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:a16="http://schemas.microsoft.com/office/drawing/2014/main" id="{2880A850-F03E-C648-B8A0-F1A5BA53B1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4437512" y="341986"/>
            <a:ext cx="9730287" cy="6846983"/>
          </a:xfrm>
          <a:prstGeom prst="rect">
            <a:avLst/>
          </a:prstGeom>
        </p:spPr>
      </p:pic>
      <p:grpSp>
        <p:nvGrpSpPr>
          <p:cNvPr id="12" name="Google Shape;837;p15">
            <a:extLst>
              <a:ext uri="{FF2B5EF4-FFF2-40B4-BE49-F238E27FC236}">
                <a16:creationId xmlns:a16="http://schemas.microsoft.com/office/drawing/2014/main" id="{1911E212-9615-D34A-B450-6B8FA1314073}"/>
              </a:ext>
            </a:extLst>
          </p:cNvPr>
          <p:cNvGrpSpPr/>
          <p:nvPr/>
        </p:nvGrpSpPr>
        <p:grpSpPr>
          <a:xfrm>
            <a:off x="1034340" y="763538"/>
            <a:ext cx="5098987" cy="5911525"/>
            <a:chOff x="7045852" y="3594359"/>
            <a:chExt cx="1839461" cy="2132585"/>
          </a:xfrm>
        </p:grpSpPr>
        <p:sp>
          <p:nvSpPr>
            <p:cNvPr id="13" name="Google Shape;838;p15">
              <a:extLst>
                <a:ext uri="{FF2B5EF4-FFF2-40B4-BE49-F238E27FC236}">
                  <a16:creationId xmlns:a16="http://schemas.microsoft.com/office/drawing/2014/main" id="{F2559524-AC73-8449-9B97-E05DB112C299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839;p15">
              <a:extLst>
                <a:ext uri="{FF2B5EF4-FFF2-40B4-BE49-F238E27FC236}">
                  <a16:creationId xmlns:a16="http://schemas.microsoft.com/office/drawing/2014/main" id="{91F45B31-76EC-4A4A-949C-D6921C79D94E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840;p15">
              <a:extLst>
                <a:ext uri="{FF2B5EF4-FFF2-40B4-BE49-F238E27FC236}">
                  <a16:creationId xmlns:a16="http://schemas.microsoft.com/office/drawing/2014/main" id="{5CB4163A-2600-0B42-9490-E60132EFA66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841;p15">
              <a:extLst>
                <a:ext uri="{FF2B5EF4-FFF2-40B4-BE49-F238E27FC236}">
                  <a16:creationId xmlns:a16="http://schemas.microsoft.com/office/drawing/2014/main" id="{DC5C317F-8229-9E47-A171-43A472A5790D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842;p15">
              <a:extLst>
                <a:ext uri="{FF2B5EF4-FFF2-40B4-BE49-F238E27FC236}">
                  <a16:creationId xmlns:a16="http://schemas.microsoft.com/office/drawing/2014/main" id="{7FF77792-AB5D-BE4F-96BB-422FBC9B4067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843;p15">
              <a:extLst>
                <a:ext uri="{FF2B5EF4-FFF2-40B4-BE49-F238E27FC236}">
                  <a16:creationId xmlns:a16="http://schemas.microsoft.com/office/drawing/2014/main" id="{709496FC-CC29-474B-8D8F-DE44F1DAB4E9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844;p15">
              <a:extLst>
                <a:ext uri="{FF2B5EF4-FFF2-40B4-BE49-F238E27FC236}">
                  <a16:creationId xmlns:a16="http://schemas.microsoft.com/office/drawing/2014/main" id="{9D0E046E-477F-4546-AD51-195BE6FE66B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845;p15">
              <a:extLst>
                <a:ext uri="{FF2B5EF4-FFF2-40B4-BE49-F238E27FC236}">
                  <a16:creationId xmlns:a16="http://schemas.microsoft.com/office/drawing/2014/main" id="{CD345FEF-B6D6-4D42-B91B-DCB7C41E4D00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846;p15">
              <a:extLst>
                <a:ext uri="{FF2B5EF4-FFF2-40B4-BE49-F238E27FC236}">
                  <a16:creationId xmlns:a16="http://schemas.microsoft.com/office/drawing/2014/main" id="{4B690070-21A8-254A-9957-5255DE7B3A3B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847;p15">
              <a:extLst>
                <a:ext uri="{FF2B5EF4-FFF2-40B4-BE49-F238E27FC236}">
                  <a16:creationId xmlns:a16="http://schemas.microsoft.com/office/drawing/2014/main" id="{17CF68B9-3DC1-A248-A198-2483D5B03F64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848;p15">
              <a:extLst>
                <a:ext uri="{FF2B5EF4-FFF2-40B4-BE49-F238E27FC236}">
                  <a16:creationId xmlns:a16="http://schemas.microsoft.com/office/drawing/2014/main" id="{01291310-543A-C14C-AFD0-7A6A448D13F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849;p15">
              <a:extLst>
                <a:ext uri="{FF2B5EF4-FFF2-40B4-BE49-F238E27FC236}">
                  <a16:creationId xmlns:a16="http://schemas.microsoft.com/office/drawing/2014/main" id="{4F9515AF-9FDD-3B49-ACF9-AFB394AB61AD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850;p15">
              <a:extLst>
                <a:ext uri="{FF2B5EF4-FFF2-40B4-BE49-F238E27FC236}">
                  <a16:creationId xmlns:a16="http://schemas.microsoft.com/office/drawing/2014/main" id="{E7572E62-7DC4-6E49-8613-D7DEFD58E7F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851;p15">
              <a:extLst>
                <a:ext uri="{FF2B5EF4-FFF2-40B4-BE49-F238E27FC236}">
                  <a16:creationId xmlns:a16="http://schemas.microsoft.com/office/drawing/2014/main" id="{296967CA-E1D9-D04B-9C73-3AC773451D9D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852;p15">
              <a:extLst>
                <a:ext uri="{FF2B5EF4-FFF2-40B4-BE49-F238E27FC236}">
                  <a16:creationId xmlns:a16="http://schemas.microsoft.com/office/drawing/2014/main" id="{07751607-E769-6E4F-BC34-2229AA9337C7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853;p15">
              <a:extLst>
                <a:ext uri="{FF2B5EF4-FFF2-40B4-BE49-F238E27FC236}">
                  <a16:creationId xmlns:a16="http://schemas.microsoft.com/office/drawing/2014/main" id="{2E97AB74-14D9-714B-AE57-8988C942BCEF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854;p15">
              <a:extLst>
                <a:ext uri="{FF2B5EF4-FFF2-40B4-BE49-F238E27FC236}">
                  <a16:creationId xmlns:a16="http://schemas.microsoft.com/office/drawing/2014/main" id="{82275F50-DCEC-9847-A2C8-6C947345EEF6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855;p15">
              <a:extLst>
                <a:ext uri="{FF2B5EF4-FFF2-40B4-BE49-F238E27FC236}">
                  <a16:creationId xmlns:a16="http://schemas.microsoft.com/office/drawing/2014/main" id="{9DA195BC-A350-3C4E-9F62-2C7C362B379A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856;p15">
              <a:extLst>
                <a:ext uri="{FF2B5EF4-FFF2-40B4-BE49-F238E27FC236}">
                  <a16:creationId xmlns:a16="http://schemas.microsoft.com/office/drawing/2014/main" id="{2682CEC4-2138-6A4F-8ADD-479A8D978493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857;p15">
              <a:extLst>
                <a:ext uri="{FF2B5EF4-FFF2-40B4-BE49-F238E27FC236}">
                  <a16:creationId xmlns:a16="http://schemas.microsoft.com/office/drawing/2014/main" id="{CC28F50C-93BD-B340-9FB9-C39B186B7096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858;p15">
              <a:extLst>
                <a:ext uri="{FF2B5EF4-FFF2-40B4-BE49-F238E27FC236}">
                  <a16:creationId xmlns:a16="http://schemas.microsoft.com/office/drawing/2014/main" id="{0CA4FB79-F883-B24E-BB8A-9FA895A3FF32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859;p15">
              <a:extLst>
                <a:ext uri="{FF2B5EF4-FFF2-40B4-BE49-F238E27FC236}">
                  <a16:creationId xmlns:a16="http://schemas.microsoft.com/office/drawing/2014/main" id="{34CFD4DF-DBD2-3740-A9D3-6735AC04C083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860;p15">
              <a:extLst>
                <a:ext uri="{FF2B5EF4-FFF2-40B4-BE49-F238E27FC236}">
                  <a16:creationId xmlns:a16="http://schemas.microsoft.com/office/drawing/2014/main" id="{69C3E748-26EF-0148-BBF6-FEE44AAA241D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" name="Google Shape;861;p15">
              <a:extLst>
                <a:ext uri="{FF2B5EF4-FFF2-40B4-BE49-F238E27FC236}">
                  <a16:creationId xmlns:a16="http://schemas.microsoft.com/office/drawing/2014/main" id="{9904CF1F-A255-964B-8679-62586D52BFFC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" name="Google Shape;862;p15">
              <a:extLst>
                <a:ext uri="{FF2B5EF4-FFF2-40B4-BE49-F238E27FC236}">
                  <a16:creationId xmlns:a16="http://schemas.microsoft.com/office/drawing/2014/main" id="{B68D7540-0C82-834B-A60A-ED891A2573A6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863;p15">
              <a:extLst>
                <a:ext uri="{FF2B5EF4-FFF2-40B4-BE49-F238E27FC236}">
                  <a16:creationId xmlns:a16="http://schemas.microsoft.com/office/drawing/2014/main" id="{EBFA9AA4-FF92-3247-A139-74485C206F64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864;p15">
              <a:extLst>
                <a:ext uri="{FF2B5EF4-FFF2-40B4-BE49-F238E27FC236}">
                  <a16:creationId xmlns:a16="http://schemas.microsoft.com/office/drawing/2014/main" id="{6D2745DA-3F83-8A4A-8A65-3C5002928F71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865;p15">
              <a:extLst>
                <a:ext uri="{FF2B5EF4-FFF2-40B4-BE49-F238E27FC236}">
                  <a16:creationId xmlns:a16="http://schemas.microsoft.com/office/drawing/2014/main" id="{43C6F496-7063-144A-AFB6-3F258ADC78F8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866;p15">
              <a:extLst>
                <a:ext uri="{FF2B5EF4-FFF2-40B4-BE49-F238E27FC236}">
                  <a16:creationId xmlns:a16="http://schemas.microsoft.com/office/drawing/2014/main" id="{02FF2753-8495-6741-BABC-438F55F34BAF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867;p15">
              <a:extLst>
                <a:ext uri="{FF2B5EF4-FFF2-40B4-BE49-F238E27FC236}">
                  <a16:creationId xmlns:a16="http://schemas.microsoft.com/office/drawing/2014/main" id="{D916D4D9-A7AE-464F-93A7-1543A2994A6E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868;p15">
              <a:extLst>
                <a:ext uri="{FF2B5EF4-FFF2-40B4-BE49-F238E27FC236}">
                  <a16:creationId xmlns:a16="http://schemas.microsoft.com/office/drawing/2014/main" id="{A4CD5A2A-3E5E-3F4A-A65D-A871BA9185C1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869;p15">
              <a:extLst>
                <a:ext uri="{FF2B5EF4-FFF2-40B4-BE49-F238E27FC236}">
                  <a16:creationId xmlns:a16="http://schemas.microsoft.com/office/drawing/2014/main" id="{A228D7FA-86C5-C048-A7E6-AAC9C0368965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870;p15">
              <a:extLst>
                <a:ext uri="{FF2B5EF4-FFF2-40B4-BE49-F238E27FC236}">
                  <a16:creationId xmlns:a16="http://schemas.microsoft.com/office/drawing/2014/main" id="{103B8A0F-BE8D-514A-BB03-DC8610556432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871;p15">
              <a:extLst>
                <a:ext uri="{FF2B5EF4-FFF2-40B4-BE49-F238E27FC236}">
                  <a16:creationId xmlns:a16="http://schemas.microsoft.com/office/drawing/2014/main" id="{4C6D7CE5-7E14-6343-89F1-D031561A405C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872;p15">
              <a:extLst>
                <a:ext uri="{FF2B5EF4-FFF2-40B4-BE49-F238E27FC236}">
                  <a16:creationId xmlns:a16="http://schemas.microsoft.com/office/drawing/2014/main" id="{AF07457E-5CBE-4A43-91D1-F2BCFB54F0B5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873;p15">
              <a:extLst>
                <a:ext uri="{FF2B5EF4-FFF2-40B4-BE49-F238E27FC236}">
                  <a16:creationId xmlns:a16="http://schemas.microsoft.com/office/drawing/2014/main" id="{AB8EE18F-82A4-2C40-9A4F-6331667F36AF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874;p15">
              <a:extLst>
                <a:ext uri="{FF2B5EF4-FFF2-40B4-BE49-F238E27FC236}">
                  <a16:creationId xmlns:a16="http://schemas.microsoft.com/office/drawing/2014/main" id="{1604B82D-A34A-524C-BDAF-CC21A6AF133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875;p15">
              <a:extLst>
                <a:ext uri="{FF2B5EF4-FFF2-40B4-BE49-F238E27FC236}">
                  <a16:creationId xmlns:a16="http://schemas.microsoft.com/office/drawing/2014/main" id="{DC030000-2AA7-E444-B99E-7CDC8A5E001F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876;p15">
              <a:extLst>
                <a:ext uri="{FF2B5EF4-FFF2-40B4-BE49-F238E27FC236}">
                  <a16:creationId xmlns:a16="http://schemas.microsoft.com/office/drawing/2014/main" id="{6C4C787D-C6C3-094A-A4F0-B6B67099014F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877;p15">
              <a:extLst>
                <a:ext uri="{FF2B5EF4-FFF2-40B4-BE49-F238E27FC236}">
                  <a16:creationId xmlns:a16="http://schemas.microsoft.com/office/drawing/2014/main" id="{BFC5D8D4-5B54-0B4D-AE85-849A4338C1C7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878;p15">
              <a:extLst>
                <a:ext uri="{FF2B5EF4-FFF2-40B4-BE49-F238E27FC236}">
                  <a16:creationId xmlns:a16="http://schemas.microsoft.com/office/drawing/2014/main" id="{F1520E04-292B-BD46-AEA8-8EB5C892D836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879;p15">
              <a:extLst>
                <a:ext uri="{FF2B5EF4-FFF2-40B4-BE49-F238E27FC236}">
                  <a16:creationId xmlns:a16="http://schemas.microsoft.com/office/drawing/2014/main" id="{489D8F94-DD34-FE4E-891E-97FCD776660B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880;p15">
              <a:extLst>
                <a:ext uri="{FF2B5EF4-FFF2-40B4-BE49-F238E27FC236}">
                  <a16:creationId xmlns:a16="http://schemas.microsoft.com/office/drawing/2014/main" id="{3A9ECB88-A5F9-2844-BD32-8D2A2F8C706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881;p15">
              <a:extLst>
                <a:ext uri="{FF2B5EF4-FFF2-40B4-BE49-F238E27FC236}">
                  <a16:creationId xmlns:a16="http://schemas.microsoft.com/office/drawing/2014/main" id="{D0E448E5-9759-5440-AE94-C442D1A9E636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882;p15">
              <a:extLst>
                <a:ext uri="{FF2B5EF4-FFF2-40B4-BE49-F238E27FC236}">
                  <a16:creationId xmlns:a16="http://schemas.microsoft.com/office/drawing/2014/main" id="{4E52EDEE-C01A-7941-B7BB-F7D7B8F7642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883;p15">
              <a:extLst>
                <a:ext uri="{FF2B5EF4-FFF2-40B4-BE49-F238E27FC236}">
                  <a16:creationId xmlns:a16="http://schemas.microsoft.com/office/drawing/2014/main" id="{9A183AFA-ACEA-5A44-929E-B46ECACD9421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884;p15">
              <a:extLst>
                <a:ext uri="{FF2B5EF4-FFF2-40B4-BE49-F238E27FC236}">
                  <a16:creationId xmlns:a16="http://schemas.microsoft.com/office/drawing/2014/main" id="{EB28D5B1-4976-5E43-9E4B-8DB02D018ED1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885;p15">
              <a:extLst>
                <a:ext uri="{FF2B5EF4-FFF2-40B4-BE49-F238E27FC236}">
                  <a16:creationId xmlns:a16="http://schemas.microsoft.com/office/drawing/2014/main" id="{58B0EA9D-B2EE-9144-A7AE-82D0F2040378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" name="Google Shape;888;p15">
            <a:extLst>
              <a:ext uri="{FF2B5EF4-FFF2-40B4-BE49-F238E27FC236}">
                <a16:creationId xmlns:a16="http://schemas.microsoft.com/office/drawing/2014/main" id="{E606B846-6D9F-0348-A9D3-86E70F5C649A}"/>
              </a:ext>
            </a:extLst>
          </p:cNvPr>
          <p:cNvGrpSpPr/>
          <p:nvPr/>
        </p:nvGrpSpPr>
        <p:grpSpPr>
          <a:xfrm>
            <a:off x="625621" y="434758"/>
            <a:ext cx="4009693" cy="6579880"/>
            <a:chOff x="6776196" y="1628215"/>
            <a:chExt cx="2473944" cy="4324310"/>
          </a:xfrm>
        </p:grpSpPr>
        <p:sp>
          <p:nvSpPr>
            <p:cNvPr id="62" name="Google Shape;889;p15">
              <a:extLst>
                <a:ext uri="{FF2B5EF4-FFF2-40B4-BE49-F238E27FC236}">
                  <a16:creationId xmlns:a16="http://schemas.microsoft.com/office/drawing/2014/main" id="{E073B54A-4D7F-464F-9F70-B1E74AADABD9}"/>
                </a:ext>
              </a:extLst>
            </p:cNvPr>
            <p:cNvSpPr/>
            <p:nvPr/>
          </p:nvSpPr>
          <p:spPr>
            <a:xfrm>
              <a:off x="7862042" y="1628215"/>
              <a:ext cx="300619" cy="4324309"/>
            </a:xfrm>
            <a:custGeom>
              <a:avLst/>
              <a:gdLst/>
              <a:ahLst/>
              <a:cxnLst/>
              <a:rect l="l" t="t" r="r" b="b"/>
              <a:pathLst>
                <a:path w="1830" h="26324" extrusionOk="0">
                  <a:moveTo>
                    <a:pt x="456" y="0"/>
                  </a:moveTo>
                  <a:cubicBezTo>
                    <a:pt x="194" y="0"/>
                    <a:pt x="39" y="78"/>
                    <a:pt x="1" y="242"/>
                  </a:cubicBezTo>
                  <a:cubicBezTo>
                    <a:pt x="78" y="1113"/>
                    <a:pt x="59" y="2013"/>
                    <a:pt x="49" y="2894"/>
                  </a:cubicBezTo>
                  <a:cubicBezTo>
                    <a:pt x="49" y="3271"/>
                    <a:pt x="30" y="3668"/>
                    <a:pt x="39" y="4055"/>
                  </a:cubicBezTo>
                  <a:lnTo>
                    <a:pt x="39" y="6262"/>
                  </a:lnTo>
                  <a:cubicBezTo>
                    <a:pt x="59" y="12765"/>
                    <a:pt x="78" y="19481"/>
                    <a:pt x="1" y="26091"/>
                  </a:cubicBezTo>
                  <a:cubicBezTo>
                    <a:pt x="30" y="26313"/>
                    <a:pt x="823" y="26323"/>
                    <a:pt x="910" y="26323"/>
                  </a:cubicBezTo>
                  <a:cubicBezTo>
                    <a:pt x="998" y="26323"/>
                    <a:pt x="1791" y="26323"/>
                    <a:pt x="1820" y="26091"/>
                  </a:cubicBezTo>
                  <a:cubicBezTo>
                    <a:pt x="1830" y="24349"/>
                    <a:pt x="1781" y="22578"/>
                    <a:pt x="1743" y="20875"/>
                  </a:cubicBezTo>
                  <a:cubicBezTo>
                    <a:pt x="1723" y="20071"/>
                    <a:pt x="1714" y="19278"/>
                    <a:pt x="1694" y="18475"/>
                  </a:cubicBezTo>
                  <a:cubicBezTo>
                    <a:pt x="1636" y="15223"/>
                    <a:pt x="1559" y="10936"/>
                    <a:pt x="1481" y="6629"/>
                  </a:cubicBezTo>
                  <a:cubicBezTo>
                    <a:pt x="1452" y="5139"/>
                    <a:pt x="1414" y="3639"/>
                    <a:pt x="1385" y="2139"/>
                  </a:cubicBezTo>
                  <a:lnTo>
                    <a:pt x="1385" y="1558"/>
                  </a:lnTo>
                  <a:cubicBezTo>
                    <a:pt x="1394" y="1123"/>
                    <a:pt x="1375" y="687"/>
                    <a:pt x="1336" y="252"/>
                  </a:cubicBezTo>
                  <a:cubicBezTo>
                    <a:pt x="1298" y="87"/>
                    <a:pt x="785" y="29"/>
                    <a:pt x="688" y="10"/>
                  </a:cubicBezTo>
                  <a:cubicBezTo>
                    <a:pt x="620" y="10"/>
                    <a:pt x="543" y="0"/>
                    <a:pt x="456" y="0"/>
                  </a:cubicBezTo>
                  <a:close/>
                </a:path>
              </a:pathLst>
            </a:custGeom>
            <a:solidFill>
              <a:srgbClr val="834D29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890;p15">
              <a:extLst>
                <a:ext uri="{FF2B5EF4-FFF2-40B4-BE49-F238E27FC236}">
                  <a16:creationId xmlns:a16="http://schemas.microsoft.com/office/drawing/2014/main" id="{F8897573-65C9-634C-B11F-7F85DC2F5F71}"/>
                </a:ext>
              </a:extLst>
            </p:cNvPr>
            <p:cNvSpPr/>
            <p:nvPr/>
          </p:nvSpPr>
          <p:spPr>
            <a:xfrm>
              <a:off x="7860563" y="1725137"/>
              <a:ext cx="256101" cy="4227389"/>
            </a:xfrm>
            <a:custGeom>
              <a:avLst/>
              <a:gdLst/>
              <a:ahLst/>
              <a:cxnLst/>
              <a:rect l="l" t="t" r="r" b="b"/>
              <a:pathLst>
                <a:path w="1559" h="25734" extrusionOk="0">
                  <a:moveTo>
                    <a:pt x="29" y="0"/>
                  </a:moveTo>
                  <a:cubicBezTo>
                    <a:pt x="68" y="765"/>
                    <a:pt x="58" y="1549"/>
                    <a:pt x="48" y="2294"/>
                  </a:cubicBezTo>
                  <a:cubicBezTo>
                    <a:pt x="48" y="2681"/>
                    <a:pt x="29" y="3078"/>
                    <a:pt x="39" y="3465"/>
                  </a:cubicBezTo>
                  <a:lnTo>
                    <a:pt x="39" y="5672"/>
                  </a:lnTo>
                  <a:cubicBezTo>
                    <a:pt x="58" y="12165"/>
                    <a:pt x="78" y="18891"/>
                    <a:pt x="0" y="25501"/>
                  </a:cubicBezTo>
                  <a:cubicBezTo>
                    <a:pt x="29" y="25723"/>
                    <a:pt x="823" y="25733"/>
                    <a:pt x="910" y="25733"/>
                  </a:cubicBezTo>
                  <a:cubicBezTo>
                    <a:pt x="1123" y="25733"/>
                    <a:pt x="1345" y="25714"/>
                    <a:pt x="1558" y="25675"/>
                  </a:cubicBezTo>
                  <a:lnTo>
                    <a:pt x="1558" y="25675"/>
                  </a:lnTo>
                  <a:cubicBezTo>
                    <a:pt x="1533" y="25677"/>
                    <a:pt x="1508" y="25677"/>
                    <a:pt x="1483" y="25677"/>
                  </a:cubicBezTo>
                  <a:cubicBezTo>
                    <a:pt x="1360" y="25677"/>
                    <a:pt x="1233" y="25659"/>
                    <a:pt x="1113" y="25627"/>
                  </a:cubicBezTo>
                  <a:cubicBezTo>
                    <a:pt x="194" y="25385"/>
                    <a:pt x="465" y="23759"/>
                    <a:pt x="513" y="23081"/>
                  </a:cubicBezTo>
                  <a:cubicBezTo>
                    <a:pt x="726" y="20391"/>
                    <a:pt x="658" y="17691"/>
                    <a:pt x="571" y="14991"/>
                  </a:cubicBezTo>
                  <a:cubicBezTo>
                    <a:pt x="532" y="13646"/>
                    <a:pt x="552" y="12301"/>
                    <a:pt x="590" y="10955"/>
                  </a:cubicBezTo>
                  <a:cubicBezTo>
                    <a:pt x="600" y="10568"/>
                    <a:pt x="697" y="7075"/>
                    <a:pt x="697" y="6223"/>
                  </a:cubicBezTo>
                  <a:cubicBezTo>
                    <a:pt x="697" y="5759"/>
                    <a:pt x="610" y="3117"/>
                    <a:pt x="571" y="2681"/>
                  </a:cubicBezTo>
                  <a:cubicBezTo>
                    <a:pt x="484" y="1742"/>
                    <a:pt x="436" y="833"/>
                    <a:pt x="29" y="0"/>
                  </a:cubicBezTo>
                  <a:close/>
                </a:path>
              </a:pathLst>
            </a:custGeom>
            <a:solidFill>
              <a:srgbClr val="6D381A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891;p15">
              <a:extLst>
                <a:ext uri="{FF2B5EF4-FFF2-40B4-BE49-F238E27FC236}">
                  <a16:creationId xmlns:a16="http://schemas.microsoft.com/office/drawing/2014/main" id="{5E7A4FD3-AC18-B642-A7DF-4C6F8BC2F2CC}"/>
                </a:ext>
              </a:extLst>
            </p:cNvPr>
            <p:cNvSpPr/>
            <p:nvPr/>
          </p:nvSpPr>
          <p:spPr>
            <a:xfrm>
              <a:off x="6777839" y="1887275"/>
              <a:ext cx="2472301" cy="1349827"/>
            </a:xfrm>
            <a:custGeom>
              <a:avLst/>
              <a:gdLst/>
              <a:ahLst/>
              <a:cxnLst/>
              <a:rect l="l" t="t" r="r" b="b"/>
              <a:pathLst>
                <a:path w="15050" h="8217" extrusionOk="0">
                  <a:moveTo>
                    <a:pt x="10549" y="1"/>
                  </a:moveTo>
                  <a:cubicBezTo>
                    <a:pt x="9969" y="1"/>
                    <a:pt x="9378" y="10"/>
                    <a:pt x="8807" y="20"/>
                  </a:cubicBezTo>
                  <a:cubicBezTo>
                    <a:pt x="8440" y="20"/>
                    <a:pt x="8081" y="30"/>
                    <a:pt x="7714" y="30"/>
                  </a:cubicBezTo>
                  <a:cubicBezTo>
                    <a:pt x="5323" y="39"/>
                    <a:pt x="2759" y="88"/>
                    <a:pt x="252" y="272"/>
                  </a:cubicBezTo>
                  <a:cubicBezTo>
                    <a:pt x="233" y="272"/>
                    <a:pt x="223" y="281"/>
                    <a:pt x="223" y="301"/>
                  </a:cubicBezTo>
                  <a:cubicBezTo>
                    <a:pt x="88" y="1346"/>
                    <a:pt x="20" y="2401"/>
                    <a:pt x="1" y="3455"/>
                  </a:cubicBezTo>
                  <a:cubicBezTo>
                    <a:pt x="1" y="3475"/>
                    <a:pt x="10" y="3484"/>
                    <a:pt x="30" y="3484"/>
                  </a:cubicBezTo>
                  <a:lnTo>
                    <a:pt x="30" y="3494"/>
                  </a:lnTo>
                  <a:cubicBezTo>
                    <a:pt x="2614" y="3320"/>
                    <a:pt x="5236" y="3291"/>
                    <a:pt x="7772" y="3262"/>
                  </a:cubicBezTo>
                  <a:cubicBezTo>
                    <a:pt x="10123" y="3233"/>
                    <a:pt x="12562" y="3194"/>
                    <a:pt x="14953" y="3059"/>
                  </a:cubicBezTo>
                  <a:cubicBezTo>
                    <a:pt x="14972" y="3059"/>
                    <a:pt x="14982" y="3039"/>
                    <a:pt x="14982" y="3030"/>
                  </a:cubicBezTo>
                  <a:cubicBezTo>
                    <a:pt x="14972" y="2575"/>
                    <a:pt x="14933" y="2120"/>
                    <a:pt x="14894" y="1665"/>
                  </a:cubicBezTo>
                  <a:cubicBezTo>
                    <a:pt x="14856" y="1220"/>
                    <a:pt x="14817" y="755"/>
                    <a:pt x="14807" y="301"/>
                  </a:cubicBezTo>
                  <a:cubicBezTo>
                    <a:pt x="14807" y="281"/>
                    <a:pt x="14798" y="272"/>
                    <a:pt x="14778" y="272"/>
                  </a:cubicBezTo>
                  <a:cubicBezTo>
                    <a:pt x="13278" y="30"/>
                    <a:pt x="11730" y="1"/>
                    <a:pt x="10549" y="1"/>
                  </a:cubicBezTo>
                  <a:close/>
                  <a:moveTo>
                    <a:pt x="2294" y="4994"/>
                  </a:moveTo>
                  <a:cubicBezTo>
                    <a:pt x="1510" y="4994"/>
                    <a:pt x="785" y="5004"/>
                    <a:pt x="68" y="5014"/>
                  </a:cubicBezTo>
                  <a:cubicBezTo>
                    <a:pt x="49" y="5014"/>
                    <a:pt x="39" y="5023"/>
                    <a:pt x="39" y="5043"/>
                  </a:cubicBezTo>
                  <a:cubicBezTo>
                    <a:pt x="1" y="5652"/>
                    <a:pt x="10" y="6262"/>
                    <a:pt x="78" y="6872"/>
                  </a:cubicBezTo>
                  <a:cubicBezTo>
                    <a:pt x="117" y="7307"/>
                    <a:pt x="146" y="7752"/>
                    <a:pt x="146" y="8188"/>
                  </a:cubicBezTo>
                  <a:cubicBezTo>
                    <a:pt x="146" y="8197"/>
                    <a:pt x="146" y="8207"/>
                    <a:pt x="155" y="8217"/>
                  </a:cubicBezTo>
                  <a:lnTo>
                    <a:pt x="175" y="8217"/>
                  </a:lnTo>
                  <a:cubicBezTo>
                    <a:pt x="2604" y="8217"/>
                    <a:pt x="5081" y="8159"/>
                    <a:pt x="7472" y="8101"/>
                  </a:cubicBezTo>
                  <a:cubicBezTo>
                    <a:pt x="9862" y="8043"/>
                    <a:pt x="12359" y="7975"/>
                    <a:pt x="14807" y="7975"/>
                  </a:cubicBezTo>
                  <a:cubicBezTo>
                    <a:pt x="14817" y="7975"/>
                    <a:pt x="14827" y="7965"/>
                    <a:pt x="14836" y="7956"/>
                  </a:cubicBezTo>
                  <a:cubicBezTo>
                    <a:pt x="15049" y="7239"/>
                    <a:pt x="15040" y="6368"/>
                    <a:pt x="15030" y="5604"/>
                  </a:cubicBezTo>
                  <a:lnTo>
                    <a:pt x="15030" y="5226"/>
                  </a:lnTo>
                  <a:cubicBezTo>
                    <a:pt x="15030" y="5217"/>
                    <a:pt x="15011" y="5197"/>
                    <a:pt x="15001" y="5197"/>
                  </a:cubicBezTo>
                  <a:cubicBezTo>
                    <a:pt x="12930" y="5197"/>
                    <a:pt x="10820" y="5149"/>
                    <a:pt x="8788" y="5101"/>
                  </a:cubicBezTo>
                  <a:cubicBezTo>
                    <a:pt x="6659" y="5043"/>
                    <a:pt x="4462" y="4994"/>
                    <a:pt x="2294" y="4994"/>
                  </a:cubicBezTo>
                  <a:close/>
                </a:path>
              </a:pathLst>
            </a:custGeom>
            <a:solidFill>
              <a:srgbClr val="C16744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892;p15">
              <a:extLst>
                <a:ext uri="{FF2B5EF4-FFF2-40B4-BE49-F238E27FC236}">
                  <a16:creationId xmlns:a16="http://schemas.microsoft.com/office/drawing/2014/main" id="{B4D9B56A-1623-7E44-9BE4-1B32E43C9DA1}"/>
                </a:ext>
              </a:extLst>
            </p:cNvPr>
            <p:cNvSpPr/>
            <p:nvPr/>
          </p:nvSpPr>
          <p:spPr>
            <a:xfrm>
              <a:off x="6776196" y="2154384"/>
              <a:ext cx="2461131" cy="305383"/>
            </a:xfrm>
            <a:custGeom>
              <a:avLst/>
              <a:gdLst/>
              <a:ahLst/>
              <a:cxnLst/>
              <a:rect l="l" t="t" r="r" b="b"/>
              <a:pathLst>
                <a:path w="14982" h="1859" extrusionOk="0">
                  <a:moveTo>
                    <a:pt x="98" y="0"/>
                  </a:moveTo>
                  <a:cubicBezTo>
                    <a:pt x="49" y="629"/>
                    <a:pt x="11" y="1239"/>
                    <a:pt x="1" y="1829"/>
                  </a:cubicBezTo>
                  <a:cubicBezTo>
                    <a:pt x="1" y="1849"/>
                    <a:pt x="20" y="1858"/>
                    <a:pt x="40" y="1858"/>
                  </a:cubicBezTo>
                  <a:cubicBezTo>
                    <a:pt x="2614" y="1694"/>
                    <a:pt x="5237" y="1655"/>
                    <a:pt x="7782" y="1626"/>
                  </a:cubicBezTo>
                  <a:cubicBezTo>
                    <a:pt x="10133" y="1597"/>
                    <a:pt x="12562" y="1568"/>
                    <a:pt x="14953" y="1423"/>
                  </a:cubicBezTo>
                  <a:cubicBezTo>
                    <a:pt x="14972" y="1423"/>
                    <a:pt x="14982" y="1413"/>
                    <a:pt x="14982" y="1394"/>
                  </a:cubicBezTo>
                  <a:cubicBezTo>
                    <a:pt x="14972" y="939"/>
                    <a:pt x="14933" y="475"/>
                    <a:pt x="14904" y="29"/>
                  </a:cubicBezTo>
                  <a:cubicBezTo>
                    <a:pt x="14653" y="252"/>
                    <a:pt x="14363" y="426"/>
                    <a:pt x="14043" y="523"/>
                  </a:cubicBezTo>
                  <a:cubicBezTo>
                    <a:pt x="13259" y="794"/>
                    <a:pt x="12388" y="765"/>
                    <a:pt x="11575" y="862"/>
                  </a:cubicBezTo>
                  <a:cubicBezTo>
                    <a:pt x="10511" y="978"/>
                    <a:pt x="9446" y="1046"/>
                    <a:pt x="8382" y="1084"/>
                  </a:cubicBezTo>
                  <a:cubicBezTo>
                    <a:pt x="8070" y="1095"/>
                    <a:pt x="7759" y="1100"/>
                    <a:pt x="7447" y="1100"/>
                  </a:cubicBezTo>
                  <a:cubicBezTo>
                    <a:pt x="6019" y="1100"/>
                    <a:pt x="4592" y="1004"/>
                    <a:pt x="3170" y="1004"/>
                  </a:cubicBezTo>
                  <a:cubicBezTo>
                    <a:pt x="3023" y="1004"/>
                    <a:pt x="2877" y="1005"/>
                    <a:pt x="2730" y="1007"/>
                  </a:cubicBezTo>
                  <a:cubicBezTo>
                    <a:pt x="2574" y="1009"/>
                    <a:pt x="2417" y="1012"/>
                    <a:pt x="2260" y="1012"/>
                  </a:cubicBezTo>
                  <a:cubicBezTo>
                    <a:pt x="1773" y="1012"/>
                    <a:pt x="1285" y="984"/>
                    <a:pt x="824" y="823"/>
                  </a:cubicBezTo>
                  <a:cubicBezTo>
                    <a:pt x="456" y="688"/>
                    <a:pt x="233" y="368"/>
                    <a:pt x="98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893;p15">
              <a:extLst>
                <a:ext uri="{FF2B5EF4-FFF2-40B4-BE49-F238E27FC236}">
                  <a16:creationId xmlns:a16="http://schemas.microsoft.com/office/drawing/2014/main" id="{E9821103-FEAE-F542-9DC6-794866F0ADD9}"/>
                </a:ext>
              </a:extLst>
            </p:cNvPr>
            <p:cNvSpPr/>
            <p:nvPr/>
          </p:nvSpPr>
          <p:spPr>
            <a:xfrm>
              <a:off x="6785889" y="2944539"/>
              <a:ext cx="2460966" cy="292569"/>
            </a:xfrm>
            <a:custGeom>
              <a:avLst/>
              <a:gdLst/>
              <a:ahLst/>
              <a:cxnLst/>
              <a:rect l="l" t="t" r="r" b="b"/>
              <a:pathLst>
                <a:path w="14981" h="1781" extrusionOk="0">
                  <a:moveTo>
                    <a:pt x="14981" y="0"/>
                  </a:moveTo>
                  <a:lnTo>
                    <a:pt x="14981" y="0"/>
                  </a:lnTo>
                  <a:cubicBezTo>
                    <a:pt x="14816" y="339"/>
                    <a:pt x="14555" y="629"/>
                    <a:pt x="14236" y="832"/>
                  </a:cubicBezTo>
                  <a:cubicBezTo>
                    <a:pt x="13578" y="1220"/>
                    <a:pt x="12687" y="1239"/>
                    <a:pt x="11962" y="1278"/>
                  </a:cubicBezTo>
                  <a:cubicBezTo>
                    <a:pt x="11583" y="1300"/>
                    <a:pt x="11207" y="1307"/>
                    <a:pt x="10831" y="1307"/>
                  </a:cubicBezTo>
                  <a:cubicBezTo>
                    <a:pt x="10337" y="1307"/>
                    <a:pt x="9843" y="1296"/>
                    <a:pt x="9348" y="1296"/>
                  </a:cubicBezTo>
                  <a:cubicBezTo>
                    <a:pt x="9255" y="1296"/>
                    <a:pt x="9161" y="1296"/>
                    <a:pt x="9068" y="1297"/>
                  </a:cubicBezTo>
                  <a:cubicBezTo>
                    <a:pt x="8961" y="1298"/>
                    <a:pt x="8855" y="1299"/>
                    <a:pt x="8749" y="1299"/>
                  </a:cubicBezTo>
                  <a:cubicBezTo>
                    <a:pt x="6929" y="1299"/>
                    <a:pt x="5110" y="1150"/>
                    <a:pt x="3290" y="1123"/>
                  </a:cubicBezTo>
                  <a:cubicBezTo>
                    <a:pt x="3222" y="1122"/>
                    <a:pt x="3153" y="1122"/>
                    <a:pt x="3084" y="1122"/>
                  </a:cubicBezTo>
                  <a:cubicBezTo>
                    <a:pt x="2839" y="1122"/>
                    <a:pt x="2589" y="1126"/>
                    <a:pt x="2337" y="1126"/>
                  </a:cubicBezTo>
                  <a:cubicBezTo>
                    <a:pt x="1845" y="1126"/>
                    <a:pt x="1349" y="1110"/>
                    <a:pt x="881" y="1016"/>
                  </a:cubicBezTo>
                  <a:cubicBezTo>
                    <a:pt x="406" y="920"/>
                    <a:pt x="165" y="484"/>
                    <a:pt x="0" y="20"/>
                  </a:cubicBezTo>
                  <a:lnTo>
                    <a:pt x="0" y="20"/>
                  </a:lnTo>
                  <a:cubicBezTo>
                    <a:pt x="10" y="155"/>
                    <a:pt x="19" y="300"/>
                    <a:pt x="39" y="436"/>
                  </a:cubicBezTo>
                  <a:cubicBezTo>
                    <a:pt x="68" y="861"/>
                    <a:pt x="106" y="1307"/>
                    <a:pt x="97" y="1752"/>
                  </a:cubicBezTo>
                  <a:cubicBezTo>
                    <a:pt x="97" y="1761"/>
                    <a:pt x="106" y="1771"/>
                    <a:pt x="106" y="1781"/>
                  </a:cubicBezTo>
                  <a:lnTo>
                    <a:pt x="126" y="1781"/>
                  </a:lnTo>
                  <a:cubicBezTo>
                    <a:pt x="2565" y="1781"/>
                    <a:pt x="5032" y="1723"/>
                    <a:pt x="7432" y="1665"/>
                  </a:cubicBezTo>
                  <a:cubicBezTo>
                    <a:pt x="9823" y="1607"/>
                    <a:pt x="12320" y="1539"/>
                    <a:pt x="14758" y="1539"/>
                  </a:cubicBezTo>
                  <a:cubicBezTo>
                    <a:pt x="14778" y="1539"/>
                    <a:pt x="14787" y="1529"/>
                    <a:pt x="14787" y="1520"/>
                  </a:cubicBezTo>
                  <a:cubicBezTo>
                    <a:pt x="14913" y="1026"/>
                    <a:pt x="14981" y="513"/>
                    <a:pt x="14981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" name="Google Shape;894;p15">
            <a:extLst>
              <a:ext uri="{FF2B5EF4-FFF2-40B4-BE49-F238E27FC236}">
                <a16:creationId xmlns:a16="http://schemas.microsoft.com/office/drawing/2014/main" id="{BDBA2E4E-BF91-8A4E-8B7F-D8C7DEF2B388}"/>
              </a:ext>
            </a:extLst>
          </p:cNvPr>
          <p:cNvGrpSpPr/>
          <p:nvPr/>
        </p:nvGrpSpPr>
        <p:grpSpPr>
          <a:xfrm>
            <a:off x="13740" y="4607868"/>
            <a:ext cx="5505101" cy="2410471"/>
            <a:chOff x="3465250" y="4788149"/>
            <a:chExt cx="1045113" cy="457603"/>
          </a:xfrm>
        </p:grpSpPr>
        <p:sp>
          <p:nvSpPr>
            <p:cNvPr id="68" name="Google Shape;895;p15">
              <a:extLst>
                <a:ext uri="{FF2B5EF4-FFF2-40B4-BE49-F238E27FC236}">
                  <a16:creationId xmlns:a16="http://schemas.microsoft.com/office/drawing/2014/main" id="{F255764C-12C5-3842-9696-395E521B467F}"/>
                </a:ext>
              </a:extLst>
            </p:cNvPr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896;p15">
              <a:extLst>
                <a:ext uri="{FF2B5EF4-FFF2-40B4-BE49-F238E27FC236}">
                  <a16:creationId xmlns:a16="http://schemas.microsoft.com/office/drawing/2014/main" id="{E77CAC38-99D1-E342-B65D-7153FDFF9F9C}"/>
                </a:ext>
              </a:extLst>
            </p:cNvPr>
            <p:cNvSpPr/>
            <p:nvPr/>
          </p:nvSpPr>
          <p:spPr>
            <a:xfrm>
              <a:off x="3621190" y="4794073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897;p15">
              <a:extLst>
                <a:ext uri="{FF2B5EF4-FFF2-40B4-BE49-F238E27FC236}">
                  <a16:creationId xmlns:a16="http://schemas.microsoft.com/office/drawing/2014/main" id="{F8A45236-3180-B54F-B355-DAC97005A7D8}"/>
                </a:ext>
              </a:extLst>
            </p:cNvPr>
            <p:cNvSpPr/>
            <p:nvPr/>
          </p:nvSpPr>
          <p:spPr>
            <a:xfrm>
              <a:off x="3530920" y="4949431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" name="Google Shape;898;p15">
              <a:extLst>
                <a:ext uri="{FF2B5EF4-FFF2-40B4-BE49-F238E27FC236}">
                  <a16:creationId xmlns:a16="http://schemas.microsoft.com/office/drawing/2014/main" id="{B502C9A9-CF42-444F-B18A-34C466BD52B0}"/>
                </a:ext>
              </a:extLst>
            </p:cNvPr>
            <p:cNvSpPr/>
            <p:nvPr/>
          </p:nvSpPr>
          <p:spPr>
            <a:xfrm>
              <a:off x="3610180" y="4788149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" name="Google Shape;899;p15">
            <a:extLst>
              <a:ext uri="{FF2B5EF4-FFF2-40B4-BE49-F238E27FC236}">
                <a16:creationId xmlns:a16="http://schemas.microsoft.com/office/drawing/2014/main" id="{F460FBA4-8370-514F-B078-2475BEFDAFB4}"/>
              </a:ext>
            </a:extLst>
          </p:cNvPr>
          <p:cNvGrpSpPr/>
          <p:nvPr/>
        </p:nvGrpSpPr>
        <p:grpSpPr>
          <a:xfrm flipH="1">
            <a:off x="-499258" y="4983541"/>
            <a:ext cx="1756808" cy="2036761"/>
            <a:chOff x="7045852" y="3594359"/>
            <a:chExt cx="1839461" cy="2132585"/>
          </a:xfrm>
        </p:grpSpPr>
        <p:sp>
          <p:nvSpPr>
            <p:cNvPr id="73" name="Google Shape;900;p15">
              <a:extLst>
                <a:ext uri="{FF2B5EF4-FFF2-40B4-BE49-F238E27FC236}">
                  <a16:creationId xmlns:a16="http://schemas.microsoft.com/office/drawing/2014/main" id="{F3BD400A-93D7-8F4B-945F-6E6FAF4DFD32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901;p15">
              <a:extLst>
                <a:ext uri="{FF2B5EF4-FFF2-40B4-BE49-F238E27FC236}">
                  <a16:creationId xmlns:a16="http://schemas.microsoft.com/office/drawing/2014/main" id="{27A7E2B6-47CA-7746-8C6C-54CB4372D5E6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902;p15">
              <a:extLst>
                <a:ext uri="{FF2B5EF4-FFF2-40B4-BE49-F238E27FC236}">
                  <a16:creationId xmlns:a16="http://schemas.microsoft.com/office/drawing/2014/main" id="{DE54DBB7-D6A5-434F-951B-7CDC2CC943AA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903;p15">
              <a:extLst>
                <a:ext uri="{FF2B5EF4-FFF2-40B4-BE49-F238E27FC236}">
                  <a16:creationId xmlns:a16="http://schemas.microsoft.com/office/drawing/2014/main" id="{A62DF581-2048-1641-A976-B485EC3BB9C2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904;p15">
              <a:extLst>
                <a:ext uri="{FF2B5EF4-FFF2-40B4-BE49-F238E27FC236}">
                  <a16:creationId xmlns:a16="http://schemas.microsoft.com/office/drawing/2014/main" id="{B73058E3-A69D-E049-A98E-EC4D5E7D18F5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905;p15">
              <a:extLst>
                <a:ext uri="{FF2B5EF4-FFF2-40B4-BE49-F238E27FC236}">
                  <a16:creationId xmlns:a16="http://schemas.microsoft.com/office/drawing/2014/main" id="{6A00E041-3434-C14F-B662-3005BAFB2697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906;p15">
              <a:extLst>
                <a:ext uri="{FF2B5EF4-FFF2-40B4-BE49-F238E27FC236}">
                  <a16:creationId xmlns:a16="http://schemas.microsoft.com/office/drawing/2014/main" id="{DF7F62A5-C7E2-004E-AB43-1201299E95B3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907;p15">
              <a:extLst>
                <a:ext uri="{FF2B5EF4-FFF2-40B4-BE49-F238E27FC236}">
                  <a16:creationId xmlns:a16="http://schemas.microsoft.com/office/drawing/2014/main" id="{AC1820B0-0255-944A-B404-4EF10F4B2CF8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908;p15">
              <a:extLst>
                <a:ext uri="{FF2B5EF4-FFF2-40B4-BE49-F238E27FC236}">
                  <a16:creationId xmlns:a16="http://schemas.microsoft.com/office/drawing/2014/main" id="{7BCE3A9F-CE4D-374B-8E12-0173A4DCB6BD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909;p15">
              <a:extLst>
                <a:ext uri="{FF2B5EF4-FFF2-40B4-BE49-F238E27FC236}">
                  <a16:creationId xmlns:a16="http://schemas.microsoft.com/office/drawing/2014/main" id="{CA31A9D8-C7D4-BD4B-9067-3D72F04BC53C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910;p15">
              <a:extLst>
                <a:ext uri="{FF2B5EF4-FFF2-40B4-BE49-F238E27FC236}">
                  <a16:creationId xmlns:a16="http://schemas.microsoft.com/office/drawing/2014/main" id="{EAFF1E66-F2B7-F34D-A62B-39A9C943037C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911;p15">
              <a:extLst>
                <a:ext uri="{FF2B5EF4-FFF2-40B4-BE49-F238E27FC236}">
                  <a16:creationId xmlns:a16="http://schemas.microsoft.com/office/drawing/2014/main" id="{26BE7B0A-F918-9842-B83D-851CA65CA0FE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912;p15">
              <a:extLst>
                <a:ext uri="{FF2B5EF4-FFF2-40B4-BE49-F238E27FC236}">
                  <a16:creationId xmlns:a16="http://schemas.microsoft.com/office/drawing/2014/main" id="{BCB1F9E1-8D2E-344C-8407-0BD6FC06B85E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913;p15">
              <a:extLst>
                <a:ext uri="{FF2B5EF4-FFF2-40B4-BE49-F238E27FC236}">
                  <a16:creationId xmlns:a16="http://schemas.microsoft.com/office/drawing/2014/main" id="{3FD7B035-421C-B04F-A5CD-5AF2BB7567E0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914;p15">
              <a:extLst>
                <a:ext uri="{FF2B5EF4-FFF2-40B4-BE49-F238E27FC236}">
                  <a16:creationId xmlns:a16="http://schemas.microsoft.com/office/drawing/2014/main" id="{8743FF85-4916-7844-ACEA-A12EE38FFC35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915;p15">
              <a:extLst>
                <a:ext uri="{FF2B5EF4-FFF2-40B4-BE49-F238E27FC236}">
                  <a16:creationId xmlns:a16="http://schemas.microsoft.com/office/drawing/2014/main" id="{04F038E3-D1A1-044E-902A-BAE090818629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916;p15">
              <a:extLst>
                <a:ext uri="{FF2B5EF4-FFF2-40B4-BE49-F238E27FC236}">
                  <a16:creationId xmlns:a16="http://schemas.microsoft.com/office/drawing/2014/main" id="{9BB554D4-A2DC-C543-9F2E-7CCC90A45CAE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17;p15">
              <a:extLst>
                <a:ext uri="{FF2B5EF4-FFF2-40B4-BE49-F238E27FC236}">
                  <a16:creationId xmlns:a16="http://schemas.microsoft.com/office/drawing/2014/main" id="{321C2305-42E2-7345-BD98-8D52A0A9832E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8;p15">
              <a:extLst>
                <a:ext uri="{FF2B5EF4-FFF2-40B4-BE49-F238E27FC236}">
                  <a16:creationId xmlns:a16="http://schemas.microsoft.com/office/drawing/2014/main" id="{E891110E-2DC1-EA4E-A871-6D86FD7F235A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19;p15">
              <a:extLst>
                <a:ext uri="{FF2B5EF4-FFF2-40B4-BE49-F238E27FC236}">
                  <a16:creationId xmlns:a16="http://schemas.microsoft.com/office/drawing/2014/main" id="{E703C826-481C-4141-B5D7-D23C1A8414BD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20;p15">
              <a:extLst>
                <a:ext uri="{FF2B5EF4-FFF2-40B4-BE49-F238E27FC236}">
                  <a16:creationId xmlns:a16="http://schemas.microsoft.com/office/drawing/2014/main" id="{8ECED6ED-89D6-C54B-80F3-4D56087D294E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21;p15">
              <a:extLst>
                <a:ext uri="{FF2B5EF4-FFF2-40B4-BE49-F238E27FC236}">
                  <a16:creationId xmlns:a16="http://schemas.microsoft.com/office/drawing/2014/main" id="{C143723C-2806-A645-98B3-552E84B4AA8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22;p15">
              <a:extLst>
                <a:ext uri="{FF2B5EF4-FFF2-40B4-BE49-F238E27FC236}">
                  <a16:creationId xmlns:a16="http://schemas.microsoft.com/office/drawing/2014/main" id="{93CE972B-AEE3-1B4D-9BF9-626AC8BCDBB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23;p15">
              <a:extLst>
                <a:ext uri="{FF2B5EF4-FFF2-40B4-BE49-F238E27FC236}">
                  <a16:creationId xmlns:a16="http://schemas.microsoft.com/office/drawing/2014/main" id="{B1A10240-75E4-BB49-8C8E-B511EFD0BDC2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24;p15">
              <a:extLst>
                <a:ext uri="{FF2B5EF4-FFF2-40B4-BE49-F238E27FC236}">
                  <a16:creationId xmlns:a16="http://schemas.microsoft.com/office/drawing/2014/main" id="{3F6FEBA9-03D0-5945-AE93-F307A405CF2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25;p15">
              <a:extLst>
                <a:ext uri="{FF2B5EF4-FFF2-40B4-BE49-F238E27FC236}">
                  <a16:creationId xmlns:a16="http://schemas.microsoft.com/office/drawing/2014/main" id="{ACB43F2F-B820-9340-837A-D4442C45EC7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26;p15">
              <a:extLst>
                <a:ext uri="{FF2B5EF4-FFF2-40B4-BE49-F238E27FC236}">
                  <a16:creationId xmlns:a16="http://schemas.microsoft.com/office/drawing/2014/main" id="{914E2552-8507-EE42-BC32-A64C19A8B42D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927;p15">
              <a:extLst>
                <a:ext uri="{FF2B5EF4-FFF2-40B4-BE49-F238E27FC236}">
                  <a16:creationId xmlns:a16="http://schemas.microsoft.com/office/drawing/2014/main" id="{A89BC97B-A7DD-2742-A0F2-ED8C837C481A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928;p15">
              <a:extLst>
                <a:ext uri="{FF2B5EF4-FFF2-40B4-BE49-F238E27FC236}">
                  <a16:creationId xmlns:a16="http://schemas.microsoft.com/office/drawing/2014/main" id="{74C2E57B-9DA7-AA42-B333-F684B79937F7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929;p15">
              <a:extLst>
                <a:ext uri="{FF2B5EF4-FFF2-40B4-BE49-F238E27FC236}">
                  <a16:creationId xmlns:a16="http://schemas.microsoft.com/office/drawing/2014/main" id="{5C9AC87C-3E9C-5044-B5C1-1B72BF25DDE2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930;p15">
              <a:extLst>
                <a:ext uri="{FF2B5EF4-FFF2-40B4-BE49-F238E27FC236}">
                  <a16:creationId xmlns:a16="http://schemas.microsoft.com/office/drawing/2014/main" id="{86F4FD7C-D281-764B-9C40-8EDD74F6296D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931;p15">
              <a:extLst>
                <a:ext uri="{FF2B5EF4-FFF2-40B4-BE49-F238E27FC236}">
                  <a16:creationId xmlns:a16="http://schemas.microsoft.com/office/drawing/2014/main" id="{F89A5A8D-A7C7-9441-9772-C3D35D8E5B6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932;p15">
              <a:extLst>
                <a:ext uri="{FF2B5EF4-FFF2-40B4-BE49-F238E27FC236}">
                  <a16:creationId xmlns:a16="http://schemas.microsoft.com/office/drawing/2014/main" id="{416BBE16-A064-C441-AA54-2A6F07C4A210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933;p15">
              <a:extLst>
                <a:ext uri="{FF2B5EF4-FFF2-40B4-BE49-F238E27FC236}">
                  <a16:creationId xmlns:a16="http://schemas.microsoft.com/office/drawing/2014/main" id="{DF56678E-0094-574F-AB77-174CDF121E99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934;p15">
              <a:extLst>
                <a:ext uri="{FF2B5EF4-FFF2-40B4-BE49-F238E27FC236}">
                  <a16:creationId xmlns:a16="http://schemas.microsoft.com/office/drawing/2014/main" id="{8E8F4C6E-08A0-7344-BA2A-2D36993451B0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935;p15">
              <a:extLst>
                <a:ext uri="{FF2B5EF4-FFF2-40B4-BE49-F238E27FC236}">
                  <a16:creationId xmlns:a16="http://schemas.microsoft.com/office/drawing/2014/main" id="{AD0C803A-A447-D84A-834A-0289F2B4B696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936;p15">
              <a:extLst>
                <a:ext uri="{FF2B5EF4-FFF2-40B4-BE49-F238E27FC236}">
                  <a16:creationId xmlns:a16="http://schemas.microsoft.com/office/drawing/2014/main" id="{84183A3F-6683-2141-A79A-3AADF23D0526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937;p15">
              <a:extLst>
                <a:ext uri="{FF2B5EF4-FFF2-40B4-BE49-F238E27FC236}">
                  <a16:creationId xmlns:a16="http://schemas.microsoft.com/office/drawing/2014/main" id="{FFF9B70C-ED1E-6340-9EF7-FC1EB6E47133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938;p15">
              <a:extLst>
                <a:ext uri="{FF2B5EF4-FFF2-40B4-BE49-F238E27FC236}">
                  <a16:creationId xmlns:a16="http://schemas.microsoft.com/office/drawing/2014/main" id="{A242109C-D575-2843-BDF4-7C4BC9C68C0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939;p15">
              <a:extLst>
                <a:ext uri="{FF2B5EF4-FFF2-40B4-BE49-F238E27FC236}">
                  <a16:creationId xmlns:a16="http://schemas.microsoft.com/office/drawing/2014/main" id="{D30E9CCB-175C-F543-AA43-9855835FE40F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940;p15">
              <a:extLst>
                <a:ext uri="{FF2B5EF4-FFF2-40B4-BE49-F238E27FC236}">
                  <a16:creationId xmlns:a16="http://schemas.microsoft.com/office/drawing/2014/main" id="{D363088A-AAA5-D54F-99E6-5B16D9661631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941;p15">
              <a:extLst>
                <a:ext uri="{FF2B5EF4-FFF2-40B4-BE49-F238E27FC236}">
                  <a16:creationId xmlns:a16="http://schemas.microsoft.com/office/drawing/2014/main" id="{7C53AA0C-D258-2844-AD80-05C992FE8CF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942;p15">
              <a:extLst>
                <a:ext uri="{FF2B5EF4-FFF2-40B4-BE49-F238E27FC236}">
                  <a16:creationId xmlns:a16="http://schemas.microsoft.com/office/drawing/2014/main" id="{E817A85E-66F9-6F41-9FE3-F64F3C33FF0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943;p15">
              <a:extLst>
                <a:ext uri="{FF2B5EF4-FFF2-40B4-BE49-F238E27FC236}">
                  <a16:creationId xmlns:a16="http://schemas.microsoft.com/office/drawing/2014/main" id="{8F519D3B-0F71-D44A-9C19-48A5AE3FAFCE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944;p15">
              <a:extLst>
                <a:ext uri="{FF2B5EF4-FFF2-40B4-BE49-F238E27FC236}">
                  <a16:creationId xmlns:a16="http://schemas.microsoft.com/office/drawing/2014/main" id="{3ED7AD20-9769-964D-B8D9-479A2F0158CE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945;p15">
              <a:extLst>
                <a:ext uri="{FF2B5EF4-FFF2-40B4-BE49-F238E27FC236}">
                  <a16:creationId xmlns:a16="http://schemas.microsoft.com/office/drawing/2014/main" id="{CDAE39D5-5B0E-1745-9C4E-F742A5FB39DC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946;p15">
              <a:extLst>
                <a:ext uri="{FF2B5EF4-FFF2-40B4-BE49-F238E27FC236}">
                  <a16:creationId xmlns:a16="http://schemas.microsoft.com/office/drawing/2014/main" id="{D1B5993F-7CFA-AA44-AAD0-012B13024BC5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947;p15">
              <a:extLst>
                <a:ext uri="{FF2B5EF4-FFF2-40B4-BE49-F238E27FC236}">
                  <a16:creationId xmlns:a16="http://schemas.microsoft.com/office/drawing/2014/main" id="{FA051A68-0836-9E48-8D01-385C8600E167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DBDBC8FE-5980-3247-843F-82CD0A622323}"/>
              </a:ext>
            </a:extLst>
          </p:cNvPr>
          <p:cNvSpPr/>
          <p:nvPr/>
        </p:nvSpPr>
        <p:spPr>
          <a:xfrm>
            <a:off x="537852" y="822153"/>
            <a:ext cx="4195616" cy="2077012"/>
          </a:xfrm>
          <a:prstGeom prst="rect">
            <a:avLst/>
          </a:prstGeom>
          <a:solidFill>
            <a:srgbClr val="C1674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0AC618F-6167-5C4C-A5BA-B0574706733A}"/>
              </a:ext>
            </a:extLst>
          </p:cNvPr>
          <p:cNvSpPr txBox="1"/>
          <p:nvPr/>
        </p:nvSpPr>
        <p:spPr>
          <a:xfrm>
            <a:off x="407357" y="1266285"/>
            <a:ext cx="438291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x-none" sz="8000" b="1" dirty="0">
                <a:solidFill>
                  <a:schemeClr val="bg1"/>
                </a:solidFill>
                <a:latin typeface="Nunito" panose="00000500000000000000" pitchFamily="2" charset="0"/>
              </a:rPr>
              <a:t>Dặn dò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EECFABF-B130-B84D-A182-F5E2D3925BAC}"/>
              </a:ext>
            </a:extLst>
          </p:cNvPr>
          <p:cNvSpPr/>
          <p:nvPr/>
        </p:nvSpPr>
        <p:spPr>
          <a:xfrm>
            <a:off x="5694512" y="763538"/>
            <a:ext cx="6128414" cy="2523722"/>
          </a:xfrm>
          <a:custGeom>
            <a:avLst/>
            <a:gdLst>
              <a:gd name="connsiteX0" fmla="*/ 0 w 6128414"/>
              <a:gd name="connsiteY0" fmla="*/ 0 h 2523722"/>
              <a:gd name="connsiteX1" fmla="*/ 742219 w 6128414"/>
              <a:gd name="connsiteY1" fmla="*/ 0 h 2523722"/>
              <a:gd name="connsiteX2" fmla="*/ 1239301 w 6128414"/>
              <a:gd name="connsiteY2" fmla="*/ 0 h 2523722"/>
              <a:gd name="connsiteX3" fmla="*/ 1858952 w 6128414"/>
              <a:gd name="connsiteY3" fmla="*/ 0 h 2523722"/>
              <a:gd name="connsiteX4" fmla="*/ 2662455 w 6128414"/>
              <a:gd name="connsiteY4" fmla="*/ 0 h 2523722"/>
              <a:gd name="connsiteX5" fmla="*/ 3343390 w 6128414"/>
              <a:gd name="connsiteY5" fmla="*/ 0 h 2523722"/>
              <a:gd name="connsiteX6" fmla="*/ 4085609 w 6128414"/>
              <a:gd name="connsiteY6" fmla="*/ 0 h 2523722"/>
              <a:gd name="connsiteX7" fmla="*/ 4705260 w 6128414"/>
              <a:gd name="connsiteY7" fmla="*/ 0 h 2523722"/>
              <a:gd name="connsiteX8" fmla="*/ 5386195 w 6128414"/>
              <a:gd name="connsiteY8" fmla="*/ 0 h 2523722"/>
              <a:gd name="connsiteX9" fmla="*/ 6128414 w 6128414"/>
              <a:gd name="connsiteY9" fmla="*/ 0 h 2523722"/>
              <a:gd name="connsiteX10" fmla="*/ 6128414 w 6128414"/>
              <a:gd name="connsiteY10" fmla="*/ 580456 h 2523722"/>
              <a:gd name="connsiteX11" fmla="*/ 6128414 w 6128414"/>
              <a:gd name="connsiteY11" fmla="*/ 1135675 h 2523722"/>
              <a:gd name="connsiteX12" fmla="*/ 6128414 w 6128414"/>
              <a:gd name="connsiteY12" fmla="*/ 1716131 h 2523722"/>
              <a:gd name="connsiteX13" fmla="*/ 6128414 w 6128414"/>
              <a:gd name="connsiteY13" fmla="*/ 2523722 h 2523722"/>
              <a:gd name="connsiteX14" fmla="*/ 5447479 w 6128414"/>
              <a:gd name="connsiteY14" fmla="*/ 2523722 h 2523722"/>
              <a:gd name="connsiteX15" fmla="*/ 4766544 w 6128414"/>
              <a:gd name="connsiteY15" fmla="*/ 2523722 h 2523722"/>
              <a:gd name="connsiteX16" fmla="*/ 4208178 w 6128414"/>
              <a:gd name="connsiteY16" fmla="*/ 2523722 h 2523722"/>
              <a:gd name="connsiteX17" fmla="*/ 3527243 w 6128414"/>
              <a:gd name="connsiteY17" fmla="*/ 2523722 h 2523722"/>
              <a:gd name="connsiteX18" fmla="*/ 2846308 w 6128414"/>
              <a:gd name="connsiteY18" fmla="*/ 2523722 h 2523722"/>
              <a:gd name="connsiteX19" fmla="*/ 2165373 w 6128414"/>
              <a:gd name="connsiteY19" fmla="*/ 2523722 h 2523722"/>
              <a:gd name="connsiteX20" fmla="*/ 1484438 w 6128414"/>
              <a:gd name="connsiteY20" fmla="*/ 2523722 h 2523722"/>
              <a:gd name="connsiteX21" fmla="*/ 864787 w 6128414"/>
              <a:gd name="connsiteY21" fmla="*/ 2523722 h 2523722"/>
              <a:gd name="connsiteX22" fmla="*/ 0 w 6128414"/>
              <a:gd name="connsiteY22" fmla="*/ 2523722 h 2523722"/>
              <a:gd name="connsiteX23" fmla="*/ 0 w 6128414"/>
              <a:gd name="connsiteY23" fmla="*/ 1892792 h 2523722"/>
              <a:gd name="connsiteX24" fmla="*/ 0 w 6128414"/>
              <a:gd name="connsiteY24" fmla="*/ 1236624 h 2523722"/>
              <a:gd name="connsiteX25" fmla="*/ 0 w 6128414"/>
              <a:gd name="connsiteY25" fmla="*/ 580456 h 2523722"/>
              <a:gd name="connsiteX26" fmla="*/ 0 w 6128414"/>
              <a:gd name="connsiteY26" fmla="*/ 0 h 252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28414" h="2523722" fill="none" extrusionOk="0">
                <a:moveTo>
                  <a:pt x="0" y="0"/>
                </a:moveTo>
                <a:cubicBezTo>
                  <a:pt x="260056" y="-19941"/>
                  <a:pt x="561313" y="-20135"/>
                  <a:pt x="742219" y="0"/>
                </a:cubicBezTo>
                <a:cubicBezTo>
                  <a:pt x="923125" y="20135"/>
                  <a:pt x="1029967" y="-19455"/>
                  <a:pt x="1239301" y="0"/>
                </a:cubicBezTo>
                <a:cubicBezTo>
                  <a:pt x="1448635" y="19455"/>
                  <a:pt x="1621903" y="29874"/>
                  <a:pt x="1858952" y="0"/>
                </a:cubicBezTo>
                <a:cubicBezTo>
                  <a:pt x="2096001" y="-29874"/>
                  <a:pt x="2360004" y="-2869"/>
                  <a:pt x="2662455" y="0"/>
                </a:cubicBezTo>
                <a:cubicBezTo>
                  <a:pt x="2964906" y="2869"/>
                  <a:pt x="3166510" y="21657"/>
                  <a:pt x="3343390" y="0"/>
                </a:cubicBezTo>
                <a:cubicBezTo>
                  <a:pt x="3520271" y="-21657"/>
                  <a:pt x="3849787" y="-12717"/>
                  <a:pt x="4085609" y="0"/>
                </a:cubicBezTo>
                <a:cubicBezTo>
                  <a:pt x="4321431" y="12717"/>
                  <a:pt x="4481294" y="2548"/>
                  <a:pt x="4705260" y="0"/>
                </a:cubicBezTo>
                <a:cubicBezTo>
                  <a:pt x="4929226" y="-2548"/>
                  <a:pt x="5078575" y="31870"/>
                  <a:pt x="5386195" y="0"/>
                </a:cubicBezTo>
                <a:cubicBezTo>
                  <a:pt x="5693816" y="-31870"/>
                  <a:pt x="5862496" y="27376"/>
                  <a:pt x="6128414" y="0"/>
                </a:cubicBezTo>
                <a:cubicBezTo>
                  <a:pt x="6151235" y="248111"/>
                  <a:pt x="6107354" y="426934"/>
                  <a:pt x="6128414" y="580456"/>
                </a:cubicBezTo>
                <a:cubicBezTo>
                  <a:pt x="6149474" y="733978"/>
                  <a:pt x="6108118" y="987260"/>
                  <a:pt x="6128414" y="1135675"/>
                </a:cubicBezTo>
                <a:cubicBezTo>
                  <a:pt x="6148710" y="1284090"/>
                  <a:pt x="6119272" y="1472015"/>
                  <a:pt x="6128414" y="1716131"/>
                </a:cubicBezTo>
                <a:cubicBezTo>
                  <a:pt x="6137556" y="1960247"/>
                  <a:pt x="6164874" y="2297177"/>
                  <a:pt x="6128414" y="2523722"/>
                </a:cubicBezTo>
                <a:cubicBezTo>
                  <a:pt x="5986396" y="2520482"/>
                  <a:pt x="5587816" y="2499825"/>
                  <a:pt x="5447479" y="2523722"/>
                </a:cubicBezTo>
                <a:cubicBezTo>
                  <a:pt x="5307143" y="2547619"/>
                  <a:pt x="4929571" y="2535533"/>
                  <a:pt x="4766544" y="2523722"/>
                </a:cubicBezTo>
                <a:cubicBezTo>
                  <a:pt x="4603518" y="2511911"/>
                  <a:pt x="4435347" y="2496159"/>
                  <a:pt x="4208178" y="2523722"/>
                </a:cubicBezTo>
                <a:cubicBezTo>
                  <a:pt x="3981009" y="2551285"/>
                  <a:pt x="3837476" y="2539400"/>
                  <a:pt x="3527243" y="2523722"/>
                </a:cubicBezTo>
                <a:cubicBezTo>
                  <a:pt x="3217011" y="2508044"/>
                  <a:pt x="3183330" y="2525311"/>
                  <a:pt x="2846308" y="2523722"/>
                </a:cubicBezTo>
                <a:cubicBezTo>
                  <a:pt x="2509286" y="2522133"/>
                  <a:pt x="2338997" y="2507227"/>
                  <a:pt x="2165373" y="2523722"/>
                </a:cubicBezTo>
                <a:cubicBezTo>
                  <a:pt x="1991750" y="2540217"/>
                  <a:pt x="1779162" y="2535367"/>
                  <a:pt x="1484438" y="2523722"/>
                </a:cubicBezTo>
                <a:cubicBezTo>
                  <a:pt x="1189714" y="2512077"/>
                  <a:pt x="1025418" y="2542817"/>
                  <a:pt x="864787" y="2523722"/>
                </a:cubicBezTo>
                <a:cubicBezTo>
                  <a:pt x="704156" y="2504627"/>
                  <a:pt x="232569" y="2494192"/>
                  <a:pt x="0" y="2523722"/>
                </a:cubicBezTo>
                <a:cubicBezTo>
                  <a:pt x="-28429" y="2296184"/>
                  <a:pt x="-14718" y="2191636"/>
                  <a:pt x="0" y="1892792"/>
                </a:cubicBezTo>
                <a:cubicBezTo>
                  <a:pt x="14718" y="1593948"/>
                  <a:pt x="-17662" y="1441517"/>
                  <a:pt x="0" y="1236624"/>
                </a:cubicBezTo>
                <a:cubicBezTo>
                  <a:pt x="17662" y="1031731"/>
                  <a:pt x="12659" y="842394"/>
                  <a:pt x="0" y="580456"/>
                </a:cubicBezTo>
                <a:cubicBezTo>
                  <a:pt x="-12659" y="318518"/>
                  <a:pt x="-20644" y="158105"/>
                  <a:pt x="0" y="0"/>
                </a:cubicBezTo>
                <a:close/>
              </a:path>
              <a:path w="6128414" h="2523722" stroke="0" extrusionOk="0">
                <a:moveTo>
                  <a:pt x="0" y="0"/>
                </a:moveTo>
                <a:cubicBezTo>
                  <a:pt x="136610" y="-20872"/>
                  <a:pt x="428546" y="-11449"/>
                  <a:pt x="619651" y="0"/>
                </a:cubicBezTo>
                <a:cubicBezTo>
                  <a:pt x="810756" y="11449"/>
                  <a:pt x="899857" y="-594"/>
                  <a:pt x="1116733" y="0"/>
                </a:cubicBezTo>
                <a:cubicBezTo>
                  <a:pt x="1333609" y="594"/>
                  <a:pt x="1554320" y="39721"/>
                  <a:pt x="1920236" y="0"/>
                </a:cubicBezTo>
                <a:cubicBezTo>
                  <a:pt x="2286152" y="-39721"/>
                  <a:pt x="2235938" y="833"/>
                  <a:pt x="2539887" y="0"/>
                </a:cubicBezTo>
                <a:cubicBezTo>
                  <a:pt x="2843836" y="-833"/>
                  <a:pt x="2912960" y="649"/>
                  <a:pt x="3159538" y="0"/>
                </a:cubicBezTo>
                <a:cubicBezTo>
                  <a:pt x="3406116" y="-649"/>
                  <a:pt x="3794583" y="32186"/>
                  <a:pt x="3963041" y="0"/>
                </a:cubicBezTo>
                <a:cubicBezTo>
                  <a:pt x="4131499" y="-32186"/>
                  <a:pt x="4306780" y="5689"/>
                  <a:pt x="4521408" y="0"/>
                </a:cubicBezTo>
                <a:cubicBezTo>
                  <a:pt x="4736036" y="-5689"/>
                  <a:pt x="5010488" y="35867"/>
                  <a:pt x="5324911" y="0"/>
                </a:cubicBezTo>
                <a:cubicBezTo>
                  <a:pt x="5639334" y="-35867"/>
                  <a:pt x="5851989" y="8864"/>
                  <a:pt x="6128414" y="0"/>
                </a:cubicBezTo>
                <a:cubicBezTo>
                  <a:pt x="6143448" y="155473"/>
                  <a:pt x="6122979" y="473537"/>
                  <a:pt x="6128414" y="630931"/>
                </a:cubicBezTo>
                <a:cubicBezTo>
                  <a:pt x="6133849" y="788325"/>
                  <a:pt x="6121927" y="1049994"/>
                  <a:pt x="6128414" y="1261861"/>
                </a:cubicBezTo>
                <a:cubicBezTo>
                  <a:pt x="6134902" y="1473728"/>
                  <a:pt x="6154680" y="1758477"/>
                  <a:pt x="6128414" y="1918029"/>
                </a:cubicBezTo>
                <a:cubicBezTo>
                  <a:pt x="6102148" y="2077581"/>
                  <a:pt x="6131138" y="2362722"/>
                  <a:pt x="6128414" y="2523722"/>
                </a:cubicBezTo>
                <a:cubicBezTo>
                  <a:pt x="5879329" y="2518246"/>
                  <a:pt x="5639010" y="2521707"/>
                  <a:pt x="5447479" y="2523722"/>
                </a:cubicBezTo>
                <a:cubicBezTo>
                  <a:pt x="5255949" y="2525737"/>
                  <a:pt x="5152621" y="2518125"/>
                  <a:pt x="4889113" y="2523722"/>
                </a:cubicBezTo>
                <a:cubicBezTo>
                  <a:pt x="4625605" y="2529319"/>
                  <a:pt x="4397770" y="2519259"/>
                  <a:pt x="4208178" y="2523722"/>
                </a:cubicBezTo>
                <a:cubicBezTo>
                  <a:pt x="4018587" y="2528185"/>
                  <a:pt x="3579443" y="2543667"/>
                  <a:pt x="3404674" y="2523722"/>
                </a:cubicBezTo>
                <a:cubicBezTo>
                  <a:pt x="3229905" y="2503777"/>
                  <a:pt x="3057799" y="2515588"/>
                  <a:pt x="2723740" y="2523722"/>
                </a:cubicBezTo>
                <a:cubicBezTo>
                  <a:pt x="2389681" y="2531856"/>
                  <a:pt x="2401440" y="2500092"/>
                  <a:pt x="2226657" y="2523722"/>
                </a:cubicBezTo>
                <a:cubicBezTo>
                  <a:pt x="2051874" y="2547352"/>
                  <a:pt x="1891795" y="2513828"/>
                  <a:pt x="1668290" y="2523722"/>
                </a:cubicBezTo>
                <a:cubicBezTo>
                  <a:pt x="1444785" y="2533616"/>
                  <a:pt x="1180058" y="2516787"/>
                  <a:pt x="864787" y="2523722"/>
                </a:cubicBezTo>
                <a:cubicBezTo>
                  <a:pt x="549516" y="2530657"/>
                  <a:pt x="422408" y="2481103"/>
                  <a:pt x="0" y="2523722"/>
                </a:cubicBezTo>
                <a:cubicBezTo>
                  <a:pt x="-8373" y="2315648"/>
                  <a:pt x="-14690" y="2082114"/>
                  <a:pt x="0" y="1943266"/>
                </a:cubicBezTo>
                <a:cubicBezTo>
                  <a:pt x="14690" y="1804418"/>
                  <a:pt x="13492" y="1581423"/>
                  <a:pt x="0" y="1337573"/>
                </a:cubicBezTo>
                <a:cubicBezTo>
                  <a:pt x="-13492" y="1093723"/>
                  <a:pt x="-25345" y="909640"/>
                  <a:pt x="0" y="782354"/>
                </a:cubicBezTo>
                <a:cubicBezTo>
                  <a:pt x="25345" y="655068"/>
                  <a:pt x="-12355" y="201816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800" dirty="0">
                <a:solidFill>
                  <a:schemeClr val="accent1">
                    <a:lumMod val="50000"/>
                  </a:schemeClr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Chuẩn bị bài </a:t>
            </a:r>
          </a:p>
          <a:p>
            <a:pPr algn="ctr"/>
            <a:r>
              <a:rPr lang="en-US" sz="4800">
                <a:solidFill>
                  <a:srgbClr val="C00000"/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Ôn tập về tính diện tích, thể tích một số hình (tr.168</a:t>
            </a:r>
            <a:r>
              <a:rPr lang="en-US" sz="4000">
                <a:solidFill>
                  <a:srgbClr val="C00000"/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)</a:t>
            </a:r>
            <a:endParaRPr lang="vi-VN" sz="4800" dirty="0">
              <a:solidFill>
                <a:srgbClr val="C00000"/>
              </a:solidFill>
              <a:latin typeface="#9Slide07 IcielPony" panose="02000000000000000000" pitchFamily="2" charset="77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3970605"/>
      </p:ext>
    </p:extLst>
  </p:cSld>
  <p:clrMapOvr>
    <a:masterClrMapping/>
  </p:clrMapOvr>
  <p:transition spd="slow">
    <p:wip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:a16="http://schemas.microsoft.com/office/drawing/2014/main" id="{2880A850-F03E-C648-B8A0-F1A5BA53B1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-1992527" y="421327"/>
            <a:ext cx="9730287" cy="6846983"/>
          </a:xfrm>
          <a:prstGeom prst="rect">
            <a:avLst/>
          </a:prstGeom>
        </p:spPr>
      </p:pic>
      <p:grpSp>
        <p:nvGrpSpPr>
          <p:cNvPr id="12" name="Google Shape;837;p15">
            <a:extLst>
              <a:ext uri="{FF2B5EF4-FFF2-40B4-BE49-F238E27FC236}">
                <a16:creationId xmlns:a16="http://schemas.microsoft.com/office/drawing/2014/main" id="{1911E212-9615-D34A-B450-6B8FA1314073}"/>
              </a:ext>
            </a:extLst>
          </p:cNvPr>
          <p:cNvGrpSpPr/>
          <p:nvPr/>
        </p:nvGrpSpPr>
        <p:grpSpPr>
          <a:xfrm>
            <a:off x="8014144" y="1270530"/>
            <a:ext cx="5098987" cy="5911525"/>
            <a:chOff x="7045852" y="3594359"/>
            <a:chExt cx="1839461" cy="2132585"/>
          </a:xfrm>
        </p:grpSpPr>
        <p:sp>
          <p:nvSpPr>
            <p:cNvPr id="13" name="Google Shape;838;p15">
              <a:extLst>
                <a:ext uri="{FF2B5EF4-FFF2-40B4-BE49-F238E27FC236}">
                  <a16:creationId xmlns:a16="http://schemas.microsoft.com/office/drawing/2014/main" id="{F2559524-AC73-8449-9B97-E05DB112C299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" name="Google Shape;839;p15">
              <a:extLst>
                <a:ext uri="{FF2B5EF4-FFF2-40B4-BE49-F238E27FC236}">
                  <a16:creationId xmlns:a16="http://schemas.microsoft.com/office/drawing/2014/main" id="{91F45B31-76EC-4A4A-949C-D6921C79D94E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" name="Google Shape;840;p15">
              <a:extLst>
                <a:ext uri="{FF2B5EF4-FFF2-40B4-BE49-F238E27FC236}">
                  <a16:creationId xmlns:a16="http://schemas.microsoft.com/office/drawing/2014/main" id="{5CB4163A-2600-0B42-9490-E60132EFA66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" name="Google Shape;841;p15">
              <a:extLst>
                <a:ext uri="{FF2B5EF4-FFF2-40B4-BE49-F238E27FC236}">
                  <a16:creationId xmlns:a16="http://schemas.microsoft.com/office/drawing/2014/main" id="{DC5C317F-8229-9E47-A171-43A472A5790D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7" name="Google Shape;842;p15">
              <a:extLst>
                <a:ext uri="{FF2B5EF4-FFF2-40B4-BE49-F238E27FC236}">
                  <a16:creationId xmlns:a16="http://schemas.microsoft.com/office/drawing/2014/main" id="{7FF77792-AB5D-BE4F-96BB-422FBC9B4067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8" name="Google Shape;843;p15">
              <a:extLst>
                <a:ext uri="{FF2B5EF4-FFF2-40B4-BE49-F238E27FC236}">
                  <a16:creationId xmlns:a16="http://schemas.microsoft.com/office/drawing/2014/main" id="{709496FC-CC29-474B-8D8F-DE44F1DAB4E9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9" name="Google Shape;844;p15">
              <a:extLst>
                <a:ext uri="{FF2B5EF4-FFF2-40B4-BE49-F238E27FC236}">
                  <a16:creationId xmlns:a16="http://schemas.microsoft.com/office/drawing/2014/main" id="{9D0E046E-477F-4546-AD51-195BE6FE66B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0" name="Google Shape;845;p15">
              <a:extLst>
                <a:ext uri="{FF2B5EF4-FFF2-40B4-BE49-F238E27FC236}">
                  <a16:creationId xmlns:a16="http://schemas.microsoft.com/office/drawing/2014/main" id="{CD345FEF-B6D6-4D42-B91B-DCB7C41E4D00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1" name="Google Shape;846;p15">
              <a:extLst>
                <a:ext uri="{FF2B5EF4-FFF2-40B4-BE49-F238E27FC236}">
                  <a16:creationId xmlns:a16="http://schemas.microsoft.com/office/drawing/2014/main" id="{4B690070-21A8-254A-9957-5255DE7B3A3B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" name="Google Shape;847;p15">
              <a:extLst>
                <a:ext uri="{FF2B5EF4-FFF2-40B4-BE49-F238E27FC236}">
                  <a16:creationId xmlns:a16="http://schemas.microsoft.com/office/drawing/2014/main" id="{17CF68B9-3DC1-A248-A198-2483D5B03F64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" name="Google Shape;848;p15">
              <a:extLst>
                <a:ext uri="{FF2B5EF4-FFF2-40B4-BE49-F238E27FC236}">
                  <a16:creationId xmlns:a16="http://schemas.microsoft.com/office/drawing/2014/main" id="{01291310-543A-C14C-AFD0-7A6A448D13F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4" name="Google Shape;849;p15">
              <a:extLst>
                <a:ext uri="{FF2B5EF4-FFF2-40B4-BE49-F238E27FC236}">
                  <a16:creationId xmlns:a16="http://schemas.microsoft.com/office/drawing/2014/main" id="{4F9515AF-9FDD-3B49-ACF9-AFB394AB61AD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5" name="Google Shape;850;p15">
              <a:extLst>
                <a:ext uri="{FF2B5EF4-FFF2-40B4-BE49-F238E27FC236}">
                  <a16:creationId xmlns:a16="http://schemas.microsoft.com/office/drawing/2014/main" id="{E7572E62-7DC4-6E49-8613-D7DEFD58E7F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6" name="Google Shape;851;p15">
              <a:extLst>
                <a:ext uri="{FF2B5EF4-FFF2-40B4-BE49-F238E27FC236}">
                  <a16:creationId xmlns:a16="http://schemas.microsoft.com/office/drawing/2014/main" id="{296967CA-E1D9-D04B-9C73-3AC773451D9D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7" name="Google Shape;852;p15">
              <a:extLst>
                <a:ext uri="{FF2B5EF4-FFF2-40B4-BE49-F238E27FC236}">
                  <a16:creationId xmlns:a16="http://schemas.microsoft.com/office/drawing/2014/main" id="{07751607-E769-6E4F-BC34-2229AA9337C7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" name="Google Shape;853;p15">
              <a:extLst>
                <a:ext uri="{FF2B5EF4-FFF2-40B4-BE49-F238E27FC236}">
                  <a16:creationId xmlns:a16="http://schemas.microsoft.com/office/drawing/2014/main" id="{2E97AB74-14D9-714B-AE57-8988C942BCEF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" name="Google Shape;854;p15">
              <a:extLst>
                <a:ext uri="{FF2B5EF4-FFF2-40B4-BE49-F238E27FC236}">
                  <a16:creationId xmlns:a16="http://schemas.microsoft.com/office/drawing/2014/main" id="{82275F50-DCEC-9847-A2C8-6C947345EEF6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0" name="Google Shape;855;p15">
              <a:extLst>
                <a:ext uri="{FF2B5EF4-FFF2-40B4-BE49-F238E27FC236}">
                  <a16:creationId xmlns:a16="http://schemas.microsoft.com/office/drawing/2014/main" id="{9DA195BC-A350-3C4E-9F62-2C7C362B379A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1" name="Google Shape;856;p15">
              <a:extLst>
                <a:ext uri="{FF2B5EF4-FFF2-40B4-BE49-F238E27FC236}">
                  <a16:creationId xmlns:a16="http://schemas.microsoft.com/office/drawing/2014/main" id="{2682CEC4-2138-6A4F-8ADD-479A8D978493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2" name="Google Shape;857;p15">
              <a:extLst>
                <a:ext uri="{FF2B5EF4-FFF2-40B4-BE49-F238E27FC236}">
                  <a16:creationId xmlns:a16="http://schemas.microsoft.com/office/drawing/2014/main" id="{CC28F50C-93BD-B340-9FB9-C39B186B7096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3" name="Google Shape;858;p15">
              <a:extLst>
                <a:ext uri="{FF2B5EF4-FFF2-40B4-BE49-F238E27FC236}">
                  <a16:creationId xmlns:a16="http://schemas.microsoft.com/office/drawing/2014/main" id="{0CA4FB79-F883-B24E-BB8A-9FA895A3FF32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4" name="Google Shape;859;p15">
              <a:extLst>
                <a:ext uri="{FF2B5EF4-FFF2-40B4-BE49-F238E27FC236}">
                  <a16:creationId xmlns:a16="http://schemas.microsoft.com/office/drawing/2014/main" id="{34CFD4DF-DBD2-3740-A9D3-6735AC04C083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" name="Google Shape;860;p15">
              <a:extLst>
                <a:ext uri="{FF2B5EF4-FFF2-40B4-BE49-F238E27FC236}">
                  <a16:creationId xmlns:a16="http://schemas.microsoft.com/office/drawing/2014/main" id="{69C3E748-26EF-0148-BBF6-FEE44AAA241D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6" name="Google Shape;861;p15">
              <a:extLst>
                <a:ext uri="{FF2B5EF4-FFF2-40B4-BE49-F238E27FC236}">
                  <a16:creationId xmlns:a16="http://schemas.microsoft.com/office/drawing/2014/main" id="{9904CF1F-A255-964B-8679-62586D52BFFC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7" name="Google Shape;862;p15">
              <a:extLst>
                <a:ext uri="{FF2B5EF4-FFF2-40B4-BE49-F238E27FC236}">
                  <a16:creationId xmlns:a16="http://schemas.microsoft.com/office/drawing/2014/main" id="{B68D7540-0C82-834B-A60A-ED891A2573A6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" name="Google Shape;863;p15">
              <a:extLst>
                <a:ext uri="{FF2B5EF4-FFF2-40B4-BE49-F238E27FC236}">
                  <a16:creationId xmlns:a16="http://schemas.microsoft.com/office/drawing/2014/main" id="{EBFA9AA4-FF92-3247-A139-74485C206F64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" name="Google Shape;864;p15">
              <a:extLst>
                <a:ext uri="{FF2B5EF4-FFF2-40B4-BE49-F238E27FC236}">
                  <a16:creationId xmlns:a16="http://schemas.microsoft.com/office/drawing/2014/main" id="{6D2745DA-3F83-8A4A-8A65-3C5002928F71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" name="Google Shape;865;p15">
              <a:extLst>
                <a:ext uri="{FF2B5EF4-FFF2-40B4-BE49-F238E27FC236}">
                  <a16:creationId xmlns:a16="http://schemas.microsoft.com/office/drawing/2014/main" id="{43C6F496-7063-144A-AFB6-3F258ADC78F8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" name="Google Shape;866;p15">
              <a:extLst>
                <a:ext uri="{FF2B5EF4-FFF2-40B4-BE49-F238E27FC236}">
                  <a16:creationId xmlns:a16="http://schemas.microsoft.com/office/drawing/2014/main" id="{02FF2753-8495-6741-BABC-438F55F34BAF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" name="Google Shape;867;p15">
              <a:extLst>
                <a:ext uri="{FF2B5EF4-FFF2-40B4-BE49-F238E27FC236}">
                  <a16:creationId xmlns:a16="http://schemas.microsoft.com/office/drawing/2014/main" id="{D916D4D9-A7AE-464F-93A7-1543A2994A6E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" name="Google Shape;868;p15">
              <a:extLst>
                <a:ext uri="{FF2B5EF4-FFF2-40B4-BE49-F238E27FC236}">
                  <a16:creationId xmlns:a16="http://schemas.microsoft.com/office/drawing/2014/main" id="{A4CD5A2A-3E5E-3F4A-A65D-A871BA9185C1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" name="Google Shape;869;p15">
              <a:extLst>
                <a:ext uri="{FF2B5EF4-FFF2-40B4-BE49-F238E27FC236}">
                  <a16:creationId xmlns:a16="http://schemas.microsoft.com/office/drawing/2014/main" id="{A228D7FA-86C5-C048-A7E6-AAC9C0368965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" name="Google Shape;870;p15">
              <a:extLst>
                <a:ext uri="{FF2B5EF4-FFF2-40B4-BE49-F238E27FC236}">
                  <a16:creationId xmlns:a16="http://schemas.microsoft.com/office/drawing/2014/main" id="{103B8A0F-BE8D-514A-BB03-DC8610556432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" name="Google Shape;871;p15">
              <a:extLst>
                <a:ext uri="{FF2B5EF4-FFF2-40B4-BE49-F238E27FC236}">
                  <a16:creationId xmlns:a16="http://schemas.microsoft.com/office/drawing/2014/main" id="{4C6D7CE5-7E14-6343-89F1-D031561A405C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" name="Google Shape;872;p15">
              <a:extLst>
                <a:ext uri="{FF2B5EF4-FFF2-40B4-BE49-F238E27FC236}">
                  <a16:creationId xmlns:a16="http://schemas.microsoft.com/office/drawing/2014/main" id="{AF07457E-5CBE-4A43-91D1-F2BCFB54F0B5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" name="Google Shape;873;p15">
              <a:extLst>
                <a:ext uri="{FF2B5EF4-FFF2-40B4-BE49-F238E27FC236}">
                  <a16:creationId xmlns:a16="http://schemas.microsoft.com/office/drawing/2014/main" id="{AB8EE18F-82A4-2C40-9A4F-6331667F36AF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" name="Google Shape;874;p15">
              <a:extLst>
                <a:ext uri="{FF2B5EF4-FFF2-40B4-BE49-F238E27FC236}">
                  <a16:creationId xmlns:a16="http://schemas.microsoft.com/office/drawing/2014/main" id="{1604B82D-A34A-524C-BDAF-CC21A6AF133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" name="Google Shape;875;p15">
              <a:extLst>
                <a:ext uri="{FF2B5EF4-FFF2-40B4-BE49-F238E27FC236}">
                  <a16:creationId xmlns:a16="http://schemas.microsoft.com/office/drawing/2014/main" id="{DC030000-2AA7-E444-B99E-7CDC8A5E001F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" name="Google Shape;876;p15">
              <a:extLst>
                <a:ext uri="{FF2B5EF4-FFF2-40B4-BE49-F238E27FC236}">
                  <a16:creationId xmlns:a16="http://schemas.microsoft.com/office/drawing/2014/main" id="{6C4C787D-C6C3-094A-A4F0-B6B67099014F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" name="Google Shape;877;p15">
              <a:extLst>
                <a:ext uri="{FF2B5EF4-FFF2-40B4-BE49-F238E27FC236}">
                  <a16:creationId xmlns:a16="http://schemas.microsoft.com/office/drawing/2014/main" id="{BFC5D8D4-5B54-0B4D-AE85-849A4338C1C7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" name="Google Shape;878;p15">
              <a:extLst>
                <a:ext uri="{FF2B5EF4-FFF2-40B4-BE49-F238E27FC236}">
                  <a16:creationId xmlns:a16="http://schemas.microsoft.com/office/drawing/2014/main" id="{F1520E04-292B-BD46-AEA8-8EB5C892D836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" name="Google Shape;879;p15">
              <a:extLst>
                <a:ext uri="{FF2B5EF4-FFF2-40B4-BE49-F238E27FC236}">
                  <a16:creationId xmlns:a16="http://schemas.microsoft.com/office/drawing/2014/main" id="{489D8F94-DD34-FE4E-891E-97FCD776660B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" name="Google Shape;880;p15">
              <a:extLst>
                <a:ext uri="{FF2B5EF4-FFF2-40B4-BE49-F238E27FC236}">
                  <a16:creationId xmlns:a16="http://schemas.microsoft.com/office/drawing/2014/main" id="{3A9ECB88-A5F9-2844-BD32-8D2A2F8C706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6" name="Google Shape;881;p15">
              <a:extLst>
                <a:ext uri="{FF2B5EF4-FFF2-40B4-BE49-F238E27FC236}">
                  <a16:creationId xmlns:a16="http://schemas.microsoft.com/office/drawing/2014/main" id="{D0E448E5-9759-5440-AE94-C442D1A9E636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" name="Google Shape;882;p15">
              <a:extLst>
                <a:ext uri="{FF2B5EF4-FFF2-40B4-BE49-F238E27FC236}">
                  <a16:creationId xmlns:a16="http://schemas.microsoft.com/office/drawing/2014/main" id="{4E52EDEE-C01A-7941-B7BB-F7D7B8F7642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" name="Google Shape;883;p15">
              <a:extLst>
                <a:ext uri="{FF2B5EF4-FFF2-40B4-BE49-F238E27FC236}">
                  <a16:creationId xmlns:a16="http://schemas.microsoft.com/office/drawing/2014/main" id="{9A183AFA-ACEA-5A44-929E-B46ECACD9421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" name="Google Shape;884;p15">
              <a:extLst>
                <a:ext uri="{FF2B5EF4-FFF2-40B4-BE49-F238E27FC236}">
                  <a16:creationId xmlns:a16="http://schemas.microsoft.com/office/drawing/2014/main" id="{EB28D5B1-4976-5E43-9E4B-8DB02D018ED1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" name="Google Shape;885;p15">
              <a:extLst>
                <a:ext uri="{FF2B5EF4-FFF2-40B4-BE49-F238E27FC236}">
                  <a16:creationId xmlns:a16="http://schemas.microsoft.com/office/drawing/2014/main" id="{58B0EA9D-B2EE-9144-A7AE-82D0F2040378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1" name="Google Shape;888;p15">
            <a:extLst>
              <a:ext uri="{FF2B5EF4-FFF2-40B4-BE49-F238E27FC236}">
                <a16:creationId xmlns:a16="http://schemas.microsoft.com/office/drawing/2014/main" id="{E606B846-6D9F-0348-A9D3-86E70F5C649A}"/>
              </a:ext>
            </a:extLst>
          </p:cNvPr>
          <p:cNvGrpSpPr/>
          <p:nvPr/>
        </p:nvGrpSpPr>
        <p:grpSpPr>
          <a:xfrm>
            <a:off x="7557229" y="1079287"/>
            <a:ext cx="4009693" cy="6579880"/>
            <a:chOff x="6776196" y="1628215"/>
            <a:chExt cx="2473944" cy="4324310"/>
          </a:xfrm>
        </p:grpSpPr>
        <p:sp>
          <p:nvSpPr>
            <p:cNvPr id="62" name="Google Shape;889;p15">
              <a:extLst>
                <a:ext uri="{FF2B5EF4-FFF2-40B4-BE49-F238E27FC236}">
                  <a16:creationId xmlns:a16="http://schemas.microsoft.com/office/drawing/2014/main" id="{E073B54A-4D7F-464F-9F70-B1E74AADABD9}"/>
                </a:ext>
              </a:extLst>
            </p:cNvPr>
            <p:cNvSpPr/>
            <p:nvPr/>
          </p:nvSpPr>
          <p:spPr>
            <a:xfrm>
              <a:off x="7862042" y="1628215"/>
              <a:ext cx="300619" cy="4324309"/>
            </a:xfrm>
            <a:custGeom>
              <a:avLst/>
              <a:gdLst/>
              <a:ahLst/>
              <a:cxnLst/>
              <a:rect l="l" t="t" r="r" b="b"/>
              <a:pathLst>
                <a:path w="1830" h="26324" extrusionOk="0">
                  <a:moveTo>
                    <a:pt x="456" y="0"/>
                  </a:moveTo>
                  <a:cubicBezTo>
                    <a:pt x="194" y="0"/>
                    <a:pt x="39" y="78"/>
                    <a:pt x="1" y="242"/>
                  </a:cubicBezTo>
                  <a:cubicBezTo>
                    <a:pt x="78" y="1113"/>
                    <a:pt x="59" y="2013"/>
                    <a:pt x="49" y="2894"/>
                  </a:cubicBezTo>
                  <a:cubicBezTo>
                    <a:pt x="49" y="3271"/>
                    <a:pt x="30" y="3668"/>
                    <a:pt x="39" y="4055"/>
                  </a:cubicBezTo>
                  <a:lnTo>
                    <a:pt x="39" y="6262"/>
                  </a:lnTo>
                  <a:cubicBezTo>
                    <a:pt x="59" y="12765"/>
                    <a:pt x="78" y="19481"/>
                    <a:pt x="1" y="26091"/>
                  </a:cubicBezTo>
                  <a:cubicBezTo>
                    <a:pt x="30" y="26313"/>
                    <a:pt x="823" y="26323"/>
                    <a:pt x="910" y="26323"/>
                  </a:cubicBezTo>
                  <a:cubicBezTo>
                    <a:pt x="998" y="26323"/>
                    <a:pt x="1791" y="26323"/>
                    <a:pt x="1820" y="26091"/>
                  </a:cubicBezTo>
                  <a:cubicBezTo>
                    <a:pt x="1830" y="24349"/>
                    <a:pt x="1781" y="22578"/>
                    <a:pt x="1743" y="20875"/>
                  </a:cubicBezTo>
                  <a:cubicBezTo>
                    <a:pt x="1723" y="20071"/>
                    <a:pt x="1714" y="19278"/>
                    <a:pt x="1694" y="18475"/>
                  </a:cubicBezTo>
                  <a:cubicBezTo>
                    <a:pt x="1636" y="15223"/>
                    <a:pt x="1559" y="10936"/>
                    <a:pt x="1481" y="6629"/>
                  </a:cubicBezTo>
                  <a:cubicBezTo>
                    <a:pt x="1452" y="5139"/>
                    <a:pt x="1414" y="3639"/>
                    <a:pt x="1385" y="2139"/>
                  </a:cubicBezTo>
                  <a:lnTo>
                    <a:pt x="1385" y="1558"/>
                  </a:lnTo>
                  <a:cubicBezTo>
                    <a:pt x="1394" y="1123"/>
                    <a:pt x="1375" y="687"/>
                    <a:pt x="1336" y="252"/>
                  </a:cubicBezTo>
                  <a:cubicBezTo>
                    <a:pt x="1298" y="87"/>
                    <a:pt x="785" y="29"/>
                    <a:pt x="688" y="10"/>
                  </a:cubicBezTo>
                  <a:cubicBezTo>
                    <a:pt x="620" y="10"/>
                    <a:pt x="543" y="0"/>
                    <a:pt x="456" y="0"/>
                  </a:cubicBezTo>
                  <a:close/>
                </a:path>
              </a:pathLst>
            </a:custGeom>
            <a:solidFill>
              <a:srgbClr val="834D29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" name="Google Shape;890;p15">
              <a:extLst>
                <a:ext uri="{FF2B5EF4-FFF2-40B4-BE49-F238E27FC236}">
                  <a16:creationId xmlns:a16="http://schemas.microsoft.com/office/drawing/2014/main" id="{F8897573-65C9-634C-B11F-7F85DC2F5F71}"/>
                </a:ext>
              </a:extLst>
            </p:cNvPr>
            <p:cNvSpPr/>
            <p:nvPr/>
          </p:nvSpPr>
          <p:spPr>
            <a:xfrm>
              <a:off x="7860563" y="1725137"/>
              <a:ext cx="256101" cy="4227389"/>
            </a:xfrm>
            <a:custGeom>
              <a:avLst/>
              <a:gdLst/>
              <a:ahLst/>
              <a:cxnLst/>
              <a:rect l="l" t="t" r="r" b="b"/>
              <a:pathLst>
                <a:path w="1559" h="25734" extrusionOk="0">
                  <a:moveTo>
                    <a:pt x="29" y="0"/>
                  </a:moveTo>
                  <a:cubicBezTo>
                    <a:pt x="68" y="765"/>
                    <a:pt x="58" y="1549"/>
                    <a:pt x="48" y="2294"/>
                  </a:cubicBezTo>
                  <a:cubicBezTo>
                    <a:pt x="48" y="2681"/>
                    <a:pt x="29" y="3078"/>
                    <a:pt x="39" y="3465"/>
                  </a:cubicBezTo>
                  <a:lnTo>
                    <a:pt x="39" y="5672"/>
                  </a:lnTo>
                  <a:cubicBezTo>
                    <a:pt x="58" y="12165"/>
                    <a:pt x="78" y="18891"/>
                    <a:pt x="0" y="25501"/>
                  </a:cubicBezTo>
                  <a:cubicBezTo>
                    <a:pt x="29" y="25723"/>
                    <a:pt x="823" y="25733"/>
                    <a:pt x="910" y="25733"/>
                  </a:cubicBezTo>
                  <a:cubicBezTo>
                    <a:pt x="1123" y="25733"/>
                    <a:pt x="1345" y="25714"/>
                    <a:pt x="1558" y="25675"/>
                  </a:cubicBezTo>
                  <a:lnTo>
                    <a:pt x="1558" y="25675"/>
                  </a:lnTo>
                  <a:cubicBezTo>
                    <a:pt x="1533" y="25677"/>
                    <a:pt x="1508" y="25677"/>
                    <a:pt x="1483" y="25677"/>
                  </a:cubicBezTo>
                  <a:cubicBezTo>
                    <a:pt x="1360" y="25677"/>
                    <a:pt x="1233" y="25659"/>
                    <a:pt x="1113" y="25627"/>
                  </a:cubicBezTo>
                  <a:cubicBezTo>
                    <a:pt x="194" y="25385"/>
                    <a:pt x="465" y="23759"/>
                    <a:pt x="513" y="23081"/>
                  </a:cubicBezTo>
                  <a:cubicBezTo>
                    <a:pt x="726" y="20391"/>
                    <a:pt x="658" y="17691"/>
                    <a:pt x="571" y="14991"/>
                  </a:cubicBezTo>
                  <a:cubicBezTo>
                    <a:pt x="532" y="13646"/>
                    <a:pt x="552" y="12301"/>
                    <a:pt x="590" y="10955"/>
                  </a:cubicBezTo>
                  <a:cubicBezTo>
                    <a:pt x="600" y="10568"/>
                    <a:pt x="697" y="7075"/>
                    <a:pt x="697" y="6223"/>
                  </a:cubicBezTo>
                  <a:cubicBezTo>
                    <a:pt x="697" y="5759"/>
                    <a:pt x="610" y="3117"/>
                    <a:pt x="571" y="2681"/>
                  </a:cubicBezTo>
                  <a:cubicBezTo>
                    <a:pt x="484" y="1742"/>
                    <a:pt x="436" y="833"/>
                    <a:pt x="29" y="0"/>
                  </a:cubicBezTo>
                  <a:close/>
                </a:path>
              </a:pathLst>
            </a:custGeom>
            <a:solidFill>
              <a:srgbClr val="6D381A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" name="Google Shape;891;p15">
              <a:extLst>
                <a:ext uri="{FF2B5EF4-FFF2-40B4-BE49-F238E27FC236}">
                  <a16:creationId xmlns:a16="http://schemas.microsoft.com/office/drawing/2014/main" id="{5E7A4FD3-AC18-B642-A7DF-4C6F8BC2F2CC}"/>
                </a:ext>
              </a:extLst>
            </p:cNvPr>
            <p:cNvSpPr/>
            <p:nvPr/>
          </p:nvSpPr>
          <p:spPr>
            <a:xfrm>
              <a:off x="6777839" y="1887275"/>
              <a:ext cx="2472301" cy="1349827"/>
            </a:xfrm>
            <a:custGeom>
              <a:avLst/>
              <a:gdLst/>
              <a:ahLst/>
              <a:cxnLst/>
              <a:rect l="l" t="t" r="r" b="b"/>
              <a:pathLst>
                <a:path w="15050" h="8217" extrusionOk="0">
                  <a:moveTo>
                    <a:pt x="10549" y="1"/>
                  </a:moveTo>
                  <a:cubicBezTo>
                    <a:pt x="9969" y="1"/>
                    <a:pt x="9378" y="10"/>
                    <a:pt x="8807" y="20"/>
                  </a:cubicBezTo>
                  <a:cubicBezTo>
                    <a:pt x="8440" y="20"/>
                    <a:pt x="8081" y="30"/>
                    <a:pt x="7714" y="30"/>
                  </a:cubicBezTo>
                  <a:cubicBezTo>
                    <a:pt x="5323" y="39"/>
                    <a:pt x="2759" y="88"/>
                    <a:pt x="252" y="272"/>
                  </a:cubicBezTo>
                  <a:cubicBezTo>
                    <a:pt x="233" y="272"/>
                    <a:pt x="223" y="281"/>
                    <a:pt x="223" y="301"/>
                  </a:cubicBezTo>
                  <a:cubicBezTo>
                    <a:pt x="88" y="1346"/>
                    <a:pt x="20" y="2401"/>
                    <a:pt x="1" y="3455"/>
                  </a:cubicBezTo>
                  <a:cubicBezTo>
                    <a:pt x="1" y="3475"/>
                    <a:pt x="10" y="3484"/>
                    <a:pt x="30" y="3484"/>
                  </a:cubicBezTo>
                  <a:lnTo>
                    <a:pt x="30" y="3494"/>
                  </a:lnTo>
                  <a:cubicBezTo>
                    <a:pt x="2614" y="3320"/>
                    <a:pt x="5236" y="3291"/>
                    <a:pt x="7772" y="3262"/>
                  </a:cubicBezTo>
                  <a:cubicBezTo>
                    <a:pt x="10123" y="3233"/>
                    <a:pt x="12562" y="3194"/>
                    <a:pt x="14953" y="3059"/>
                  </a:cubicBezTo>
                  <a:cubicBezTo>
                    <a:pt x="14972" y="3059"/>
                    <a:pt x="14982" y="3039"/>
                    <a:pt x="14982" y="3030"/>
                  </a:cubicBezTo>
                  <a:cubicBezTo>
                    <a:pt x="14972" y="2575"/>
                    <a:pt x="14933" y="2120"/>
                    <a:pt x="14894" y="1665"/>
                  </a:cubicBezTo>
                  <a:cubicBezTo>
                    <a:pt x="14856" y="1220"/>
                    <a:pt x="14817" y="755"/>
                    <a:pt x="14807" y="301"/>
                  </a:cubicBezTo>
                  <a:cubicBezTo>
                    <a:pt x="14807" y="281"/>
                    <a:pt x="14798" y="272"/>
                    <a:pt x="14778" y="272"/>
                  </a:cubicBezTo>
                  <a:cubicBezTo>
                    <a:pt x="13278" y="30"/>
                    <a:pt x="11730" y="1"/>
                    <a:pt x="10549" y="1"/>
                  </a:cubicBezTo>
                  <a:close/>
                  <a:moveTo>
                    <a:pt x="2294" y="4994"/>
                  </a:moveTo>
                  <a:cubicBezTo>
                    <a:pt x="1510" y="4994"/>
                    <a:pt x="785" y="5004"/>
                    <a:pt x="68" y="5014"/>
                  </a:cubicBezTo>
                  <a:cubicBezTo>
                    <a:pt x="49" y="5014"/>
                    <a:pt x="39" y="5023"/>
                    <a:pt x="39" y="5043"/>
                  </a:cubicBezTo>
                  <a:cubicBezTo>
                    <a:pt x="1" y="5652"/>
                    <a:pt x="10" y="6262"/>
                    <a:pt x="78" y="6872"/>
                  </a:cubicBezTo>
                  <a:cubicBezTo>
                    <a:pt x="117" y="7307"/>
                    <a:pt x="146" y="7752"/>
                    <a:pt x="146" y="8188"/>
                  </a:cubicBezTo>
                  <a:cubicBezTo>
                    <a:pt x="146" y="8197"/>
                    <a:pt x="146" y="8207"/>
                    <a:pt x="155" y="8217"/>
                  </a:cubicBezTo>
                  <a:lnTo>
                    <a:pt x="175" y="8217"/>
                  </a:lnTo>
                  <a:cubicBezTo>
                    <a:pt x="2604" y="8217"/>
                    <a:pt x="5081" y="8159"/>
                    <a:pt x="7472" y="8101"/>
                  </a:cubicBezTo>
                  <a:cubicBezTo>
                    <a:pt x="9862" y="8043"/>
                    <a:pt x="12359" y="7975"/>
                    <a:pt x="14807" y="7975"/>
                  </a:cubicBezTo>
                  <a:cubicBezTo>
                    <a:pt x="14817" y="7975"/>
                    <a:pt x="14827" y="7965"/>
                    <a:pt x="14836" y="7956"/>
                  </a:cubicBezTo>
                  <a:cubicBezTo>
                    <a:pt x="15049" y="7239"/>
                    <a:pt x="15040" y="6368"/>
                    <a:pt x="15030" y="5604"/>
                  </a:cubicBezTo>
                  <a:lnTo>
                    <a:pt x="15030" y="5226"/>
                  </a:lnTo>
                  <a:cubicBezTo>
                    <a:pt x="15030" y="5217"/>
                    <a:pt x="15011" y="5197"/>
                    <a:pt x="15001" y="5197"/>
                  </a:cubicBezTo>
                  <a:cubicBezTo>
                    <a:pt x="12930" y="5197"/>
                    <a:pt x="10820" y="5149"/>
                    <a:pt x="8788" y="5101"/>
                  </a:cubicBezTo>
                  <a:cubicBezTo>
                    <a:pt x="6659" y="5043"/>
                    <a:pt x="4462" y="4994"/>
                    <a:pt x="2294" y="4994"/>
                  </a:cubicBezTo>
                  <a:close/>
                </a:path>
              </a:pathLst>
            </a:custGeom>
            <a:solidFill>
              <a:srgbClr val="C16744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" name="Google Shape;892;p15">
              <a:extLst>
                <a:ext uri="{FF2B5EF4-FFF2-40B4-BE49-F238E27FC236}">
                  <a16:creationId xmlns:a16="http://schemas.microsoft.com/office/drawing/2014/main" id="{B4D9B56A-1623-7E44-9BE4-1B32E43C9DA1}"/>
                </a:ext>
              </a:extLst>
            </p:cNvPr>
            <p:cNvSpPr/>
            <p:nvPr/>
          </p:nvSpPr>
          <p:spPr>
            <a:xfrm>
              <a:off x="6776196" y="2154384"/>
              <a:ext cx="2461131" cy="305383"/>
            </a:xfrm>
            <a:custGeom>
              <a:avLst/>
              <a:gdLst/>
              <a:ahLst/>
              <a:cxnLst/>
              <a:rect l="l" t="t" r="r" b="b"/>
              <a:pathLst>
                <a:path w="14982" h="1859" extrusionOk="0">
                  <a:moveTo>
                    <a:pt x="98" y="0"/>
                  </a:moveTo>
                  <a:cubicBezTo>
                    <a:pt x="49" y="629"/>
                    <a:pt x="11" y="1239"/>
                    <a:pt x="1" y="1829"/>
                  </a:cubicBezTo>
                  <a:cubicBezTo>
                    <a:pt x="1" y="1849"/>
                    <a:pt x="20" y="1858"/>
                    <a:pt x="40" y="1858"/>
                  </a:cubicBezTo>
                  <a:cubicBezTo>
                    <a:pt x="2614" y="1694"/>
                    <a:pt x="5237" y="1655"/>
                    <a:pt x="7782" y="1626"/>
                  </a:cubicBezTo>
                  <a:cubicBezTo>
                    <a:pt x="10133" y="1597"/>
                    <a:pt x="12562" y="1568"/>
                    <a:pt x="14953" y="1423"/>
                  </a:cubicBezTo>
                  <a:cubicBezTo>
                    <a:pt x="14972" y="1423"/>
                    <a:pt x="14982" y="1413"/>
                    <a:pt x="14982" y="1394"/>
                  </a:cubicBezTo>
                  <a:cubicBezTo>
                    <a:pt x="14972" y="939"/>
                    <a:pt x="14933" y="475"/>
                    <a:pt x="14904" y="29"/>
                  </a:cubicBezTo>
                  <a:cubicBezTo>
                    <a:pt x="14653" y="252"/>
                    <a:pt x="14363" y="426"/>
                    <a:pt x="14043" y="523"/>
                  </a:cubicBezTo>
                  <a:cubicBezTo>
                    <a:pt x="13259" y="794"/>
                    <a:pt x="12388" y="765"/>
                    <a:pt x="11575" y="862"/>
                  </a:cubicBezTo>
                  <a:cubicBezTo>
                    <a:pt x="10511" y="978"/>
                    <a:pt x="9446" y="1046"/>
                    <a:pt x="8382" y="1084"/>
                  </a:cubicBezTo>
                  <a:cubicBezTo>
                    <a:pt x="8070" y="1095"/>
                    <a:pt x="7759" y="1100"/>
                    <a:pt x="7447" y="1100"/>
                  </a:cubicBezTo>
                  <a:cubicBezTo>
                    <a:pt x="6019" y="1100"/>
                    <a:pt x="4592" y="1004"/>
                    <a:pt x="3170" y="1004"/>
                  </a:cubicBezTo>
                  <a:cubicBezTo>
                    <a:pt x="3023" y="1004"/>
                    <a:pt x="2877" y="1005"/>
                    <a:pt x="2730" y="1007"/>
                  </a:cubicBezTo>
                  <a:cubicBezTo>
                    <a:pt x="2574" y="1009"/>
                    <a:pt x="2417" y="1012"/>
                    <a:pt x="2260" y="1012"/>
                  </a:cubicBezTo>
                  <a:cubicBezTo>
                    <a:pt x="1773" y="1012"/>
                    <a:pt x="1285" y="984"/>
                    <a:pt x="824" y="823"/>
                  </a:cubicBezTo>
                  <a:cubicBezTo>
                    <a:pt x="456" y="688"/>
                    <a:pt x="233" y="368"/>
                    <a:pt x="98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" name="Google Shape;893;p15">
              <a:extLst>
                <a:ext uri="{FF2B5EF4-FFF2-40B4-BE49-F238E27FC236}">
                  <a16:creationId xmlns:a16="http://schemas.microsoft.com/office/drawing/2014/main" id="{E9821103-FEAE-F542-9DC6-794866F0ADD9}"/>
                </a:ext>
              </a:extLst>
            </p:cNvPr>
            <p:cNvSpPr/>
            <p:nvPr/>
          </p:nvSpPr>
          <p:spPr>
            <a:xfrm>
              <a:off x="6785889" y="2944539"/>
              <a:ext cx="2460966" cy="292569"/>
            </a:xfrm>
            <a:custGeom>
              <a:avLst/>
              <a:gdLst/>
              <a:ahLst/>
              <a:cxnLst/>
              <a:rect l="l" t="t" r="r" b="b"/>
              <a:pathLst>
                <a:path w="14981" h="1781" extrusionOk="0">
                  <a:moveTo>
                    <a:pt x="14981" y="0"/>
                  </a:moveTo>
                  <a:lnTo>
                    <a:pt x="14981" y="0"/>
                  </a:lnTo>
                  <a:cubicBezTo>
                    <a:pt x="14816" y="339"/>
                    <a:pt x="14555" y="629"/>
                    <a:pt x="14236" y="832"/>
                  </a:cubicBezTo>
                  <a:cubicBezTo>
                    <a:pt x="13578" y="1220"/>
                    <a:pt x="12687" y="1239"/>
                    <a:pt x="11962" y="1278"/>
                  </a:cubicBezTo>
                  <a:cubicBezTo>
                    <a:pt x="11583" y="1300"/>
                    <a:pt x="11207" y="1307"/>
                    <a:pt x="10831" y="1307"/>
                  </a:cubicBezTo>
                  <a:cubicBezTo>
                    <a:pt x="10337" y="1307"/>
                    <a:pt x="9843" y="1296"/>
                    <a:pt x="9348" y="1296"/>
                  </a:cubicBezTo>
                  <a:cubicBezTo>
                    <a:pt x="9255" y="1296"/>
                    <a:pt x="9161" y="1296"/>
                    <a:pt x="9068" y="1297"/>
                  </a:cubicBezTo>
                  <a:cubicBezTo>
                    <a:pt x="8961" y="1298"/>
                    <a:pt x="8855" y="1299"/>
                    <a:pt x="8749" y="1299"/>
                  </a:cubicBezTo>
                  <a:cubicBezTo>
                    <a:pt x="6929" y="1299"/>
                    <a:pt x="5110" y="1150"/>
                    <a:pt x="3290" y="1123"/>
                  </a:cubicBezTo>
                  <a:cubicBezTo>
                    <a:pt x="3222" y="1122"/>
                    <a:pt x="3153" y="1122"/>
                    <a:pt x="3084" y="1122"/>
                  </a:cubicBezTo>
                  <a:cubicBezTo>
                    <a:pt x="2839" y="1122"/>
                    <a:pt x="2589" y="1126"/>
                    <a:pt x="2337" y="1126"/>
                  </a:cubicBezTo>
                  <a:cubicBezTo>
                    <a:pt x="1845" y="1126"/>
                    <a:pt x="1349" y="1110"/>
                    <a:pt x="881" y="1016"/>
                  </a:cubicBezTo>
                  <a:cubicBezTo>
                    <a:pt x="406" y="920"/>
                    <a:pt x="165" y="484"/>
                    <a:pt x="0" y="20"/>
                  </a:cubicBezTo>
                  <a:lnTo>
                    <a:pt x="0" y="20"/>
                  </a:lnTo>
                  <a:cubicBezTo>
                    <a:pt x="10" y="155"/>
                    <a:pt x="19" y="300"/>
                    <a:pt x="39" y="436"/>
                  </a:cubicBezTo>
                  <a:cubicBezTo>
                    <a:pt x="68" y="861"/>
                    <a:pt x="106" y="1307"/>
                    <a:pt x="97" y="1752"/>
                  </a:cubicBezTo>
                  <a:cubicBezTo>
                    <a:pt x="97" y="1761"/>
                    <a:pt x="106" y="1771"/>
                    <a:pt x="106" y="1781"/>
                  </a:cubicBezTo>
                  <a:lnTo>
                    <a:pt x="126" y="1781"/>
                  </a:lnTo>
                  <a:cubicBezTo>
                    <a:pt x="2565" y="1781"/>
                    <a:pt x="5032" y="1723"/>
                    <a:pt x="7432" y="1665"/>
                  </a:cubicBezTo>
                  <a:cubicBezTo>
                    <a:pt x="9823" y="1607"/>
                    <a:pt x="12320" y="1539"/>
                    <a:pt x="14758" y="1539"/>
                  </a:cubicBezTo>
                  <a:cubicBezTo>
                    <a:pt x="14778" y="1539"/>
                    <a:pt x="14787" y="1529"/>
                    <a:pt x="14787" y="1520"/>
                  </a:cubicBezTo>
                  <a:cubicBezTo>
                    <a:pt x="14913" y="1026"/>
                    <a:pt x="14981" y="513"/>
                    <a:pt x="14981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7" name="Google Shape;894;p15">
            <a:extLst>
              <a:ext uri="{FF2B5EF4-FFF2-40B4-BE49-F238E27FC236}">
                <a16:creationId xmlns:a16="http://schemas.microsoft.com/office/drawing/2014/main" id="{BDBA2E4E-BF91-8A4E-8B7F-D8C7DEF2B388}"/>
              </a:ext>
            </a:extLst>
          </p:cNvPr>
          <p:cNvGrpSpPr/>
          <p:nvPr/>
        </p:nvGrpSpPr>
        <p:grpSpPr>
          <a:xfrm>
            <a:off x="7017304" y="4623992"/>
            <a:ext cx="5030607" cy="2410471"/>
            <a:chOff x="3465250" y="4685892"/>
            <a:chExt cx="955033" cy="457603"/>
          </a:xfrm>
        </p:grpSpPr>
        <p:sp>
          <p:nvSpPr>
            <p:cNvPr id="68" name="Google Shape;895;p15">
              <a:extLst>
                <a:ext uri="{FF2B5EF4-FFF2-40B4-BE49-F238E27FC236}">
                  <a16:creationId xmlns:a16="http://schemas.microsoft.com/office/drawing/2014/main" id="{F255764C-12C5-3842-9696-395E521B467F}"/>
                </a:ext>
              </a:extLst>
            </p:cNvPr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" name="Google Shape;896;p15">
              <a:extLst>
                <a:ext uri="{FF2B5EF4-FFF2-40B4-BE49-F238E27FC236}">
                  <a16:creationId xmlns:a16="http://schemas.microsoft.com/office/drawing/2014/main" id="{E77CAC38-99D1-E342-B65D-7153FDFF9F9C}"/>
                </a:ext>
              </a:extLst>
            </p:cNvPr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" name="Google Shape;897;p15">
              <a:extLst>
                <a:ext uri="{FF2B5EF4-FFF2-40B4-BE49-F238E27FC236}">
                  <a16:creationId xmlns:a16="http://schemas.microsoft.com/office/drawing/2014/main" id="{F8A45236-3180-B54F-B355-DAC97005A7D8}"/>
                </a:ext>
              </a:extLst>
            </p:cNvPr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" name="Google Shape;898;p15">
              <a:extLst>
                <a:ext uri="{FF2B5EF4-FFF2-40B4-BE49-F238E27FC236}">
                  <a16:creationId xmlns:a16="http://schemas.microsoft.com/office/drawing/2014/main" id="{B502C9A9-CF42-444F-B18A-34C466BD52B0}"/>
                </a:ext>
              </a:extLst>
            </p:cNvPr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" name="Google Shape;899;p15">
            <a:extLst>
              <a:ext uri="{FF2B5EF4-FFF2-40B4-BE49-F238E27FC236}">
                <a16:creationId xmlns:a16="http://schemas.microsoft.com/office/drawing/2014/main" id="{F460FBA4-8370-514F-B078-2475BEFDAFB4}"/>
              </a:ext>
            </a:extLst>
          </p:cNvPr>
          <p:cNvGrpSpPr/>
          <p:nvPr/>
        </p:nvGrpSpPr>
        <p:grpSpPr>
          <a:xfrm flipH="1">
            <a:off x="6797973" y="5348650"/>
            <a:ext cx="1756808" cy="2036761"/>
            <a:chOff x="7045852" y="3594359"/>
            <a:chExt cx="1839461" cy="2132585"/>
          </a:xfrm>
        </p:grpSpPr>
        <p:sp>
          <p:nvSpPr>
            <p:cNvPr id="73" name="Google Shape;900;p15">
              <a:extLst>
                <a:ext uri="{FF2B5EF4-FFF2-40B4-BE49-F238E27FC236}">
                  <a16:creationId xmlns:a16="http://schemas.microsoft.com/office/drawing/2014/main" id="{F3BD400A-93D7-8F4B-945F-6E6FAF4DFD32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" name="Google Shape;901;p15">
              <a:extLst>
                <a:ext uri="{FF2B5EF4-FFF2-40B4-BE49-F238E27FC236}">
                  <a16:creationId xmlns:a16="http://schemas.microsoft.com/office/drawing/2014/main" id="{27A7E2B6-47CA-7746-8C6C-54CB4372D5E6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" name="Google Shape;902;p15">
              <a:extLst>
                <a:ext uri="{FF2B5EF4-FFF2-40B4-BE49-F238E27FC236}">
                  <a16:creationId xmlns:a16="http://schemas.microsoft.com/office/drawing/2014/main" id="{DE54DBB7-D6A5-434F-951B-7CDC2CC943AA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" name="Google Shape;903;p15">
              <a:extLst>
                <a:ext uri="{FF2B5EF4-FFF2-40B4-BE49-F238E27FC236}">
                  <a16:creationId xmlns:a16="http://schemas.microsoft.com/office/drawing/2014/main" id="{A62DF581-2048-1641-A976-B485EC3BB9C2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" name="Google Shape;904;p15">
              <a:extLst>
                <a:ext uri="{FF2B5EF4-FFF2-40B4-BE49-F238E27FC236}">
                  <a16:creationId xmlns:a16="http://schemas.microsoft.com/office/drawing/2014/main" id="{B73058E3-A69D-E049-A98E-EC4D5E7D18F5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" name="Google Shape;905;p15">
              <a:extLst>
                <a:ext uri="{FF2B5EF4-FFF2-40B4-BE49-F238E27FC236}">
                  <a16:creationId xmlns:a16="http://schemas.microsoft.com/office/drawing/2014/main" id="{6A00E041-3434-C14F-B662-3005BAFB2697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" name="Google Shape;906;p15">
              <a:extLst>
                <a:ext uri="{FF2B5EF4-FFF2-40B4-BE49-F238E27FC236}">
                  <a16:creationId xmlns:a16="http://schemas.microsoft.com/office/drawing/2014/main" id="{DF7F62A5-C7E2-004E-AB43-1201299E95B3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" name="Google Shape;907;p15">
              <a:extLst>
                <a:ext uri="{FF2B5EF4-FFF2-40B4-BE49-F238E27FC236}">
                  <a16:creationId xmlns:a16="http://schemas.microsoft.com/office/drawing/2014/main" id="{AC1820B0-0255-944A-B404-4EF10F4B2CF8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" name="Google Shape;908;p15">
              <a:extLst>
                <a:ext uri="{FF2B5EF4-FFF2-40B4-BE49-F238E27FC236}">
                  <a16:creationId xmlns:a16="http://schemas.microsoft.com/office/drawing/2014/main" id="{7BCE3A9F-CE4D-374B-8E12-0173A4DCB6BD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" name="Google Shape;909;p15">
              <a:extLst>
                <a:ext uri="{FF2B5EF4-FFF2-40B4-BE49-F238E27FC236}">
                  <a16:creationId xmlns:a16="http://schemas.microsoft.com/office/drawing/2014/main" id="{CA31A9D8-C7D4-BD4B-9067-3D72F04BC53C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" name="Google Shape;910;p15">
              <a:extLst>
                <a:ext uri="{FF2B5EF4-FFF2-40B4-BE49-F238E27FC236}">
                  <a16:creationId xmlns:a16="http://schemas.microsoft.com/office/drawing/2014/main" id="{EAFF1E66-F2B7-F34D-A62B-39A9C943037C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4" name="Google Shape;911;p15">
              <a:extLst>
                <a:ext uri="{FF2B5EF4-FFF2-40B4-BE49-F238E27FC236}">
                  <a16:creationId xmlns:a16="http://schemas.microsoft.com/office/drawing/2014/main" id="{26BE7B0A-F918-9842-B83D-851CA65CA0FE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5" name="Google Shape;912;p15">
              <a:extLst>
                <a:ext uri="{FF2B5EF4-FFF2-40B4-BE49-F238E27FC236}">
                  <a16:creationId xmlns:a16="http://schemas.microsoft.com/office/drawing/2014/main" id="{BCB1F9E1-8D2E-344C-8407-0BD6FC06B85E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6" name="Google Shape;913;p15">
              <a:extLst>
                <a:ext uri="{FF2B5EF4-FFF2-40B4-BE49-F238E27FC236}">
                  <a16:creationId xmlns:a16="http://schemas.microsoft.com/office/drawing/2014/main" id="{3FD7B035-421C-B04F-A5CD-5AF2BB7567E0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7" name="Google Shape;914;p15">
              <a:extLst>
                <a:ext uri="{FF2B5EF4-FFF2-40B4-BE49-F238E27FC236}">
                  <a16:creationId xmlns:a16="http://schemas.microsoft.com/office/drawing/2014/main" id="{8743FF85-4916-7844-ACEA-A12EE38FFC35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8" name="Google Shape;915;p15">
              <a:extLst>
                <a:ext uri="{FF2B5EF4-FFF2-40B4-BE49-F238E27FC236}">
                  <a16:creationId xmlns:a16="http://schemas.microsoft.com/office/drawing/2014/main" id="{04F038E3-D1A1-044E-902A-BAE090818629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9" name="Google Shape;916;p15">
              <a:extLst>
                <a:ext uri="{FF2B5EF4-FFF2-40B4-BE49-F238E27FC236}">
                  <a16:creationId xmlns:a16="http://schemas.microsoft.com/office/drawing/2014/main" id="{9BB554D4-A2DC-C543-9F2E-7CCC90A45CAE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0" name="Google Shape;917;p15">
              <a:extLst>
                <a:ext uri="{FF2B5EF4-FFF2-40B4-BE49-F238E27FC236}">
                  <a16:creationId xmlns:a16="http://schemas.microsoft.com/office/drawing/2014/main" id="{321C2305-42E2-7345-BD98-8D52A0A9832E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1" name="Google Shape;918;p15">
              <a:extLst>
                <a:ext uri="{FF2B5EF4-FFF2-40B4-BE49-F238E27FC236}">
                  <a16:creationId xmlns:a16="http://schemas.microsoft.com/office/drawing/2014/main" id="{E891110E-2DC1-EA4E-A871-6D86FD7F235A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2" name="Google Shape;919;p15">
              <a:extLst>
                <a:ext uri="{FF2B5EF4-FFF2-40B4-BE49-F238E27FC236}">
                  <a16:creationId xmlns:a16="http://schemas.microsoft.com/office/drawing/2014/main" id="{E703C826-481C-4141-B5D7-D23C1A8414BD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3" name="Google Shape;920;p15">
              <a:extLst>
                <a:ext uri="{FF2B5EF4-FFF2-40B4-BE49-F238E27FC236}">
                  <a16:creationId xmlns:a16="http://schemas.microsoft.com/office/drawing/2014/main" id="{8ECED6ED-89D6-C54B-80F3-4D56087D294E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4" name="Google Shape;921;p15">
              <a:extLst>
                <a:ext uri="{FF2B5EF4-FFF2-40B4-BE49-F238E27FC236}">
                  <a16:creationId xmlns:a16="http://schemas.microsoft.com/office/drawing/2014/main" id="{C143723C-2806-A645-98B3-552E84B4AA8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" name="Google Shape;922;p15">
              <a:extLst>
                <a:ext uri="{FF2B5EF4-FFF2-40B4-BE49-F238E27FC236}">
                  <a16:creationId xmlns:a16="http://schemas.microsoft.com/office/drawing/2014/main" id="{93CE972B-AEE3-1B4D-9BF9-626AC8BCDBB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" name="Google Shape;923;p15">
              <a:extLst>
                <a:ext uri="{FF2B5EF4-FFF2-40B4-BE49-F238E27FC236}">
                  <a16:creationId xmlns:a16="http://schemas.microsoft.com/office/drawing/2014/main" id="{B1A10240-75E4-BB49-8C8E-B511EFD0BDC2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" name="Google Shape;924;p15">
              <a:extLst>
                <a:ext uri="{FF2B5EF4-FFF2-40B4-BE49-F238E27FC236}">
                  <a16:creationId xmlns:a16="http://schemas.microsoft.com/office/drawing/2014/main" id="{3F6FEBA9-03D0-5945-AE93-F307A405CF2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" name="Google Shape;925;p15">
              <a:extLst>
                <a:ext uri="{FF2B5EF4-FFF2-40B4-BE49-F238E27FC236}">
                  <a16:creationId xmlns:a16="http://schemas.microsoft.com/office/drawing/2014/main" id="{ACB43F2F-B820-9340-837A-D4442C45EC7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" name="Google Shape;926;p15">
              <a:extLst>
                <a:ext uri="{FF2B5EF4-FFF2-40B4-BE49-F238E27FC236}">
                  <a16:creationId xmlns:a16="http://schemas.microsoft.com/office/drawing/2014/main" id="{914E2552-8507-EE42-BC32-A64C19A8B42D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" name="Google Shape;927;p15">
              <a:extLst>
                <a:ext uri="{FF2B5EF4-FFF2-40B4-BE49-F238E27FC236}">
                  <a16:creationId xmlns:a16="http://schemas.microsoft.com/office/drawing/2014/main" id="{A89BC97B-A7DD-2742-A0F2-ED8C837C481A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" name="Google Shape;928;p15">
              <a:extLst>
                <a:ext uri="{FF2B5EF4-FFF2-40B4-BE49-F238E27FC236}">
                  <a16:creationId xmlns:a16="http://schemas.microsoft.com/office/drawing/2014/main" id="{74C2E57B-9DA7-AA42-B333-F684B79937F7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" name="Google Shape;929;p15">
              <a:extLst>
                <a:ext uri="{FF2B5EF4-FFF2-40B4-BE49-F238E27FC236}">
                  <a16:creationId xmlns:a16="http://schemas.microsoft.com/office/drawing/2014/main" id="{5C9AC87C-3E9C-5044-B5C1-1B72BF25DDE2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" name="Google Shape;930;p15">
              <a:extLst>
                <a:ext uri="{FF2B5EF4-FFF2-40B4-BE49-F238E27FC236}">
                  <a16:creationId xmlns:a16="http://schemas.microsoft.com/office/drawing/2014/main" id="{86F4FD7C-D281-764B-9C40-8EDD74F6296D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" name="Google Shape;931;p15">
              <a:extLst>
                <a:ext uri="{FF2B5EF4-FFF2-40B4-BE49-F238E27FC236}">
                  <a16:creationId xmlns:a16="http://schemas.microsoft.com/office/drawing/2014/main" id="{F89A5A8D-A7C7-9441-9772-C3D35D8E5B6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" name="Google Shape;932;p15">
              <a:extLst>
                <a:ext uri="{FF2B5EF4-FFF2-40B4-BE49-F238E27FC236}">
                  <a16:creationId xmlns:a16="http://schemas.microsoft.com/office/drawing/2014/main" id="{416BBE16-A064-C441-AA54-2A6F07C4A210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" name="Google Shape;933;p15">
              <a:extLst>
                <a:ext uri="{FF2B5EF4-FFF2-40B4-BE49-F238E27FC236}">
                  <a16:creationId xmlns:a16="http://schemas.microsoft.com/office/drawing/2014/main" id="{DF56678E-0094-574F-AB77-174CDF121E99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" name="Google Shape;934;p15">
              <a:extLst>
                <a:ext uri="{FF2B5EF4-FFF2-40B4-BE49-F238E27FC236}">
                  <a16:creationId xmlns:a16="http://schemas.microsoft.com/office/drawing/2014/main" id="{8E8F4C6E-08A0-7344-BA2A-2D36993451B0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" name="Google Shape;935;p15">
              <a:extLst>
                <a:ext uri="{FF2B5EF4-FFF2-40B4-BE49-F238E27FC236}">
                  <a16:creationId xmlns:a16="http://schemas.microsoft.com/office/drawing/2014/main" id="{AD0C803A-A447-D84A-834A-0289F2B4B696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9" name="Google Shape;936;p15">
              <a:extLst>
                <a:ext uri="{FF2B5EF4-FFF2-40B4-BE49-F238E27FC236}">
                  <a16:creationId xmlns:a16="http://schemas.microsoft.com/office/drawing/2014/main" id="{84183A3F-6683-2141-A79A-3AADF23D0526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0" name="Google Shape;937;p15">
              <a:extLst>
                <a:ext uri="{FF2B5EF4-FFF2-40B4-BE49-F238E27FC236}">
                  <a16:creationId xmlns:a16="http://schemas.microsoft.com/office/drawing/2014/main" id="{FFF9B70C-ED1E-6340-9EF7-FC1EB6E47133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1" name="Google Shape;938;p15">
              <a:extLst>
                <a:ext uri="{FF2B5EF4-FFF2-40B4-BE49-F238E27FC236}">
                  <a16:creationId xmlns:a16="http://schemas.microsoft.com/office/drawing/2014/main" id="{A242109C-D575-2843-BDF4-7C4BC9C68C0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" name="Google Shape;939;p15">
              <a:extLst>
                <a:ext uri="{FF2B5EF4-FFF2-40B4-BE49-F238E27FC236}">
                  <a16:creationId xmlns:a16="http://schemas.microsoft.com/office/drawing/2014/main" id="{D30E9CCB-175C-F543-AA43-9855835FE40F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" name="Google Shape;940;p15">
              <a:extLst>
                <a:ext uri="{FF2B5EF4-FFF2-40B4-BE49-F238E27FC236}">
                  <a16:creationId xmlns:a16="http://schemas.microsoft.com/office/drawing/2014/main" id="{D363088A-AAA5-D54F-99E6-5B16D9661631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4" name="Google Shape;941;p15">
              <a:extLst>
                <a:ext uri="{FF2B5EF4-FFF2-40B4-BE49-F238E27FC236}">
                  <a16:creationId xmlns:a16="http://schemas.microsoft.com/office/drawing/2014/main" id="{7C53AA0C-D258-2844-AD80-05C992FE8CF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5" name="Google Shape;942;p15">
              <a:extLst>
                <a:ext uri="{FF2B5EF4-FFF2-40B4-BE49-F238E27FC236}">
                  <a16:creationId xmlns:a16="http://schemas.microsoft.com/office/drawing/2014/main" id="{E817A85E-66F9-6F41-9FE3-F64F3C33FF0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6" name="Google Shape;943;p15">
              <a:extLst>
                <a:ext uri="{FF2B5EF4-FFF2-40B4-BE49-F238E27FC236}">
                  <a16:creationId xmlns:a16="http://schemas.microsoft.com/office/drawing/2014/main" id="{8F519D3B-0F71-D44A-9C19-48A5AE3FAFCE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" name="Google Shape;944;p15">
              <a:extLst>
                <a:ext uri="{FF2B5EF4-FFF2-40B4-BE49-F238E27FC236}">
                  <a16:creationId xmlns:a16="http://schemas.microsoft.com/office/drawing/2014/main" id="{3ED7AD20-9769-964D-B8D9-479A2F0158CE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" name="Google Shape;945;p15">
              <a:extLst>
                <a:ext uri="{FF2B5EF4-FFF2-40B4-BE49-F238E27FC236}">
                  <a16:creationId xmlns:a16="http://schemas.microsoft.com/office/drawing/2014/main" id="{CDAE39D5-5B0E-1745-9C4E-F742A5FB39DC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9" name="Google Shape;946;p15">
              <a:extLst>
                <a:ext uri="{FF2B5EF4-FFF2-40B4-BE49-F238E27FC236}">
                  <a16:creationId xmlns:a16="http://schemas.microsoft.com/office/drawing/2014/main" id="{D1B5993F-7CFA-AA44-AAD0-012B13024BC5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0" name="Google Shape;947;p15">
              <a:extLst>
                <a:ext uri="{FF2B5EF4-FFF2-40B4-BE49-F238E27FC236}">
                  <a16:creationId xmlns:a16="http://schemas.microsoft.com/office/drawing/2014/main" id="{FA051A68-0836-9E48-8D01-385C8600E167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DBDBC8FE-5980-3247-843F-82CD0A622323}"/>
              </a:ext>
            </a:extLst>
          </p:cNvPr>
          <p:cNvSpPr/>
          <p:nvPr/>
        </p:nvSpPr>
        <p:spPr>
          <a:xfrm>
            <a:off x="7532012" y="1464707"/>
            <a:ext cx="4195616" cy="2077012"/>
          </a:xfrm>
          <a:prstGeom prst="rect">
            <a:avLst/>
          </a:prstGeom>
          <a:solidFill>
            <a:srgbClr val="844D2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solidFill>
                <a:srgbClr val="FAEEDA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0AC618F-6167-5C4C-A5BA-B0574706733A}"/>
              </a:ext>
            </a:extLst>
          </p:cNvPr>
          <p:cNvSpPr txBox="1"/>
          <p:nvPr/>
        </p:nvSpPr>
        <p:spPr>
          <a:xfrm>
            <a:off x="7290694" y="1317476"/>
            <a:ext cx="438291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x-none" sz="7200" dirty="0">
                <a:solidFill>
                  <a:srgbClr val="FAEEDA"/>
                </a:solidFill>
                <a:latin typeface="Nunito" panose="00000500000000000000" pitchFamily="2" charset="0"/>
              </a:rPr>
              <a:t>Yêu cầu cần đạt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EECFABF-B130-B84D-A182-F5E2D3925BAC}"/>
              </a:ext>
            </a:extLst>
          </p:cNvPr>
          <p:cNvSpPr/>
          <p:nvPr/>
        </p:nvSpPr>
        <p:spPr>
          <a:xfrm>
            <a:off x="566994" y="830443"/>
            <a:ext cx="6128414" cy="1875865"/>
          </a:xfrm>
          <a:custGeom>
            <a:avLst/>
            <a:gdLst>
              <a:gd name="connsiteX0" fmla="*/ 0 w 6128414"/>
              <a:gd name="connsiteY0" fmla="*/ 0 h 1875865"/>
              <a:gd name="connsiteX1" fmla="*/ 497082 w 6128414"/>
              <a:gd name="connsiteY1" fmla="*/ 0 h 1875865"/>
              <a:gd name="connsiteX2" fmla="*/ 1300586 w 6128414"/>
              <a:gd name="connsiteY2" fmla="*/ 0 h 1875865"/>
              <a:gd name="connsiteX3" fmla="*/ 2042805 w 6128414"/>
              <a:gd name="connsiteY3" fmla="*/ 0 h 1875865"/>
              <a:gd name="connsiteX4" fmla="*/ 2539887 w 6128414"/>
              <a:gd name="connsiteY4" fmla="*/ 0 h 1875865"/>
              <a:gd name="connsiteX5" fmla="*/ 3159538 w 6128414"/>
              <a:gd name="connsiteY5" fmla="*/ 0 h 1875865"/>
              <a:gd name="connsiteX6" fmla="*/ 3963041 w 6128414"/>
              <a:gd name="connsiteY6" fmla="*/ 0 h 1875865"/>
              <a:gd name="connsiteX7" fmla="*/ 4643976 w 6128414"/>
              <a:gd name="connsiteY7" fmla="*/ 0 h 1875865"/>
              <a:gd name="connsiteX8" fmla="*/ 5386195 w 6128414"/>
              <a:gd name="connsiteY8" fmla="*/ 0 h 1875865"/>
              <a:gd name="connsiteX9" fmla="*/ 6128414 w 6128414"/>
              <a:gd name="connsiteY9" fmla="*/ 0 h 1875865"/>
              <a:gd name="connsiteX10" fmla="*/ 6128414 w 6128414"/>
              <a:gd name="connsiteY10" fmla="*/ 625288 h 1875865"/>
              <a:gd name="connsiteX11" fmla="*/ 6128414 w 6128414"/>
              <a:gd name="connsiteY11" fmla="*/ 1269335 h 1875865"/>
              <a:gd name="connsiteX12" fmla="*/ 6128414 w 6128414"/>
              <a:gd name="connsiteY12" fmla="*/ 1875865 h 1875865"/>
              <a:gd name="connsiteX13" fmla="*/ 5631332 w 6128414"/>
              <a:gd name="connsiteY13" fmla="*/ 1875865 h 1875865"/>
              <a:gd name="connsiteX14" fmla="*/ 5134249 w 6128414"/>
              <a:gd name="connsiteY14" fmla="*/ 1875865 h 1875865"/>
              <a:gd name="connsiteX15" fmla="*/ 4392030 w 6128414"/>
              <a:gd name="connsiteY15" fmla="*/ 1875865 h 1875865"/>
              <a:gd name="connsiteX16" fmla="*/ 3894948 w 6128414"/>
              <a:gd name="connsiteY16" fmla="*/ 1875865 h 1875865"/>
              <a:gd name="connsiteX17" fmla="*/ 3214013 w 6128414"/>
              <a:gd name="connsiteY17" fmla="*/ 1875865 h 1875865"/>
              <a:gd name="connsiteX18" fmla="*/ 2655646 w 6128414"/>
              <a:gd name="connsiteY18" fmla="*/ 1875865 h 1875865"/>
              <a:gd name="connsiteX19" fmla="*/ 1974711 w 6128414"/>
              <a:gd name="connsiteY19" fmla="*/ 1875865 h 1875865"/>
              <a:gd name="connsiteX20" fmla="*/ 1293776 w 6128414"/>
              <a:gd name="connsiteY20" fmla="*/ 1875865 h 1875865"/>
              <a:gd name="connsiteX21" fmla="*/ 612841 w 6128414"/>
              <a:gd name="connsiteY21" fmla="*/ 1875865 h 1875865"/>
              <a:gd name="connsiteX22" fmla="*/ 0 w 6128414"/>
              <a:gd name="connsiteY22" fmla="*/ 1875865 h 1875865"/>
              <a:gd name="connsiteX23" fmla="*/ 0 w 6128414"/>
              <a:gd name="connsiteY23" fmla="*/ 1269335 h 1875865"/>
              <a:gd name="connsiteX24" fmla="*/ 0 w 6128414"/>
              <a:gd name="connsiteY24" fmla="*/ 644047 h 1875865"/>
              <a:gd name="connsiteX25" fmla="*/ 0 w 6128414"/>
              <a:gd name="connsiteY25" fmla="*/ 0 h 187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28414" h="1875865" fill="none" extrusionOk="0">
                <a:moveTo>
                  <a:pt x="0" y="0"/>
                </a:moveTo>
                <a:cubicBezTo>
                  <a:pt x="222334" y="-6646"/>
                  <a:pt x="299605" y="-17798"/>
                  <a:pt x="497082" y="0"/>
                </a:cubicBezTo>
                <a:cubicBezTo>
                  <a:pt x="694559" y="17798"/>
                  <a:pt x="1096233" y="-13430"/>
                  <a:pt x="1300586" y="0"/>
                </a:cubicBezTo>
                <a:cubicBezTo>
                  <a:pt x="1504939" y="13430"/>
                  <a:pt x="1861899" y="-20135"/>
                  <a:pt x="2042805" y="0"/>
                </a:cubicBezTo>
                <a:cubicBezTo>
                  <a:pt x="2223711" y="20135"/>
                  <a:pt x="2330553" y="-19455"/>
                  <a:pt x="2539887" y="0"/>
                </a:cubicBezTo>
                <a:cubicBezTo>
                  <a:pt x="2749221" y="19455"/>
                  <a:pt x="2922489" y="29874"/>
                  <a:pt x="3159538" y="0"/>
                </a:cubicBezTo>
                <a:cubicBezTo>
                  <a:pt x="3396587" y="-29874"/>
                  <a:pt x="3660590" y="-2869"/>
                  <a:pt x="3963041" y="0"/>
                </a:cubicBezTo>
                <a:cubicBezTo>
                  <a:pt x="4265492" y="2869"/>
                  <a:pt x="4467096" y="21657"/>
                  <a:pt x="4643976" y="0"/>
                </a:cubicBezTo>
                <a:cubicBezTo>
                  <a:pt x="4820857" y="-21657"/>
                  <a:pt x="5150373" y="-12717"/>
                  <a:pt x="5386195" y="0"/>
                </a:cubicBezTo>
                <a:cubicBezTo>
                  <a:pt x="5622017" y="12717"/>
                  <a:pt x="5954598" y="-17617"/>
                  <a:pt x="6128414" y="0"/>
                </a:cubicBezTo>
                <a:cubicBezTo>
                  <a:pt x="6153457" y="132916"/>
                  <a:pt x="6123402" y="466337"/>
                  <a:pt x="6128414" y="625288"/>
                </a:cubicBezTo>
                <a:cubicBezTo>
                  <a:pt x="6133426" y="784239"/>
                  <a:pt x="6126341" y="1082093"/>
                  <a:pt x="6128414" y="1269335"/>
                </a:cubicBezTo>
                <a:cubicBezTo>
                  <a:pt x="6130487" y="1456577"/>
                  <a:pt x="6100150" y="1693856"/>
                  <a:pt x="6128414" y="1875865"/>
                </a:cubicBezTo>
                <a:cubicBezTo>
                  <a:pt x="5901826" y="1860325"/>
                  <a:pt x="5788512" y="1871598"/>
                  <a:pt x="5631332" y="1875865"/>
                </a:cubicBezTo>
                <a:cubicBezTo>
                  <a:pt x="5474152" y="1880132"/>
                  <a:pt x="5254492" y="1865498"/>
                  <a:pt x="5134249" y="1875865"/>
                </a:cubicBezTo>
                <a:cubicBezTo>
                  <a:pt x="5014006" y="1886232"/>
                  <a:pt x="4670252" y="1887281"/>
                  <a:pt x="4392030" y="1875865"/>
                </a:cubicBezTo>
                <a:cubicBezTo>
                  <a:pt x="4113808" y="1864449"/>
                  <a:pt x="4043742" y="1868594"/>
                  <a:pt x="3894948" y="1875865"/>
                </a:cubicBezTo>
                <a:cubicBezTo>
                  <a:pt x="3746154" y="1883136"/>
                  <a:pt x="3377040" y="1887676"/>
                  <a:pt x="3214013" y="1875865"/>
                </a:cubicBezTo>
                <a:cubicBezTo>
                  <a:pt x="3050987" y="1864054"/>
                  <a:pt x="2888206" y="1852335"/>
                  <a:pt x="2655646" y="1875865"/>
                </a:cubicBezTo>
                <a:cubicBezTo>
                  <a:pt x="2423086" y="1899395"/>
                  <a:pt x="2284944" y="1891543"/>
                  <a:pt x="1974711" y="1875865"/>
                </a:cubicBezTo>
                <a:cubicBezTo>
                  <a:pt x="1664479" y="1860187"/>
                  <a:pt x="1630798" y="1877454"/>
                  <a:pt x="1293776" y="1875865"/>
                </a:cubicBezTo>
                <a:cubicBezTo>
                  <a:pt x="956754" y="1874276"/>
                  <a:pt x="786465" y="1859370"/>
                  <a:pt x="612841" y="1875865"/>
                </a:cubicBezTo>
                <a:cubicBezTo>
                  <a:pt x="439218" y="1892360"/>
                  <a:pt x="137019" y="1901395"/>
                  <a:pt x="0" y="1875865"/>
                </a:cubicBezTo>
                <a:cubicBezTo>
                  <a:pt x="-8517" y="1647638"/>
                  <a:pt x="-5027" y="1460748"/>
                  <a:pt x="0" y="1269335"/>
                </a:cubicBezTo>
                <a:cubicBezTo>
                  <a:pt x="5027" y="1077922"/>
                  <a:pt x="16294" y="815437"/>
                  <a:pt x="0" y="644047"/>
                </a:cubicBezTo>
                <a:cubicBezTo>
                  <a:pt x="-16294" y="472657"/>
                  <a:pt x="-10219" y="248301"/>
                  <a:pt x="0" y="0"/>
                </a:cubicBezTo>
                <a:close/>
              </a:path>
              <a:path w="6128414" h="1875865" stroke="0" extrusionOk="0">
                <a:moveTo>
                  <a:pt x="0" y="0"/>
                </a:moveTo>
                <a:cubicBezTo>
                  <a:pt x="136610" y="-20872"/>
                  <a:pt x="428546" y="-11449"/>
                  <a:pt x="619651" y="0"/>
                </a:cubicBezTo>
                <a:cubicBezTo>
                  <a:pt x="810756" y="11449"/>
                  <a:pt x="899857" y="-594"/>
                  <a:pt x="1116733" y="0"/>
                </a:cubicBezTo>
                <a:cubicBezTo>
                  <a:pt x="1333609" y="594"/>
                  <a:pt x="1554320" y="39721"/>
                  <a:pt x="1920236" y="0"/>
                </a:cubicBezTo>
                <a:cubicBezTo>
                  <a:pt x="2286152" y="-39721"/>
                  <a:pt x="2235938" y="833"/>
                  <a:pt x="2539887" y="0"/>
                </a:cubicBezTo>
                <a:cubicBezTo>
                  <a:pt x="2843836" y="-833"/>
                  <a:pt x="2912960" y="649"/>
                  <a:pt x="3159538" y="0"/>
                </a:cubicBezTo>
                <a:cubicBezTo>
                  <a:pt x="3406116" y="-649"/>
                  <a:pt x="3794583" y="32186"/>
                  <a:pt x="3963041" y="0"/>
                </a:cubicBezTo>
                <a:cubicBezTo>
                  <a:pt x="4131499" y="-32186"/>
                  <a:pt x="4306780" y="5689"/>
                  <a:pt x="4521408" y="0"/>
                </a:cubicBezTo>
                <a:cubicBezTo>
                  <a:pt x="4736036" y="-5689"/>
                  <a:pt x="5010488" y="35867"/>
                  <a:pt x="5324911" y="0"/>
                </a:cubicBezTo>
                <a:cubicBezTo>
                  <a:pt x="5639334" y="-35867"/>
                  <a:pt x="5851989" y="8864"/>
                  <a:pt x="6128414" y="0"/>
                </a:cubicBezTo>
                <a:cubicBezTo>
                  <a:pt x="6097879" y="250519"/>
                  <a:pt x="6099807" y="433487"/>
                  <a:pt x="6128414" y="625288"/>
                </a:cubicBezTo>
                <a:cubicBezTo>
                  <a:pt x="6157021" y="817089"/>
                  <a:pt x="6115201" y="1047391"/>
                  <a:pt x="6128414" y="1250577"/>
                </a:cubicBezTo>
                <a:cubicBezTo>
                  <a:pt x="6141627" y="1453763"/>
                  <a:pt x="6129184" y="1684292"/>
                  <a:pt x="6128414" y="1875865"/>
                </a:cubicBezTo>
                <a:cubicBezTo>
                  <a:pt x="6008952" y="1860692"/>
                  <a:pt x="5823599" y="1900354"/>
                  <a:pt x="5631332" y="1875865"/>
                </a:cubicBezTo>
                <a:cubicBezTo>
                  <a:pt x="5439065" y="1851376"/>
                  <a:pt x="5060722" y="1860055"/>
                  <a:pt x="4827828" y="1875865"/>
                </a:cubicBezTo>
                <a:cubicBezTo>
                  <a:pt x="4594934" y="1891675"/>
                  <a:pt x="4532970" y="1870268"/>
                  <a:pt x="4269462" y="1875865"/>
                </a:cubicBezTo>
                <a:cubicBezTo>
                  <a:pt x="4005954" y="1881462"/>
                  <a:pt x="3778119" y="1871402"/>
                  <a:pt x="3588527" y="1875865"/>
                </a:cubicBezTo>
                <a:cubicBezTo>
                  <a:pt x="3398936" y="1880328"/>
                  <a:pt x="2958327" y="1894112"/>
                  <a:pt x="2785024" y="1875865"/>
                </a:cubicBezTo>
                <a:cubicBezTo>
                  <a:pt x="2611721" y="1857618"/>
                  <a:pt x="2442015" y="1869334"/>
                  <a:pt x="2104089" y="1875865"/>
                </a:cubicBezTo>
                <a:cubicBezTo>
                  <a:pt x="1766163" y="1882396"/>
                  <a:pt x="1781789" y="1852235"/>
                  <a:pt x="1607006" y="1875865"/>
                </a:cubicBezTo>
                <a:cubicBezTo>
                  <a:pt x="1432223" y="1899495"/>
                  <a:pt x="1270617" y="1858439"/>
                  <a:pt x="1048640" y="1875865"/>
                </a:cubicBezTo>
                <a:cubicBezTo>
                  <a:pt x="826663" y="1893291"/>
                  <a:pt x="240248" y="1908473"/>
                  <a:pt x="0" y="1875865"/>
                </a:cubicBezTo>
                <a:cubicBezTo>
                  <a:pt x="-18941" y="1594122"/>
                  <a:pt x="25481" y="1551252"/>
                  <a:pt x="0" y="1250577"/>
                </a:cubicBezTo>
                <a:cubicBezTo>
                  <a:pt x="-25481" y="949902"/>
                  <a:pt x="27081" y="837059"/>
                  <a:pt x="0" y="625288"/>
                </a:cubicBezTo>
                <a:cubicBezTo>
                  <a:pt x="-27081" y="413517"/>
                  <a:pt x="-3985" y="188124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525C30">
                    <a:lumMod val="50000"/>
                  </a:srgbClr>
                </a:solidFill>
              </a:rPr>
              <a:t>R</a:t>
            </a:r>
            <a:r>
              <a:rPr lang="vi-VN" sz="3600" b="1">
                <a:solidFill>
                  <a:srgbClr val="525C30">
                    <a:lumMod val="50000"/>
                  </a:srgbClr>
                </a:solidFill>
              </a:rPr>
              <a:t>èn </a:t>
            </a:r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kĩ </a:t>
            </a:r>
            <a:r>
              <a:rPr lang="vi-VN" sz="3600" b="1">
                <a:solidFill>
                  <a:srgbClr val="525C30">
                    <a:lumMod val="50000"/>
                  </a:srgbClr>
                </a:solidFill>
              </a:rPr>
              <a:t>năng </a:t>
            </a:r>
            <a:r>
              <a:rPr lang="en-US" sz="3600" b="1">
                <a:solidFill>
                  <a:srgbClr val="525C30">
                    <a:lumMod val="50000"/>
                  </a:srgbClr>
                </a:solidFill>
              </a:rPr>
              <a:t>tính chu vi diện tích một số hình</a:t>
            </a:r>
            <a:endParaRPr lang="vi-VN" sz="3600" b="1" dirty="0">
              <a:solidFill>
                <a:srgbClr val="525C30">
                  <a:lumMod val="50000"/>
                </a:srgbClr>
              </a:solidFill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CDDC4D90-CC43-8B43-85DA-4CC4B7A398C8}"/>
              </a:ext>
            </a:extLst>
          </p:cNvPr>
          <p:cNvSpPr/>
          <p:nvPr/>
        </p:nvSpPr>
        <p:spPr>
          <a:xfrm>
            <a:off x="540465" y="3757620"/>
            <a:ext cx="6036053" cy="2447799"/>
          </a:xfrm>
          <a:custGeom>
            <a:avLst/>
            <a:gdLst>
              <a:gd name="connsiteX0" fmla="*/ 0 w 6036053"/>
              <a:gd name="connsiteY0" fmla="*/ 0 h 2447799"/>
              <a:gd name="connsiteX1" fmla="*/ 731033 w 6036053"/>
              <a:gd name="connsiteY1" fmla="*/ 0 h 2447799"/>
              <a:gd name="connsiteX2" fmla="*/ 1220624 w 6036053"/>
              <a:gd name="connsiteY2" fmla="*/ 0 h 2447799"/>
              <a:gd name="connsiteX3" fmla="*/ 1830936 w 6036053"/>
              <a:gd name="connsiteY3" fmla="*/ 0 h 2447799"/>
              <a:gd name="connsiteX4" fmla="*/ 2622330 w 6036053"/>
              <a:gd name="connsiteY4" fmla="*/ 0 h 2447799"/>
              <a:gd name="connsiteX5" fmla="*/ 3293002 w 6036053"/>
              <a:gd name="connsiteY5" fmla="*/ 0 h 2447799"/>
              <a:gd name="connsiteX6" fmla="*/ 4024035 w 6036053"/>
              <a:gd name="connsiteY6" fmla="*/ 0 h 2447799"/>
              <a:gd name="connsiteX7" fmla="*/ 4634347 w 6036053"/>
              <a:gd name="connsiteY7" fmla="*/ 0 h 2447799"/>
              <a:gd name="connsiteX8" fmla="*/ 5305020 w 6036053"/>
              <a:gd name="connsiteY8" fmla="*/ 0 h 2447799"/>
              <a:gd name="connsiteX9" fmla="*/ 6036053 w 6036053"/>
              <a:gd name="connsiteY9" fmla="*/ 0 h 2447799"/>
              <a:gd name="connsiteX10" fmla="*/ 6036053 w 6036053"/>
              <a:gd name="connsiteY10" fmla="*/ 562994 h 2447799"/>
              <a:gd name="connsiteX11" fmla="*/ 6036053 w 6036053"/>
              <a:gd name="connsiteY11" fmla="*/ 1101510 h 2447799"/>
              <a:gd name="connsiteX12" fmla="*/ 6036053 w 6036053"/>
              <a:gd name="connsiteY12" fmla="*/ 1664503 h 2447799"/>
              <a:gd name="connsiteX13" fmla="*/ 6036053 w 6036053"/>
              <a:gd name="connsiteY13" fmla="*/ 2447799 h 2447799"/>
              <a:gd name="connsiteX14" fmla="*/ 5365380 w 6036053"/>
              <a:gd name="connsiteY14" fmla="*/ 2447799 h 2447799"/>
              <a:gd name="connsiteX15" fmla="*/ 4694708 w 6036053"/>
              <a:gd name="connsiteY15" fmla="*/ 2447799 h 2447799"/>
              <a:gd name="connsiteX16" fmla="*/ 4144756 w 6036053"/>
              <a:gd name="connsiteY16" fmla="*/ 2447799 h 2447799"/>
              <a:gd name="connsiteX17" fmla="*/ 3474084 w 6036053"/>
              <a:gd name="connsiteY17" fmla="*/ 2447799 h 2447799"/>
              <a:gd name="connsiteX18" fmla="*/ 2803411 w 6036053"/>
              <a:gd name="connsiteY18" fmla="*/ 2447799 h 2447799"/>
              <a:gd name="connsiteX19" fmla="*/ 2132739 w 6036053"/>
              <a:gd name="connsiteY19" fmla="*/ 2447799 h 2447799"/>
              <a:gd name="connsiteX20" fmla="*/ 1462066 w 6036053"/>
              <a:gd name="connsiteY20" fmla="*/ 2447799 h 2447799"/>
              <a:gd name="connsiteX21" fmla="*/ 851754 w 6036053"/>
              <a:gd name="connsiteY21" fmla="*/ 2447799 h 2447799"/>
              <a:gd name="connsiteX22" fmla="*/ 0 w 6036053"/>
              <a:gd name="connsiteY22" fmla="*/ 2447799 h 2447799"/>
              <a:gd name="connsiteX23" fmla="*/ 0 w 6036053"/>
              <a:gd name="connsiteY23" fmla="*/ 1835849 h 2447799"/>
              <a:gd name="connsiteX24" fmla="*/ 0 w 6036053"/>
              <a:gd name="connsiteY24" fmla="*/ 1199422 h 2447799"/>
              <a:gd name="connsiteX25" fmla="*/ 0 w 6036053"/>
              <a:gd name="connsiteY25" fmla="*/ 562994 h 2447799"/>
              <a:gd name="connsiteX26" fmla="*/ 0 w 6036053"/>
              <a:gd name="connsiteY26" fmla="*/ 0 h 2447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036053" h="2447799" fill="none" extrusionOk="0">
                <a:moveTo>
                  <a:pt x="0" y="0"/>
                </a:moveTo>
                <a:cubicBezTo>
                  <a:pt x="344780" y="-32383"/>
                  <a:pt x="550405" y="-23820"/>
                  <a:pt x="731033" y="0"/>
                </a:cubicBezTo>
                <a:cubicBezTo>
                  <a:pt x="911661" y="23820"/>
                  <a:pt x="997641" y="7913"/>
                  <a:pt x="1220624" y="0"/>
                </a:cubicBezTo>
                <a:cubicBezTo>
                  <a:pt x="1443607" y="-7913"/>
                  <a:pt x="1545989" y="10493"/>
                  <a:pt x="1830936" y="0"/>
                </a:cubicBezTo>
                <a:cubicBezTo>
                  <a:pt x="2115883" y="-10493"/>
                  <a:pt x="2361535" y="-37279"/>
                  <a:pt x="2622330" y="0"/>
                </a:cubicBezTo>
                <a:cubicBezTo>
                  <a:pt x="2883125" y="37279"/>
                  <a:pt x="3074122" y="-4022"/>
                  <a:pt x="3293002" y="0"/>
                </a:cubicBezTo>
                <a:cubicBezTo>
                  <a:pt x="3511882" y="4022"/>
                  <a:pt x="3668942" y="-4417"/>
                  <a:pt x="4024035" y="0"/>
                </a:cubicBezTo>
                <a:cubicBezTo>
                  <a:pt x="4379128" y="4417"/>
                  <a:pt x="4355927" y="-23329"/>
                  <a:pt x="4634347" y="0"/>
                </a:cubicBezTo>
                <a:cubicBezTo>
                  <a:pt x="4912767" y="23329"/>
                  <a:pt x="5040026" y="-18013"/>
                  <a:pt x="5305020" y="0"/>
                </a:cubicBezTo>
                <a:cubicBezTo>
                  <a:pt x="5570014" y="18013"/>
                  <a:pt x="5723508" y="32934"/>
                  <a:pt x="6036053" y="0"/>
                </a:cubicBezTo>
                <a:cubicBezTo>
                  <a:pt x="6010489" y="226742"/>
                  <a:pt x="6027735" y="317590"/>
                  <a:pt x="6036053" y="562994"/>
                </a:cubicBezTo>
                <a:cubicBezTo>
                  <a:pt x="6044371" y="808398"/>
                  <a:pt x="6028960" y="984856"/>
                  <a:pt x="6036053" y="1101510"/>
                </a:cubicBezTo>
                <a:cubicBezTo>
                  <a:pt x="6043146" y="1218164"/>
                  <a:pt x="6049107" y="1387329"/>
                  <a:pt x="6036053" y="1664503"/>
                </a:cubicBezTo>
                <a:cubicBezTo>
                  <a:pt x="6022999" y="1941677"/>
                  <a:pt x="6005909" y="2086564"/>
                  <a:pt x="6036053" y="2447799"/>
                </a:cubicBezTo>
                <a:cubicBezTo>
                  <a:pt x="5751112" y="2433235"/>
                  <a:pt x="5562528" y="2445528"/>
                  <a:pt x="5365380" y="2447799"/>
                </a:cubicBezTo>
                <a:cubicBezTo>
                  <a:pt x="5168232" y="2450070"/>
                  <a:pt x="5003843" y="2416724"/>
                  <a:pt x="4694708" y="2447799"/>
                </a:cubicBezTo>
                <a:cubicBezTo>
                  <a:pt x="4385573" y="2478874"/>
                  <a:pt x="4381683" y="2421557"/>
                  <a:pt x="4144756" y="2447799"/>
                </a:cubicBezTo>
                <a:cubicBezTo>
                  <a:pt x="3907829" y="2474041"/>
                  <a:pt x="3639423" y="2446175"/>
                  <a:pt x="3474084" y="2447799"/>
                </a:cubicBezTo>
                <a:cubicBezTo>
                  <a:pt x="3308745" y="2449423"/>
                  <a:pt x="2949161" y="2454699"/>
                  <a:pt x="2803411" y="2447799"/>
                </a:cubicBezTo>
                <a:cubicBezTo>
                  <a:pt x="2657661" y="2440899"/>
                  <a:pt x="2441016" y="2446158"/>
                  <a:pt x="2132739" y="2447799"/>
                </a:cubicBezTo>
                <a:cubicBezTo>
                  <a:pt x="1824462" y="2449440"/>
                  <a:pt x="1775048" y="2425805"/>
                  <a:pt x="1462066" y="2447799"/>
                </a:cubicBezTo>
                <a:cubicBezTo>
                  <a:pt x="1149084" y="2469793"/>
                  <a:pt x="1018338" y="2464327"/>
                  <a:pt x="851754" y="2447799"/>
                </a:cubicBezTo>
                <a:cubicBezTo>
                  <a:pt x="685170" y="2431271"/>
                  <a:pt x="201921" y="2418530"/>
                  <a:pt x="0" y="2447799"/>
                </a:cubicBezTo>
                <a:cubicBezTo>
                  <a:pt x="23436" y="2272885"/>
                  <a:pt x="-28613" y="2011063"/>
                  <a:pt x="0" y="1835849"/>
                </a:cubicBezTo>
                <a:cubicBezTo>
                  <a:pt x="28613" y="1660635"/>
                  <a:pt x="-14591" y="1504122"/>
                  <a:pt x="0" y="1199422"/>
                </a:cubicBezTo>
                <a:cubicBezTo>
                  <a:pt x="14591" y="894722"/>
                  <a:pt x="9402" y="875443"/>
                  <a:pt x="0" y="562994"/>
                </a:cubicBezTo>
                <a:cubicBezTo>
                  <a:pt x="-9402" y="250545"/>
                  <a:pt x="8771" y="216575"/>
                  <a:pt x="0" y="0"/>
                </a:cubicBezTo>
                <a:close/>
              </a:path>
              <a:path w="6036053" h="2447799" stroke="0" extrusionOk="0">
                <a:moveTo>
                  <a:pt x="0" y="0"/>
                </a:moveTo>
                <a:cubicBezTo>
                  <a:pt x="264103" y="-8336"/>
                  <a:pt x="461093" y="23676"/>
                  <a:pt x="610312" y="0"/>
                </a:cubicBezTo>
                <a:cubicBezTo>
                  <a:pt x="759531" y="-23676"/>
                  <a:pt x="946737" y="24230"/>
                  <a:pt x="1099903" y="0"/>
                </a:cubicBezTo>
                <a:cubicBezTo>
                  <a:pt x="1253069" y="-24230"/>
                  <a:pt x="1569418" y="-1130"/>
                  <a:pt x="1891297" y="0"/>
                </a:cubicBezTo>
                <a:cubicBezTo>
                  <a:pt x="2213176" y="1130"/>
                  <a:pt x="2234695" y="-21163"/>
                  <a:pt x="2501609" y="0"/>
                </a:cubicBezTo>
                <a:cubicBezTo>
                  <a:pt x="2768523" y="21163"/>
                  <a:pt x="2882606" y="28680"/>
                  <a:pt x="3111921" y="0"/>
                </a:cubicBezTo>
                <a:cubicBezTo>
                  <a:pt x="3341236" y="-28680"/>
                  <a:pt x="3541145" y="-5364"/>
                  <a:pt x="3903314" y="0"/>
                </a:cubicBezTo>
                <a:cubicBezTo>
                  <a:pt x="4265483" y="5364"/>
                  <a:pt x="4269720" y="4149"/>
                  <a:pt x="4453266" y="0"/>
                </a:cubicBezTo>
                <a:cubicBezTo>
                  <a:pt x="4636812" y="-4149"/>
                  <a:pt x="4917703" y="-35949"/>
                  <a:pt x="5244659" y="0"/>
                </a:cubicBezTo>
                <a:cubicBezTo>
                  <a:pt x="5571615" y="35949"/>
                  <a:pt x="5646114" y="-8535"/>
                  <a:pt x="6036053" y="0"/>
                </a:cubicBezTo>
                <a:cubicBezTo>
                  <a:pt x="6025055" y="291032"/>
                  <a:pt x="6052998" y="437340"/>
                  <a:pt x="6036053" y="611950"/>
                </a:cubicBezTo>
                <a:cubicBezTo>
                  <a:pt x="6019109" y="786560"/>
                  <a:pt x="6039575" y="996615"/>
                  <a:pt x="6036053" y="1223900"/>
                </a:cubicBezTo>
                <a:cubicBezTo>
                  <a:pt x="6032532" y="1451185"/>
                  <a:pt x="6023435" y="1681341"/>
                  <a:pt x="6036053" y="1860327"/>
                </a:cubicBezTo>
                <a:cubicBezTo>
                  <a:pt x="6048671" y="2039313"/>
                  <a:pt x="6044242" y="2205089"/>
                  <a:pt x="6036053" y="2447799"/>
                </a:cubicBezTo>
                <a:cubicBezTo>
                  <a:pt x="5737714" y="2451138"/>
                  <a:pt x="5506751" y="2426953"/>
                  <a:pt x="5365380" y="2447799"/>
                </a:cubicBezTo>
                <a:cubicBezTo>
                  <a:pt x="5224009" y="2468645"/>
                  <a:pt x="4926997" y="2466103"/>
                  <a:pt x="4815429" y="2447799"/>
                </a:cubicBezTo>
                <a:cubicBezTo>
                  <a:pt x="4703861" y="2429495"/>
                  <a:pt x="4430133" y="2427044"/>
                  <a:pt x="4144756" y="2447799"/>
                </a:cubicBezTo>
                <a:cubicBezTo>
                  <a:pt x="3859379" y="2468554"/>
                  <a:pt x="3579823" y="2486145"/>
                  <a:pt x="3353363" y="2447799"/>
                </a:cubicBezTo>
                <a:cubicBezTo>
                  <a:pt x="3126903" y="2409453"/>
                  <a:pt x="2978538" y="2420205"/>
                  <a:pt x="2682690" y="2447799"/>
                </a:cubicBezTo>
                <a:cubicBezTo>
                  <a:pt x="2386842" y="2475393"/>
                  <a:pt x="2323291" y="2470267"/>
                  <a:pt x="2193099" y="2447799"/>
                </a:cubicBezTo>
                <a:cubicBezTo>
                  <a:pt x="2062907" y="2425331"/>
                  <a:pt x="1877619" y="2459206"/>
                  <a:pt x="1643148" y="2447799"/>
                </a:cubicBezTo>
                <a:cubicBezTo>
                  <a:pt x="1408677" y="2436392"/>
                  <a:pt x="1237082" y="2457353"/>
                  <a:pt x="851754" y="2447799"/>
                </a:cubicBezTo>
                <a:cubicBezTo>
                  <a:pt x="466426" y="2438245"/>
                  <a:pt x="187556" y="2460792"/>
                  <a:pt x="0" y="2447799"/>
                </a:cubicBezTo>
                <a:cubicBezTo>
                  <a:pt x="-5090" y="2318311"/>
                  <a:pt x="-13429" y="2142207"/>
                  <a:pt x="0" y="1884805"/>
                </a:cubicBezTo>
                <a:cubicBezTo>
                  <a:pt x="13429" y="1627403"/>
                  <a:pt x="-25300" y="1560122"/>
                  <a:pt x="0" y="1297333"/>
                </a:cubicBezTo>
                <a:cubicBezTo>
                  <a:pt x="25300" y="1034544"/>
                  <a:pt x="22162" y="967667"/>
                  <a:pt x="0" y="758818"/>
                </a:cubicBezTo>
                <a:cubicBezTo>
                  <a:pt x="-22162" y="549970"/>
                  <a:pt x="33761" y="154807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Vận dụng kiến thức giải các bài toán đơn giản có liên quan đến thực tế</a:t>
            </a:r>
          </a:p>
        </p:txBody>
      </p:sp>
    </p:spTree>
    <p:extLst>
      <p:ext uri="{BB962C8B-B14F-4D97-AF65-F5344CB8AC3E}">
        <p14:creationId xmlns:p14="http://schemas.microsoft.com/office/powerpoint/2010/main" val="128456656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12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225F0363-D453-4C4C-8361-B07CB7F940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65212" y="1431317"/>
            <a:ext cx="5386851" cy="5386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BD1A01C-0908-8545-85F7-3CD250C55957}"/>
              </a:ext>
            </a:extLst>
          </p:cNvPr>
          <p:cNvSpPr txBox="1"/>
          <p:nvPr/>
        </p:nvSpPr>
        <p:spPr>
          <a:xfrm>
            <a:off x="1784312" y="1236060"/>
            <a:ext cx="8861612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 b="1">
                <a:solidFill>
                  <a:srgbClr val="732509"/>
                </a:solidFill>
                <a:latin typeface="Nunito" panose="00000500000000000000" pitchFamily="2" charset="0"/>
              </a:rPr>
              <a:t>Khởi động</a:t>
            </a:r>
            <a:endParaRPr lang="x-none" sz="13800" b="1" dirty="0">
              <a:solidFill>
                <a:srgbClr val="732509"/>
              </a:solidFill>
              <a:latin typeface="Nunito" panose="00000500000000000000" pitchFamily="2" charset="0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2F70CC3A-9B0E-5D45-9412-34171330D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750" y="1234021"/>
            <a:ext cx="5476007" cy="5476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Google Shape;12;p2">
            <a:extLst>
              <a:ext uri="{FF2B5EF4-FFF2-40B4-BE49-F238E27FC236}">
                <a16:creationId xmlns:a16="http://schemas.microsoft.com/office/drawing/2014/main" id="{0D7E872C-79AC-D447-91DE-8748155BB480}"/>
              </a:ext>
            </a:extLst>
          </p:cNvPr>
          <p:cNvSpPr txBox="1">
            <a:spLocks/>
          </p:cNvSpPr>
          <p:nvPr/>
        </p:nvSpPr>
        <p:spPr>
          <a:xfrm>
            <a:off x="11296611" y="658339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defPPr>
              <a:defRPr lang="x-none"/>
            </a:defPPr>
            <a:lvl1pPr marL="0" lvl="0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lvl="1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lvl="2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lvl="3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lvl="4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lvl="5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lvl="6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lvl="7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lvl="8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5E4747"/>
                </a:solidFill>
              </a:rPr>
              <a:pPr/>
              <a:t>3</a:t>
            </a:fld>
            <a:endParaRPr lang="en">
              <a:solidFill>
                <a:srgbClr val="5E4747"/>
              </a:solidFill>
            </a:endParaRPr>
          </a:p>
        </p:txBody>
      </p:sp>
      <p:sp>
        <p:nvSpPr>
          <p:cNvPr id="160" name="Google Shape;160;p2">
            <a:extLst>
              <a:ext uri="{FF2B5EF4-FFF2-40B4-BE49-F238E27FC236}">
                <a16:creationId xmlns:a16="http://schemas.microsoft.com/office/drawing/2014/main" id="{134546F4-FC4C-094C-A7A0-C51DEA49FE4A}"/>
              </a:ext>
            </a:extLst>
          </p:cNvPr>
          <p:cNvSpPr/>
          <p:nvPr/>
        </p:nvSpPr>
        <p:spPr>
          <a:xfrm>
            <a:off x="-169126" y="3894724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1" name="Google Shape;161;p2">
            <a:extLst>
              <a:ext uri="{FF2B5EF4-FFF2-40B4-BE49-F238E27FC236}">
                <a16:creationId xmlns:a16="http://schemas.microsoft.com/office/drawing/2014/main" id="{5CE3415B-0854-974F-9A71-45D353E9194F}"/>
              </a:ext>
            </a:extLst>
          </p:cNvPr>
          <p:cNvSpPr/>
          <p:nvPr/>
        </p:nvSpPr>
        <p:spPr>
          <a:xfrm>
            <a:off x="-201965" y="3855007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2" name="Google Shape;162;p2">
            <a:extLst>
              <a:ext uri="{FF2B5EF4-FFF2-40B4-BE49-F238E27FC236}">
                <a16:creationId xmlns:a16="http://schemas.microsoft.com/office/drawing/2014/main" id="{382A50B9-DD28-2D49-BD2E-DD55089D3DE1}"/>
              </a:ext>
            </a:extLst>
          </p:cNvPr>
          <p:cNvSpPr/>
          <p:nvPr/>
        </p:nvSpPr>
        <p:spPr>
          <a:xfrm>
            <a:off x="3067" y="5673274"/>
            <a:ext cx="12615143" cy="3083624"/>
          </a:xfrm>
          <a:custGeom>
            <a:avLst/>
            <a:gdLst/>
            <a:ahLst/>
            <a:cxnLst/>
            <a:rect l="l" t="t" r="r" b="b"/>
            <a:pathLst>
              <a:path w="61194" h="32554" extrusionOk="0">
                <a:moveTo>
                  <a:pt x="61193" y="0"/>
                </a:moveTo>
                <a:lnTo>
                  <a:pt x="0" y="586"/>
                </a:lnTo>
                <a:lnTo>
                  <a:pt x="0" y="32554"/>
                </a:lnTo>
                <a:lnTo>
                  <a:pt x="61193" y="32554"/>
                </a:lnTo>
                <a:lnTo>
                  <a:pt x="61193" y="0"/>
                </a:lnTo>
                <a:close/>
              </a:path>
            </a:pathLst>
          </a:custGeom>
          <a:solidFill>
            <a:srgbClr val="8ED1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3" name="Google Shape;163;p2">
            <a:extLst>
              <a:ext uri="{FF2B5EF4-FFF2-40B4-BE49-F238E27FC236}">
                <a16:creationId xmlns:a16="http://schemas.microsoft.com/office/drawing/2014/main" id="{153B348E-3EF3-8542-95F0-14ADB7379EAD}"/>
              </a:ext>
            </a:extLst>
          </p:cNvPr>
          <p:cNvSpPr/>
          <p:nvPr/>
        </p:nvSpPr>
        <p:spPr>
          <a:xfrm>
            <a:off x="4047886" y="6324583"/>
            <a:ext cx="2854332" cy="293027"/>
          </a:xfrm>
          <a:custGeom>
            <a:avLst/>
            <a:gdLst/>
            <a:ahLst/>
            <a:cxnLst/>
            <a:rect l="l" t="t" r="r" b="b"/>
            <a:pathLst>
              <a:path w="21274" h="2184" extrusionOk="0">
                <a:moveTo>
                  <a:pt x="9803" y="0"/>
                </a:moveTo>
                <a:cubicBezTo>
                  <a:pt x="9789" y="0"/>
                  <a:pt x="9776" y="0"/>
                  <a:pt x="9762" y="0"/>
                </a:cubicBezTo>
                <a:cubicBezTo>
                  <a:pt x="8974" y="5"/>
                  <a:pt x="8168" y="75"/>
                  <a:pt x="7367" y="75"/>
                </a:cubicBezTo>
                <a:cubicBezTo>
                  <a:pt x="7261" y="75"/>
                  <a:pt x="7154" y="74"/>
                  <a:pt x="7048" y="71"/>
                </a:cubicBezTo>
                <a:cubicBezTo>
                  <a:pt x="6227" y="189"/>
                  <a:pt x="5399" y="308"/>
                  <a:pt x="4577" y="308"/>
                </a:cubicBezTo>
                <a:cubicBezTo>
                  <a:pt x="3846" y="308"/>
                  <a:pt x="3119" y="240"/>
                  <a:pt x="2388" y="240"/>
                </a:cubicBezTo>
                <a:cubicBezTo>
                  <a:pt x="2310" y="240"/>
                  <a:pt x="2231" y="241"/>
                  <a:pt x="2153" y="243"/>
                </a:cubicBezTo>
                <a:cubicBezTo>
                  <a:pt x="1461" y="260"/>
                  <a:pt x="521" y="278"/>
                  <a:pt x="1" y="810"/>
                </a:cubicBezTo>
                <a:cubicBezTo>
                  <a:pt x="530" y="1044"/>
                  <a:pt x="1110" y="1097"/>
                  <a:pt x="1687" y="1097"/>
                </a:cubicBezTo>
                <a:cubicBezTo>
                  <a:pt x="1839" y="1097"/>
                  <a:pt x="1991" y="1093"/>
                  <a:pt x="2141" y="1088"/>
                </a:cubicBezTo>
                <a:cubicBezTo>
                  <a:pt x="2526" y="1076"/>
                  <a:pt x="2908" y="1069"/>
                  <a:pt x="3291" y="1069"/>
                </a:cubicBezTo>
                <a:cubicBezTo>
                  <a:pt x="3674" y="1069"/>
                  <a:pt x="4057" y="1076"/>
                  <a:pt x="4441" y="1094"/>
                </a:cubicBezTo>
                <a:cubicBezTo>
                  <a:pt x="6162" y="1165"/>
                  <a:pt x="7894" y="1236"/>
                  <a:pt x="9614" y="1378"/>
                </a:cubicBezTo>
                <a:cubicBezTo>
                  <a:pt x="11329" y="1520"/>
                  <a:pt x="13050" y="1656"/>
                  <a:pt x="14758" y="1868"/>
                </a:cubicBezTo>
                <a:cubicBezTo>
                  <a:pt x="15941" y="2012"/>
                  <a:pt x="17143" y="2183"/>
                  <a:pt x="18339" y="2183"/>
                </a:cubicBezTo>
                <a:cubicBezTo>
                  <a:pt x="18872" y="2183"/>
                  <a:pt x="19403" y="2149"/>
                  <a:pt x="19932" y="2064"/>
                </a:cubicBezTo>
                <a:cubicBezTo>
                  <a:pt x="20192" y="2016"/>
                  <a:pt x="20464" y="1987"/>
                  <a:pt x="20718" y="1916"/>
                </a:cubicBezTo>
                <a:cubicBezTo>
                  <a:pt x="20836" y="1886"/>
                  <a:pt x="20943" y="1845"/>
                  <a:pt x="21043" y="1780"/>
                </a:cubicBezTo>
                <a:cubicBezTo>
                  <a:pt x="21161" y="1691"/>
                  <a:pt x="21274" y="1472"/>
                  <a:pt x="21132" y="1348"/>
                </a:cubicBezTo>
                <a:cubicBezTo>
                  <a:pt x="20954" y="1189"/>
                  <a:pt x="20653" y="1183"/>
                  <a:pt x="20434" y="1177"/>
                </a:cubicBezTo>
                <a:cubicBezTo>
                  <a:pt x="20358" y="1173"/>
                  <a:pt x="20281" y="1172"/>
                  <a:pt x="20204" y="1172"/>
                </a:cubicBezTo>
                <a:cubicBezTo>
                  <a:pt x="20019" y="1172"/>
                  <a:pt x="19832" y="1180"/>
                  <a:pt x="19648" y="1189"/>
                </a:cubicBezTo>
                <a:cubicBezTo>
                  <a:pt x="19411" y="1200"/>
                  <a:pt x="19175" y="1218"/>
                  <a:pt x="18944" y="1230"/>
                </a:cubicBezTo>
                <a:cubicBezTo>
                  <a:pt x="18904" y="1232"/>
                  <a:pt x="18865" y="1233"/>
                  <a:pt x="18825" y="1233"/>
                </a:cubicBezTo>
                <a:cubicBezTo>
                  <a:pt x="18519" y="1233"/>
                  <a:pt x="18207" y="1178"/>
                  <a:pt x="17909" y="1141"/>
                </a:cubicBezTo>
                <a:cubicBezTo>
                  <a:pt x="17005" y="1023"/>
                  <a:pt x="16106" y="869"/>
                  <a:pt x="15208" y="710"/>
                </a:cubicBezTo>
                <a:cubicBezTo>
                  <a:pt x="13429" y="393"/>
                  <a:pt x="11610" y="0"/>
                  <a:pt x="980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4" name="Google Shape;164;p2">
            <a:extLst>
              <a:ext uri="{FF2B5EF4-FFF2-40B4-BE49-F238E27FC236}">
                <a16:creationId xmlns:a16="http://schemas.microsoft.com/office/drawing/2014/main" id="{32F0AA65-09BB-E44A-9A2D-D0138E869BDD}"/>
              </a:ext>
            </a:extLst>
          </p:cNvPr>
          <p:cNvSpPr/>
          <p:nvPr/>
        </p:nvSpPr>
        <p:spPr>
          <a:xfrm>
            <a:off x="5152900" y="6302178"/>
            <a:ext cx="430955" cy="23345"/>
          </a:xfrm>
          <a:custGeom>
            <a:avLst/>
            <a:gdLst/>
            <a:ahLst/>
            <a:cxnLst/>
            <a:rect l="l" t="t" r="r" b="b"/>
            <a:pathLst>
              <a:path w="3212" h="174" extrusionOk="0">
                <a:moveTo>
                  <a:pt x="1513" y="0"/>
                </a:moveTo>
                <a:cubicBezTo>
                  <a:pt x="1007" y="0"/>
                  <a:pt x="501" y="37"/>
                  <a:pt x="1" y="90"/>
                </a:cubicBezTo>
                <a:cubicBezTo>
                  <a:pt x="493" y="70"/>
                  <a:pt x="986" y="45"/>
                  <a:pt x="1478" y="45"/>
                </a:cubicBezTo>
                <a:cubicBezTo>
                  <a:pt x="1866" y="45"/>
                  <a:pt x="2254" y="61"/>
                  <a:pt x="2638" y="108"/>
                </a:cubicBezTo>
                <a:lnTo>
                  <a:pt x="3211" y="173"/>
                </a:lnTo>
                <a:cubicBezTo>
                  <a:pt x="2653" y="48"/>
                  <a:pt x="2084" y="0"/>
                  <a:pt x="151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5" name="Google Shape;165;p2">
            <a:extLst>
              <a:ext uri="{FF2B5EF4-FFF2-40B4-BE49-F238E27FC236}">
                <a16:creationId xmlns:a16="http://schemas.microsoft.com/office/drawing/2014/main" id="{5D88B4C4-C02A-C34C-9991-FDDE926622FE}"/>
              </a:ext>
            </a:extLst>
          </p:cNvPr>
          <p:cNvSpPr/>
          <p:nvPr/>
        </p:nvSpPr>
        <p:spPr>
          <a:xfrm>
            <a:off x="6268247" y="5973864"/>
            <a:ext cx="1732672" cy="323752"/>
          </a:xfrm>
          <a:custGeom>
            <a:avLst/>
            <a:gdLst/>
            <a:ahLst/>
            <a:cxnLst/>
            <a:rect l="l" t="t" r="r" b="b"/>
            <a:pathLst>
              <a:path w="12914" h="2413" extrusionOk="0">
                <a:moveTo>
                  <a:pt x="12913" y="1"/>
                </a:moveTo>
                <a:cubicBezTo>
                  <a:pt x="12529" y="13"/>
                  <a:pt x="12145" y="60"/>
                  <a:pt x="11772" y="143"/>
                </a:cubicBezTo>
                <a:cubicBezTo>
                  <a:pt x="11246" y="267"/>
                  <a:pt x="10714" y="367"/>
                  <a:pt x="10182" y="432"/>
                </a:cubicBezTo>
                <a:cubicBezTo>
                  <a:pt x="9585" y="503"/>
                  <a:pt x="8982" y="557"/>
                  <a:pt x="8396" y="693"/>
                </a:cubicBezTo>
                <a:cubicBezTo>
                  <a:pt x="7876" y="817"/>
                  <a:pt x="7444" y="1041"/>
                  <a:pt x="6989" y="1302"/>
                </a:cubicBezTo>
                <a:cubicBezTo>
                  <a:pt x="6055" y="1834"/>
                  <a:pt x="5014" y="1745"/>
                  <a:pt x="3974" y="1810"/>
                </a:cubicBezTo>
                <a:cubicBezTo>
                  <a:pt x="2638" y="1887"/>
                  <a:pt x="1313" y="2064"/>
                  <a:pt x="1" y="2330"/>
                </a:cubicBezTo>
                <a:cubicBezTo>
                  <a:pt x="274" y="2366"/>
                  <a:pt x="550" y="2379"/>
                  <a:pt x="827" y="2379"/>
                </a:cubicBezTo>
                <a:cubicBezTo>
                  <a:pt x="1246" y="2379"/>
                  <a:pt x="1666" y="2348"/>
                  <a:pt x="2082" y="2313"/>
                </a:cubicBezTo>
                <a:cubicBezTo>
                  <a:pt x="2648" y="2255"/>
                  <a:pt x="3214" y="2227"/>
                  <a:pt x="3780" y="2227"/>
                </a:cubicBezTo>
                <a:cubicBezTo>
                  <a:pt x="3965" y="2227"/>
                  <a:pt x="4150" y="2230"/>
                  <a:pt x="4334" y="2236"/>
                </a:cubicBezTo>
                <a:cubicBezTo>
                  <a:pt x="4772" y="2253"/>
                  <a:pt x="5204" y="2283"/>
                  <a:pt x="5635" y="2324"/>
                </a:cubicBezTo>
                <a:cubicBezTo>
                  <a:pt x="5973" y="2360"/>
                  <a:pt x="6307" y="2412"/>
                  <a:pt x="6643" y="2412"/>
                </a:cubicBezTo>
                <a:cubicBezTo>
                  <a:pt x="6701" y="2412"/>
                  <a:pt x="6759" y="2411"/>
                  <a:pt x="6818" y="2407"/>
                </a:cubicBezTo>
                <a:cubicBezTo>
                  <a:pt x="7586" y="2366"/>
                  <a:pt x="8296" y="2106"/>
                  <a:pt x="9029" y="1893"/>
                </a:cubicBezTo>
                <a:cubicBezTo>
                  <a:pt x="9366" y="1786"/>
                  <a:pt x="9709" y="1710"/>
                  <a:pt x="10058" y="1662"/>
                </a:cubicBezTo>
                <a:cubicBezTo>
                  <a:pt x="10240" y="1641"/>
                  <a:pt x="10421" y="1634"/>
                  <a:pt x="10601" y="1634"/>
                </a:cubicBezTo>
                <a:cubicBezTo>
                  <a:pt x="10820" y="1634"/>
                  <a:pt x="11038" y="1644"/>
                  <a:pt x="11258" y="1650"/>
                </a:cubicBezTo>
                <a:cubicBezTo>
                  <a:pt x="11808" y="1674"/>
                  <a:pt x="12363" y="1692"/>
                  <a:pt x="12913" y="1704"/>
                </a:cubicBezTo>
                <a:lnTo>
                  <a:pt x="12913" y="1"/>
                </a:ln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6" name="Google Shape;166;p2">
            <a:extLst>
              <a:ext uri="{FF2B5EF4-FFF2-40B4-BE49-F238E27FC236}">
                <a16:creationId xmlns:a16="http://schemas.microsoft.com/office/drawing/2014/main" id="{339AACA5-CF21-B545-80A7-04A239B99A98}"/>
              </a:ext>
            </a:extLst>
          </p:cNvPr>
          <p:cNvSpPr/>
          <p:nvPr/>
        </p:nvSpPr>
        <p:spPr>
          <a:xfrm>
            <a:off x="-21267" y="5613702"/>
            <a:ext cx="12662557" cy="3083665"/>
          </a:xfrm>
          <a:custGeom>
            <a:avLst/>
            <a:gdLst/>
            <a:ahLst/>
            <a:cxnLst/>
            <a:rect l="l" t="t" r="r" b="b"/>
            <a:pathLst>
              <a:path w="61424" h="32791" extrusionOk="0">
                <a:moveTo>
                  <a:pt x="61311" y="118"/>
                </a:moveTo>
                <a:lnTo>
                  <a:pt x="61305" y="32672"/>
                </a:lnTo>
                <a:lnTo>
                  <a:pt x="118" y="32672"/>
                </a:lnTo>
                <a:lnTo>
                  <a:pt x="118" y="704"/>
                </a:lnTo>
                <a:lnTo>
                  <a:pt x="61311" y="118"/>
                </a:lnTo>
                <a:close/>
                <a:moveTo>
                  <a:pt x="61364" y="0"/>
                </a:moveTo>
                <a:lnTo>
                  <a:pt x="59" y="586"/>
                </a:lnTo>
                <a:cubicBezTo>
                  <a:pt x="30" y="586"/>
                  <a:pt x="0" y="615"/>
                  <a:pt x="0" y="645"/>
                </a:cubicBezTo>
                <a:lnTo>
                  <a:pt x="0" y="32731"/>
                </a:lnTo>
                <a:cubicBezTo>
                  <a:pt x="0" y="32749"/>
                  <a:pt x="6" y="32760"/>
                  <a:pt x="18" y="32772"/>
                </a:cubicBezTo>
                <a:cubicBezTo>
                  <a:pt x="30" y="32784"/>
                  <a:pt x="47" y="32790"/>
                  <a:pt x="59" y="32790"/>
                </a:cubicBezTo>
                <a:lnTo>
                  <a:pt x="61364" y="32790"/>
                </a:lnTo>
                <a:cubicBezTo>
                  <a:pt x="61400" y="32790"/>
                  <a:pt x="61423" y="32766"/>
                  <a:pt x="61423" y="32731"/>
                </a:cubicBezTo>
                <a:lnTo>
                  <a:pt x="61423" y="59"/>
                </a:lnTo>
                <a:cubicBezTo>
                  <a:pt x="61423" y="42"/>
                  <a:pt x="61418" y="30"/>
                  <a:pt x="61406" y="18"/>
                </a:cubicBezTo>
                <a:cubicBezTo>
                  <a:pt x="61400" y="6"/>
                  <a:pt x="61382" y="0"/>
                  <a:pt x="613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8" name="Google Shape;168;p2">
            <a:extLst>
              <a:ext uri="{FF2B5EF4-FFF2-40B4-BE49-F238E27FC236}">
                <a16:creationId xmlns:a16="http://schemas.microsoft.com/office/drawing/2014/main" id="{CAA418ED-5CDC-5A4A-A22C-82274BB496A1}"/>
              </a:ext>
            </a:extLst>
          </p:cNvPr>
          <p:cNvSpPr/>
          <p:nvPr/>
        </p:nvSpPr>
        <p:spPr>
          <a:xfrm>
            <a:off x="-98336" y="6460632"/>
            <a:ext cx="514944" cy="73793"/>
          </a:xfrm>
          <a:custGeom>
            <a:avLst/>
            <a:gdLst/>
            <a:ahLst/>
            <a:cxnLst/>
            <a:rect l="l" t="t" r="r" b="b"/>
            <a:pathLst>
              <a:path w="3838" h="550" extrusionOk="0">
                <a:moveTo>
                  <a:pt x="3758" y="0"/>
                </a:moveTo>
                <a:cubicBezTo>
                  <a:pt x="3732" y="0"/>
                  <a:pt x="3707" y="3"/>
                  <a:pt x="3683" y="9"/>
                </a:cubicBezTo>
                <a:cubicBezTo>
                  <a:pt x="3583" y="15"/>
                  <a:pt x="3441" y="27"/>
                  <a:pt x="3270" y="50"/>
                </a:cubicBezTo>
                <a:cubicBezTo>
                  <a:pt x="2921" y="92"/>
                  <a:pt x="2442" y="175"/>
                  <a:pt x="1916" y="269"/>
                </a:cubicBezTo>
                <a:cubicBezTo>
                  <a:pt x="1389" y="364"/>
                  <a:pt x="911" y="435"/>
                  <a:pt x="562" y="476"/>
                </a:cubicBezTo>
                <a:cubicBezTo>
                  <a:pt x="213" y="512"/>
                  <a:pt x="0" y="523"/>
                  <a:pt x="0" y="535"/>
                </a:cubicBezTo>
                <a:cubicBezTo>
                  <a:pt x="35" y="544"/>
                  <a:pt x="73" y="549"/>
                  <a:pt x="111" y="549"/>
                </a:cubicBezTo>
                <a:cubicBezTo>
                  <a:pt x="125" y="549"/>
                  <a:pt x="140" y="549"/>
                  <a:pt x="154" y="547"/>
                </a:cubicBezTo>
                <a:cubicBezTo>
                  <a:pt x="248" y="547"/>
                  <a:pt x="390" y="547"/>
                  <a:pt x="568" y="535"/>
                </a:cubicBezTo>
                <a:cubicBezTo>
                  <a:pt x="1023" y="500"/>
                  <a:pt x="1478" y="441"/>
                  <a:pt x="1928" y="358"/>
                </a:cubicBezTo>
                <a:lnTo>
                  <a:pt x="3276" y="115"/>
                </a:lnTo>
                <a:cubicBezTo>
                  <a:pt x="3624" y="50"/>
                  <a:pt x="3837" y="21"/>
                  <a:pt x="3837" y="9"/>
                </a:cubicBezTo>
                <a:cubicBezTo>
                  <a:pt x="3811" y="3"/>
                  <a:pt x="3784" y="0"/>
                  <a:pt x="3758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0" name="Google Shape;170;p2">
            <a:extLst>
              <a:ext uri="{FF2B5EF4-FFF2-40B4-BE49-F238E27FC236}">
                <a16:creationId xmlns:a16="http://schemas.microsoft.com/office/drawing/2014/main" id="{20A51D20-0F66-0B4B-BCA8-263E02AC8019}"/>
              </a:ext>
            </a:extLst>
          </p:cNvPr>
          <p:cNvSpPr/>
          <p:nvPr/>
        </p:nvSpPr>
        <p:spPr>
          <a:xfrm>
            <a:off x="1758765" y="5389857"/>
            <a:ext cx="1366924" cy="19187"/>
          </a:xfrm>
          <a:custGeom>
            <a:avLst/>
            <a:gdLst/>
            <a:ahLst/>
            <a:cxnLst/>
            <a:rect l="l" t="t" r="r" b="b"/>
            <a:pathLst>
              <a:path w="10188" h="143" extrusionOk="0">
                <a:moveTo>
                  <a:pt x="10125" y="1"/>
                </a:moveTo>
                <a:cubicBezTo>
                  <a:pt x="10110" y="1"/>
                  <a:pt x="10096" y="2"/>
                  <a:pt x="10081" y="5"/>
                </a:cubicBezTo>
                <a:lnTo>
                  <a:pt x="9785" y="5"/>
                </a:lnTo>
                <a:lnTo>
                  <a:pt x="8697" y="17"/>
                </a:lnTo>
                <a:cubicBezTo>
                  <a:pt x="7775" y="28"/>
                  <a:pt x="6498" y="46"/>
                  <a:pt x="5091" y="52"/>
                </a:cubicBezTo>
                <a:cubicBezTo>
                  <a:pt x="4622" y="54"/>
                  <a:pt x="4168" y="55"/>
                  <a:pt x="3737" y="55"/>
                </a:cubicBezTo>
                <a:cubicBezTo>
                  <a:pt x="2875" y="55"/>
                  <a:pt x="2105" y="52"/>
                  <a:pt x="1490" y="52"/>
                </a:cubicBezTo>
                <a:lnTo>
                  <a:pt x="107" y="52"/>
                </a:lnTo>
                <a:cubicBezTo>
                  <a:pt x="101" y="22"/>
                  <a:pt x="79" y="9"/>
                  <a:pt x="56" y="9"/>
                </a:cubicBezTo>
                <a:cubicBezTo>
                  <a:pt x="28" y="9"/>
                  <a:pt x="0" y="28"/>
                  <a:pt x="0" y="64"/>
                </a:cubicBezTo>
                <a:cubicBezTo>
                  <a:pt x="0" y="96"/>
                  <a:pt x="27" y="114"/>
                  <a:pt x="54" y="114"/>
                </a:cubicBezTo>
                <a:cubicBezTo>
                  <a:pt x="78" y="114"/>
                  <a:pt x="101" y="100"/>
                  <a:pt x="107" y="70"/>
                </a:cubicBezTo>
                <a:lnTo>
                  <a:pt x="402" y="82"/>
                </a:lnTo>
                <a:cubicBezTo>
                  <a:pt x="657" y="93"/>
                  <a:pt x="1029" y="105"/>
                  <a:pt x="1490" y="111"/>
                </a:cubicBezTo>
                <a:cubicBezTo>
                  <a:pt x="2254" y="131"/>
                  <a:pt x="3262" y="142"/>
                  <a:pt x="4385" y="142"/>
                </a:cubicBezTo>
                <a:cubicBezTo>
                  <a:pt x="4618" y="142"/>
                  <a:pt x="4855" y="142"/>
                  <a:pt x="5097" y="141"/>
                </a:cubicBezTo>
                <a:cubicBezTo>
                  <a:pt x="6504" y="135"/>
                  <a:pt x="7775" y="105"/>
                  <a:pt x="8697" y="76"/>
                </a:cubicBezTo>
                <a:cubicBezTo>
                  <a:pt x="9159" y="64"/>
                  <a:pt x="9531" y="46"/>
                  <a:pt x="9791" y="34"/>
                </a:cubicBezTo>
                <a:lnTo>
                  <a:pt x="9785" y="34"/>
                </a:lnTo>
                <a:lnTo>
                  <a:pt x="10081" y="22"/>
                </a:lnTo>
                <a:cubicBezTo>
                  <a:pt x="10116" y="17"/>
                  <a:pt x="10152" y="17"/>
                  <a:pt x="10187" y="11"/>
                </a:cubicBezTo>
                <a:cubicBezTo>
                  <a:pt x="10167" y="4"/>
                  <a:pt x="10146" y="1"/>
                  <a:pt x="10125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2" name="Google Shape;172;p2">
            <a:extLst>
              <a:ext uri="{FF2B5EF4-FFF2-40B4-BE49-F238E27FC236}">
                <a16:creationId xmlns:a16="http://schemas.microsoft.com/office/drawing/2014/main" id="{DEF0FE7F-C0B3-0443-8ACE-F38A0E90CD59}"/>
              </a:ext>
            </a:extLst>
          </p:cNvPr>
          <p:cNvSpPr/>
          <p:nvPr/>
        </p:nvSpPr>
        <p:spPr>
          <a:xfrm>
            <a:off x="2563913" y="5614188"/>
            <a:ext cx="667228" cy="11941"/>
          </a:xfrm>
          <a:custGeom>
            <a:avLst/>
            <a:gdLst/>
            <a:ahLst/>
            <a:cxnLst/>
            <a:rect l="l" t="t" r="r" b="b"/>
            <a:pathLst>
              <a:path w="4973" h="89" extrusionOk="0">
                <a:moveTo>
                  <a:pt x="2489" y="0"/>
                </a:moveTo>
                <a:cubicBezTo>
                  <a:pt x="1112" y="0"/>
                  <a:pt x="0" y="24"/>
                  <a:pt x="0" y="47"/>
                </a:cubicBezTo>
                <a:cubicBezTo>
                  <a:pt x="0" y="71"/>
                  <a:pt x="1112" y="89"/>
                  <a:pt x="2489" y="89"/>
                </a:cubicBezTo>
                <a:cubicBezTo>
                  <a:pt x="3861" y="89"/>
                  <a:pt x="4973" y="71"/>
                  <a:pt x="4973" y="47"/>
                </a:cubicBezTo>
                <a:cubicBezTo>
                  <a:pt x="4973" y="24"/>
                  <a:pt x="3861" y="0"/>
                  <a:pt x="248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3" name="Google Shape;173;p2">
            <a:extLst>
              <a:ext uri="{FF2B5EF4-FFF2-40B4-BE49-F238E27FC236}">
                <a16:creationId xmlns:a16="http://schemas.microsoft.com/office/drawing/2014/main" id="{318AF46C-E749-0746-B6CB-C8EFC726E1B3}"/>
              </a:ext>
            </a:extLst>
          </p:cNvPr>
          <p:cNvSpPr/>
          <p:nvPr/>
        </p:nvSpPr>
        <p:spPr>
          <a:xfrm>
            <a:off x="3564945" y="5771167"/>
            <a:ext cx="165163" cy="12075"/>
          </a:xfrm>
          <a:custGeom>
            <a:avLst/>
            <a:gdLst/>
            <a:ahLst/>
            <a:cxnLst/>
            <a:rect l="l" t="t" r="r" b="b"/>
            <a:pathLst>
              <a:path w="1231" h="90" extrusionOk="0">
                <a:moveTo>
                  <a:pt x="616" y="1"/>
                </a:moveTo>
                <a:cubicBezTo>
                  <a:pt x="279" y="1"/>
                  <a:pt x="1" y="24"/>
                  <a:pt x="1" y="48"/>
                </a:cubicBezTo>
                <a:cubicBezTo>
                  <a:pt x="1" y="72"/>
                  <a:pt x="279" y="89"/>
                  <a:pt x="616" y="89"/>
                </a:cubicBezTo>
                <a:cubicBezTo>
                  <a:pt x="959" y="89"/>
                  <a:pt x="1231" y="72"/>
                  <a:pt x="1231" y="48"/>
                </a:cubicBezTo>
                <a:cubicBezTo>
                  <a:pt x="1231" y="24"/>
                  <a:pt x="959" y="1"/>
                  <a:pt x="61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4" name="Google Shape;174;p2">
            <a:extLst>
              <a:ext uri="{FF2B5EF4-FFF2-40B4-BE49-F238E27FC236}">
                <a16:creationId xmlns:a16="http://schemas.microsoft.com/office/drawing/2014/main" id="{AFEF8621-EE75-964C-AB4F-ADDBDBF72497}"/>
              </a:ext>
            </a:extLst>
          </p:cNvPr>
          <p:cNvSpPr/>
          <p:nvPr/>
        </p:nvSpPr>
        <p:spPr>
          <a:xfrm>
            <a:off x="4272553" y="5728367"/>
            <a:ext cx="310335" cy="12075"/>
          </a:xfrm>
          <a:custGeom>
            <a:avLst/>
            <a:gdLst/>
            <a:ahLst/>
            <a:cxnLst/>
            <a:rect l="l" t="t" r="r" b="b"/>
            <a:pathLst>
              <a:path w="2313" h="90" extrusionOk="0">
                <a:moveTo>
                  <a:pt x="1154" y="0"/>
                </a:moveTo>
                <a:cubicBezTo>
                  <a:pt x="515" y="0"/>
                  <a:pt x="1" y="18"/>
                  <a:pt x="1" y="42"/>
                </a:cubicBezTo>
                <a:cubicBezTo>
                  <a:pt x="1" y="71"/>
                  <a:pt x="515" y="89"/>
                  <a:pt x="1154" y="89"/>
                </a:cubicBezTo>
                <a:cubicBezTo>
                  <a:pt x="1792" y="89"/>
                  <a:pt x="2312" y="71"/>
                  <a:pt x="2312" y="42"/>
                </a:cubicBezTo>
                <a:cubicBezTo>
                  <a:pt x="2312" y="18"/>
                  <a:pt x="1792" y="0"/>
                  <a:pt x="1154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5" name="Google Shape;175;p2">
            <a:extLst>
              <a:ext uri="{FF2B5EF4-FFF2-40B4-BE49-F238E27FC236}">
                <a16:creationId xmlns:a16="http://schemas.microsoft.com/office/drawing/2014/main" id="{8F81F72C-121A-8448-9F22-B201E017D6E4}"/>
              </a:ext>
            </a:extLst>
          </p:cNvPr>
          <p:cNvSpPr/>
          <p:nvPr/>
        </p:nvSpPr>
        <p:spPr>
          <a:xfrm>
            <a:off x="4999813" y="6000296"/>
            <a:ext cx="676083" cy="12477"/>
          </a:xfrm>
          <a:custGeom>
            <a:avLst/>
            <a:gdLst/>
            <a:ahLst/>
            <a:cxnLst/>
            <a:rect l="l" t="t" r="r" b="b"/>
            <a:pathLst>
              <a:path w="5039" h="93" extrusionOk="0">
                <a:moveTo>
                  <a:pt x="3500" y="0"/>
                </a:moveTo>
                <a:cubicBezTo>
                  <a:pt x="3199" y="0"/>
                  <a:pt x="2868" y="2"/>
                  <a:pt x="2519" y="5"/>
                </a:cubicBezTo>
                <a:cubicBezTo>
                  <a:pt x="1822" y="5"/>
                  <a:pt x="1195" y="17"/>
                  <a:pt x="740" y="29"/>
                </a:cubicBezTo>
                <a:cubicBezTo>
                  <a:pt x="515" y="29"/>
                  <a:pt x="326" y="40"/>
                  <a:pt x="202" y="46"/>
                </a:cubicBezTo>
                <a:cubicBezTo>
                  <a:pt x="184" y="45"/>
                  <a:pt x="167" y="44"/>
                  <a:pt x="150" y="44"/>
                </a:cubicBezTo>
                <a:cubicBezTo>
                  <a:pt x="98" y="44"/>
                  <a:pt x="50" y="51"/>
                  <a:pt x="1" y="64"/>
                </a:cubicBezTo>
                <a:cubicBezTo>
                  <a:pt x="48" y="73"/>
                  <a:pt x="96" y="78"/>
                  <a:pt x="146" y="78"/>
                </a:cubicBezTo>
                <a:cubicBezTo>
                  <a:pt x="164" y="78"/>
                  <a:pt x="183" y="77"/>
                  <a:pt x="202" y="76"/>
                </a:cubicBezTo>
                <a:cubicBezTo>
                  <a:pt x="326" y="82"/>
                  <a:pt x="509" y="88"/>
                  <a:pt x="740" y="88"/>
                </a:cubicBezTo>
                <a:cubicBezTo>
                  <a:pt x="967" y="91"/>
                  <a:pt x="1239" y="92"/>
                  <a:pt x="1541" y="92"/>
                </a:cubicBezTo>
                <a:cubicBezTo>
                  <a:pt x="1842" y="92"/>
                  <a:pt x="2174" y="91"/>
                  <a:pt x="2519" y="88"/>
                </a:cubicBezTo>
                <a:cubicBezTo>
                  <a:pt x="3217" y="82"/>
                  <a:pt x="3844" y="76"/>
                  <a:pt x="4299" y="64"/>
                </a:cubicBezTo>
                <a:cubicBezTo>
                  <a:pt x="4530" y="58"/>
                  <a:pt x="4713" y="52"/>
                  <a:pt x="4843" y="46"/>
                </a:cubicBezTo>
                <a:cubicBezTo>
                  <a:pt x="4908" y="46"/>
                  <a:pt x="4973" y="40"/>
                  <a:pt x="5038" y="29"/>
                </a:cubicBezTo>
                <a:cubicBezTo>
                  <a:pt x="4973" y="17"/>
                  <a:pt x="4908" y="11"/>
                  <a:pt x="4837" y="11"/>
                </a:cubicBezTo>
                <a:cubicBezTo>
                  <a:pt x="4713" y="11"/>
                  <a:pt x="4530" y="5"/>
                  <a:pt x="4299" y="5"/>
                </a:cubicBezTo>
                <a:cubicBezTo>
                  <a:pt x="4071" y="2"/>
                  <a:pt x="3801" y="0"/>
                  <a:pt x="3500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6" name="Google Shape;176;p2">
            <a:extLst>
              <a:ext uri="{FF2B5EF4-FFF2-40B4-BE49-F238E27FC236}">
                <a16:creationId xmlns:a16="http://schemas.microsoft.com/office/drawing/2014/main" id="{422FAAE9-A200-8846-BC71-197209E9CBBC}"/>
              </a:ext>
            </a:extLst>
          </p:cNvPr>
          <p:cNvSpPr/>
          <p:nvPr/>
        </p:nvSpPr>
        <p:spPr>
          <a:xfrm>
            <a:off x="5797851" y="5987415"/>
            <a:ext cx="70708" cy="12075"/>
          </a:xfrm>
          <a:custGeom>
            <a:avLst/>
            <a:gdLst/>
            <a:ahLst/>
            <a:cxnLst/>
            <a:rect l="l" t="t" r="r" b="b"/>
            <a:pathLst>
              <a:path w="527" h="90" extrusionOk="0">
                <a:moveTo>
                  <a:pt x="261" y="0"/>
                </a:moveTo>
                <a:cubicBezTo>
                  <a:pt x="113" y="0"/>
                  <a:pt x="1" y="24"/>
                  <a:pt x="1" y="48"/>
                </a:cubicBezTo>
                <a:cubicBezTo>
                  <a:pt x="1" y="71"/>
                  <a:pt x="113" y="89"/>
                  <a:pt x="261" y="89"/>
                </a:cubicBezTo>
                <a:cubicBezTo>
                  <a:pt x="409" y="89"/>
                  <a:pt x="527" y="71"/>
                  <a:pt x="527" y="48"/>
                </a:cubicBezTo>
                <a:cubicBezTo>
                  <a:pt x="527" y="24"/>
                  <a:pt x="409" y="0"/>
                  <a:pt x="261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7" name="Google Shape;177;p2">
            <a:extLst>
              <a:ext uri="{FF2B5EF4-FFF2-40B4-BE49-F238E27FC236}">
                <a16:creationId xmlns:a16="http://schemas.microsoft.com/office/drawing/2014/main" id="{AE547D3F-21D1-1441-B2E6-A903B4CCFD42}"/>
              </a:ext>
            </a:extLst>
          </p:cNvPr>
          <p:cNvSpPr/>
          <p:nvPr/>
        </p:nvSpPr>
        <p:spPr>
          <a:xfrm>
            <a:off x="5595524" y="6146273"/>
            <a:ext cx="1466880" cy="88820"/>
          </a:xfrm>
          <a:custGeom>
            <a:avLst/>
            <a:gdLst/>
            <a:ahLst/>
            <a:cxnLst/>
            <a:rect l="l" t="t" r="r" b="b"/>
            <a:pathLst>
              <a:path w="10933" h="662" extrusionOk="0">
                <a:moveTo>
                  <a:pt x="10879" y="0"/>
                </a:moveTo>
                <a:cubicBezTo>
                  <a:pt x="10860" y="0"/>
                  <a:pt x="10841" y="2"/>
                  <a:pt x="10821" y="5"/>
                </a:cubicBezTo>
                <a:lnTo>
                  <a:pt x="10501" y="22"/>
                </a:lnTo>
                <a:cubicBezTo>
                  <a:pt x="10229" y="40"/>
                  <a:pt x="9827" y="58"/>
                  <a:pt x="9331" y="64"/>
                </a:cubicBezTo>
                <a:cubicBezTo>
                  <a:pt x="9198" y="65"/>
                  <a:pt x="9058" y="66"/>
                  <a:pt x="8912" y="66"/>
                </a:cubicBezTo>
                <a:cubicBezTo>
                  <a:pt x="8513" y="66"/>
                  <a:pt x="8067" y="61"/>
                  <a:pt x="7587" y="52"/>
                </a:cubicBezTo>
                <a:cubicBezTo>
                  <a:pt x="7083" y="43"/>
                  <a:pt x="6541" y="30"/>
                  <a:pt x="5971" y="30"/>
                </a:cubicBezTo>
                <a:cubicBezTo>
                  <a:pt x="5799" y="30"/>
                  <a:pt x="5623" y="32"/>
                  <a:pt x="5446" y="34"/>
                </a:cubicBezTo>
                <a:cubicBezTo>
                  <a:pt x="4151" y="52"/>
                  <a:pt x="2863" y="158"/>
                  <a:pt x="1580" y="359"/>
                </a:cubicBezTo>
                <a:cubicBezTo>
                  <a:pt x="1089" y="430"/>
                  <a:pt x="693" y="507"/>
                  <a:pt x="421" y="566"/>
                </a:cubicBezTo>
                <a:cubicBezTo>
                  <a:pt x="285" y="590"/>
                  <a:pt x="178" y="614"/>
                  <a:pt x="107" y="631"/>
                </a:cubicBezTo>
                <a:cubicBezTo>
                  <a:pt x="72" y="637"/>
                  <a:pt x="36" y="649"/>
                  <a:pt x="1" y="661"/>
                </a:cubicBezTo>
                <a:cubicBezTo>
                  <a:pt x="36" y="661"/>
                  <a:pt x="72" y="661"/>
                  <a:pt x="107" y="649"/>
                </a:cubicBezTo>
                <a:lnTo>
                  <a:pt x="427" y="596"/>
                </a:lnTo>
                <a:cubicBezTo>
                  <a:pt x="699" y="549"/>
                  <a:pt x="1095" y="490"/>
                  <a:pt x="1585" y="419"/>
                </a:cubicBezTo>
                <a:cubicBezTo>
                  <a:pt x="2868" y="241"/>
                  <a:pt x="4157" y="141"/>
                  <a:pt x="5452" y="123"/>
                </a:cubicBezTo>
                <a:cubicBezTo>
                  <a:pt x="5672" y="120"/>
                  <a:pt x="5890" y="118"/>
                  <a:pt x="6105" y="118"/>
                </a:cubicBezTo>
                <a:cubicBezTo>
                  <a:pt x="6623" y="118"/>
                  <a:pt x="7122" y="126"/>
                  <a:pt x="7587" y="135"/>
                </a:cubicBezTo>
                <a:cubicBezTo>
                  <a:pt x="7837" y="139"/>
                  <a:pt x="8078" y="141"/>
                  <a:pt x="8308" y="141"/>
                </a:cubicBezTo>
                <a:cubicBezTo>
                  <a:pt x="8681" y="141"/>
                  <a:pt x="9024" y="136"/>
                  <a:pt x="9331" y="129"/>
                </a:cubicBezTo>
                <a:cubicBezTo>
                  <a:pt x="9827" y="111"/>
                  <a:pt x="10229" y="88"/>
                  <a:pt x="10507" y="58"/>
                </a:cubicBezTo>
                <a:cubicBezTo>
                  <a:pt x="10643" y="46"/>
                  <a:pt x="10750" y="28"/>
                  <a:pt x="10826" y="22"/>
                </a:cubicBezTo>
                <a:cubicBezTo>
                  <a:pt x="10862" y="17"/>
                  <a:pt x="10897" y="11"/>
                  <a:pt x="10933" y="5"/>
                </a:cubicBezTo>
                <a:cubicBezTo>
                  <a:pt x="10915" y="2"/>
                  <a:pt x="10897" y="0"/>
                  <a:pt x="1087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8" name="Google Shape;178;p2">
            <a:extLst>
              <a:ext uri="{FF2B5EF4-FFF2-40B4-BE49-F238E27FC236}">
                <a16:creationId xmlns:a16="http://schemas.microsoft.com/office/drawing/2014/main" id="{99232FEC-F460-2B4E-B884-777184769366}"/>
              </a:ext>
            </a:extLst>
          </p:cNvPr>
          <p:cNvSpPr/>
          <p:nvPr/>
        </p:nvSpPr>
        <p:spPr>
          <a:xfrm>
            <a:off x="6799019" y="6384825"/>
            <a:ext cx="86540" cy="12075"/>
          </a:xfrm>
          <a:custGeom>
            <a:avLst/>
            <a:gdLst/>
            <a:ahLst/>
            <a:cxnLst/>
            <a:rect l="l" t="t" r="r" b="b"/>
            <a:pathLst>
              <a:path w="645" h="90" extrusionOk="0">
                <a:moveTo>
                  <a:pt x="325" y="0"/>
                </a:moveTo>
                <a:cubicBezTo>
                  <a:pt x="142" y="0"/>
                  <a:pt x="0" y="18"/>
                  <a:pt x="0" y="42"/>
                </a:cubicBezTo>
                <a:cubicBezTo>
                  <a:pt x="0" y="65"/>
                  <a:pt x="148" y="89"/>
                  <a:pt x="325" y="89"/>
                </a:cubicBezTo>
                <a:cubicBezTo>
                  <a:pt x="497" y="89"/>
                  <a:pt x="644" y="65"/>
                  <a:pt x="644" y="42"/>
                </a:cubicBezTo>
                <a:cubicBezTo>
                  <a:pt x="644" y="18"/>
                  <a:pt x="503" y="0"/>
                  <a:pt x="325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9" name="Google Shape;179;p2">
            <a:extLst>
              <a:ext uri="{FF2B5EF4-FFF2-40B4-BE49-F238E27FC236}">
                <a16:creationId xmlns:a16="http://schemas.microsoft.com/office/drawing/2014/main" id="{5BC18124-B13B-0F42-A82F-6BC9287F3EA4}"/>
              </a:ext>
            </a:extLst>
          </p:cNvPr>
          <p:cNvSpPr/>
          <p:nvPr/>
        </p:nvSpPr>
        <p:spPr>
          <a:xfrm>
            <a:off x="6991686" y="6359467"/>
            <a:ext cx="577601" cy="11941"/>
          </a:xfrm>
          <a:custGeom>
            <a:avLst/>
            <a:gdLst/>
            <a:ahLst/>
            <a:cxnLst/>
            <a:rect l="l" t="t" r="r" b="b"/>
            <a:pathLst>
              <a:path w="4305" h="89" extrusionOk="0">
                <a:moveTo>
                  <a:pt x="2153" y="0"/>
                </a:moveTo>
                <a:cubicBezTo>
                  <a:pt x="1562" y="0"/>
                  <a:pt x="1018" y="0"/>
                  <a:pt x="633" y="6"/>
                </a:cubicBezTo>
                <a:cubicBezTo>
                  <a:pt x="438" y="6"/>
                  <a:pt x="279" y="12"/>
                  <a:pt x="172" y="18"/>
                </a:cubicBezTo>
                <a:cubicBezTo>
                  <a:pt x="113" y="18"/>
                  <a:pt x="54" y="24"/>
                  <a:pt x="1" y="36"/>
                </a:cubicBezTo>
                <a:cubicBezTo>
                  <a:pt x="54" y="48"/>
                  <a:pt x="113" y="53"/>
                  <a:pt x="166" y="53"/>
                </a:cubicBezTo>
                <a:cubicBezTo>
                  <a:pt x="279" y="59"/>
                  <a:pt x="432" y="65"/>
                  <a:pt x="627" y="71"/>
                </a:cubicBezTo>
                <a:cubicBezTo>
                  <a:pt x="1018" y="77"/>
                  <a:pt x="1556" y="83"/>
                  <a:pt x="2153" y="89"/>
                </a:cubicBezTo>
                <a:cubicBezTo>
                  <a:pt x="2744" y="89"/>
                  <a:pt x="3282" y="89"/>
                  <a:pt x="3672" y="83"/>
                </a:cubicBezTo>
                <a:cubicBezTo>
                  <a:pt x="3867" y="83"/>
                  <a:pt x="4027" y="71"/>
                  <a:pt x="4133" y="71"/>
                </a:cubicBezTo>
                <a:cubicBezTo>
                  <a:pt x="4193" y="71"/>
                  <a:pt x="4246" y="65"/>
                  <a:pt x="4305" y="53"/>
                </a:cubicBezTo>
                <a:cubicBezTo>
                  <a:pt x="4261" y="40"/>
                  <a:pt x="4220" y="34"/>
                  <a:pt x="4177" y="34"/>
                </a:cubicBezTo>
                <a:cubicBezTo>
                  <a:pt x="4163" y="34"/>
                  <a:pt x="4148" y="34"/>
                  <a:pt x="4133" y="36"/>
                </a:cubicBezTo>
                <a:cubicBezTo>
                  <a:pt x="4027" y="30"/>
                  <a:pt x="3867" y="24"/>
                  <a:pt x="3672" y="18"/>
                </a:cubicBezTo>
                <a:cubicBezTo>
                  <a:pt x="3282" y="12"/>
                  <a:pt x="2744" y="0"/>
                  <a:pt x="215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0" name="Google Shape;180;p2">
            <a:extLst>
              <a:ext uri="{FF2B5EF4-FFF2-40B4-BE49-F238E27FC236}">
                <a16:creationId xmlns:a16="http://schemas.microsoft.com/office/drawing/2014/main" id="{81232163-D8AF-9A4A-8CF8-7BEB93A4336A}"/>
              </a:ext>
            </a:extLst>
          </p:cNvPr>
          <p:cNvSpPr/>
          <p:nvPr/>
        </p:nvSpPr>
        <p:spPr>
          <a:xfrm>
            <a:off x="7136856" y="6156335"/>
            <a:ext cx="157247" cy="12075"/>
          </a:xfrm>
          <a:custGeom>
            <a:avLst/>
            <a:gdLst/>
            <a:ahLst/>
            <a:cxnLst/>
            <a:rect l="l" t="t" r="r" b="b"/>
            <a:pathLst>
              <a:path w="1172" h="90" extrusionOk="0">
                <a:moveTo>
                  <a:pt x="586" y="1"/>
                </a:moveTo>
                <a:cubicBezTo>
                  <a:pt x="267" y="1"/>
                  <a:pt x="1" y="24"/>
                  <a:pt x="1" y="48"/>
                </a:cubicBezTo>
                <a:cubicBezTo>
                  <a:pt x="1" y="72"/>
                  <a:pt x="261" y="89"/>
                  <a:pt x="586" y="89"/>
                </a:cubicBezTo>
                <a:cubicBezTo>
                  <a:pt x="911" y="89"/>
                  <a:pt x="1171" y="72"/>
                  <a:pt x="1171" y="48"/>
                </a:cubicBezTo>
                <a:cubicBezTo>
                  <a:pt x="1171" y="24"/>
                  <a:pt x="911" y="1"/>
                  <a:pt x="58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1" name="Google Shape;181;p2">
            <a:extLst>
              <a:ext uri="{FF2B5EF4-FFF2-40B4-BE49-F238E27FC236}">
                <a16:creationId xmlns:a16="http://schemas.microsoft.com/office/drawing/2014/main" id="{425C1C0E-91C2-A242-8E1E-2C9414A1286F}"/>
              </a:ext>
            </a:extLst>
          </p:cNvPr>
          <p:cNvSpPr/>
          <p:nvPr/>
        </p:nvSpPr>
        <p:spPr>
          <a:xfrm>
            <a:off x="6622050" y="6623647"/>
            <a:ext cx="349916" cy="11539"/>
          </a:xfrm>
          <a:custGeom>
            <a:avLst/>
            <a:gdLst/>
            <a:ahLst/>
            <a:cxnLst/>
            <a:rect l="l" t="t" r="r" b="b"/>
            <a:pathLst>
              <a:path w="2608" h="86" extrusionOk="0">
                <a:moveTo>
                  <a:pt x="1307" y="0"/>
                </a:moveTo>
                <a:cubicBezTo>
                  <a:pt x="947" y="0"/>
                  <a:pt x="621" y="0"/>
                  <a:pt x="385" y="6"/>
                </a:cubicBezTo>
                <a:cubicBezTo>
                  <a:pt x="148" y="18"/>
                  <a:pt x="1" y="24"/>
                  <a:pt x="1" y="36"/>
                </a:cubicBezTo>
                <a:cubicBezTo>
                  <a:pt x="1" y="47"/>
                  <a:pt x="148" y="59"/>
                  <a:pt x="385" y="71"/>
                </a:cubicBezTo>
                <a:cubicBezTo>
                  <a:pt x="615" y="77"/>
                  <a:pt x="947" y="83"/>
                  <a:pt x="1307" y="83"/>
                </a:cubicBezTo>
                <a:cubicBezTo>
                  <a:pt x="1413" y="85"/>
                  <a:pt x="1515" y="85"/>
                  <a:pt x="1614" y="85"/>
                </a:cubicBezTo>
                <a:cubicBezTo>
                  <a:pt x="1851" y="85"/>
                  <a:pt x="2062" y="81"/>
                  <a:pt x="2230" y="77"/>
                </a:cubicBezTo>
                <a:cubicBezTo>
                  <a:pt x="2466" y="65"/>
                  <a:pt x="2608" y="59"/>
                  <a:pt x="2608" y="47"/>
                </a:cubicBezTo>
                <a:cubicBezTo>
                  <a:pt x="2608" y="36"/>
                  <a:pt x="2460" y="24"/>
                  <a:pt x="2224" y="12"/>
                </a:cubicBezTo>
                <a:cubicBezTo>
                  <a:pt x="1993" y="6"/>
                  <a:pt x="1668" y="0"/>
                  <a:pt x="1307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2" name="Google Shape;182;p2">
            <a:extLst>
              <a:ext uri="{FF2B5EF4-FFF2-40B4-BE49-F238E27FC236}">
                <a16:creationId xmlns:a16="http://schemas.microsoft.com/office/drawing/2014/main" id="{4982AB1F-53B2-0D45-9DF5-CB2ABF05808C}"/>
              </a:ext>
            </a:extLst>
          </p:cNvPr>
          <p:cNvSpPr/>
          <p:nvPr/>
        </p:nvSpPr>
        <p:spPr>
          <a:xfrm>
            <a:off x="7081311" y="6612511"/>
            <a:ext cx="99285" cy="11941"/>
          </a:xfrm>
          <a:custGeom>
            <a:avLst/>
            <a:gdLst/>
            <a:ahLst/>
            <a:cxnLst/>
            <a:rect l="l" t="t" r="r" b="b"/>
            <a:pathLst>
              <a:path w="740" h="89" extrusionOk="0">
                <a:moveTo>
                  <a:pt x="373" y="0"/>
                </a:moveTo>
                <a:cubicBezTo>
                  <a:pt x="172" y="0"/>
                  <a:pt x="1" y="18"/>
                  <a:pt x="1" y="42"/>
                </a:cubicBezTo>
                <a:cubicBezTo>
                  <a:pt x="1" y="65"/>
                  <a:pt x="166" y="89"/>
                  <a:pt x="373" y="89"/>
                </a:cubicBezTo>
                <a:cubicBezTo>
                  <a:pt x="574" y="89"/>
                  <a:pt x="740" y="65"/>
                  <a:pt x="740" y="42"/>
                </a:cubicBezTo>
                <a:cubicBezTo>
                  <a:pt x="740" y="18"/>
                  <a:pt x="574" y="0"/>
                  <a:pt x="37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3" name="Google Shape;183;p2">
            <a:extLst>
              <a:ext uri="{FF2B5EF4-FFF2-40B4-BE49-F238E27FC236}">
                <a16:creationId xmlns:a16="http://schemas.microsoft.com/office/drawing/2014/main" id="{23F74287-B56A-2F47-AD31-8FC8BD488C00}"/>
              </a:ext>
            </a:extLst>
          </p:cNvPr>
          <p:cNvSpPr/>
          <p:nvPr/>
        </p:nvSpPr>
        <p:spPr>
          <a:xfrm>
            <a:off x="3067" y="6032135"/>
            <a:ext cx="12615143" cy="2681083"/>
          </a:xfrm>
          <a:custGeom>
            <a:avLst/>
            <a:gdLst/>
            <a:ahLst/>
            <a:cxnLst/>
            <a:rect l="l" t="t" r="r" b="b"/>
            <a:pathLst>
              <a:path w="61194" h="25826" extrusionOk="0">
                <a:moveTo>
                  <a:pt x="25252" y="1"/>
                </a:moveTo>
                <a:cubicBezTo>
                  <a:pt x="12487" y="1"/>
                  <a:pt x="2684" y="953"/>
                  <a:pt x="438" y="1183"/>
                </a:cubicBezTo>
                <a:cubicBezTo>
                  <a:pt x="219" y="1207"/>
                  <a:pt x="71" y="1225"/>
                  <a:pt x="0" y="1231"/>
                </a:cubicBezTo>
                <a:lnTo>
                  <a:pt x="0" y="25826"/>
                </a:lnTo>
                <a:lnTo>
                  <a:pt x="61193" y="25826"/>
                </a:lnTo>
                <a:lnTo>
                  <a:pt x="61193" y="3034"/>
                </a:lnTo>
                <a:cubicBezTo>
                  <a:pt x="48937" y="675"/>
                  <a:pt x="36036" y="1"/>
                  <a:pt x="252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4" name="Google Shape;184;p2">
            <a:extLst>
              <a:ext uri="{FF2B5EF4-FFF2-40B4-BE49-F238E27FC236}">
                <a16:creationId xmlns:a16="http://schemas.microsoft.com/office/drawing/2014/main" id="{EC7B6963-130A-4342-8DFF-9AA430BFFF53}"/>
              </a:ext>
            </a:extLst>
          </p:cNvPr>
          <p:cNvSpPr/>
          <p:nvPr/>
        </p:nvSpPr>
        <p:spPr>
          <a:xfrm>
            <a:off x="34158" y="6326494"/>
            <a:ext cx="5104765" cy="649383"/>
          </a:xfrm>
          <a:custGeom>
            <a:avLst/>
            <a:gdLst/>
            <a:ahLst/>
            <a:cxnLst/>
            <a:rect l="l" t="t" r="r" b="b"/>
            <a:pathLst>
              <a:path w="38047" h="4840" extrusionOk="0">
                <a:moveTo>
                  <a:pt x="4335" y="0"/>
                </a:moveTo>
                <a:lnTo>
                  <a:pt x="4335" y="0"/>
                </a:lnTo>
                <a:cubicBezTo>
                  <a:pt x="3241" y="361"/>
                  <a:pt x="2265" y="1159"/>
                  <a:pt x="1396" y="1869"/>
                </a:cubicBezTo>
                <a:cubicBezTo>
                  <a:pt x="1047" y="2146"/>
                  <a:pt x="722" y="2448"/>
                  <a:pt x="421" y="2779"/>
                </a:cubicBezTo>
                <a:cubicBezTo>
                  <a:pt x="279" y="2939"/>
                  <a:pt x="101" y="3134"/>
                  <a:pt x="60" y="3347"/>
                </a:cubicBezTo>
                <a:cubicBezTo>
                  <a:pt x="1" y="3607"/>
                  <a:pt x="261" y="3666"/>
                  <a:pt x="468" y="3690"/>
                </a:cubicBezTo>
                <a:cubicBezTo>
                  <a:pt x="509" y="3690"/>
                  <a:pt x="539" y="3737"/>
                  <a:pt x="515" y="3778"/>
                </a:cubicBezTo>
                <a:cubicBezTo>
                  <a:pt x="480" y="3855"/>
                  <a:pt x="444" y="3944"/>
                  <a:pt x="403" y="4021"/>
                </a:cubicBezTo>
                <a:cubicBezTo>
                  <a:pt x="468" y="4044"/>
                  <a:pt x="533" y="4062"/>
                  <a:pt x="598" y="4080"/>
                </a:cubicBezTo>
                <a:cubicBezTo>
                  <a:pt x="634" y="4092"/>
                  <a:pt x="651" y="4133"/>
                  <a:pt x="634" y="4169"/>
                </a:cubicBezTo>
                <a:cubicBezTo>
                  <a:pt x="539" y="4358"/>
                  <a:pt x="421" y="4541"/>
                  <a:pt x="285" y="4707"/>
                </a:cubicBezTo>
                <a:cubicBezTo>
                  <a:pt x="471" y="4804"/>
                  <a:pt x="704" y="4840"/>
                  <a:pt x="943" y="4840"/>
                </a:cubicBezTo>
                <a:cubicBezTo>
                  <a:pt x="1258" y="4840"/>
                  <a:pt x="1585" y="4777"/>
                  <a:pt x="1834" y="4707"/>
                </a:cubicBezTo>
                <a:cubicBezTo>
                  <a:pt x="1976" y="4665"/>
                  <a:pt x="2147" y="4618"/>
                  <a:pt x="2253" y="4517"/>
                </a:cubicBezTo>
                <a:cubicBezTo>
                  <a:pt x="2348" y="4405"/>
                  <a:pt x="2437" y="4293"/>
                  <a:pt x="2514" y="4169"/>
                </a:cubicBezTo>
                <a:cubicBezTo>
                  <a:pt x="2644" y="3997"/>
                  <a:pt x="2857" y="3926"/>
                  <a:pt x="3058" y="3897"/>
                </a:cubicBezTo>
                <a:cubicBezTo>
                  <a:pt x="3175" y="3881"/>
                  <a:pt x="3294" y="3873"/>
                  <a:pt x="3413" y="3873"/>
                </a:cubicBezTo>
                <a:cubicBezTo>
                  <a:pt x="3563" y="3873"/>
                  <a:pt x="3713" y="3885"/>
                  <a:pt x="3862" y="3908"/>
                </a:cubicBezTo>
                <a:cubicBezTo>
                  <a:pt x="4246" y="3956"/>
                  <a:pt x="4630" y="3985"/>
                  <a:pt x="5015" y="4009"/>
                </a:cubicBezTo>
                <a:cubicBezTo>
                  <a:pt x="5842" y="4068"/>
                  <a:pt x="6676" y="4115"/>
                  <a:pt x="7504" y="4151"/>
                </a:cubicBezTo>
                <a:cubicBezTo>
                  <a:pt x="8801" y="4206"/>
                  <a:pt x="10102" y="4251"/>
                  <a:pt x="11403" y="4251"/>
                </a:cubicBezTo>
                <a:cubicBezTo>
                  <a:pt x="11769" y="4251"/>
                  <a:pt x="12134" y="4247"/>
                  <a:pt x="12500" y="4239"/>
                </a:cubicBezTo>
                <a:cubicBezTo>
                  <a:pt x="13262" y="4228"/>
                  <a:pt x="14049" y="4239"/>
                  <a:pt x="14805" y="4145"/>
                </a:cubicBezTo>
                <a:cubicBezTo>
                  <a:pt x="14901" y="4135"/>
                  <a:pt x="15060" y="4104"/>
                  <a:pt x="15212" y="4104"/>
                </a:cubicBezTo>
                <a:cubicBezTo>
                  <a:pt x="15410" y="4104"/>
                  <a:pt x="15594" y="4156"/>
                  <a:pt x="15604" y="4370"/>
                </a:cubicBezTo>
                <a:cubicBezTo>
                  <a:pt x="15609" y="4571"/>
                  <a:pt x="16295" y="4612"/>
                  <a:pt x="16473" y="4630"/>
                </a:cubicBezTo>
                <a:cubicBezTo>
                  <a:pt x="16626" y="4651"/>
                  <a:pt x="16781" y="4662"/>
                  <a:pt x="16936" y="4662"/>
                </a:cubicBezTo>
                <a:cubicBezTo>
                  <a:pt x="17121" y="4662"/>
                  <a:pt x="17306" y="4647"/>
                  <a:pt x="17490" y="4618"/>
                </a:cubicBezTo>
                <a:cubicBezTo>
                  <a:pt x="17909" y="4535"/>
                  <a:pt x="18164" y="4364"/>
                  <a:pt x="18406" y="4009"/>
                </a:cubicBezTo>
                <a:cubicBezTo>
                  <a:pt x="18554" y="3755"/>
                  <a:pt x="18779" y="3554"/>
                  <a:pt x="19050" y="3429"/>
                </a:cubicBezTo>
                <a:cubicBezTo>
                  <a:pt x="19701" y="3128"/>
                  <a:pt x="20487" y="3122"/>
                  <a:pt x="21191" y="3063"/>
                </a:cubicBezTo>
                <a:cubicBezTo>
                  <a:pt x="22050" y="2999"/>
                  <a:pt x="22914" y="2973"/>
                  <a:pt x="23775" y="2973"/>
                </a:cubicBezTo>
                <a:cubicBezTo>
                  <a:pt x="23867" y="2973"/>
                  <a:pt x="23960" y="2974"/>
                  <a:pt x="24052" y="2974"/>
                </a:cubicBezTo>
                <a:cubicBezTo>
                  <a:pt x="25512" y="2988"/>
                  <a:pt x="26975" y="3057"/>
                  <a:pt x="28436" y="3057"/>
                </a:cubicBezTo>
                <a:cubicBezTo>
                  <a:pt x="28887" y="3057"/>
                  <a:pt x="29337" y="3050"/>
                  <a:pt x="29787" y="3033"/>
                </a:cubicBezTo>
                <a:cubicBezTo>
                  <a:pt x="31153" y="2985"/>
                  <a:pt x="32480" y="2438"/>
                  <a:pt x="33848" y="2438"/>
                </a:cubicBezTo>
                <a:cubicBezTo>
                  <a:pt x="33978" y="2438"/>
                  <a:pt x="34108" y="2443"/>
                  <a:pt x="34239" y="2454"/>
                </a:cubicBezTo>
                <a:cubicBezTo>
                  <a:pt x="34801" y="2495"/>
                  <a:pt x="35262" y="2685"/>
                  <a:pt x="35753" y="2933"/>
                </a:cubicBezTo>
                <a:cubicBezTo>
                  <a:pt x="36168" y="3140"/>
                  <a:pt x="36700" y="3439"/>
                  <a:pt x="37197" y="3439"/>
                </a:cubicBezTo>
                <a:cubicBezTo>
                  <a:pt x="37280" y="3439"/>
                  <a:pt x="37363" y="3430"/>
                  <a:pt x="37444" y="3412"/>
                </a:cubicBezTo>
                <a:cubicBezTo>
                  <a:pt x="37609" y="3376"/>
                  <a:pt x="37757" y="3299"/>
                  <a:pt x="37870" y="3175"/>
                </a:cubicBezTo>
                <a:cubicBezTo>
                  <a:pt x="37929" y="3116"/>
                  <a:pt x="37976" y="3045"/>
                  <a:pt x="38017" y="2968"/>
                </a:cubicBezTo>
                <a:cubicBezTo>
                  <a:pt x="38047" y="2903"/>
                  <a:pt x="37751" y="2803"/>
                  <a:pt x="37745" y="2803"/>
                </a:cubicBezTo>
                <a:cubicBezTo>
                  <a:pt x="37432" y="2714"/>
                  <a:pt x="37101" y="2732"/>
                  <a:pt x="36788" y="2655"/>
                </a:cubicBezTo>
                <a:cubicBezTo>
                  <a:pt x="35924" y="2442"/>
                  <a:pt x="35103" y="2093"/>
                  <a:pt x="34245" y="1875"/>
                </a:cubicBezTo>
                <a:cubicBezTo>
                  <a:pt x="32575" y="1450"/>
                  <a:pt x="30843" y="1365"/>
                  <a:pt x="29126" y="1365"/>
                </a:cubicBezTo>
                <a:cubicBezTo>
                  <a:pt x="29001" y="1365"/>
                  <a:pt x="28877" y="1365"/>
                  <a:pt x="28753" y="1366"/>
                </a:cubicBezTo>
                <a:cubicBezTo>
                  <a:pt x="27681" y="1373"/>
                  <a:pt x="26613" y="1380"/>
                  <a:pt x="25544" y="1380"/>
                </a:cubicBezTo>
                <a:cubicBezTo>
                  <a:pt x="24762" y="1380"/>
                  <a:pt x="23980" y="1376"/>
                  <a:pt x="23195" y="1366"/>
                </a:cubicBezTo>
                <a:cubicBezTo>
                  <a:pt x="22054" y="1352"/>
                  <a:pt x="20913" y="1345"/>
                  <a:pt x="19771" y="1345"/>
                </a:cubicBezTo>
                <a:cubicBezTo>
                  <a:pt x="17044" y="1345"/>
                  <a:pt x="14315" y="1384"/>
                  <a:pt x="11589" y="1455"/>
                </a:cubicBezTo>
                <a:cubicBezTo>
                  <a:pt x="10866" y="1473"/>
                  <a:pt x="10147" y="1481"/>
                  <a:pt x="9426" y="1481"/>
                </a:cubicBezTo>
                <a:cubicBezTo>
                  <a:pt x="9203" y="1481"/>
                  <a:pt x="8980" y="1480"/>
                  <a:pt x="8757" y="1478"/>
                </a:cubicBezTo>
                <a:cubicBezTo>
                  <a:pt x="8149" y="1474"/>
                  <a:pt x="7531" y="1446"/>
                  <a:pt x="6916" y="1446"/>
                </a:cubicBezTo>
                <a:cubicBezTo>
                  <a:pt x="6616" y="1446"/>
                  <a:pt x="6316" y="1453"/>
                  <a:pt x="6020" y="1472"/>
                </a:cubicBezTo>
                <a:cubicBezTo>
                  <a:pt x="5856" y="1483"/>
                  <a:pt x="5675" y="1498"/>
                  <a:pt x="5493" y="1498"/>
                </a:cubicBezTo>
                <a:cubicBezTo>
                  <a:pt x="5084" y="1498"/>
                  <a:pt x="4670" y="1423"/>
                  <a:pt x="4441" y="1059"/>
                </a:cubicBezTo>
                <a:cubicBezTo>
                  <a:pt x="4228" y="745"/>
                  <a:pt x="4193" y="349"/>
                  <a:pt x="4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5" name="Google Shape;185;p2">
            <a:extLst>
              <a:ext uri="{FF2B5EF4-FFF2-40B4-BE49-F238E27FC236}">
                <a16:creationId xmlns:a16="http://schemas.microsoft.com/office/drawing/2014/main" id="{4A73055B-F073-284C-885B-A9C15BBCCA22}"/>
              </a:ext>
            </a:extLst>
          </p:cNvPr>
          <p:cNvSpPr/>
          <p:nvPr/>
        </p:nvSpPr>
        <p:spPr>
          <a:xfrm>
            <a:off x="-21267" y="6016303"/>
            <a:ext cx="12662557" cy="2620808"/>
          </a:xfrm>
          <a:custGeom>
            <a:avLst/>
            <a:gdLst/>
            <a:ahLst/>
            <a:cxnLst/>
            <a:rect l="l" t="t" r="r" b="b"/>
            <a:pathLst>
              <a:path w="61424" h="26063" extrusionOk="0">
                <a:moveTo>
                  <a:pt x="25252" y="125"/>
                </a:moveTo>
                <a:cubicBezTo>
                  <a:pt x="25291" y="125"/>
                  <a:pt x="25330" y="125"/>
                  <a:pt x="25370" y="125"/>
                </a:cubicBezTo>
                <a:cubicBezTo>
                  <a:pt x="36154" y="125"/>
                  <a:pt x="49055" y="799"/>
                  <a:pt x="61311" y="3152"/>
                </a:cubicBezTo>
                <a:lnTo>
                  <a:pt x="61311" y="25950"/>
                </a:lnTo>
                <a:lnTo>
                  <a:pt x="118" y="25950"/>
                </a:lnTo>
                <a:lnTo>
                  <a:pt x="118" y="1355"/>
                </a:lnTo>
                <a:cubicBezTo>
                  <a:pt x="195" y="1343"/>
                  <a:pt x="337" y="1331"/>
                  <a:pt x="556" y="1307"/>
                </a:cubicBezTo>
                <a:cubicBezTo>
                  <a:pt x="2796" y="1071"/>
                  <a:pt x="12545" y="125"/>
                  <a:pt x="25252" y="125"/>
                </a:cubicBezTo>
                <a:close/>
                <a:moveTo>
                  <a:pt x="25370" y="1"/>
                </a:moveTo>
                <a:cubicBezTo>
                  <a:pt x="10772" y="1"/>
                  <a:pt x="53" y="1242"/>
                  <a:pt x="53" y="1242"/>
                </a:cubicBezTo>
                <a:cubicBezTo>
                  <a:pt x="24" y="1248"/>
                  <a:pt x="0" y="1272"/>
                  <a:pt x="0" y="1301"/>
                </a:cubicBezTo>
                <a:lnTo>
                  <a:pt x="0" y="26003"/>
                </a:lnTo>
                <a:cubicBezTo>
                  <a:pt x="0" y="26021"/>
                  <a:pt x="6" y="26033"/>
                  <a:pt x="18" y="26044"/>
                </a:cubicBezTo>
                <a:cubicBezTo>
                  <a:pt x="30" y="26056"/>
                  <a:pt x="47" y="26062"/>
                  <a:pt x="59" y="26062"/>
                </a:cubicBezTo>
                <a:lnTo>
                  <a:pt x="61364" y="26062"/>
                </a:lnTo>
                <a:cubicBezTo>
                  <a:pt x="61382" y="26062"/>
                  <a:pt x="61400" y="26056"/>
                  <a:pt x="61406" y="26044"/>
                </a:cubicBezTo>
                <a:cubicBezTo>
                  <a:pt x="61418" y="26033"/>
                  <a:pt x="61423" y="26021"/>
                  <a:pt x="61423" y="26003"/>
                </a:cubicBezTo>
                <a:lnTo>
                  <a:pt x="61423" y="3099"/>
                </a:lnTo>
                <a:cubicBezTo>
                  <a:pt x="61423" y="3069"/>
                  <a:pt x="61406" y="3045"/>
                  <a:pt x="61376" y="3045"/>
                </a:cubicBezTo>
                <a:cubicBezTo>
                  <a:pt x="49096" y="681"/>
                  <a:pt x="36172" y="1"/>
                  <a:pt x="2537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6" name="Google Shape;186;p2">
            <a:extLst>
              <a:ext uri="{FF2B5EF4-FFF2-40B4-BE49-F238E27FC236}">
                <a16:creationId xmlns:a16="http://schemas.microsoft.com/office/drawing/2014/main" id="{0F36663C-8504-8547-B1C0-E1B438F12731}"/>
              </a:ext>
            </a:extLst>
          </p:cNvPr>
          <p:cNvSpPr/>
          <p:nvPr/>
        </p:nvSpPr>
        <p:spPr>
          <a:xfrm>
            <a:off x="5400041" y="6957863"/>
            <a:ext cx="261095" cy="166371"/>
          </a:xfrm>
          <a:custGeom>
            <a:avLst/>
            <a:gdLst/>
            <a:ahLst/>
            <a:cxnLst/>
            <a:rect l="l" t="t" r="r" b="b"/>
            <a:pathLst>
              <a:path w="1946" h="1240" extrusionOk="0">
                <a:moveTo>
                  <a:pt x="1028" y="0"/>
                </a:moveTo>
                <a:cubicBezTo>
                  <a:pt x="992" y="0"/>
                  <a:pt x="954" y="27"/>
                  <a:pt x="914" y="93"/>
                </a:cubicBezTo>
                <a:cubicBezTo>
                  <a:pt x="831" y="241"/>
                  <a:pt x="784" y="406"/>
                  <a:pt x="778" y="578"/>
                </a:cubicBezTo>
                <a:cubicBezTo>
                  <a:pt x="774" y="611"/>
                  <a:pt x="743" y="633"/>
                  <a:pt x="713" y="633"/>
                </a:cubicBezTo>
                <a:cubicBezTo>
                  <a:pt x="694" y="633"/>
                  <a:pt x="677" y="625"/>
                  <a:pt x="666" y="607"/>
                </a:cubicBezTo>
                <a:cubicBezTo>
                  <a:pt x="565" y="465"/>
                  <a:pt x="465" y="300"/>
                  <a:pt x="311" y="217"/>
                </a:cubicBezTo>
                <a:cubicBezTo>
                  <a:pt x="275" y="197"/>
                  <a:pt x="240" y="188"/>
                  <a:pt x="207" y="188"/>
                </a:cubicBezTo>
                <a:cubicBezTo>
                  <a:pt x="85" y="188"/>
                  <a:pt x="1" y="313"/>
                  <a:pt x="57" y="453"/>
                </a:cubicBezTo>
                <a:cubicBezTo>
                  <a:pt x="140" y="654"/>
                  <a:pt x="275" y="838"/>
                  <a:pt x="447" y="974"/>
                </a:cubicBezTo>
                <a:cubicBezTo>
                  <a:pt x="447" y="962"/>
                  <a:pt x="453" y="944"/>
                  <a:pt x="459" y="932"/>
                </a:cubicBezTo>
                <a:cubicBezTo>
                  <a:pt x="463" y="903"/>
                  <a:pt x="487" y="889"/>
                  <a:pt x="512" y="889"/>
                </a:cubicBezTo>
                <a:cubicBezTo>
                  <a:pt x="522" y="889"/>
                  <a:pt x="533" y="892"/>
                  <a:pt x="542" y="897"/>
                </a:cubicBezTo>
                <a:cubicBezTo>
                  <a:pt x="612" y="926"/>
                  <a:pt x="678" y="974"/>
                  <a:pt x="737" y="1033"/>
                </a:cubicBezTo>
                <a:cubicBezTo>
                  <a:pt x="737" y="1027"/>
                  <a:pt x="743" y="1021"/>
                  <a:pt x="748" y="1015"/>
                </a:cubicBezTo>
                <a:cubicBezTo>
                  <a:pt x="757" y="995"/>
                  <a:pt x="776" y="986"/>
                  <a:pt x="796" y="986"/>
                </a:cubicBezTo>
                <a:cubicBezTo>
                  <a:pt x="806" y="986"/>
                  <a:pt x="816" y="988"/>
                  <a:pt x="825" y="991"/>
                </a:cubicBezTo>
                <a:cubicBezTo>
                  <a:pt x="867" y="1009"/>
                  <a:pt x="902" y="1039"/>
                  <a:pt x="932" y="1074"/>
                </a:cubicBezTo>
                <a:cubicBezTo>
                  <a:pt x="954" y="1058"/>
                  <a:pt x="975" y="1050"/>
                  <a:pt x="995" y="1050"/>
                </a:cubicBezTo>
                <a:cubicBezTo>
                  <a:pt x="1042" y="1050"/>
                  <a:pt x="1084" y="1088"/>
                  <a:pt x="1121" y="1145"/>
                </a:cubicBezTo>
                <a:cubicBezTo>
                  <a:pt x="1137" y="1127"/>
                  <a:pt x="1160" y="1117"/>
                  <a:pt x="1184" y="1117"/>
                </a:cubicBezTo>
                <a:cubicBezTo>
                  <a:pt x="1213" y="1117"/>
                  <a:pt x="1243" y="1131"/>
                  <a:pt x="1263" y="1157"/>
                </a:cubicBezTo>
                <a:cubicBezTo>
                  <a:pt x="1302" y="1196"/>
                  <a:pt x="1338" y="1205"/>
                  <a:pt x="1373" y="1205"/>
                </a:cubicBezTo>
                <a:cubicBezTo>
                  <a:pt x="1399" y="1205"/>
                  <a:pt x="1424" y="1200"/>
                  <a:pt x="1449" y="1200"/>
                </a:cubicBezTo>
                <a:cubicBezTo>
                  <a:pt x="1478" y="1200"/>
                  <a:pt x="1506" y="1207"/>
                  <a:pt x="1535" y="1240"/>
                </a:cubicBezTo>
                <a:cubicBezTo>
                  <a:pt x="1706" y="1056"/>
                  <a:pt x="1878" y="802"/>
                  <a:pt x="1919" y="566"/>
                </a:cubicBezTo>
                <a:cubicBezTo>
                  <a:pt x="1946" y="422"/>
                  <a:pt x="1910" y="370"/>
                  <a:pt x="1846" y="370"/>
                </a:cubicBezTo>
                <a:cubicBezTo>
                  <a:pt x="1712" y="370"/>
                  <a:pt x="1455" y="594"/>
                  <a:pt x="1387" y="678"/>
                </a:cubicBezTo>
                <a:cubicBezTo>
                  <a:pt x="1375" y="690"/>
                  <a:pt x="1360" y="696"/>
                  <a:pt x="1346" y="696"/>
                </a:cubicBezTo>
                <a:cubicBezTo>
                  <a:pt x="1319" y="696"/>
                  <a:pt x="1294" y="678"/>
                  <a:pt x="1287" y="654"/>
                </a:cubicBezTo>
                <a:cubicBezTo>
                  <a:pt x="1257" y="566"/>
                  <a:pt x="1239" y="477"/>
                  <a:pt x="1239" y="388"/>
                </a:cubicBezTo>
                <a:cubicBezTo>
                  <a:pt x="1235" y="289"/>
                  <a:pt x="1146" y="0"/>
                  <a:pt x="10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7" name="Google Shape;187;p2">
            <a:extLst>
              <a:ext uri="{FF2B5EF4-FFF2-40B4-BE49-F238E27FC236}">
                <a16:creationId xmlns:a16="http://schemas.microsoft.com/office/drawing/2014/main" id="{339D927D-1090-DC48-9F98-9E10D4FBABEC}"/>
              </a:ext>
            </a:extLst>
          </p:cNvPr>
          <p:cNvSpPr/>
          <p:nvPr/>
        </p:nvSpPr>
        <p:spPr>
          <a:xfrm>
            <a:off x="5388501" y="6953973"/>
            <a:ext cx="276256" cy="152820"/>
          </a:xfrm>
          <a:custGeom>
            <a:avLst/>
            <a:gdLst/>
            <a:ahLst/>
            <a:cxnLst/>
            <a:rect l="l" t="t" r="r" b="b"/>
            <a:pathLst>
              <a:path w="2059" h="1139" extrusionOk="0">
                <a:moveTo>
                  <a:pt x="1152" y="1"/>
                </a:moveTo>
                <a:cubicBezTo>
                  <a:pt x="1078" y="1"/>
                  <a:pt x="1006" y="34"/>
                  <a:pt x="959" y="98"/>
                </a:cubicBezTo>
                <a:cubicBezTo>
                  <a:pt x="905" y="169"/>
                  <a:pt x="870" y="252"/>
                  <a:pt x="858" y="341"/>
                </a:cubicBezTo>
                <a:cubicBezTo>
                  <a:pt x="840" y="429"/>
                  <a:pt x="834" y="512"/>
                  <a:pt x="834" y="601"/>
                </a:cubicBezTo>
                <a:cubicBezTo>
                  <a:pt x="775" y="524"/>
                  <a:pt x="710" y="453"/>
                  <a:pt x="639" y="394"/>
                </a:cubicBezTo>
                <a:cubicBezTo>
                  <a:pt x="574" y="335"/>
                  <a:pt x="497" y="287"/>
                  <a:pt x="421" y="246"/>
                </a:cubicBezTo>
                <a:cubicBezTo>
                  <a:pt x="344" y="199"/>
                  <a:pt x="249" y="175"/>
                  <a:pt x="155" y="169"/>
                </a:cubicBezTo>
                <a:cubicBezTo>
                  <a:pt x="125" y="175"/>
                  <a:pt x="95" y="181"/>
                  <a:pt x="72" y="199"/>
                </a:cubicBezTo>
                <a:cubicBezTo>
                  <a:pt x="48" y="216"/>
                  <a:pt x="24" y="240"/>
                  <a:pt x="13" y="270"/>
                </a:cubicBezTo>
                <a:cubicBezTo>
                  <a:pt x="1" y="323"/>
                  <a:pt x="7" y="370"/>
                  <a:pt x="19" y="417"/>
                </a:cubicBezTo>
                <a:cubicBezTo>
                  <a:pt x="36" y="465"/>
                  <a:pt x="60" y="506"/>
                  <a:pt x="90" y="542"/>
                </a:cubicBezTo>
                <a:cubicBezTo>
                  <a:pt x="113" y="577"/>
                  <a:pt x="137" y="612"/>
                  <a:pt x="160" y="642"/>
                </a:cubicBezTo>
                <a:cubicBezTo>
                  <a:pt x="261" y="778"/>
                  <a:pt x="379" y="896"/>
                  <a:pt x="503" y="1009"/>
                </a:cubicBezTo>
                <a:lnTo>
                  <a:pt x="515" y="1009"/>
                </a:lnTo>
                <a:lnTo>
                  <a:pt x="515" y="991"/>
                </a:lnTo>
                <a:cubicBezTo>
                  <a:pt x="427" y="855"/>
                  <a:pt x="332" y="719"/>
                  <a:pt x="231" y="589"/>
                </a:cubicBezTo>
                <a:cubicBezTo>
                  <a:pt x="208" y="553"/>
                  <a:pt x="184" y="524"/>
                  <a:pt x="160" y="488"/>
                </a:cubicBezTo>
                <a:cubicBezTo>
                  <a:pt x="143" y="459"/>
                  <a:pt x="125" y="429"/>
                  <a:pt x="113" y="394"/>
                </a:cubicBezTo>
                <a:cubicBezTo>
                  <a:pt x="101" y="364"/>
                  <a:pt x="101" y="329"/>
                  <a:pt x="113" y="299"/>
                </a:cubicBezTo>
                <a:cubicBezTo>
                  <a:pt x="119" y="281"/>
                  <a:pt x="131" y="275"/>
                  <a:pt x="160" y="270"/>
                </a:cubicBezTo>
                <a:cubicBezTo>
                  <a:pt x="231" y="275"/>
                  <a:pt x="302" y="299"/>
                  <a:pt x="367" y="341"/>
                </a:cubicBezTo>
                <a:cubicBezTo>
                  <a:pt x="432" y="376"/>
                  <a:pt x="497" y="423"/>
                  <a:pt x="557" y="471"/>
                </a:cubicBezTo>
                <a:cubicBezTo>
                  <a:pt x="681" y="571"/>
                  <a:pt x="775" y="701"/>
                  <a:pt x="846" y="843"/>
                </a:cubicBezTo>
                <a:cubicBezTo>
                  <a:pt x="858" y="867"/>
                  <a:pt x="882" y="879"/>
                  <a:pt x="905" y="879"/>
                </a:cubicBezTo>
                <a:cubicBezTo>
                  <a:pt x="935" y="873"/>
                  <a:pt x="959" y="843"/>
                  <a:pt x="959" y="814"/>
                </a:cubicBezTo>
                <a:cubicBezTo>
                  <a:pt x="941" y="660"/>
                  <a:pt x="941" y="506"/>
                  <a:pt x="970" y="358"/>
                </a:cubicBezTo>
                <a:cubicBezTo>
                  <a:pt x="976" y="287"/>
                  <a:pt x="1000" y="222"/>
                  <a:pt x="1041" y="163"/>
                </a:cubicBezTo>
                <a:cubicBezTo>
                  <a:pt x="1068" y="128"/>
                  <a:pt x="1107" y="109"/>
                  <a:pt x="1148" y="109"/>
                </a:cubicBezTo>
                <a:cubicBezTo>
                  <a:pt x="1162" y="109"/>
                  <a:pt x="1176" y="111"/>
                  <a:pt x="1189" y="116"/>
                </a:cubicBezTo>
                <a:cubicBezTo>
                  <a:pt x="1248" y="145"/>
                  <a:pt x="1284" y="199"/>
                  <a:pt x="1296" y="264"/>
                </a:cubicBezTo>
                <a:cubicBezTo>
                  <a:pt x="1319" y="335"/>
                  <a:pt x="1337" y="411"/>
                  <a:pt x="1343" y="482"/>
                </a:cubicBezTo>
                <a:cubicBezTo>
                  <a:pt x="1355" y="636"/>
                  <a:pt x="1355" y="796"/>
                  <a:pt x="1343" y="949"/>
                </a:cubicBezTo>
                <a:cubicBezTo>
                  <a:pt x="1337" y="973"/>
                  <a:pt x="1349" y="997"/>
                  <a:pt x="1373" y="1003"/>
                </a:cubicBezTo>
                <a:cubicBezTo>
                  <a:pt x="1382" y="1008"/>
                  <a:pt x="1392" y="1011"/>
                  <a:pt x="1402" y="1011"/>
                </a:cubicBezTo>
                <a:cubicBezTo>
                  <a:pt x="1422" y="1011"/>
                  <a:pt x="1441" y="999"/>
                  <a:pt x="1449" y="979"/>
                </a:cubicBezTo>
                <a:cubicBezTo>
                  <a:pt x="1514" y="867"/>
                  <a:pt x="1585" y="760"/>
                  <a:pt x="1662" y="654"/>
                </a:cubicBezTo>
                <a:cubicBezTo>
                  <a:pt x="1704" y="607"/>
                  <a:pt x="1745" y="559"/>
                  <a:pt x="1798" y="518"/>
                </a:cubicBezTo>
                <a:cubicBezTo>
                  <a:pt x="1834" y="482"/>
                  <a:pt x="1887" y="459"/>
                  <a:pt x="1946" y="459"/>
                </a:cubicBezTo>
                <a:cubicBezTo>
                  <a:pt x="1964" y="465"/>
                  <a:pt x="1976" y="471"/>
                  <a:pt x="1981" y="494"/>
                </a:cubicBezTo>
                <a:cubicBezTo>
                  <a:pt x="1981" y="524"/>
                  <a:pt x="1981" y="553"/>
                  <a:pt x="1976" y="583"/>
                </a:cubicBezTo>
                <a:cubicBezTo>
                  <a:pt x="1958" y="642"/>
                  <a:pt x="1940" y="707"/>
                  <a:pt x="1911" y="766"/>
                </a:cubicBezTo>
                <a:cubicBezTo>
                  <a:pt x="1863" y="884"/>
                  <a:pt x="1798" y="1003"/>
                  <a:pt x="1739" y="1121"/>
                </a:cubicBezTo>
                <a:lnTo>
                  <a:pt x="1739" y="1139"/>
                </a:lnTo>
                <a:lnTo>
                  <a:pt x="1757" y="1139"/>
                </a:lnTo>
                <a:cubicBezTo>
                  <a:pt x="1840" y="1032"/>
                  <a:pt x="1911" y="914"/>
                  <a:pt x="1970" y="790"/>
                </a:cubicBezTo>
                <a:cubicBezTo>
                  <a:pt x="1999" y="731"/>
                  <a:pt x="2023" y="666"/>
                  <a:pt x="2041" y="601"/>
                </a:cubicBezTo>
                <a:cubicBezTo>
                  <a:pt x="2052" y="559"/>
                  <a:pt x="2058" y="524"/>
                  <a:pt x="2052" y="482"/>
                </a:cubicBezTo>
                <a:cubicBezTo>
                  <a:pt x="2047" y="460"/>
                  <a:pt x="2041" y="437"/>
                  <a:pt x="2025" y="420"/>
                </a:cubicBezTo>
                <a:lnTo>
                  <a:pt x="2025" y="420"/>
                </a:lnTo>
                <a:cubicBezTo>
                  <a:pt x="2026" y="421"/>
                  <a:pt x="2028" y="422"/>
                  <a:pt x="2029" y="423"/>
                </a:cubicBezTo>
                <a:lnTo>
                  <a:pt x="2023" y="417"/>
                </a:lnTo>
                <a:lnTo>
                  <a:pt x="2023" y="417"/>
                </a:lnTo>
                <a:cubicBezTo>
                  <a:pt x="2024" y="418"/>
                  <a:pt x="2024" y="419"/>
                  <a:pt x="2025" y="420"/>
                </a:cubicBezTo>
                <a:lnTo>
                  <a:pt x="2025" y="420"/>
                </a:lnTo>
                <a:cubicBezTo>
                  <a:pt x="2008" y="404"/>
                  <a:pt x="1991" y="393"/>
                  <a:pt x="1964" y="388"/>
                </a:cubicBezTo>
                <a:cubicBezTo>
                  <a:pt x="1951" y="386"/>
                  <a:pt x="1938" y="385"/>
                  <a:pt x="1924" y="385"/>
                </a:cubicBezTo>
                <a:cubicBezTo>
                  <a:pt x="1860" y="385"/>
                  <a:pt x="1794" y="409"/>
                  <a:pt x="1745" y="453"/>
                </a:cubicBezTo>
                <a:cubicBezTo>
                  <a:pt x="1686" y="494"/>
                  <a:pt x="1633" y="542"/>
                  <a:pt x="1591" y="595"/>
                </a:cubicBezTo>
                <a:cubicBezTo>
                  <a:pt x="1544" y="642"/>
                  <a:pt x="1508" y="689"/>
                  <a:pt x="1473" y="743"/>
                </a:cubicBezTo>
                <a:cubicBezTo>
                  <a:pt x="1473" y="654"/>
                  <a:pt x="1473" y="565"/>
                  <a:pt x="1461" y="477"/>
                </a:cubicBezTo>
                <a:cubicBezTo>
                  <a:pt x="1455" y="394"/>
                  <a:pt x="1438" y="311"/>
                  <a:pt x="1414" y="228"/>
                </a:cubicBezTo>
                <a:cubicBezTo>
                  <a:pt x="1390" y="134"/>
                  <a:pt x="1325" y="57"/>
                  <a:pt x="1237" y="15"/>
                </a:cubicBezTo>
                <a:cubicBezTo>
                  <a:pt x="1209" y="6"/>
                  <a:pt x="1180" y="1"/>
                  <a:pt x="1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8" name="Google Shape;188;p2">
            <a:extLst>
              <a:ext uri="{FF2B5EF4-FFF2-40B4-BE49-F238E27FC236}">
                <a16:creationId xmlns:a16="http://schemas.microsoft.com/office/drawing/2014/main" id="{9187F04B-B92C-0C46-826F-702C971C99A4}"/>
              </a:ext>
            </a:extLst>
          </p:cNvPr>
          <p:cNvSpPr/>
          <p:nvPr/>
        </p:nvSpPr>
        <p:spPr>
          <a:xfrm>
            <a:off x="5002298" y="6168980"/>
            <a:ext cx="278940" cy="164761"/>
          </a:xfrm>
          <a:custGeom>
            <a:avLst/>
            <a:gdLst/>
            <a:ahLst/>
            <a:cxnLst/>
            <a:rect l="l" t="t" r="r" b="b"/>
            <a:pathLst>
              <a:path w="2079" h="1228" extrusionOk="0">
                <a:moveTo>
                  <a:pt x="991" y="0"/>
                </a:moveTo>
                <a:cubicBezTo>
                  <a:pt x="948" y="0"/>
                  <a:pt x="906" y="29"/>
                  <a:pt x="864" y="86"/>
                </a:cubicBezTo>
                <a:cubicBezTo>
                  <a:pt x="793" y="240"/>
                  <a:pt x="805" y="412"/>
                  <a:pt x="793" y="571"/>
                </a:cubicBezTo>
                <a:cubicBezTo>
                  <a:pt x="793" y="602"/>
                  <a:pt x="767" y="629"/>
                  <a:pt x="737" y="629"/>
                </a:cubicBezTo>
                <a:cubicBezTo>
                  <a:pt x="726" y="629"/>
                  <a:pt x="715" y="626"/>
                  <a:pt x="705" y="619"/>
                </a:cubicBezTo>
                <a:cubicBezTo>
                  <a:pt x="598" y="542"/>
                  <a:pt x="492" y="423"/>
                  <a:pt x="373" y="358"/>
                </a:cubicBezTo>
                <a:cubicBezTo>
                  <a:pt x="317" y="316"/>
                  <a:pt x="266" y="295"/>
                  <a:pt x="221" y="295"/>
                </a:cubicBezTo>
                <a:cubicBezTo>
                  <a:pt x="126" y="295"/>
                  <a:pt x="53" y="384"/>
                  <a:pt x="1" y="559"/>
                </a:cubicBezTo>
                <a:cubicBezTo>
                  <a:pt x="42" y="619"/>
                  <a:pt x="90" y="678"/>
                  <a:pt x="143" y="725"/>
                </a:cubicBezTo>
                <a:cubicBezTo>
                  <a:pt x="261" y="837"/>
                  <a:pt x="391" y="979"/>
                  <a:pt x="527" y="1086"/>
                </a:cubicBezTo>
                <a:cubicBezTo>
                  <a:pt x="539" y="1056"/>
                  <a:pt x="557" y="1032"/>
                  <a:pt x="574" y="1009"/>
                </a:cubicBezTo>
                <a:cubicBezTo>
                  <a:pt x="585" y="998"/>
                  <a:pt x="601" y="992"/>
                  <a:pt x="618" y="992"/>
                </a:cubicBezTo>
                <a:cubicBezTo>
                  <a:pt x="629" y="992"/>
                  <a:pt x="641" y="995"/>
                  <a:pt x="651" y="1003"/>
                </a:cubicBezTo>
                <a:cubicBezTo>
                  <a:pt x="823" y="1109"/>
                  <a:pt x="1006" y="1038"/>
                  <a:pt x="1154" y="1168"/>
                </a:cubicBezTo>
                <a:cubicBezTo>
                  <a:pt x="1177" y="1153"/>
                  <a:pt x="1203" y="1146"/>
                  <a:pt x="1228" y="1146"/>
                </a:cubicBezTo>
                <a:cubicBezTo>
                  <a:pt x="1280" y="1146"/>
                  <a:pt x="1329" y="1176"/>
                  <a:pt x="1349" y="1228"/>
                </a:cubicBezTo>
                <a:cubicBezTo>
                  <a:pt x="1639" y="1044"/>
                  <a:pt x="1970" y="684"/>
                  <a:pt x="2041" y="364"/>
                </a:cubicBezTo>
                <a:cubicBezTo>
                  <a:pt x="2079" y="204"/>
                  <a:pt x="2029" y="149"/>
                  <a:pt x="1948" y="149"/>
                </a:cubicBezTo>
                <a:cubicBezTo>
                  <a:pt x="1827" y="149"/>
                  <a:pt x="1634" y="272"/>
                  <a:pt x="1556" y="347"/>
                </a:cubicBezTo>
                <a:cubicBezTo>
                  <a:pt x="1449" y="441"/>
                  <a:pt x="1361" y="554"/>
                  <a:pt x="1296" y="678"/>
                </a:cubicBezTo>
                <a:cubicBezTo>
                  <a:pt x="1287" y="699"/>
                  <a:pt x="1270" y="708"/>
                  <a:pt x="1253" y="708"/>
                </a:cubicBezTo>
                <a:cubicBezTo>
                  <a:pt x="1222" y="708"/>
                  <a:pt x="1187" y="682"/>
                  <a:pt x="1183" y="648"/>
                </a:cubicBezTo>
                <a:cubicBezTo>
                  <a:pt x="1178" y="554"/>
                  <a:pt x="1178" y="465"/>
                  <a:pt x="1178" y="370"/>
                </a:cubicBezTo>
                <a:cubicBezTo>
                  <a:pt x="1183" y="287"/>
                  <a:pt x="1172" y="211"/>
                  <a:pt x="1154" y="134"/>
                </a:cubicBezTo>
                <a:cubicBezTo>
                  <a:pt x="1098" y="45"/>
                  <a:pt x="1044" y="0"/>
                  <a:pt x="9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9" name="Google Shape;189;p2">
            <a:extLst>
              <a:ext uri="{FF2B5EF4-FFF2-40B4-BE49-F238E27FC236}">
                <a16:creationId xmlns:a16="http://schemas.microsoft.com/office/drawing/2014/main" id="{466A9B73-BDCE-2748-9ADE-AC54DB7F86A4}"/>
              </a:ext>
            </a:extLst>
          </p:cNvPr>
          <p:cNvSpPr/>
          <p:nvPr/>
        </p:nvSpPr>
        <p:spPr>
          <a:xfrm>
            <a:off x="4986465" y="6160525"/>
            <a:ext cx="292088" cy="147051"/>
          </a:xfrm>
          <a:custGeom>
            <a:avLst/>
            <a:gdLst/>
            <a:ahLst/>
            <a:cxnLst/>
            <a:rect l="l" t="t" r="r" b="b"/>
            <a:pathLst>
              <a:path w="2177" h="1096" extrusionOk="0">
                <a:moveTo>
                  <a:pt x="1150" y="1"/>
                </a:moveTo>
                <a:cubicBezTo>
                  <a:pt x="1143" y="1"/>
                  <a:pt x="1137" y="1"/>
                  <a:pt x="1130" y="2"/>
                </a:cubicBezTo>
                <a:cubicBezTo>
                  <a:pt x="1077" y="2"/>
                  <a:pt x="1024" y="25"/>
                  <a:pt x="982" y="61"/>
                </a:cubicBezTo>
                <a:cubicBezTo>
                  <a:pt x="947" y="96"/>
                  <a:pt x="917" y="132"/>
                  <a:pt x="899" y="179"/>
                </a:cubicBezTo>
                <a:cubicBezTo>
                  <a:pt x="864" y="256"/>
                  <a:pt x="840" y="339"/>
                  <a:pt x="834" y="427"/>
                </a:cubicBezTo>
                <a:cubicBezTo>
                  <a:pt x="823" y="510"/>
                  <a:pt x="817" y="599"/>
                  <a:pt x="817" y="682"/>
                </a:cubicBezTo>
                <a:cubicBezTo>
                  <a:pt x="763" y="605"/>
                  <a:pt x="692" y="528"/>
                  <a:pt x="622" y="469"/>
                </a:cubicBezTo>
                <a:cubicBezTo>
                  <a:pt x="556" y="404"/>
                  <a:pt x="480" y="356"/>
                  <a:pt x="403" y="315"/>
                </a:cubicBezTo>
                <a:cubicBezTo>
                  <a:pt x="361" y="291"/>
                  <a:pt x="314" y="274"/>
                  <a:pt x="267" y="262"/>
                </a:cubicBezTo>
                <a:cubicBezTo>
                  <a:pt x="245" y="257"/>
                  <a:pt x="223" y="254"/>
                  <a:pt x="201" y="254"/>
                </a:cubicBezTo>
                <a:cubicBezTo>
                  <a:pt x="169" y="254"/>
                  <a:pt x="138" y="260"/>
                  <a:pt x="107" y="274"/>
                </a:cubicBezTo>
                <a:cubicBezTo>
                  <a:pt x="54" y="297"/>
                  <a:pt x="18" y="350"/>
                  <a:pt x="7" y="410"/>
                </a:cubicBezTo>
                <a:cubicBezTo>
                  <a:pt x="1" y="463"/>
                  <a:pt x="1" y="510"/>
                  <a:pt x="13" y="557"/>
                </a:cubicBezTo>
                <a:cubicBezTo>
                  <a:pt x="48" y="646"/>
                  <a:pt x="101" y="723"/>
                  <a:pt x="166" y="788"/>
                </a:cubicBezTo>
                <a:cubicBezTo>
                  <a:pt x="285" y="918"/>
                  <a:pt x="426" y="1019"/>
                  <a:pt x="580" y="1095"/>
                </a:cubicBezTo>
                <a:lnTo>
                  <a:pt x="592" y="1095"/>
                </a:lnTo>
                <a:lnTo>
                  <a:pt x="592" y="1084"/>
                </a:lnTo>
                <a:cubicBezTo>
                  <a:pt x="474" y="959"/>
                  <a:pt x="344" y="853"/>
                  <a:pt x="231" y="729"/>
                </a:cubicBezTo>
                <a:cubicBezTo>
                  <a:pt x="178" y="676"/>
                  <a:pt x="137" y="611"/>
                  <a:pt x="107" y="534"/>
                </a:cubicBezTo>
                <a:cubicBezTo>
                  <a:pt x="101" y="498"/>
                  <a:pt x="101" y="463"/>
                  <a:pt x="107" y="433"/>
                </a:cubicBezTo>
                <a:cubicBezTo>
                  <a:pt x="119" y="398"/>
                  <a:pt x="131" y="380"/>
                  <a:pt x="154" y="368"/>
                </a:cubicBezTo>
                <a:cubicBezTo>
                  <a:pt x="168" y="366"/>
                  <a:pt x="182" y="365"/>
                  <a:pt x="196" y="365"/>
                </a:cubicBezTo>
                <a:cubicBezTo>
                  <a:pt x="249" y="365"/>
                  <a:pt x="303" y="382"/>
                  <a:pt x="350" y="410"/>
                </a:cubicBezTo>
                <a:cubicBezTo>
                  <a:pt x="420" y="451"/>
                  <a:pt x="486" y="498"/>
                  <a:pt x="545" y="551"/>
                </a:cubicBezTo>
                <a:cubicBezTo>
                  <a:pt x="663" y="658"/>
                  <a:pt x="763" y="794"/>
                  <a:pt x="834" y="942"/>
                </a:cubicBezTo>
                <a:cubicBezTo>
                  <a:pt x="844" y="965"/>
                  <a:pt x="864" y="976"/>
                  <a:pt x="885" y="976"/>
                </a:cubicBezTo>
                <a:cubicBezTo>
                  <a:pt x="917" y="976"/>
                  <a:pt x="950" y="951"/>
                  <a:pt x="947" y="912"/>
                </a:cubicBezTo>
                <a:cubicBezTo>
                  <a:pt x="929" y="753"/>
                  <a:pt x="929" y="599"/>
                  <a:pt x="947" y="439"/>
                </a:cubicBezTo>
                <a:cubicBezTo>
                  <a:pt x="953" y="368"/>
                  <a:pt x="970" y="297"/>
                  <a:pt x="1000" y="226"/>
                </a:cubicBezTo>
                <a:cubicBezTo>
                  <a:pt x="1018" y="167"/>
                  <a:pt x="1065" y="126"/>
                  <a:pt x="1130" y="114"/>
                </a:cubicBezTo>
                <a:cubicBezTo>
                  <a:pt x="1133" y="114"/>
                  <a:pt x="1137" y="113"/>
                  <a:pt x="1140" y="113"/>
                </a:cubicBezTo>
                <a:cubicBezTo>
                  <a:pt x="1245" y="113"/>
                  <a:pt x="1284" y="290"/>
                  <a:pt x="1290" y="427"/>
                </a:cubicBezTo>
                <a:cubicBezTo>
                  <a:pt x="1296" y="587"/>
                  <a:pt x="1284" y="741"/>
                  <a:pt x="1260" y="894"/>
                </a:cubicBezTo>
                <a:cubicBezTo>
                  <a:pt x="1252" y="936"/>
                  <a:pt x="1284" y="963"/>
                  <a:pt x="1317" y="963"/>
                </a:cubicBezTo>
                <a:cubicBezTo>
                  <a:pt x="1335" y="963"/>
                  <a:pt x="1354" y="955"/>
                  <a:pt x="1366" y="936"/>
                </a:cubicBezTo>
                <a:cubicBezTo>
                  <a:pt x="1455" y="800"/>
                  <a:pt x="1550" y="670"/>
                  <a:pt x="1656" y="540"/>
                </a:cubicBezTo>
                <a:cubicBezTo>
                  <a:pt x="1709" y="475"/>
                  <a:pt x="1763" y="416"/>
                  <a:pt x="1822" y="356"/>
                </a:cubicBezTo>
                <a:cubicBezTo>
                  <a:pt x="1875" y="303"/>
                  <a:pt x="1934" y="256"/>
                  <a:pt x="2005" y="226"/>
                </a:cubicBezTo>
                <a:cubicBezTo>
                  <a:pt x="2018" y="218"/>
                  <a:pt x="2033" y="215"/>
                  <a:pt x="2046" y="215"/>
                </a:cubicBezTo>
                <a:cubicBezTo>
                  <a:pt x="2062" y="215"/>
                  <a:pt x="2075" y="220"/>
                  <a:pt x="2082" y="226"/>
                </a:cubicBezTo>
                <a:cubicBezTo>
                  <a:pt x="2094" y="250"/>
                  <a:pt x="2094" y="285"/>
                  <a:pt x="2088" y="309"/>
                </a:cubicBezTo>
                <a:cubicBezTo>
                  <a:pt x="2070" y="392"/>
                  <a:pt x="2040" y="469"/>
                  <a:pt x="2011" y="540"/>
                </a:cubicBezTo>
                <a:cubicBezTo>
                  <a:pt x="1940" y="687"/>
                  <a:pt x="1851" y="829"/>
                  <a:pt x="1780" y="983"/>
                </a:cubicBezTo>
                <a:lnTo>
                  <a:pt x="1780" y="995"/>
                </a:lnTo>
                <a:lnTo>
                  <a:pt x="1798" y="995"/>
                </a:lnTo>
                <a:cubicBezTo>
                  <a:pt x="1899" y="865"/>
                  <a:pt x="1987" y="723"/>
                  <a:pt x="2064" y="569"/>
                </a:cubicBezTo>
                <a:cubicBezTo>
                  <a:pt x="2106" y="492"/>
                  <a:pt x="2135" y="416"/>
                  <a:pt x="2159" y="333"/>
                </a:cubicBezTo>
                <a:cubicBezTo>
                  <a:pt x="2176" y="280"/>
                  <a:pt x="2171" y="226"/>
                  <a:pt x="2141" y="179"/>
                </a:cubicBezTo>
                <a:lnTo>
                  <a:pt x="2141" y="173"/>
                </a:lnTo>
                <a:cubicBezTo>
                  <a:pt x="2117" y="149"/>
                  <a:pt x="2088" y="132"/>
                  <a:pt x="2058" y="132"/>
                </a:cubicBezTo>
                <a:cubicBezTo>
                  <a:pt x="2035" y="132"/>
                  <a:pt x="2005" y="138"/>
                  <a:pt x="1981" y="144"/>
                </a:cubicBezTo>
                <a:cubicBezTo>
                  <a:pt x="1899" y="179"/>
                  <a:pt x="1828" y="226"/>
                  <a:pt x="1763" y="291"/>
                </a:cubicBezTo>
                <a:cubicBezTo>
                  <a:pt x="1698" y="350"/>
                  <a:pt x="1638" y="410"/>
                  <a:pt x="1585" y="475"/>
                </a:cubicBezTo>
                <a:cubicBezTo>
                  <a:pt x="1520" y="546"/>
                  <a:pt x="1467" y="617"/>
                  <a:pt x="1408" y="693"/>
                </a:cubicBezTo>
                <a:cubicBezTo>
                  <a:pt x="1414" y="605"/>
                  <a:pt x="1420" y="516"/>
                  <a:pt x="1414" y="427"/>
                </a:cubicBezTo>
                <a:cubicBezTo>
                  <a:pt x="1414" y="339"/>
                  <a:pt x="1396" y="250"/>
                  <a:pt x="1366" y="167"/>
                </a:cubicBezTo>
                <a:cubicBezTo>
                  <a:pt x="1349" y="120"/>
                  <a:pt x="1319" y="78"/>
                  <a:pt x="1284" y="49"/>
                </a:cubicBezTo>
                <a:cubicBezTo>
                  <a:pt x="1242" y="18"/>
                  <a:pt x="1197" y="1"/>
                  <a:pt x="11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0" name="Google Shape;190;p2">
            <a:extLst>
              <a:ext uri="{FF2B5EF4-FFF2-40B4-BE49-F238E27FC236}">
                <a16:creationId xmlns:a16="http://schemas.microsoft.com/office/drawing/2014/main" id="{C6498C97-B05E-4B46-8119-93C20CA590B5}"/>
              </a:ext>
            </a:extLst>
          </p:cNvPr>
          <p:cNvSpPr/>
          <p:nvPr/>
        </p:nvSpPr>
        <p:spPr>
          <a:xfrm>
            <a:off x="2720552" y="7752012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1" name="Google Shape;191;p2">
            <a:extLst>
              <a:ext uri="{FF2B5EF4-FFF2-40B4-BE49-F238E27FC236}">
                <a16:creationId xmlns:a16="http://schemas.microsoft.com/office/drawing/2014/main" id="{2F821CE4-BEEC-3442-A9DD-8AB7427BAABD}"/>
              </a:ext>
            </a:extLst>
          </p:cNvPr>
          <p:cNvSpPr/>
          <p:nvPr/>
        </p:nvSpPr>
        <p:spPr>
          <a:xfrm>
            <a:off x="2714515" y="7749999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2" name="Google Shape;192;p2">
            <a:extLst>
              <a:ext uri="{FF2B5EF4-FFF2-40B4-BE49-F238E27FC236}">
                <a16:creationId xmlns:a16="http://schemas.microsoft.com/office/drawing/2014/main" id="{42BC68E2-70EA-AE43-9B31-040496DBC986}"/>
              </a:ext>
            </a:extLst>
          </p:cNvPr>
          <p:cNvSpPr/>
          <p:nvPr/>
        </p:nvSpPr>
        <p:spPr>
          <a:xfrm>
            <a:off x="4070763" y="6754897"/>
            <a:ext cx="375408" cy="207159"/>
          </a:xfrm>
          <a:custGeom>
            <a:avLst/>
            <a:gdLst/>
            <a:ahLst/>
            <a:cxnLst/>
            <a:rect l="l" t="t" r="r" b="b"/>
            <a:pathLst>
              <a:path w="2798" h="1544" extrusionOk="0">
                <a:moveTo>
                  <a:pt x="741" y="0"/>
                </a:moveTo>
                <a:cubicBezTo>
                  <a:pt x="702" y="0"/>
                  <a:pt x="663" y="27"/>
                  <a:pt x="630" y="100"/>
                </a:cubicBezTo>
                <a:cubicBezTo>
                  <a:pt x="594" y="189"/>
                  <a:pt x="588" y="290"/>
                  <a:pt x="612" y="384"/>
                </a:cubicBezTo>
                <a:cubicBezTo>
                  <a:pt x="635" y="514"/>
                  <a:pt x="695" y="644"/>
                  <a:pt x="771" y="751"/>
                </a:cubicBezTo>
                <a:cubicBezTo>
                  <a:pt x="805" y="790"/>
                  <a:pt x="776" y="856"/>
                  <a:pt x="731" y="856"/>
                </a:cubicBezTo>
                <a:cubicBezTo>
                  <a:pt x="722" y="856"/>
                  <a:pt x="711" y="853"/>
                  <a:pt x="701" y="845"/>
                </a:cubicBezTo>
                <a:cubicBezTo>
                  <a:pt x="606" y="769"/>
                  <a:pt x="499" y="709"/>
                  <a:pt x="381" y="668"/>
                </a:cubicBezTo>
                <a:cubicBezTo>
                  <a:pt x="343" y="656"/>
                  <a:pt x="298" y="649"/>
                  <a:pt x="253" y="649"/>
                </a:cubicBezTo>
                <a:cubicBezTo>
                  <a:pt x="124" y="649"/>
                  <a:pt x="1" y="707"/>
                  <a:pt x="62" y="869"/>
                </a:cubicBezTo>
                <a:cubicBezTo>
                  <a:pt x="151" y="1111"/>
                  <a:pt x="381" y="1242"/>
                  <a:pt x="600" y="1354"/>
                </a:cubicBezTo>
                <a:cubicBezTo>
                  <a:pt x="606" y="1342"/>
                  <a:pt x="618" y="1342"/>
                  <a:pt x="630" y="1342"/>
                </a:cubicBezTo>
                <a:cubicBezTo>
                  <a:pt x="641" y="1341"/>
                  <a:pt x="654" y="1340"/>
                  <a:pt x="666" y="1340"/>
                </a:cubicBezTo>
                <a:cubicBezTo>
                  <a:pt x="703" y="1340"/>
                  <a:pt x="740" y="1347"/>
                  <a:pt x="771" y="1360"/>
                </a:cubicBezTo>
                <a:cubicBezTo>
                  <a:pt x="771" y="1342"/>
                  <a:pt x="777" y="1330"/>
                  <a:pt x="777" y="1318"/>
                </a:cubicBezTo>
                <a:cubicBezTo>
                  <a:pt x="786" y="1290"/>
                  <a:pt x="808" y="1272"/>
                  <a:pt x="833" y="1272"/>
                </a:cubicBezTo>
                <a:cubicBezTo>
                  <a:pt x="844" y="1272"/>
                  <a:pt x="855" y="1276"/>
                  <a:pt x="866" y="1283"/>
                </a:cubicBezTo>
                <a:cubicBezTo>
                  <a:pt x="908" y="1311"/>
                  <a:pt x="910" y="1343"/>
                  <a:pt x="941" y="1343"/>
                </a:cubicBezTo>
                <a:cubicBezTo>
                  <a:pt x="949" y="1343"/>
                  <a:pt x="959" y="1341"/>
                  <a:pt x="972" y="1336"/>
                </a:cubicBezTo>
                <a:cubicBezTo>
                  <a:pt x="1008" y="1318"/>
                  <a:pt x="1043" y="1313"/>
                  <a:pt x="1079" y="1313"/>
                </a:cubicBezTo>
                <a:cubicBezTo>
                  <a:pt x="1082" y="1312"/>
                  <a:pt x="1085" y="1312"/>
                  <a:pt x="1088" y="1312"/>
                </a:cubicBezTo>
                <a:cubicBezTo>
                  <a:pt x="1191" y="1312"/>
                  <a:pt x="1249" y="1407"/>
                  <a:pt x="1299" y="1407"/>
                </a:cubicBezTo>
                <a:cubicBezTo>
                  <a:pt x="1301" y="1407"/>
                  <a:pt x="1302" y="1407"/>
                  <a:pt x="1304" y="1407"/>
                </a:cubicBezTo>
                <a:cubicBezTo>
                  <a:pt x="1326" y="1399"/>
                  <a:pt x="1349" y="1394"/>
                  <a:pt x="1372" y="1394"/>
                </a:cubicBezTo>
                <a:cubicBezTo>
                  <a:pt x="1399" y="1394"/>
                  <a:pt x="1426" y="1400"/>
                  <a:pt x="1451" y="1413"/>
                </a:cubicBezTo>
                <a:cubicBezTo>
                  <a:pt x="1506" y="1437"/>
                  <a:pt x="1540" y="1446"/>
                  <a:pt x="1562" y="1446"/>
                </a:cubicBezTo>
                <a:cubicBezTo>
                  <a:pt x="1623" y="1446"/>
                  <a:pt x="1603" y="1383"/>
                  <a:pt x="1694" y="1383"/>
                </a:cubicBezTo>
                <a:cubicBezTo>
                  <a:pt x="1788" y="1383"/>
                  <a:pt x="1818" y="1460"/>
                  <a:pt x="1824" y="1543"/>
                </a:cubicBezTo>
                <a:cubicBezTo>
                  <a:pt x="2078" y="1395"/>
                  <a:pt x="2303" y="1194"/>
                  <a:pt x="2474" y="952"/>
                </a:cubicBezTo>
                <a:cubicBezTo>
                  <a:pt x="2533" y="861"/>
                  <a:pt x="2798" y="442"/>
                  <a:pt x="2610" y="442"/>
                </a:cubicBezTo>
                <a:cubicBezTo>
                  <a:pt x="2591" y="442"/>
                  <a:pt x="2568" y="446"/>
                  <a:pt x="2539" y="455"/>
                </a:cubicBezTo>
                <a:cubicBezTo>
                  <a:pt x="2291" y="538"/>
                  <a:pt x="2060" y="662"/>
                  <a:pt x="1865" y="834"/>
                </a:cubicBezTo>
                <a:cubicBezTo>
                  <a:pt x="1854" y="845"/>
                  <a:pt x="1840" y="850"/>
                  <a:pt x="1826" y="850"/>
                </a:cubicBezTo>
                <a:cubicBezTo>
                  <a:pt x="1791" y="850"/>
                  <a:pt x="1758" y="817"/>
                  <a:pt x="1771" y="774"/>
                </a:cubicBezTo>
                <a:cubicBezTo>
                  <a:pt x="1788" y="686"/>
                  <a:pt x="1830" y="568"/>
                  <a:pt x="1818" y="479"/>
                </a:cubicBezTo>
                <a:cubicBezTo>
                  <a:pt x="1805" y="374"/>
                  <a:pt x="1769" y="339"/>
                  <a:pt x="1726" y="339"/>
                </a:cubicBezTo>
                <a:cubicBezTo>
                  <a:pt x="1656" y="339"/>
                  <a:pt x="1567" y="436"/>
                  <a:pt x="1534" y="473"/>
                </a:cubicBezTo>
                <a:cubicBezTo>
                  <a:pt x="1469" y="556"/>
                  <a:pt x="1410" y="644"/>
                  <a:pt x="1339" y="727"/>
                </a:cubicBezTo>
                <a:cubicBezTo>
                  <a:pt x="1327" y="739"/>
                  <a:pt x="1312" y="745"/>
                  <a:pt x="1298" y="745"/>
                </a:cubicBezTo>
                <a:cubicBezTo>
                  <a:pt x="1283" y="745"/>
                  <a:pt x="1268" y="739"/>
                  <a:pt x="1256" y="727"/>
                </a:cubicBezTo>
                <a:cubicBezTo>
                  <a:pt x="1091" y="579"/>
                  <a:pt x="1055" y="337"/>
                  <a:pt x="937" y="160"/>
                </a:cubicBezTo>
                <a:cubicBezTo>
                  <a:pt x="905" y="112"/>
                  <a:pt x="823" y="0"/>
                  <a:pt x="7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3" name="Google Shape;193;p2">
            <a:extLst>
              <a:ext uri="{FF2B5EF4-FFF2-40B4-BE49-F238E27FC236}">
                <a16:creationId xmlns:a16="http://schemas.microsoft.com/office/drawing/2014/main" id="{70DC6DEE-7C94-6040-B27B-D314F93CD789}"/>
              </a:ext>
            </a:extLst>
          </p:cNvPr>
          <p:cNvSpPr/>
          <p:nvPr/>
        </p:nvSpPr>
        <p:spPr>
          <a:xfrm>
            <a:off x="3865549" y="74683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4" name="Google Shape;194;p2">
            <a:extLst>
              <a:ext uri="{FF2B5EF4-FFF2-40B4-BE49-F238E27FC236}">
                <a16:creationId xmlns:a16="http://schemas.microsoft.com/office/drawing/2014/main" id="{478EFFE4-FB76-384E-8D35-DC13BAA59612}"/>
              </a:ext>
            </a:extLst>
          </p:cNvPr>
          <p:cNvSpPr/>
          <p:nvPr/>
        </p:nvSpPr>
        <p:spPr>
          <a:xfrm>
            <a:off x="-81698" y="7714579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rgbClr val="4EB78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5" name="Google Shape;195;p2">
            <a:extLst>
              <a:ext uri="{FF2B5EF4-FFF2-40B4-BE49-F238E27FC236}">
                <a16:creationId xmlns:a16="http://schemas.microsoft.com/office/drawing/2014/main" id="{14A1B1AD-8E85-8A44-98C4-707BD016207B}"/>
              </a:ext>
            </a:extLst>
          </p:cNvPr>
          <p:cNvSpPr/>
          <p:nvPr/>
        </p:nvSpPr>
        <p:spPr>
          <a:xfrm>
            <a:off x="-63451" y="7715652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6" name="Google Shape;196;p2">
            <a:extLst>
              <a:ext uri="{FF2B5EF4-FFF2-40B4-BE49-F238E27FC236}">
                <a16:creationId xmlns:a16="http://schemas.microsoft.com/office/drawing/2014/main" id="{ACC5D6C8-BE57-134F-83BC-D23DF280060D}"/>
              </a:ext>
            </a:extLst>
          </p:cNvPr>
          <p:cNvSpPr/>
          <p:nvPr/>
        </p:nvSpPr>
        <p:spPr>
          <a:xfrm>
            <a:off x="2191794" y="7855457"/>
            <a:ext cx="18381" cy="79831"/>
          </a:xfrm>
          <a:custGeom>
            <a:avLst/>
            <a:gdLst/>
            <a:ahLst/>
            <a:cxnLst/>
            <a:rect l="l" t="t" r="r" b="b"/>
            <a:pathLst>
              <a:path w="137" h="595" extrusionOk="0">
                <a:moveTo>
                  <a:pt x="53" y="1"/>
                </a:moveTo>
                <a:cubicBezTo>
                  <a:pt x="18" y="1"/>
                  <a:pt x="0" y="255"/>
                  <a:pt x="6" y="421"/>
                </a:cubicBezTo>
                <a:cubicBezTo>
                  <a:pt x="12" y="450"/>
                  <a:pt x="12" y="486"/>
                  <a:pt x="18" y="521"/>
                </a:cubicBezTo>
                <a:cubicBezTo>
                  <a:pt x="24" y="545"/>
                  <a:pt x="41" y="574"/>
                  <a:pt x="65" y="586"/>
                </a:cubicBezTo>
                <a:cubicBezTo>
                  <a:pt x="71" y="592"/>
                  <a:pt x="78" y="595"/>
                  <a:pt x="85" y="595"/>
                </a:cubicBezTo>
                <a:cubicBezTo>
                  <a:pt x="100" y="595"/>
                  <a:pt x="114" y="584"/>
                  <a:pt x="118" y="569"/>
                </a:cubicBezTo>
                <a:cubicBezTo>
                  <a:pt x="124" y="557"/>
                  <a:pt x="130" y="539"/>
                  <a:pt x="130" y="527"/>
                </a:cubicBezTo>
                <a:cubicBezTo>
                  <a:pt x="136" y="521"/>
                  <a:pt x="136" y="509"/>
                  <a:pt x="136" y="503"/>
                </a:cubicBezTo>
                <a:cubicBezTo>
                  <a:pt x="136" y="474"/>
                  <a:pt x="136" y="444"/>
                  <a:pt x="136" y="415"/>
                </a:cubicBezTo>
                <a:cubicBezTo>
                  <a:pt x="130" y="249"/>
                  <a:pt x="89" y="1"/>
                  <a:pt x="5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7" name="Google Shape;197;p2">
            <a:extLst>
              <a:ext uri="{FF2B5EF4-FFF2-40B4-BE49-F238E27FC236}">
                <a16:creationId xmlns:a16="http://schemas.microsoft.com/office/drawing/2014/main" id="{956F83BF-B783-CF4A-84DA-03753EFF7AF3}"/>
              </a:ext>
            </a:extLst>
          </p:cNvPr>
          <p:cNvSpPr/>
          <p:nvPr/>
        </p:nvSpPr>
        <p:spPr>
          <a:xfrm>
            <a:off x="2259145" y="7855457"/>
            <a:ext cx="19187" cy="63060"/>
          </a:xfrm>
          <a:custGeom>
            <a:avLst/>
            <a:gdLst/>
            <a:ahLst/>
            <a:cxnLst/>
            <a:rect l="l" t="t" r="r" b="b"/>
            <a:pathLst>
              <a:path w="143" h="470" extrusionOk="0">
                <a:moveTo>
                  <a:pt x="51" y="0"/>
                </a:moveTo>
                <a:cubicBezTo>
                  <a:pt x="50" y="0"/>
                  <a:pt x="49" y="1"/>
                  <a:pt x="48" y="1"/>
                </a:cubicBezTo>
                <a:cubicBezTo>
                  <a:pt x="12" y="7"/>
                  <a:pt x="12" y="208"/>
                  <a:pt x="7" y="332"/>
                </a:cubicBezTo>
                <a:cubicBezTo>
                  <a:pt x="1" y="456"/>
                  <a:pt x="30" y="468"/>
                  <a:pt x="66" y="468"/>
                </a:cubicBezTo>
                <a:cubicBezTo>
                  <a:pt x="71" y="469"/>
                  <a:pt x="76" y="469"/>
                  <a:pt x="81" y="469"/>
                </a:cubicBezTo>
                <a:cubicBezTo>
                  <a:pt x="109" y="469"/>
                  <a:pt x="132" y="448"/>
                  <a:pt x="137" y="332"/>
                </a:cubicBezTo>
                <a:cubicBezTo>
                  <a:pt x="142" y="200"/>
                  <a:pt x="87" y="0"/>
                  <a:pt x="5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8" name="Google Shape;198;p2">
            <a:extLst>
              <a:ext uri="{FF2B5EF4-FFF2-40B4-BE49-F238E27FC236}">
                <a16:creationId xmlns:a16="http://schemas.microsoft.com/office/drawing/2014/main" id="{5CDA6B60-5057-3A43-8BF4-3FCC26135A01}"/>
              </a:ext>
            </a:extLst>
          </p:cNvPr>
          <p:cNvSpPr/>
          <p:nvPr/>
        </p:nvSpPr>
        <p:spPr>
          <a:xfrm>
            <a:off x="2347965" y="7875180"/>
            <a:ext cx="17576" cy="39177"/>
          </a:xfrm>
          <a:custGeom>
            <a:avLst/>
            <a:gdLst/>
            <a:ahLst/>
            <a:cxnLst/>
            <a:rect l="l" t="t" r="r" b="b"/>
            <a:pathLst>
              <a:path w="131" h="292" extrusionOk="0">
                <a:moveTo>
                  <a:pt x="91" y="1"/>
                </a:moveTo>
                <a:cubicBezTo>
                  <a:pt x="55" y="1"/>
                  <a:pt x="6" y="124"/>
                  <a:pt x="1" y="203"/>
                </a:cubicBezTo>
                <a:cubicBezTo>
                  <a:pt x="1" y="291"/>
                  <a:pt x="30" y="291"/>
                  <a:pt x="66" y="291"/>
                </a:cubicBezTo>
                <a:cubicBezTo>
                  <a:pt x="95" y="291"/>
                  <a:pt x="125" y="291"/>
                  <a:pt x="131" y="215"/>
                </a:cubicBezTo>
                <a:cubicBezTo>
                  <a:pt x="131" y="138"/>
                  <a:pt x="131" y="8"/>
                  <a:pt x="95" y="2"/>
                </a:cubicBezTo>
                <a:cubicBezTo>
                  <a:pt x="94" y="1"/>
                  <a:pt x="92" y="1"/>
                  <a:pt x="9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9" name="Google Shape;199;p2">
            <a:extLst>
              <a:ext uri="{FF2B5EF4-FFF2-40B4-BE49-F238E27FC236}">
                <a16:creationId xmlns:a16="http://schemas.microsoft.com/office/drawing/2014/main" id="{C3AEB82D-5B0C-E547-9F54-E55948B600F4}"/>
              </a:ext>
            </a:extLst>
          </p:cNvPr>
          <p:cNvSpPr/>
          <p:nvPr/>
        </p:nvSpPr>
        <p:spPr>
          <a:xfrm>
            <a:off x="3339676" y="6795281"/>
            <a:ext cx="19187" cy="58096"/>
          </a:xfrm>
          <a:custGeom>
            <a:avLst/>
            <a:gdLst/>
            <a:ahLst/>
            <a:cxnLst/>
            <a:rect l="l" t="t" r="r" b="b"/>
            <a:pathLst>
              <a:path w="143" h="433" extrusionOk="0">
                <a:moveTo>
                  <a:pt x="48" y="1"/>
                </a:moveTo>
                <a:cubicBezTo>
                  <a:pt x="12" y="1"/>
                  <a:pt x="1" y="190"/>
                  <a:pt x="7" y="302"/>
                </a:cubicBezTo>
                <a:cubicBezTo>
                  <a:pt x="7" y="355"/>
                  <a:pt x="24" y="403"/>
                  <a:pt x="66" y="432"/>
                </a:cubicBezTo>
                <a:lnTo>
                  <a:pt x="66" y="426"/>
                </a:lnTo>
                <a:cubicBezTo>
                  <a:pt x="74" y="429"/>
                  <a:pt x="81" y="431"/>
                  <a:pt x="87" y="431"/>
                </a:cubicBezTo>
                <a:cubicBezTo>
                  <a:pt x="101" y="431"/>
                  <a:pt x="109" y="421"/>
                  <a:pt x="113" y="408"/>
                </a:cubicBezTo>
                <a:cubicBezTo>
                  <a:pt x="125" y="397"/>
                  <a:pt x="131" y="385"/>
                  <a:pt x="137" y="367"/>
                </a:cubicBezTo>
                <a:cubicBezTo>
                  <a:pt x="143" y="355"/>
                  <a:pt x="143" y="349"/>
                  <a:pt x="137" y="296"/>
                </a:cubicBezTo>
                <a:cubicBezTo>
                  <a:pt x="131" y="178"/>
                  <a:pt x="83" y="1"/>
                  <a:pt x="4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0" name="Google Shape;200;p2">
            <a:extLst>
              <a:ext uri="{FF2B5EF4-FFF2-40B4-BE49-F238E27FC236}">
                <a16:creationId xmlns:a16="http://schemas.microsoft.com/office/drawing/2014/main" id="{2DDF793C-544B-374E-B034-EBA715EE23A9}"/>
              </a:ext>
            </a:extLst>
          </p:cNvPr>
          <p:cNvSpPr/>
          <p:nvPr/>
        </p:nvSpPr>
        <p:spPr>
          <a:xfrm>
            <a:off x="3398443" y="6771400"/>
            <a:ext cx="43740" cy="77013"/>
          </a:xfrm>
          <a:custGeom>
            <a:avLst/>
            <a:gdLst/>
            <a:ahLst/>
            <a:cxnLst/>
            <a:rect l="l" t="t" r="r" b="b"/>
            <a:pathLst>
              <a:path w="326" h="574" extrusionOk="0">
                <a:moveTo>
                  <a:pt x="293" y="1"/>
                </a:moveTo>
                <a:cubicBezTo>
                  <a:pt x="254" y="1"/>
                  <a:pt x="129" y="224"/>
                  <a:pt x="65" y="380"/>
                </a:cubicBezTo>
                <a:cubicBezTo>
                  <a:pt x="0" y="533"/>
                  <a:pt x="18" y="557"/>
                  <a:pt x="53" y="569"/>
                </a:cubicBezTo>
                <a:cubicBezTo>
                  <a:pt x="62" y="572"/>
                  <a:pt x="70" y="574"/>
                  <a:pt x="78" y="574"/>
                </a:cubicBezTo>
                <a:cubicBezTo>
                  <a:pt x="105" y="574"/>
                  <a:pt x="134" y="549"/>
                  <a:pt x="183" y="427"/>
                </a:cubicBezTo>
                <a:cubicBezTo>
                  <a:pt x="248" y="273"/>
                  <a:pt x="325" y="13"/>
                  <a:pt x="296" y="1"/>
                </a:cubicBezTo>
                <a:cubicBezTo>
                  <a:pt x="295" y="1"/>
                  <a:pt x="294" y="1"/>
                  <a:pt x="2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1" name="Google Shape;201;p2">
            <a:extLst>
              <a:ext uri="{FF2B5EF4-FFF2-40B4-BE49-F238E27FC236}">
                <a16:creationId xmlns:a16="http://schemas.microsoft.com/office/drawing/2014/main" id="{32E9C974-A380-C144-9AEC-656CC794EB69}"/>
              </a:ext>
            </a:extLst>
          </p:cNvPr>
          <p:cNvSpPr/>
          <p:nvPr/>
        </p:nvSpPr>
        <p:spPr>
          <a:xfrm>
            <a:off x="3711659" y="77989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2" name="Google Shape;202;p2">
            <a:extLst>
              <a:ext uri="{FF2B5EF4-FFF2-40B4-BE49-F238E27FC236}">
                <a16:creationId xmlns:a16="http://schemas.microsoft.com/office/drawing/2014/main" id="{6987995B-375A-E24C-9B6B-243430847AFC}"/>
              </a:ext>
            </a:extLst>
          </p:cNvPr>
          <p:cNvSpPr/>
          <p:nvPr/>
        </p:nvSpPr>
        <p:spPr>
          <a:xfrm>
            <a:off x="3828251" y="77516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3" name="Google Shape;203;p2">
            <a:extLst>
              <a:ext uri="{FF2B5EF4-FFF2-40B4-BE49-F238E27FC236}">
                <a16:creationId xmlns:a16="http://schemas.microsoft.com/office/drawing/2014/main" id="{3DFC156E-B419-0D41-BF4B-2D3B98DD91FF}"/>
              </a:ext>
            </a:extLst>
          </p:cNvPr>
          <p:cNvSpPr/>
          <p:nvPr/>
        </p:nvSpPr>
        <p:spPr>
          <a:xfrm>
            <a:off x="4912605" y="7656886"/>
            <a:ext cx="43740" cy="68561"/>
          </a:xfrm>
          <a:custGeom>
            <a:avLst/>
            <a:gdLst/>
            <a:ahLst/>
            <a:cxnLst/>
            <a:rect l="l" t="t" r="r" b="b"/>
            <a:pathLst>
              <a:path w="326" h="511" extrusionOk="0">
                <a:moveTo>
                  <a:pt x="36" y="1"/>
                </a:moveTo>
                <a:cubicBezTo>
                  <a:pt x="34" y="1"/>
                  <a:pt x="32" y="2"/>
                  <a:pt x="30" y="3"/>
                </a:cubicBezTo>
                <a:lnTo>
                  <a:pt x="24" y="3"/>
                </a:lnTo>
                <a:cubicBezTo>
                  <a:pt x="0" y="21"/>
                  <a:pt x="89" y="239"/>
                  <a:pt x="148" y="381"/>
                </a:cubicBezTo>
                <a:cubicBezTo>
                  <a:pt x="189" y="486"/>
                  <a:pt x="216" y="510"/>
                  <a:pt x="243" y="510"/>
                </a:cubicBezTo>
                <a:cubicBezTo>
                  <a:pt x="251" y="510"/>
                  <a:pt x="258" y="508"/>
                  <a:pt x="266" y="505"/>
                </a:cubicBezTo>
                <a:cubicBezTo>
                  <a:pt x="302" y="488"/>
                  <a:pt x="326" y="470"/>
                  <a:pt x="266" y="328"/>
                </a:cubicBezTo>
                <a:cubicBezTo>
                  <a:pt x="211" y="188"/>
                  <a:pt x="75" y="1"/>
                  <a:pt x="3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4" name="Google Shape;204;p2">
            <a:extLst>
              <a:ext uri="{FF2B5EF4-FFF2-40B4-BE49-F238E27FC236}">
                <a16:creationId xmlns:a16="http://schemas.microsoft.com/office/drawing/2014/main" id="{3C4F566C-8531-6D4C-9765-2950C9FB1630}"/>
              </a:ext>
            </a:extLst>
          </p:cNvPr>
          <p:cNvSpPr/>
          <p:nvPr/>
        </p:nvSpPr>
        <p:spPr>
          <a:xfrm>
            <a:off x="5003034" y="7631797"/>
            <a:ext cx="19991" cy="72585"/>
          </a:xfrm>
          <a:custGeom>
            <a:avLst/>
            <a:gdLst/>
            <a:ahLst/>
            <a:cxnLst/>
            <a:rect l="l" t="t" r="r" b="b"/>
            <a:pathLst>
              <a:path w="149" h="541" extrusionOk="0">
                <a:moveTo>
                  <a:pt x="95" y="1"/>
                </a:moveTo>
                <a:cubicBezTo>
                  <a:pt x="60" y="1"/>
                  <a:pt x="18" y="231"/>
                  <a:pt x="12" y="379"/>
                </a:cubicBezTo>
                <a:cubicBezTo>
                  <a:pt x="0" y="527"/>
                  <a:pt x="30" y="539"/>
                  <a:pt x="65" y="539"/>
                </a:cubicBezTo>
                <a:cubicBezTo>
                  <a:pt x="70" y="540"/>
                  <a:pt x="75" y="540"/>
                  <a:pt x="80" y="540"/>
                </a:cubicBezTo>
                <a:cubicBezTo>
                  <a:pt x="109" y="540"/>
                  <a:pt x="131" y="517"/>
                  <a:pt x="136" y="385"/>
                </a:cubicBezTo>
                <a:cubicBezTo>
                  <a:pt x="148" y="237"/>
                  <a:pt x="131" y="1"/>
                  <a:pt x="9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5" name="Google Shape;205;p2">
            <a:extLst>
              <a:ext uri="{FF2B5EF4-FFF2-40B4-BE49-F238E27FC236}">
                <a16:creationId xmlns:a16="http://schemas.microsoft.com/office/drawing/2014/main" id="{177CA089-1701-8E44-A687-FF6C5DECDA46}"/>
              </a:ext>
            </a:extLst>
          </p:cNvPr>
          <p:cNvSpPr/>
          <p:nvPr/>
        </p:nvSpPr>
        <p:spPr>
          <a:xfrm>
            <a:off x="5062471" y="7667351"/>
            <a:ext cx="28712" cy="47496"/>
          </a:xfrm>
          <a:custGeom>
            <a:avLst/>
            <a:gdLst/>
            <a:ahLst/>
            <a:cxnLst/>
            <a:rect l="l" t="t" r="r" b="b"/>
            <a:pathLst>
              <a:path w="214" h="354" extrusionOk="0">
                <a:moveTo>
                  <a:pt x="178" y="0"/>
                </a:moveTo>
                <a:cubicBezTo>
                  <a:pt x="139" y="0"/>
                  <a:pt x="64" y="132"/>
                  <a:pt x="36" y="226"/>
                </a:cubicBezTo>
                <a:lnTo>
                  <a:pt x="30" y="226"/>
                </a:lnTo>
                <a:cubicBezTo>
                  <a:pt x="1" y="327"/>
                  <a:pt x="25" y="339"/>
                  <a:pt x="60" y="351"/>
                </a:cubicBezTo>
                <a:cubicBezTo>
                  <a:pt x="67" y="352"/>
                  <a:pt x="74" y="353"/>
                  <a:pt x="82" y="353"/>
                </a:cubicBezTo>
                <a:cubicBezTo>
                  <a:pt x="104" y="353"/>
                  <a:pt x="128" y="339"/>
                  <a:pt x="155" y="268"/>
                </a:cubicBezTo>
                <a:cubicBezTo>
                  <a:pt x="190" y="173"/>
                  <a:pt x="214" y="14"/>
                  <a:pt x="184" y="2"/>
                </a:cubicBezTo>
                <a:cubicBezTo>
                  <a:pt x="182" y="1"/>
                  <a:pt x="180" y="0"/>
                  <a:pt x="1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6" name="Google Shape;206;p2">
            <a:extLst>
              <a:ext uri="{FF2B5EF4-FFF2-40B4-BE49-F238E27FC236}">
                <a16:creationId xmlns:a16="http://schemas.microsoft.com/office/drawing/2014/main" id="{29C3A12F-E081-824C-8A1F-F4681CE8722A}"/>
              </a:ext>
            </a:extLst>
          </p:cNvPr>
          <p:cNvSpPr/>
          <p:nvPr/>
        </p:nvSpPr>
        <p:spPr>
          <a:xfrm>
            <a:off x="6919504" y="7441410"/>
            <a:ext cx="32737" cy="61719"/>
          </a:xfrm>
          <a:custGeom>
            <a:avLst/>
            <a:gdLst/>
            <a:ahLst/>
            <a:cxnLst/>
            <a:rect l="l" t="t" r="r" b="b"/>
            <a:pathLst>
              <a:path w="244" h="460" extrusionOk="0">
                <a:moveTo>
                  <a:pt x="38" y="1"/>
                </a:moveTo>
                <a:cubicBezTo>
                  <a:pt x="37" y="1"/>
                  <a:pt x="37" y="1"/>
                  <a:pt x="36" y="1"/>
                </a:cubicBezTo>
                <a:cubicBezTo>
                  <a:pt x="1" y="7"/>
                  <a:pt x="24" y="219"/>
                  <a:pt x="78" y="344"/>
                </a:cubicBezTo>
                <a:cubicBezTo>
                  <a:pt x="111" y="435"/>
                  <a:pt x="138" y="459"/>
                  <a:pt x="162" y="459"/>
                </a:cubicBezTo>
                <a:cubicBezTo>
                  <a:pt x="172" y="459"/>
                  <a:pt x="181" y="455"/>
                  <a:pt x="190" y="450"/>
                </a:cubicBezTo>
                <a:cubicBezTo>
                  <a:pt x="219" y="438"/>
                  <a:pt x="243" y="420"/>
                  <a:pt x="196" y="302"/>
                </a:cubicBezTo>
                <a:cubicBezTo>
                  <a:pt x="149" y="192"/>
                  <a:pt x="74" y="1"/>
                  <a:pt x="3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7" name="Google Shape;207;p2">
            <a:extLst>
              <a:ext uri="{FF2B5EF4-FFF2-40B4-BE49-F238E27FC236}">
                <a16:creationId xmlns:a16="http://schemas.microsoft.com/office/drawing/2014/main" id="{97677D6F-1417-BF4B-94B6-638BBE696564}"/>
              </a:ext>
            </a:extLst>
          </p:cNvPr>
          <p:cNvSpPr/>
          <p:nvPr/>
        </p:nvSpPr>
        <p:spPr>
          <a:xfrm>
            <a:off x="7002821" y="7450802"/>
            <a:ext cx="17576" cy="37836"/>
          </a:xfrm>
          <a:custGeom>
            <a:avLst/>
            <a:gdLst/>
            <a:ahLst/>
            <a:cxnLst/>
            <a:rect l="l" t="t" r="r" b="b"/>
            <a:pathLst>
              <a:path w="131" h="282" extrusionOk="0">
                <a:moveTo>
                  <a:pt x="43" y="0"/>
                </a:moveTo>
                <a:cubicBezTo>
                  <a:pt x="40" y="0"/>
                  <a:pt x="38" y="1"/>
                  <a:pt x="36" y="2"/>
                </a:cubicBezTo>
                <a:cubicBezTo>
                  <a:pt x="6" y="13"/>
                  <a:pt x="6" y="132"/>
                  <a:pt x="0" y="197"/>
                </a:cubicBezTo>
                <a:cubicBezTo>
                  <a:pt x="0" y="268"/>
                  <a:pt x="24" y="274"/>
                  <a:pt x="60" y="280"/>
                </a:cubicBezTo>
                <a:cubicBezTo>
                  <a:pt x="67" y="281"/>
                  <a:pt x="74" y="282"/>
                  <a:pt x="81" y="282"/>
                </a:cubicBezTo>
                <a:cubicBezTo>
                  <a:pt x="108" y="282"/>
                  <a:pt x="131" y="267"/>
                  <a:pt x="131" y="197"/>
                </a:cubicBezTo>
                <a:cubicBezTo>
                  <a:pt x="131" y="119"/>
                  <a:pt x="79" y="0"/>
                  <a:pt x="4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8" name="Google Shape;208;p2">
            <a:extLst>
              <a:ext uri="{FF2B5EF4-FFF2-40B4-BE49-F238E27FC236}">
                <a16:creationId xmlns:a16="http://schemas.microsoft.com/office/drawing/2014/main" id="{ACE9576E-92A7-654A-AA36-8E50A0F72545}"/>
              </a:ext>
            </a:extLst>
          </p:cNvPr>
          <p:cNvSpPr/>
          <p:nvPr/>
        </p:nvSpPr>
        <p:spPr>
          <a:xfrm>
            <a:off x="7075810" y="7453216"/>
            <a:ext cx="34213" cy="46155"/>
          </a:xfrm>
          <a:custGeom>
            <a:avLst/>
            <a:gdLst/>
            <a:ahLst/>
            <a:cxnLst/>
            <a:rect l="l" t="t" r="r" b="b"/>
            <a:pathLst>
              <a:path w="255" h="344" extrusionOk="0">
                <a:moveTo>
                  <a:pt x="215" y="1"/>
                </a:moveTo>
                <a:cubicBezTo>
                  <a:pt x="178" y="1"/>
                  <a:pt x="111" y="129"/>
                  <a:pt x="60" y="202"/>
                </a:cubicBezTo>
                <a:cubicBezTo>
                  <a:pt x="0" y="279"/>
                  <a:pt x="18" y="303"/>
                  <a:pt x="48" y="327"/>
                </a:cubicBezTo>
                <a:cubicBezTo>
                  <a:pt x="60" y="336"/>
                  <a:pt x="71" y="344"/>
                  <a:pt x="85" y="344"/>
                </a:cubicBezTo>
                <a:cubicBezTo>
                  <a:pt x="106" y="344"/>
                  <a:pt x="130" y="327"/>
                  <a:pt x="166" y="273"/>
                </a:cubicBezTo>
                <a:cubicBezTo>
                  <a:pt x="225" y="179"/>
                  <a:pt x="255" y="7"/>
                  <a:pt x="219" y="1"/>
                </a:cubicBezTo>
                <a:cubicBezTo>
                  <a:pt x="218" y="1"/>
                  <a:pt x="216" y="1"/>
                  <a:pt x="21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9" name="Google Shape;209;p2">
            <a:extLst>
              <a:ext uri="{FF2B5EF4-FFF2-40B4-BE49-F238E27FC236}">
                <a16:creationId xmlns:a16="http://schemas.microsoft.com/office/drawing/2014/main" id="{9D3C7F3B-B1B3-8E47-872F-B8534A197007}"/>
              </a:ext>
            </a:extLst>
          </p:cNvPr>
          <p:cNvSpPr/>
          <p:nvPr/>
        </p:nvSpPr>
        <p:spPr>
          <a:xfrm>
            <a:off x="5947048" y="7042390"/>
            <a:ext cx="26297" cy="51789"/>
          </a:xfrm>
          <a:custGeom>
            <a:avLst/>
            <a:gdLst/>
            <a:ahLst/>
            <a:cxnLst/>
            <a:rect l="l" t="t" r="r" b="b"/>
            <a:pathLst>
              <a:path w="196" h="386" extrusionOk="0">
                <a:moveTo>
                  <a:pt x="35" y="0"/>
                </a:moveTo>
                <a:cubicBezTo>
                  <a:pt x="33" y="0"/>
                  <a:pt x="31" y="0"/>
                  <a:pt x="30" y="1"/>
                </a:cubicBezTo>
                <a:cubicBezTo>
                  <a:pt x="0" y="19"/>
                  <a:pt x="42" y="178"/>
                  <a:pt x="53" y="279"/>
                </a:cubicBezTo>
                <a:cubicBezTo>
                  <a:pt x="59" y="379"/>
                  <a:pt x="89" y="385"/>
                  <a:pt x="124" y="385"/>
                </a:cubicBezTo>
                <a:cubicBezTo>
                  <a:pt x="160" y="385"/>
                  <a:pt x="195" y="373"/>
                  <a:pt x="178" y="261"/>
                </a:cubicBezTo>
                <a:cubicBezTo>
                  <a:pt x="166" y="196"/>
                  <a:pt x="148" y="131"/>
                  <a:pt x="112" y="78"/>
                </a:cubicBezTo>
                <a:cubicBezTo>
                  <a:pt x="85" y="29"/>
                  <a:pt x="53" y="0"/>
                  <a:pt x="3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0" name="Google Shape;210;p2">
            <a:extLst>
              <a:ext uri="{FF2B5EF4-FFF2-40B4-BE49-F238E27FC236}">
                <a16:creationId xmlns:a16="http://schemas.microsoft.com/office/drawing/2014/main" id="{7F0F8F88-8993-A449-A6DE-84411F7B9BE9}"/>
              </a:ext>
            </a:extLst>
          </p:cNvPr>
          <p:cNvSpPr/>
          <p:nvPr/>
        </p:nvSpPr>
        <p:spPr>
          <a:xfrm>
            <a:off x="6012790" y="7020923"/>
            <a:ext cx="21601" cy="70976"/>
          </a:xfrm>
          <a:custGeom>
            <a:avLst/>
            <a:gdLst/>
            <a:ahLst/>
            <a:cxnLst/>
            <a:rect l="l" t="t" r="r" b="b"/>
            <a:pathLst>
              <a:path w="161" h="529" extrusionOk="0">
                <a:moveTo>
                  <a:pt x="146" y="1"/>
                </a:moveTo>
                <a:cubicBezTo>
                  <a:pt x="132" y="1"/>
                  <a:pt x="93" y="47"/>
                  <a:pt x="60" y="119"/>
                </a:cubicBezTo>
                <a:cubicBezTo>
                  <a:pt x="25" y="196"/>
                  <a:pt x="7" y="285"/>
                  <a:pt x="1" y="368"/>
                </a:cubicBezTo>
                <a:cubicBezTo>
                  <a:pt x="1" y="505"/>
                  <a:pt x="27" y="529"/>
                  <a:pt x="61" y="529"/>
                </a:cubicBezTo>
                <a:cubicBezTo>
                  <a:pt x="66" y="529"/>
                  <a:pt x="72" y="528"/>
                  <a:pt x="78" y="527"/>
                </a:cubicBezTo>
                <a:cubicBezTo>
                  <a:pt x="113" y="527"/>
                  <a:pt x="131" y="516"/>
                  <a:pt x="137" y="374"/>
                </a:cubicBezTo>
                <a:cubicBezTo>
                  <a:pt x="137" y="303"/>
                  <a:pt x="143" y="214"/>
                  <a:pt x="149" y="143"/>
                </a:cubicBezTo>
                <a:cubicBezTo>
                  <a:pt x="155" y="66"/>
                  <a:pt x="160" y="7"/>
                  <a:pt x="149" y="1"/>
                </a:cubicBezTo>
                <a:cubicBezTo>
                  <a:pt x="148" y="1"/>
                  <a:pt x="147" y="1"/>
                  <a:pt x="14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1" name="Google Shape;211;p2">
            <a:extLst>
              <a:ext uri="{FF2B5EF4-FFF2-40B4-BE49-F238E27FC236}">
                <a16:creationId xmlns:a16="http://schemas.microsoft.com/office/drawing/2014/main" id="{44DEE99E-D42B-3E4B-92EA-F95C7A57E781}"/>
              </a:ext>
            </a:extLst>
          </p:cNvPr>
          <p:cNvSpPr/>
          <p:nvPr/>
        </p:nvSpPr>
        <p:spPr>
          <a:xfrm>
            <a:off x="414055" y="7709615"/>
            <a:ext cx="1524708" cy="1065444"/>
          </a:xfrm>
          <a:custGeom>
            <a:avLst/>
            <a:gdLst/>
            <a:ahLst/>
            <a:cxnLst/>
            <a:rect l="l" t="t" r="r" b="b"/>
            <a:pathLst>
              <a:path w="11364" h="7941" extrusionOk="0">
                <a:moveTo>
                  <a:pt x="6746" y="0"/>
                </a:moveTo>
                <a:cubicBezTo>
                  <a:pt x="6664" y="18"/>
                  <a:pt x="6593" y="71"/>
                  <a:pt x="6545" y="148"/>
                </a:cubicBezTo>
                <a:cubicBezTo>
                  <a:pt x="6474" y="266"/>
                  <a:pt x="6415" y="390"/>
                  <a:pt x="6374" y="526"/>
                </a:cubicBezTo>
                <a:cubicBezTo>
                  <a:pt x="6262" y="899"/>
                  <a:pt x="6191" y="1283"/>
                  <a:pt x="6155" y="1673"/>
                </a:cubicBezTo>
                <a:cubicBezTo>
                  <a:pt x="6090" y="2294"/>
                  <a:pt x="6055" y="2921"/>
                  <a:pt x="6055" y="3547"/>
                </a:cubicBezTo>
                <a:lnTo>
                  <a:pt x="6055" y="3571"/>
                </a:lnTo>
                <a:cubicBezTo>
                  <a:pt x="6055" y="3595"/>
                  <a:pt x="6037" y="3618"/>
                  <a:pt x="6013" y="3624"/>
                </a:cubicBezTo>
                <a:cubicBezTo>
                  <a:pt x="6007" y="3628"/>
                  <a:pt x="6000" y="3629"/>
                  <a:pt x="5993" y="3629"/>
                </a:cubicBezTo>
                <a:cubicBezTo>
                  <a:pt x="5975" y="3629"/>
                  <a:pt x="5957" y="3619"/>
                  <a:pt x="5948" y="3607"/>
                </a:cubicBezTo>
                <a:cubicBezTo>
                  <a:pt x="5948" y="3607"/>
                  <a:pt x="5889" y="3524"/>
                  <a:pt x="5795" y="3382"/>
                </a:cubicBezTo>
                <a:cubicBezTo>
                  <a:pt x="5700" y="3240"/>
                  <a:pt x="5558" y="3051"/>
                  <a:pt x="5398" y="2832"/>
                </a:cubicBezTo>
                <a:cubicBezTo>
                  <a:pt x="5073" y="2389"/>
                  <a:pt x="4648" y="1833"/>
                  <a:pt x="4246" y="1384"/>
                </a:cubicBezTo>
                <a:cubicBezTo>
                  <a:pt x="4027" y="1123"/>
                  <a:pt x="3778" y="893"/>
                  <a:pt x="3512" y="692"/>
                </a:cubicBezTo>
                <a:cubicBezTo>
                  <a:pt x="3430" y="627"/>
                  <a:pt x="3335" y="591"/>
                  <a:pt x="3240" y="579"/>
                </a:cubicBezTo>
                <a:cubicBezTo>
                  <a:pt x="3235" y="578"/>
                  <a:pt x="3230" y="578"/>
                  <a:pt x="3225" y="578"/>
                </a:cubicBezTo>
                <a:cubicBezTo>
                  <a:pt x="3202" y="578"/>
                  <a:pt x="3184" y="588"/>
                  <a:pt x="3169" y="597"/>
                </a:cubicBezTo>
                <a:cubicBezTo>
                  <a:pt x="3134" y="627"/>
                  <a:pt x="3116" y="662"/>
                  <a:pt x="3104" y="704"/>
                </a:cubicBezTo>
                <a:cubicBezTo>
                  <a:pt x="3087" y="769"/>
                  <a:pt x="3081" y="834"/>
                  <a:pt x="3081" y="899"/>
                </a:cubicBezTo>
                <a:cubicBezTo>
                  <a:pt x="3093" y="1165"/>
                  <a:pt x="3140" y="1431"/>
                  <a:pt x="3217" y="1685"/>
                </a:cubicBezTo>
                <a:cubicBezTo>
                  <a:pt x="3300" y="1998"/>
                  <a:pt x="3412" y="2335"/>
                  <a:pt x="3536" y="2661"/>
                </a:cubicBezTo>
                <a:cubicBezTo>
                  <a:pt x="3778" y="3317"/>
                  <a:pt x="4045" y="3932"/>
                  <a:pt x="4151" y="4168"/>
                </a:cubicBezTo>
                <a:lnTo>
                  <a:pt x="4198" y="4275"/>
                </a:lnTo>
                <a:cubicBezTo>
                  <a:pt x="4220" y="4319"/>
                  <a:pt x="4186" y="4360"/>
                  <a:pt x="4147" y="4360"/>
                </a:cubicBezTo>
                <a:cubicBezTo>
                  <a:pt x="4134" y="4360"/>
                  <a:pt x="4121" y="4356"/>
                  <a:pt x="4110" y="4346"/>
                </a:cubicBezTo>
                <a:lnTo>
                  <a:pt x="4062" y="4304"/>
                </a:lnTo>
                <a:cubicBezTo>
                  <a:pt x="4027" y="4275"/>
                  <a:pt x="3979" y="4239"/>
                  <a:pt x="3920" y="4192"/>
                </a:cubicBezTo>
                <a:cubicBezTo>
                  <a:pt x="3802" y="4091"/>
                  <a:pt x="3637" y="3961"/>
                  <a:pt x="3441" y="3814"/>
                </a:cubicBezTo>
                <a:cubicBezTo>
                  <a:pt x="3022" y="3482"/>
                  <a:pt x="2572" y="3187"/>
                  <a:pt x="2111" y="2927"/>
                </a:cubicBezTo>
                <a:cubicBezTo>
                  <a:pt x="1816" y="2767"/>
                  <a:pt x="1550" y="2667"/>
                  <a:pt x="1372" y="2667"/>
                </a:cubicBezTo>
                <a:cubicBezTo>
                  <a:pt x="1365" y="2666"/>
                  <a:pt x="1359" y="2666"/>
                  <a:pt x="1352" y="2666"/>
                </a:cubicBezTo>
                <a:cubicBezTo>
                  <a:pt x="1295" y="2666"/>
                  <a:pt x="1242" y="2688"/>
                  <a:pt x="1195" y="2720"/>
                </a:cubicBezTo>
                <a:cubicBezTo>
                  <a:pt x="1153" y="2761"/>
                  <a:pt x="1136" y="2814"/>
                  <a:pt x="1142" y="2873"/>
                </a:cubicBezTo>
                <a:cubicBezTo>
                  <a:pt x="1142" y="3009"/>
                  <a:pt x="1224" y="3222"/>
                  <a:pt x="1360" y="3453"/>
                </a:cubicBezTo>
                <a:cubicBezTo>
                  <a:pt x="1520" y="3707"/>
                  <a:pt x="1697" y="3955"/>
                  <a:pt x="1887" y="4192"/>
                </a:cubicBezTo>
                <a:cubicBezTo>
                  <a:pt x="2289" y="4689"/>
                  <a:pt x="2738" y="5162"/>
                  <a:pt x="2915" y="5345"/>
                </a:cubicBezTo>
                <a:lnTo>
                  <a:pt x="2998" y="5428"/>
                </a:lnTo>
                <a:cubicBezTo>
                  <a:pt x="3016" y="5445"/>
                  <a:pt x="3016" y="5475"/>
                  <a:pt x="2998" y="5499"/>
                </a:cubicBezTo>
                <a:cubicBezTo>
                  <a:pt x="2986" y="5514"/>
                  <a:pt x="2969" y="5522"/>
                  <a:pt x="2952" y="5522"/>
                </a:cubicBezTo>
                <a:cubicBezTo>
                  <a:pt x="2944" y="5522"/>
                  <a:pt x="2935" y="5520"/>
                  <a:pt x="2927" y="5516"/>
                </a:cubicBezTo>
                <a:cubicBezTo>
                  <a:pt x="2927" y="5516"/>
                  <a:pt x="2915" y="5504"/>
                  <a:pt x="2886" y="5493"/>
                </a:cubicBezTo>
                <a:lnTo>
                  <a:pt x="2767" y="5428"/>
                </a:lnTo>
                <a:cubicBezTo>
                  <a:pt x="2661" y="5374"/>
                  <a:pt x="2519" y="5298"/>
                  <a:pt x="2348" y="5209"/>
                </a:cubicBezTo>
                <a:cubicBezTo>
                  <a:pt x="1957" y="5014"/>
                  <a:pt x="1555" y="4848"/>
                  <a:pt x="1147" y="4706"/>
                </a:cubicBezTo>
                <a:cubicBezTo>
                  <a:pt x="911" y="4618"/>
                  <a:pt x="657" y="4570"/>
                  <a:pt x="408" y="4558"/>
                </a:cubicBezTo>
                <a:cubicBezTo>
                  <a:pt x="396" y="4557"/>
                  <a:pt x="383" y="4557"/>
                  <a:pt x="370" y="4557"/>
                </a:cubicBezTo>
                <a:cubicBezTo>
                  <a:pt x="304" y="4557"/>
                  <a:pt x="237" y="4569"/>
                  <a:pt x="178" y="4594"/>
                </a:cubicBezTo>
                <a:cubicBezTo>
                  <a:pt x="119" y="4612"/>
                  <a:pt x="71" y="4647"/>
                  <a:pt x="42" y="4694"/>
                </a:cubicBezTo>
                <a:cubicBezTo>
                  <a:pt x="18" y="4730"/>
                  <a:pt x="0" y="4771"/>
                  <a:pt x="6" y="4813"/>
                </a:cubicBezTo>
                <a:cubicBezTo>
                  <a:pt x="6" y="4884"/>
                  <a:pt x="30" y="4955"/>
                  <a:pt x="71" y="5014"/>
                </a:cubicBezTo>
                <a:cubicBezTo>
                  <a:pt x="131" y="5102"/>
                  <a:pt x="201" y="5179"/>
                  <a:pt x="278" y="5250"/>
                </a:cubicBezTo>
                <a:cubicBezTo>
                  <a:pt x="479" y="5439"/>
                  <a:pt x="704" y="5605"/>
                  <a:pt x="941" y="5753"/>
                </a:cubicBezTo>
                <a:cubicBezTo>
                  <a:pt x="1360" y="6013"/>
                  <a:pt x="1792" y="6249"/>
                  <a:pt x="2235" y="6456"/>
                </a:cubicBezTo>
                <a:lnTo>
                  <a:pt x="2342" y="6504"/>
                </a:lnTo>
                <a:cubicBezTo>
                  <a:pt x="2397" y="6531"/>
                  <a:pt x="2374" y="6617"/>
                  <a:pt x="2312" y="6617"/>
                </a:cubicBezTo>
                <a:cubicBezTo>
                  <a:pt x="2309" y="6617"/>
                  <a:pt x="2305" y="6617"/>
                  <a:pt x="2300" y="6616"/>
                </a:cubicBezTo>
                <a:lnTo>
                  <a:pt x="2212" y="6598"/>
                </a:lnTo>
                <a:cubicBezTo>
                  <a:pt x="2153" y="6586"/>
                  <a:pt x="2070" y="6575"/>
                  <a:pt x="1969" y="6557"/>
                </a:cubicBezTo>
                <a:cubicBezTo>
                  <a:pt x="1721" y="6527"/>
                  <a:pt x="1473" y="6510"/>
                  <a:pt x="1230" y="6504"/>
                </a:cubicBezTo>
                <a:cubicBezTo>
                  <a:pt x="1059" y="6504"/>
                  <a:pt x="887" y="6515"/>
                  <a:pt x="722" y="6545"/>
                </a:cubicBezTo>
                <a:cubicBezTo>
                  <a:pt x="592" y="6569"/>
                  <a:pt x="462" y="6622"/>
                  <a:pt x="349" y="6699"/>
                </a:cubicBezTo>
                <a:cubicBezTo>
                  <a:pt x="290" y="6740"/>
                  <a:pt x="249" y="6799"/>
                  <a:pt x="225" y="6870"/>
                </a:cubicBezTo>
                <a:cubicBezTo>
                  <a:pt x="219" y="6888"/>
                  <a:pt x="213" y="6900"/>
                  <a:pt x="213" y="6918"/>
                </a:cubicBezTo>
                <a:cubicBezTo>
                  <a:pt x="219" y="6983"/>
                  <a:pt x="249" y="7042"/>
                  <a:pt x="302" y="7083"/>
                </a:cubicBezTo>
                <a:cubicBezTo>
                  <a:pt x="379" y="7154"/>
                  <a:pt x="468" y="7213"/>
                  <a:pt x="562" y="7260"/>
                </a:cubicBezTo>
                <a:cubicBezTo>
                  <a:pt x="840" y="7390"/>
                  <a:pt x="1130" y="7497"/>
                  <a:pt x="1431" y="7568"/>
                </a:cubicBezTo>
                <a:cubicBezTo>
                  <a:pt x="1993" y="7716"/>
                  <a:pt x="2561" y="7834"/>
                  <a:pt x="3128" y="7923"/>
                </a:cubicBezTo>
                <a:lnTo>
                  <a:pt x="3252" y="7940"/>
                </a:lnTo>
                <a:lnTo>
                  <a:pt x="10028" y="6391"/>
                </a:lnTo>
                <a:cubicBezTo>
                  <a:pt x="10046" y="6356"/>
                  <a:pt x="10087" y="6291"/>
                  <a:pt x="10140" y="6196"/>
                </a:cubicBezTo>
                <a:cubicBezTo>
                  <a:pt x="10217" y="6060"/>
                  <a:pt x="10323" y="5871"/>
                  <a:pt x="10442" y="5652"/>
                </a:cubicBezTo>
                <a:cubicBezTo>
                  <a:pt x="10708" y="5173"/>
                  <a:pt x="10944" y="4683"/>
                  <a:pt x="11157" y="4180"/>
                </a:cubicBezTo>
                <a:cubicBezTo>
                  <a:pt x="11281" y="3867"/>
                  <a:pt x="11364" y="3589"/>
                  <a:pt x="11364" y="3417"/>
                </a:cubicBezTo>
                <a:cubicBezTo>
                  <a:pt x="11364" y="3382"/>
                  <a:pt x="11358" y="3352"/>
                  <a:pt x="11352" y="3317"/>
                </a:cubicBezTo>
                <a:cubicBezTo>
                  <a:pt x="11346" y="3299"/>
                  <a:pt x="11334" y="3281"/>
                  <a:pt x="11317" y="3264"/>
                </a:cubicBezTo>
                <a:lnTo>
                  <a:pt x="11311" y="3270"/>
                </a:lnTo>
                <a:cubicBezTo>
                  <a:pt x="11275" y="3252"/>
                  <a:pt x="11240" y="3240"/>
                  <a:pt x="11198" y="3240"/>
                </a:cubicBezTo>
                <a:cubicBezTo>
                  <a:pt x="11045" y="3258"/>
                  <a:pt x="10891" y="3311"/>
                  <a:pt x="10761" y="3400"/>
                </a:cubicBezTo>
                <a:cubicBezTo>
                  <a:pt x="10572" y="3512"/>
                  <a:pt x="10388" y="3636"/>
                  <a:pt x="10217" y="3778"/>
                </a:cubicBezTo>
                <a:cubicBezTo>
                  <a:pt x="9845" y="4068"/>
                  <a:pt x="9508" y="4387"/>
                  <a:pt x="9377" y="4517"/>
                </a:cubicBezTo>
                <a:lnTo>
                  <a:pt x="9318" y="4576"/>
                </a:lnTo>
                <a:cubicBezTo>
                  <a:pt x="9308" y="4587"/>
                  <a:pt x="9292" y="4593"/>
                  <a:pt x="9275" y="4593"/>
                </a:cubicBezTo>
                <a:cubicBezTo>
                  <a:pt x="9263" y="4593"/>
                  <a:pt x="9251" y="4590"/>
                  <a:pt x="9241" y="4582"/>
                </a:cubicBezTo>
                <a:cubicBezTo>
                  <a:pt x="9218" y="4564"/>
                  <a:pt x="9212" y="4535"/>
                  <a:pt x="9224" y="4511"/>
                </a:cubicBezTo>
                <a:cubicBezTo>
                  <a:pt x="9224" y="4511"/>
                  <a:pt x="9236" y="4482"/>
                  <a:pt x="9253" y="4428"/>
                </a:cubicBezTo>
                <a:cubicBezTo>
                  <a:pt x="9271" y="4375"/>
                  <a:pt x="9301" y="4304"/>
                  <a:pt x="9336" y="4210"/>
                </a:cubicBezTo>
                <a:cubicBezTo>
                  <a:pt x="9407" y="4020"/>
                  <a:pt x="9496" y="3760"/>
                  <a:pt x="9590" y="3471"/>
                </a:cubicBezTo>
                <a:cubicBezTo>
                  <a:pt x="9774" y="2891"/>
                  <a:pt x="9957" y="2199"/>
                  <a:pt x="9957" y="1762"/>
                </a:cubicBezTo>
                <a:cubicBezTo>
                  <a:pt x="9963" y="1661"/>
                  <a:pt x="9951" y="1567"/>
                  <a:pt x="9915" y="1472"/>
                </a:cubicBezTo>
                <a:cubicBezTo>
                  <a:pt x="9904" y="1419"/>
                  <a:pt x="9862" y="1372"/>
                  <a:pt x="9803" y="1348"/>
                </a:cubicBezTo>
                <a:cubicBezTo>
                  <a:pt x="9779" y="1336"/>
                  <a:pt x="9756" y="1336"/>
                  <a:pt x="9732" y="1336"/>
                </a:cubicBezTo>
                <a:cubicBezTo>
                  <a:pt x="9614" y="1336"/>
                  <a:pt x="9442" y="1431"/>
                  <a:pt x="9259" y="1596"/>
                </a:cubicBezTo>
                <a:cubicBezTo>
                  <a:pt x="9052" y="1797"/>
                  <a:pt x="8863" y="2010"/>
                  <a:pt x="8692" y="2241"/>
                </a:cubicBezTo>
                <a:cubicBezTo>
                  <a:pt x="8396" y="2637"/>
                  <a:pt x="8118" y="3057"/>
                  <a:pt x="7864" y="3488"/>
                </a:cubicBezTo>
                <a:cubicBezTo>
                  <a:pt x="7828" y="3547"/>
                  <a:pt x="7805" y="3583"/>
                  <a:pt x="7805" y="3583"/>
                </a:cubicBezTo>
                <a:cubicBezTo>
                  <a:pt x="7795" y="3603"/>
                  <a:pt x="7777" y="3614"/>
                  <a:pt x="7754" y="3614"/>
                </a:cubicBezTo>
                <a:cubicBezTo>
                  <a:pt x="7750" y="3614"/>
                  <a:pt x="7745" y="3614"/>
                  <a:pt x="7740" y="3613"/>
                </a:cubicBezTo>
                <a:cubicBezTo>
                  <a:pt x="7716" y="3607"/>
                  <a:pt x="7698" y="3583"/>
                  <a:pt x="7698" y="3559"/>
                </a:cubicBezTo>
                <a:cubicBezTo>
                  <a:pt x="7698" y="3559"/>
                  <a:pt x="7692" y="3477"/>
                  <a:pt x="7681" y="3329"/>
                </a:cubicBezTo>
                <a:cubicBezTo>
                  <a:pt x="7663" y="3187"/>
                  <a:pt x="7645" y="2986"/>
                  <a:pt x="7621" y="2749"/>
                </a:cubicBezTo>
                <a:cubicBezTo>
                  <a:pt x="7562" y="2211"/>
                  <a:pt x="7474" y="1673"/>
                  <a:pt x="7361" y="1147"/>
                </a:cubicBezTo>
                <a:cubicBezTo>
                  <a:pt x="7302" y="846"/>
                  <a:pt x="7202" y="556"/>
                  <a:pt x="7072" y="278"/>
                </a:cubicBezTo>
                <a:cubicBezTo>
                  <a:pt x="7030" y="177"/>
                  <a:pt x="6959" y="95"/>
                  <a:pt x="6877" y="30"/>
                </a:cubicBezTo>
                <a:cubicBezTo>
                  <a:pt x="6847" y="12"/>
                  <a:pt x="6811" y="0"/>
                  <a:pt x="6776" y="0"/>
                </a:cubicBezTo>
                <a:close/>
              </a:path>
            </a:pathLst>
          </a:custGeom>
          <a:solidFill>
            <a:srgbClr val="48AF8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2" name="Google Shape;212;p2">
            <a:extLst>
              <a:ext uri="{FF2B5EF4-FFF2-40B4-BE49-F238E27FC236}">
                <a16:creationId xmlns:a16="http://schemas.microsoft.com/office/drawing/2014/main" id="{7535A67A-51BC-7141-AAB8-21153090796E}"/>
              </a:ext>
            </a:extLst>
          </p:cNvPr>
          <p:cNvSpPr/>
          <p:nvPr/>
        </p:nvSpPr>
        <p:spPr>
          <a:xfrm>
            <a:off x="396614" y="7693648"/>
            <a:ext cx="1555701" cy="1097243"/>
          </a:xfrm>
          <a:custGeom>
            <a:avLst/>
            <a:gdLst/>
            <a:ahLst/>
            <a:cxnLst/>
            <a:rect l="l" t="t" r="r" b="b"/>
            <a:pathLst>
              <a:path w="11595" h="8178" extrusionOk="0">
                <a:moveTo>
                  <a:pt x="6888" y="125"/>
                </a:moveTo>
                <a:cubicBezTo>
                  <a:pt x="6924" y="125"/>
                  <a:pt x="6959" y="137"/>
                  <a:pt x="6989" y="160"/>
                </a:cubicBezTo>
                <a:cubicBezTo>
                  <a:pt x="7077" y="220"/>
                  <a:pt x="7143" y="308"/>
                  <a:pt x="7190" y="403"/>
                </a:cubicBezTo>
                <a:cubicBezTo>
                  <a:pt x="7320" y="681"/>
                  <a:pt x="7414" y="970"/>
                  <a:pt x="7480" y="1272"/>
                </a:cubicBezTo>
                <a:cubicBezTo>
                  <a:pt x="7592" y="1804"/>
                  <a:pt x="7681" y="2336"/>
                  <a:pt x="7734" y="2874"/>
                </a:cubicBezTo>
                <a:cubicBezTo>
                  <a:pt x="7763" y="3111"/>
                  <a:pt x="7781" y="3318"/>
                  <a:pt x="7793" y="3454"/>
                </a:cubicBezTo>
                <a:cubicBezTo>
                  <a:pt x="7805" y="3596"/>
                  <a:pt x="7811" y="3684"/>
                  <a:pt x="7811" y="3684"/>
                </a:cubicBezTo>
                <a:cubicBezTo>
                  <a:pt x="7811" y="3708"/>
                  <a:pt x="7828" y="3732"/>
                  <a:pt x="7858" y="3737"/>
                </a:cubicBezTo>
                <a:cubicBezTo>
                  <a:pt x="7862" y="3738"/>
                  <a:pt x="7866" y="3739"/>
                  <a:pt x="7870" y="3739"/>
                </a:cubicBezTo>
                <a:cubicBezTo>
                  <a:pt x="7890" y="3739"/>
                  <a:pt x="7908" y="3727"/>
                  <a:pt x="7923" y="3708"/>
                </a:cubicBezTo>
                <a:cubicBezTo>
                  <a:pt x="7923" y="3708"/>
                  <a:pt x="7941" y="3672"/>
                  <a:pt x="7976" y="3613"/>
                </a:cubicBezTo>
                <a:cubicBezTo>
                  <a:pt x="8230" y="3182"/>
                  <a:pt x="8508" y="2768"/>
                  <a:pt x="8810" y="2366"/>
                </a:cubicBezTo>
                <a:cubicBezTo>
                  <a:pt x="8975" y="2135"/>
                  <a:pt x="9165" y="1922"/>
                  <a:pt x="9371" y="1727"/>
                </a:cubicBezTo>
                <a:cubicBezTo>
                  <a:pt x="9550" y="1561"/>
                  <a:pt x="9717" y="1461"/>
                  <a:pt x="9834" y="1461"/>
                </a:cubicBezTo>
                <a:cubicBezTo>
                  <a:pt x="9838" y="1461"/>
                  <a:pt x="9841" y="1461"/>
                  <a:pt x="9844" y="1461"/>
                </a:cubicBezTo>
                <a:cubicBezTo>
                  <a:pt x="9874" y="1461"/>
                  <a:pt x="9898" y="1461"/>
                  <a:pt x="9921" y="1473"/>
                </a:cubicBezTo>
                <a:cubicBezTo>
                  <a:pt x="9975" y="1497"/>
                  <a:pt x="10016" y="1544"/>
                  <a:pt x="10034" y="1597"/>
                </a:cubicBezTo>
                <a:cubicBezTo>
                  <a:pt x="10063" y="1692"/>
                  <a:pt x="10075" y="1792"/>
                  <a:pt x="10075" y="1887"/>
                </a:cubicBezTo>
                <a:cubicBezTo>
                  <a:pt x="10075" y="2324"/>
                  <a:pt x="9892" y="3016"/>
                  <a:pt x="9703" y="3596"/>
                </a:cubicBezTo>
                <a:cubicBezTo>
                  <a:pt x="9614" y="3885"/>
                  <a:pt x="9519" y="4145"/>
                  <a:pt x="9448" y="4335"/>
                </a:cubicBezTo>
                <a:cubicBezTo>
                  <a:pt x="9419" y="4429"/>
                  <a:pt x="9389" y="4506"/>
                  <a:pt x="9366" y="4553"/>
                </a:cubicBezTo>
                <a:cubicBezTo>
                  <a:pt x="9348" y="4607"/>
                  <a:pt x="9336" y="4636"/>
                  <a:pt x="9336" y="4636"/>
                </a:cubicBezTo>
                <a:cubicBezTo>
                  <a:pt x="9324" y="4666"/>
                  <a:pt x="9336" y="4689"/>
                  <a:pt x="9360" y="4707"/>
                </a:cubicBezTo>
                <a:cubicBezTo>
                  <a:pt x="9370" y="4714"/>
                  <a:pt x="9380" y="4718"/>
                  <a:pt x="9391" y="4718"/>
                </a:cubicBezTo>
                <a:cubicBezTo>
                  <a:pt x="9406" y="4718"/>
                  <a:pt x="9420" y="4711"/>
                  <a:pt x="9431" y="4701"/>
                </a:cubicBezTo>
                <a:lnTo>
                  <a:pt x="9490" y="4642"/>
                </a:lnTo>
                <a:cubicBezTo>
                  <a:pt x="9626" y="4512"/>
                  <a:pt x="9963" y="4193"/>
                  <a:pt x="10329" y="3903"/>
                </a:cubicBezTo>
                <a:cubicBezTo>
                  <a:pt x="10507" y="3761"/>
                  <a:pt x="10690" y="3637"/>
                  <a:pt x="10879" y="3525"/>
                </a:cubicBezTo>
                <a:cubicBezTo>
                  <a:pt x="11009" y="3436"/>
                  <a:pt x="11157" y="3383"/>
                  <a:pt x="11311" y="3365"/>
                </a:cubicBezTo>
                <a:cubicBezTo>
                  <a:pt x="11352" y="3365"/>
                  <a:pt x="11393" y="3377"/>
                  <a:pt x="11423" y="3400"/>
                </a:cubicBezTo>
                <a:cubicBezTo>
                  <a:pt x="11441" y="3412"/>
                  <a:pt x="11453" y="3430"/>
                  <a:pt x="11459" y="3448"/>
                </a:cubicBezTo>
                <a:cubicBezTo>
                  <a:pt x="11464" y="3483"/>
                  <a:pt x="11470" y="3513"/>
                  <a:pt x="11470" y="3548"/>
                </a:cubicBezTo>
                <a:cubicBezTo>
                  <a:pt x="11470" y="3720"/>
                  <a:pt x="11388" y="3998"/>
                  <a:pt x="11263" y="4311"/>
                </a:cubicBezTo>
                <a:lnTo>
                  <a:pt x="11263" y="4299"/>
                </a:lnTo>
                <a:cubicBezTo>
                  <a:pt x="11056" y="4802"/>
                  <a:pt x="10820" y="5292"/>
                  <a:pt x="10554" y="5771"/>
                </a:cubicBezTo>
                <a:cubicBezTo>
                  <a:pt x="10436" y="5990"/>
                  <a:pt x="10329" y="6179"/>
                  <a:pt x="10247" y="6315"/>
                </a:cubicBezTo>
                <a:cubicBezTo>
                  <a:pt x="10193" y="6410"/>
                  <a:pt x="10158" y="6475"/>
                  <a:pt x="10140" y="6504"/>
                </a:cubicBezTo>
                <a:lnTo>
                  <a:pt x="3359" y="8059"/>
                </a:lnTo>
                <a:lnTo>
                  <a:pt x="3240" y="8042"/>
                </a:lnTo>
                <a:cubicBezTo>
                  <a:pt x="2667" y="7953"/>
                  <a:pt x="2099" y="7835"/>
                  <a:pt x="1538" y="7687"/>
                </a:cubicBezTo>
                <a:cubicBezTo>
                  <a:pt x="1242" y="7610"/>
                  <a:pt x="952" y="7509"/>
                  <a:pt x="674" y="7374"/>
                </a:cubicBezTo>
                <a:cubicBezTo>
                  <a:pt x="574" y="7332"/>
                  <a:pt x="485" y="7273"/>
                  <a:pt x="408" y="7196"/>
                </a:cubicBezTo>
                <a:cubicBezTo>
                  <a:pt x="361" y="7161"/>
                  <a:pt x="331" y="7102"/>
                  <a:pt x="326" y="7037"/>
                </a:cubicBezTo>
                <a:cubicBezTo>
                  <a:pt x="326" y="7019"/>
                  <a:pt x="326" y="7001"/>
                  <a:pt x="331" y="6989"/>
                </a:cubicBezTo>
                <a:cubicBezTo>
                  <a:pt x="355" y="6918"/>
                  <a:pt x="402" y="6859"/>
                  <a:pt x="456" y="6818"/>
                </a:cubicBezTo>
                <a:cubicBezTo>
                  <a:pt x="568" y="6735"/>
                  <a:pt x="698" y="6688"/>
                  <a:pt x="834" y="6664"/>
                </a:cubicBezTo>
                <a:cubicBezTo>
                  <a:pt x="1000" y="6634"/>
                  <a:pt x="1165" y="6623"/>
                  <a:pt x="1337" y="6623"/>
                </a:cubicBezTo>
                <a:cubicBezTo>
                  <a:pt x="1585" y="6623"/>
                  <a:pt x="1833" y="6640"/>
                  <a:pt x="2076" y="6676"/>
                </a:cubicBezTo>
                <a:cubicBezTo>
                  <a:pt x="2176" y="6694"/>
                  <a:pt x="2259" y="6705"/>
                  <a:pt x="2318" y="6717"/>
                </a:cubicBezTo>
                <a:lnTo>
                  <a:pt x="2413" y="6729"/>
                </a:lnTo>
                <a:cubicBezTo>
                  <a:pt x="2418" y="6731"/>
                  <a:pt x="2423" y="6731"/>
                  <a:pt x="2428" y="6731"/>
                </a:cubicBezTo>
                <a:cubicBezTo>
                  <a:pt x="2483" y="6731"/>
                  <a:pt x="2508" y="6650"/>
                  <a:pt x="2448" y="6623"/>
                </a:cubicBezTo>
                <a:lnTo>
                  <a:pt x="2348" y="6575"/>
                </a:lnTo>
                <a:cubicBezTo>
                  <a:pt x="1904" y="6362"/>
                  <a:pt x="1467" y="6126"/>
                  <a:pt x="1047" y="5866"/>
                </a:cubicBezTo>
                <a:cubicBezTo>
                  <a:pt x="810" y="5724"/>
                  <a:pt x="592" y="5558"/>
                  <a:pt x="385" y="5369"/>
                </a:cubicBezTo>
                <a:cubicBezTo>
                  <a:pt x="308" y="5298"/>
                  <a:pt x="243" y="5216"/>
                  <a:pt x="184" y="5133"/>
                </a:cubicBezTo>
                <a:cubicBezTo>
                  <a:pt x="142" y="5074"/>
                  <a:pt x="119" y="5003"/>
                  <a:pt x="113" y="4932"/>
                </a:cubicBezTo>
                <a:cubicBezTo>
                  <a:pt x="113" y="4890"/>
                  <a:pt x="125" y="4849"/>
                  <a:pt x="148" y="4813"/>
                </a:cubicBezTo>
                <a:cubicBezTo>
                  <a:pt x="184" y="4766"/>
                  <a:pt x="231" y="4731"/>
                  <a:pt x="284" y="4707"/>
                </a:cubicBezTo>
                <a:cubicBezTo>
                  <a:pt x="361" y="4683"/>
                  <a:pt x="438" y="4672"/>
                  <a:pt x="515" y="4672"/>
                </a:cubicBezTo>
                <a:cubicBezTo>
                  <a:pt x="769" y="4689"/>
                  <a:pt x="1017" y="4737"/>
                  <a:pt x="1254" y="4819"/>
                </a:cubicBezTo>
                <a:cubicBezTo>
                  <a:pt x="1668" y="4961"/>
                  <a:pt x="2070" y="5133"/>
                  <a:pt x="2454" y="5328"/>
                </a:cubicBezTo>
                <a:cubicBezTo>
                  <a:pt x="2625" y="5411"/>
                  <a:pt x="2773" y="5487"/>
                  <a:pt x="2874" y="5541"/>
                </a:cubicBezTo>
                <a:lnTo>
                  <a:pt x="2992" y="5606"/>
                </a:lnTo>
                <a:lnTo>
                  <a:pt x="3033" y="5629"/>
                </a:lnTo>
                <a:cubicBezTo>
                  <a:pt x="3045" y="5636"/>
                  <a:pt x="3057" y="5640"/>
                  <a:pt x="3068" y="5640"/>
                </a:cubicBezTo>
                <a:cubicBezTo>
                  <a:pt x="3084" y="5640"/>
                  <a:pt x="3100" y="5632"/>
                  <a:pt x="3110" y="5618"/>
                </a:cubicBezTo>
                <a:cubicBezTo>
                  <a:pt x="3128" y="5594"/>
                  <a:pt x="3122" y="5564"/>
                  <a:pt x="3104" y="5541"/>
                </a:cubicBezTo>
                <a:lnTo>
                  <a:pt x="3022" y="5464"/>
                </a:lnTo>
                <a:cubicBezTo>
                  <a:pt x="2844" y="5281"/>
                  <a:pt x="2401" y="4808"/>
                  <a:pt x="1999" y="4305"/>
                </a:cubicBezTo>
                <a:cubicBezTo>
                  <a:pt x="1804" y="4074"/>
                  <a:pt x="1626" y="3826"/>
                  <a:pt x="1467" y="3566"/>
                </a:cubicBezTo>
                <a:cubicBezTo>
                  <a:pt x="1331" y="3335"/>
                  <a:pt x="1248" y="3123"/>
                  <a:pt x="1248" y="2992"/>
                </a:cubicBezTo>
                <a:cubicBezTo>
                  <a:pt x="1242" y="2933"/>
                  <a:pt x="1266" y="2880"/>
                  <a:pt x="1307" y="2839"/>
                </a:cubicBezTo>
                <a:cubicBezTo>
                  <a:pt x="1348" y="2803"/>
                  <a:pt x="1403" y="2784"/>
                  <a:pt x="1456" y="2784"/>
                </a:cubicBezTo>
                <a:cubicBezTo>
                  <a:pt x="1464" y="2784"/>
                  <a:pt x="1471" y="2785"/>
                  <a:pt x="1478" y="2786"/>
                </a:cubicBezTo>
                <a:cubicBezTo>
                  <a:pt x="1656" y="2786"/>
                  <a:pt x="1922" y="2886"/>
                  <a:pt x="2218" y="3040"/>
                </a:cubicBezTo>
                <a:cubicBezTo>
                  <a:pt x="2685" y="3306"/>
                  <a:pt x="3128" y="3601"/>
                  <a:pt x="3548" y="3927"/>
                </a:cubicBezTo>
                <a:cubicBezTo>
                  <a:pt x="3743" y="4074"/>
                  <a:pt x="3914" y="4210"/>
                  <a:pt x="4033" y="4305"/>
                </a:cubicBezTo>
                <a:cubicBezTo>
                  <a:pt x="4092" y="4352"/>
                  <a:pt x="4139" y="4394"/>
                  <a:pt x="4169" y="4417"/>
                </a:cubicBezTo>
                <a:lnTo>
                  <a:pt x="4216" y="4459"/>
                </a:lnTo>
                <a:cubicBezTo>
                  <a:pt x="4228" y="4469"/>
                  <a:pt x="4241" y="4474"/>
                  <a:pt x="4254" y="4474"/>
                </a:cubicBezTo>
                <a:cubicBezTo>
                  <a:pt x="4293" y="4474"/>
                  <a:pt x="4328" y="4434"/>
                  <a:pt x="4310" y="4394"/>
                </a:cubicBezTo>
                <a:lnTo>
                  <a:pt x="4263" y="4287"/>
                </a:lnTo>
                <a:cubicBezTo>
                  <a:pt x="4151" y="4045"/>
                  <a:pt x="3885" y="3436"/>
                  <a:pt x="3642" y="2780"/>
                </a:cubicBezTo>
                <a:cubicBezTo>
                  <a:pt x="3524" y="2454"/>
                  <a:pt x="3406" y="2117"/>
                  <a:pt x="3323" y="1804"/>
                </a:cubicBezTo>
                <a:cubicBezTo>
                  <a:pt x="3246" y="1550"/>
                  <a:pt x="3205" y="1284"/>
                  <a:pt x="3187" y="1018"/>
                </a:cubicBezTo>
                <a:cubicBezTo>
                  <a:pt x="3187" y="947"/>
                  <a:pt x="3199" y="882"/>
                  <a:pt x="3211" y="823"/>
                </a:cubicBezTo>
                <a:cubicBezTo>
                  <a:pt x="3223" y="781"/>
                  <a:pt x="3246" y="740"/>
                  <a:pt x="3276" y="716"/>
                </a:cubicBezTo>
                <a:cubicBezTo>
                  <a:pt x="3299" y="698"/>
                  <a:pt x="3323" y="693"/>
                  <a:pt x="3347" y="693"/>
                </a:cubicBezTo>
                <a:cubicBezTo>
                  <a:pt x="3447" y="704"/>
                  <a:pt x="3548" y="752"/>
                  <a:pt x="3625" y="817"/>
                </a:cubicBezTo>
                <a:cubicBezTo>
                  <a:pt x="3897" y="1018"/>
                  <a:pt x="4139" y="1254"/>
                  <a:pt x="4358" y="1508"/>
                </a:cubicBezTo>
                <a:cubicBezTo>
                  <a:pt x="4760" y="1958"/>
                  <a:pt x="5186" y="2514"/>
                  <a:pt x="5511" y="2957"/>
                </a:cubicBezTo>
                <a:cubicBezTo>
                  <a:pt x="5676" y="3176"/>
                  <a:pt x="5812" y="3371"/>
                  <a:pt x="5907" y="3507"/>
                </a:cubicBezTo>
                <a:cubicBezTo>
                  <a:pt x="6007" y="3643"/>
                  <a:pt x="6061" y="3732"/>
                  <a:pt x="6061" y="3732"/>
                </a:cubicBezTo>
                <a:cubicBezTo>
                  <a:pt x="6075" y="3746"/>
                  <a:pt x="6094" y="3757"/>
                  <a:pt x="6113" y="3757"/>
                </a:cubicBezTo>
                <a:cubicBezTo>
                  <a:pt x="6117" y="3757"/>
                  <a:pt x="6121" y="3756"/>
                  <a:pt x="6126" y="3755"/>
                </a:cubicBezTo>
                <a:cubicBezTo>
                  <a:pt x="6155" y="3743"/>
                  <a:pt x="6167" y="3720"/>
                  <a:pt x="6167" y="3696"/>
                </a:cubicBezTo>
                <a:lnTo>
                  <a:pt x="6167" y="3672"/>
                </a:lnTo>
                <a:cubicBezTo>
                  <a:pt x="6167" y="3519"/>
                  <a:pt x="6173" y="2644"/>
                  <a:pt x="6267" y="1798"/>
                </a:cubicBezTo>
                <a:cubicBezTo>
                  <a:pt x="6303" y="1414"/>
                  <a:pt x="6380" y="1024"/>
                  <a:pt x="6486" y="651"/>
                </a:cubicBezTo>
                <a:cubicBezTo>
                  <a:pt x="6528" y="515"/>
                  <a:pt x="6587" y="391"/>
                  <a:pt x="6664" y="273"/>
                </a:cubicBezTo>
                <a:cubicBezTo>
                  <a:pt x="6705" y="202"/>
                  <a:pt x="6782" y="149"/>
                  <a:pt x="6865" y="125"/>
                </a:cubicBezTo>
                <a:close/>
                <a:moveTo>
                  <a:pt x="6853" y="1"/>
                </a:moveTo>
                <a:cubicBezTo>
                  <a:pt x="6735" y="30"/>
                  <a:pt x="6634" y="101"/>
                  <a:pt x="6575" y="202"/>
                </a:cubicBezTo>
                <a:cubicBezTo>
                  <a:pt x="6445" y="385"/>
                  <a:pt x="6350" y="675"/>
                  <a:pt x="6279" y="1018"/>
                </a:cubicBezTo>
                <a:cubicBezTo>
                  <a:pt x="6096" y="1875"/>
                  <a:pt x="6066" y="3057"/>
                  <a:pt x="6055" y="3507"/>
                </a:cubicBezTo>
                <a:cubicBezTo>
                  <a:pt x="5877" y="3247"/>
                  <a:pt x="5475" y="2691"/>
                  <a:pt x="5032" y="2129"/>
                </a:cubicBezTo>
                <a:cubicBezTo>
                  <a:pt x="4748" y="1757"/>
                  <a:pt x="4441" y="1408"/>
                  <a:pt x="4109" y="1071"/>
                </a:cubicBezTo>
                <a:cubicBezTo>
                  <a:pt x="3985" y="941"/>
                  <a:pt x="3843" y="823"/>
                  <a:pt x="3696" y="716"/>
                </a:cubicBezTo>
                <a:cubicBezTo>
                  <a:pt x="3601" y="639"/>
                  <a:pt x="3477" y="592"/>
                  <a:pt x="3353" y="574"/>
                </a:cubicBezTo>
                <a:cubicBezTo>
                  <a:pt x="3299" y="574"/>
                  <a:pt x="3252" y="592"/>
                  <a:pt x="3211" y="622"/>
                </a:cubicBezTo>
                <a:cubicBezTo>
                  <a:pt x="3158" y="663"/>
                  <a:pt x="3122" y="722"/>
                  <a:pt x="3104" y="787"/>
                </a:cubicBezTo>
                <a:cubicBezTo>
                  <a:pt x="3087" y="864"/>
                  <a:pt x="3075" y="941"/>
                  <a:pt x="3075" y="1018"/>
                </a:cubicBezTo>
                <a:cubicBezTo>
                  <a:pt x="3075" y="1272"/>
                  <a:pt x="3152" y="1609"/>
                  <a:pt x="3258" y="1970"/>
                </a:cubicBezTo>
                <a:cubicBezTo>
                  <a:pt x="3495" y="2797"/>
                  <a:pt x="3914" y="3779"/>
                  <a:pt x="4104" y="4210"/>
                </a:cubicBezTo>
                <a:cubicBezTo>
                  <a:pt x="3903" y="4051"/>
                  <a:pt x="3571" y="3791"/>
                  <a:pt x="3205" y="3525"/>
                </a:cubicBezTo>
                <a:cubicBezTo>
                  <a:pt x="2909" y="3312"/>
                  <a:pt x="2602" y="3117"/>
                  <a:pt x="2283" y="2939"/>
                </a:cubicBezTo>
                <a:cubicBezTo>
                  <a:pt x="1981" y="2780"/>
                  <a:pt x="1703" y="2673"/>
                  <a:pt x="1490" y="2667"/>
                </a:cubicBezTo>
                <a:cubicBezTo>
                  <a:pt x="1396" y="2667"/>
                  <a:pt x="1307" y="2697"/>
                  <a:pt x="1236" y="2756"/>
                </a:cubicBezTo>
                <a:cubicBezTo>
                  <a:pt x="1171" y="2815"/>
                  <a:pt x="1136" y="2904"/>
                  <a:pt x="1136" y="2992"/>
                </a:cubicBezTo>
                <a:cubicBezTo>
                  <a:pt x="1141" y="3111"/>
                  <a:pt x="1171" y="3229"/>
                  <a:pt x="1224" y="3335"/>
                </a:cubicBezTo>
                <a:cubicBezTo>
                  <a:pt x="1408" y="3767"/>
                  <a:pt x="1857" y="4340"/>
                  <a:pt x="2265" y="4802"/>
                </a:cubicBezTo>
                <a:cubicBezTo>
                  <a:pt x="2454" y="5020"/>
                  <a:pt x="2631" y="5216"/>
                  <a:pt x="2767" y="5357"/>
                </a:cubicBezTo>
                <a:cubicBezTo>
                  <a:pt x="2602" y="5269"/>
                  <a:pt x="2383" y="5162"/>
                  <a:pt x="2141" y="5050"/>
                </a:cubicBezTo>
                <a:cubicBezTo>
                  <a:pt x="1863" y="4926"/>
                  <a:pt x="1585" y="4813"/>
                  <a:pt x="1295" y="4719"/>
                </a:cubicBezTo>
                <a:cubicBezTo>
                  <a:pt x="1047" y="4630"/>
                  <a:pt x="787" y="4577"/>
                  <a:pt x="521" y="4565"/>
                </a:cubicBezTo>
                <a:cubicBezTo>
                  <a:pt x="508" y="4564"/>
                  <a:pt x="496" y="4564"/>
                  <a:pt x="484" y="4564"/>
                </a:cubicBezTo>
                <a:cubicBezTo>
                  <a:pt x="403" y="4564"/>
                  <a:pt x="326" y="4581"/>
                  <a:pt x="249" y="4607"/>
                </a:cubicBezTo>
                <a:cubicBezTo>
                  <a:pt x="172" y="4636"/>
                  <a:pt x="101" y="4683"/>
                  <a:pt x="54" y="4754"/>
                </a:cubicBezTo>
                <a:cubicBezTo>
                  <a:pt x="18" y="4808"/>
                  <a:pt x="0" y="4873"/>
                  <a:pt x="0" y="4938"/>
                </a:cubicBezTo>
                <a:cubicBezTo>
                  <a:pt x="6" y="5044"/>
                  <a:pt x="48" y="5150"/>
                  <a:pt x="113" y="5233"/>
                </a:cubicBezTo>
                <a:cubicBezTo>
                  <a:pt x="272" y="5440"/>
                  <a:pt x="462" y="5612"/>
                  <a:pt x="668" y="5759"/>
                </a:cubicBezTo>
                <a:cubicBezTo>
                  <a:pt x="1106" y="6061"/>
                  <a:pt x="1567" y="6327"/>
                  <a:pt x="2040" y="6558"/>
                </a:cubicBezTo>
                <a:cubicBezTo>
                  <a:pt x="1810" y="6528"/>
                  <a:pt x="1573" y="6510"/>
                  <a:pt x="1337" y="6510"/>
                </a:cubicBezTo>
                <a:cubicBezTo>
                  <a:pt x="1317" y="6510"/>
                  <a:pt x="1298" y="6510"/>
                  <a:pt x="1279" y="6510"/>
                </a:cubicBezTo>
                <a:cubicBezTo>
                  <a:pt x="1067" y="6510"/>
                  <a:pt x="857" y="6539"/>
                  <a:pt x="657" y="6593"/>
                </a:cubicBezTo>
                <a:cubicBezTo>
                  <a:pt x="556" y="6623"/>
                  <a:pt x="467" y="6670"/>
                  <a:pt x="391" y="6729"/>
                </a:cubicBezTo>
                <a:cubicBezTo>
                  <a:pt x="314" y="6782"/>
                  <a:pt x="255" y="6859"/>
                  <a:pt x="225" y="6948"/>
                </a:cubicBezTo>
                <a:cubicBezTo>
                  <a:pt x="213" y="6977"/>
                  <a:pt x="207" y="7007"/>
                  <a:pt x="207" y="7037"/>
                </a:cubicBezTo>
                <a:cubicBezTo>
                  <a:pt x="207" y="7090"/>
                  <a:pt x="225" y="7143"/>
                  <a:pt x="249" y="7184"/>
                </a:cubicBezTo>
                <a:cubicBezTo>
                  <a:pt x="314" y="7279"/>
                  <a:pt x="402" y="7356"/>
                  <a:pt x="503" y="7415"/>
                </a:cubicBezTo>
                <a:cubicBezTo>
                  <a:pt x="745" y="7551"/>
                  <a:pt x="1005" y="7657"/>
                  <a:pt x="1272" y="7734"/>
                </a:cubicBezTo>
                <a:cubicBezTo>
                  <a:pt x="2182" y="8012"/>
                  <a:pt x="3353" y="8178"/>
                  <a:pt x="3353" y="8178"/>
                </a:cubicBezTo>
                <a:lnTo>
                  <a:pt x="3376" y="8178"/>
                </a:lnTo>
                <a:lnTo>
                  <a:pt x="10187" y="6617"/>
                </a:lnTo>
                <a:cubicBezTo>
                  <a:pt x="10205" y="6611"/>
                  <a:pt x="10217" y="6599"/>
                  <a:pt x="10223" y="6587"/>
                </a:cubicBezTo>
                <a:cubicBezTo>
                  <a:pt x="10223" y="6587"/>
                  <a:pt x="10566" y="6014"/>
                  <a:pt x="10903" y="5351"/>
                </a:cubicBezTo>
                <a:cubicBezTo>
                  <a:pt x="11074" y="5020"/>
                  <a:pt x="11246" y="4660"/>
                  <a:pt x="11376" y="4340"/>
                </a:cubicBezTo>
                <a:cubicBezTo>
                  <a:pt x="11506" y="4021"/>
                  <a:pt x="11589" y="3737"/>
                  <a:pt x="11589" y="3536"/>
                </a:cubicBezTo>
                <a:cubicBezTo>
                  <a:pt x="11595" y="3489"/>
                  <a:pt x="11583" y="3442"/>
                  <a:pt x="11571" y="3395"/>
                </a:cubicBezTo>
                <a:lnTo>
                  <a:pt x="11571" y="3395"/>
                </a:lnTo>
                <a:lnTo>
                  <a:pt x="11583" y="3406"/>
                </a:lnTo>
                <a:cubicBezTo>
                  <a:pt x="11571" y="3365"/>
                  <a:pt x="11541" y="3324"/>
                  <a:pt x="11512" y="3300"/>
                </a:cubicBezTo>
                <a:cubicBezTo>
                  <a:pt x="11459" y="3259"/>
                  <a:pt x="11393" y="3241"/>
                  <a:pt x="11328" y="3241"/>
                </a:cubicBezTo>
                <a:cubicBezTo>
                  <a:pt x="11163" y="3241"/>
                  <a:pt x="10968" y="3335"/>
                  <a:pt x="10755" y="3465"/>
                </a:cubicBezTo>
                <a:cubicBezTo>
                  <a:pt x="10317" y="3732"/>
                  <a:pt x="9815" y="4181"/>
                  <a:pt x="9549" y="4429"/>
                </a:cubicBezTo>
                <a:cubicBezTo>
                  <a:pt x="9626" y="4240"/>
                  <a:pt x="9726" y="3950"/>
                  <a:pt x="9827" y="3625"/>
                </a:cubicBezTo>
                <a:cubicBezTo>
                  <a:pt x="10016" y="3046"/>
                  <a:pt x="10199" y="2354"/>
                  <a:pt x="10199" y="1887"/>
                </a:cubicBezTo>
                <a:cubicBezTo>
                  <a:pt x="10199" y="1775"/>
                  <a:pt x="10187" y="1662"/>
                  <a:pt x="10152" y="1556"/>
                </a:cubicBezTo>
                <a:cubicBezTo>
                  <a:pt x="10122" y="1467"/>
                  <a:pt x="10057" y="1396"/>
                  <a:pt x="9969" y="1361"/>
                </a:cubicBezTo>
                <a:cubicBezTo>
                  <a:pt x="9940" y="1351"/>
                  <a:pt x="9911" y="1341"/>
                  <a:pt x="9879" y="1341"/>
                </a:cubicBezTo>
                <a:cubicBezTo>
                  <a:pt x="9871" y="1341"/>
                  <a:pt x="9864" y="1342"/>
                  <a:pt x="9856" y="1343"/>
                </a:cubicBezTo>
                <a:cubicBezTo>
                  <a:pt x="9744" y="1349"/>
                  <a:pt x="9638" y="1384"/>
                  <a:pt x="9549" y="1449"/>
                </a:cubicBezTo>
                <a:cubicBezTo>
                  <a:pt x="9330" y="1597"/>
                  <a:pt x="9135" y="1780"/>
                  <a:pt x="8969" y="1981"/>
                </a:cubicBezTo>
                <a:cubicBezTo>
                  <a:pt x="8585" y="2460"/>
                  <a:pt x="8236" y="2963"/>
                  <a:pt x="7923" y="3489"/>
                </a:cubicBezTo>
                <a:cubicBezTo>
                  <a:pt x="7899" y="3176"/>
                  <a:pt x="7834" y="2519"/>
                  <a:pt x="7722" y="1863"/>
                </a:cubicBezTo>
                <a:cubicBezTo>
                  <a:pt x="7657" y="1438"/>
                  <a:pt x="7556" y="1012"/>
                  <a:pt x="7420" y="604"/>
                </a:cubicBezTo>
                <a:cubicBezTo>
                  <a:pt x="7367" y="456"/>
                  <a:pt x="7290" y="308"/>
                  <a:pt x="7196" y="178"/>
                </a:cubicBezTo>
                <a:cubicBezTo>
                  <a:pt x="7160" y="131"/>
                  <a:pt x="7113" y="90"/>
                  <a:pt x="7060" y="54"/>
                </a:cubicBezTo>
                <a:cubicBezTo>
                  <a:pt x="7012" y="19"/>
                  <a:pt x="6953" y="1"/>
                  <a:pt x="6894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3" name="Google Shape;213;p2">
            <a:extLst>
              <a:ext uri="{FF2B5EF4-FFF2-40B4-BE49-F238E27FC236}">
                <a16:creationId xmlns:a16="http://schemas.microsoft.com/office/drawing/2014/main" id="{8D7A035E-7BDE-9647-8385-B923309DAC26}"/>
              </a:ext>
            </a:extLst>
          </p:cNvPr>
          <p:cNvSpPr/>
          <p:nvPr/>
        </p:nvSpPr>
        <p:spPr>
          <a:xfrm>
            <a:off x="3305663" y="78291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4" name="Google Shape;214;p2">
            <a:extLst>
              <a:ext uri="{FF2B5EF4-FFF2-40B4-BE49-F238E27FC236}">
                <a16:creationId xmlns:a16="http://schemas.microsoft.com/office/drawing/2014/main" id="{810E503B-393A-144D-B10A-F37664E59ADC}"/>
              </a:ext>
            </a:extLst>
          </p:cNvPr>
          <p:cNvSpPr/>
          <p:nvPr/>
        </p:nvSpPr>
        <p:spPr>
          <a:xfrm>
            <a:off x="3299893" y="78314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5" name="Google Shape;215;p2">
            <a:extLst>
              <a:ext uri="{FF2B5EF4-FFF2-40B4-BE49-F238E27FC236}">
                <a16:creationId xmlns:a16="http://schemas.microsoft.com/office/drawing/2014/main" id="{491CF587-173F-AD43-8221-B5E6289A956B}"/>
              </a:ext>
            </a:extLst>
          </p:cNvPr>
          <p:cNvSpPr/>
          <p:nvPr/>
        </p:nvSpPr>
        <p:spPr>
          <a:xfrm>
            <a:off x="8504496" y="7631700"/>
            <a:ext cx="379835" cy="265925"/>
          </a:xfrm>
          <a:custGeom>
            <a:avLst/>
            <a:gdLst/>
            <a:ahLst/>
            <a:cxnLst/>
            <a:rect l="l" t="t" r="r" b="b"/>
            <a:pathLst>
              <a:path w="2831" h="1982" extrusionOk="0">
                <a:moveTo>
                  <a:pt x="1351" y="0"/>
                </a:moveTo>
                <a:cubicBezTo>
                  <a:pt x="1331" y="0"/>
                  <a:pt x="1310" y="4"/>
                  <a:pt x="1288" y="13"/>
                </a:cubicBezTo>
                <a:cubicBezTo>
                  <a:pt x="1116" y="72"/>
                  <a:pt x="986" y="220"/>
                  <a:pt x="951" y="397"/>
                </a:cubicBezTo>
                <a:cubicBezTo>
                  <a:pt x="909" y="652"/>
                  <a:pt x="980" y="900"/>
                  <a:pt x="1004" y="1154"/>
                </a:cubicBezTo>
                <a:cubicBezTo>
                  <a:pt x="1007" y="1193"/>
                  <a:pt x="979" y="1212"/>
                  <a:pt x="949" y="1212"/>
                </a:cubicBezTo>
                <a:cubicBezTo>
                  <a:pt x="923" y="1212"/>
                  <a:pt x="897" y="1199"/>
                  <a:pt x="886" y="1172"/>
                </a:cubicBezTo>
                <a:cubicBezTo>
                  <a:pt x="803" y="930"/>
                  <a:pt x="561" y="835"/>
                  <a:pt x="330" y="788"/>
                </a:cubicBezTo>
                <a:cubicBezTo>
                  <a:pt x="283" y="778"/>
                  <a:pt x="233" y="770"/>
                  <a:pt x="186" y="770"/>
                </a:cubicBezTo>
                <a:cubicBezTo>
                  <a:pt x="85" y="770"/>
                  <a:pt x="1" y="808"/>
                  <a:pt x="5" y="953"/>
                </a:cubicBezTo>
                <a:lnTo>
                  <a:pt x="5" y="965"/>
                </a:lnTo>
                <a:cubicBezTo>
                  <a:pt x="34" y="1160"/>
                  <a:pt x="111" y="1343"/>
                  <a:pt x="218" y="1509"/>
                </a:cubicBezTo>
                <a:cubicBezTo>
                  <a:pt x="377" y="1757"/>
                  <a:pt x="632" y="1840"/>
                  <a:pt x="874" y="1982"/>
                </a:cubicBezTo>
                <a:cubicBezTo>
                  <a:pt x="907" y="1911"/>
                  <a:pt x="954" y="1826"/>
                  <a:pt x="1030" y="1826"/>
                </a:cubicBezTo>
                <a:cubicBezTo>
                  <a:pt x="1037" y="1826"/>
                  <a:pt x="1044" y="1827"/>
                  <a:pt x="1051" y="1828"/>
                </a:cubicBezTo>
                <a:cubicBezTo>
                  <a:pt x="1147" y="1845"/>
                  <a:pt x="1235" y="1968"/>
                  <a:pt x="1319" y="1968"/>
                </a:cubicBezTo>
                <a:cubicBezTo>
                  <a:pt x="1354" y="1968"/>
                  <a:pt x="1389" y="1946"/>
                  <a:pt x="1424" y="1887"/>
                </a:cubicBezTo>
                <a:cubicBezTo>
                  <a:pt x="1457" y="1817"/>
                  <a:pt x="1528" y="1772"/>
                  <a:pt x="1603" y="1772"/>
                </a:cubicBezTo>
                <a:cubicBezTo>
                  <a:pt x="1622" y="1772"/>
                  <a:pt x="1641" y="1775"/>
                  <a:pt x="1660" y="1781"/>
                </a:cubicBezTo>
                <a:cubicBezTo>
                  <a:pt x="1714" y="1799"/>
                  <a:pt x="1761" y="1828"/>
                  <a:pt x="1796" y="1870"/>
                </a:cubicBezTo>
                <a:cubicBezTo>
                  <a:pt x="1814" y="1885"/>
                  <a:pt x="1830" y="1892"/>
                  <a:pt x="1845" y="1892"/>
                </a:cubicBezTo>
                <a:cubicBezTo>
                  <a:pt x="1911" y="1892"/>
                  <a:pt x="1955" y="1765"/>
                  <a:pt x="2003" y="1698"/>
                </a:cubicBezTo>
                <a:cubicBezTo>
                  <a:pt x="2016" y="1679"/>
                  <a:pt x="2035" y="1670"/>
                  <a:pt x="2054" y="1670"/>
                </a:cubicBezTo>
                <a:cubicBezTo>
                  <a:pt x="2069" y="1670"/>
                  <a:pt x="2085" y="1676"/>
                  <a:pt x="2098" y="1686"/>
                </a:cubicBezTo>
                <a:cubicBezTo>
                  <a:pt x="2163" y="1745"/>
                  <a:pt x="2204" y="1828"/>
                  <a:pt x="2228" y="1917"/>
                </a:cubicBezTo>
                <a:cubicBezTo>
                  <a:pt x="2547" y="1621"/>
                  <a:pt x="2831" y="906"/>
                  <a:pt x="2618" y="516"/>
                </a:cubicBezTo>
                <a:lnTo>
                  <a:pt x="2618" y="516"/>
                </a:lnTo>
                <a:cubicBezTo>
                  <a:pt x="2346" y="669"/>
                  <a:pt x="2122" y="870"/>
                  <a:pt x="2039" y="1190"/>
                </a:cubicBezTo>
                <a:cubicBezTo>
                  <a:pt x="2030" y="1216"/>
                  <a:pt x="2006" y="1230"/>
                  <a:pt x="1983" y="1230"/>
                </a:cubicBezTo>
                <a:cubicBezTo>
                  <a:pt x="1959" y="1230"/>
                  <a:pt x="1935" y="1216"/>
                  <a:pt x="1926" y="1190"/>
                </a:cubicBezTo>
                <a:cubicBezTo>
                  <a:pt x="1850" y="864"/>
                  <a:pt x="1790" y="492"/>
                  <a:pt x="1607" y="208"/>
                </a:cubicBezTo>
                <a:cubicBezTo>
                  <a:pt x="1552" y="128"/>
                  <a:pt x="1467" y="0"/>
                  <a:pt x="13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6" name="Google Shape;216;p2">
            <a:extLst>
              <a:ext uri="{FF2B5EF4-FFF2-40B4-BE49-F238E27FC236}">
                <a16:creationId xmlns:a16="http://schemas.microsoft.com/office/drawing/2014/main" id="{65B525D8-5A34-9A4C-81F6-5F79AF759167}"/>
              </a:ext>
            </a:extLst>
          </p:cNvPr>
          <p:cNvSpPr/>
          <p:nvPr/>
        </p:nvSpPr>
        <p:spPr>
          <a:xfrm>
            <a:off x="4911799" y="7475890"/>
            <a:ext cx="367357" cy="234127"/>
          </a:xfrm>
          <a:custGeom>
            <a:avLst/>
            <a:gdLst/>
            <a:ahLst/>
            <a:cxnLst/>
            <a:rect l="l" t="t" r="r" b="b"/>
            <a:pathLst>
              <a:path w="2738" h="1745" extrusionOk="0">
                <a:moveTo>
                  <a:pt x="1349" y="0"/>
                </a:moveTo>
                <a:cubicBezTo>
                  <a:pt x="1266" y="0"/>
                  <a:pt x="1183" y="41"/>
                  <a:pt x="1136" y="112"/>
                </a:cubicBezTo>
                <a:cubicBezTo>
                  <a:pt x="1088" y="172"/>
                  <a:pt x="1053" y="237"/>
                  <a:pt x="1035" y="313"/>
                </a:cubicBezTo>
                <a:cubicBezTo>
                  <a:pt x="994" y="444"/>
                  <a:pt x="976" y="585"/>
                  <a:pt x="976" y="721"/>
                </a:cubicBezTo>
                <a:cubicBezTo>
                  <a:pt x="976" y="899"/>
                  <a:pt x="982" y="1070"/>
                  <a:pt x="1006" y="1242"/>
                </a:cubicBezTo>
                <a:cubicBezTo>
                  <a:pt x="941" y="1159"/>
                  <a:pt x="870" y="1088"/>
                  <a:pt x="793" y="1023"/>
                </a:cubicBezTo>
                <a:cubicBezTo>
                  <a:pt x="633" y="893"/>
                  <a:pt x="450" y="804"/>
                  <a:pt x="249" y="763"/>
                </a:cubicBezTo>
                <a:cubicBezTo>
                  <a:pt x="229" y="758"/>
                  <a:pt x="207" y="756"/>
                  <a:pt x="186" y="756"/>
                </a:cubicBezTo>
                <a:cubicBezTo>
                  <a:pt x="151" y="756"/>
                  <a:pt x="116" y="761"/>
                  <a:pt x="83" y="769"/>
                </a:cubicBezTo>
                <a:cubicBezTo>
                  <a:pt x="66" y="775"/>
                  <a:pt x="48" y="786"/>
                  <a:pt x="36" y="798"/>
                </a:cubicBezTo>
                <a:lnTo>
                  <a:pt x="12" y="828"/>
                </a:lnTo>
                <a:lnTo>
                  <a:pt x="6" y="857"/>
                </a:lnTo>
                <a:cubicBezTo>
                  <a:pt x="1" y="887"/>
                  <a:pt x="1" y="916"/>
                  <a:pt x="6" y="946"/>
                </a:cubicBezTo>
                <a:cubicBezTo>
                  <a:pt x="24" y="1041"/>
                  <a:pt x="54" y="1135"/>
                  <a:pt x="95" y="1230"/>
                </a:cubicBezTo>
                <a:cubicBezTo>
                  <a:pt x="166" y="1407"/>
                  <a:pt x="255" y="1579"/>
                  <a:pt x="367" y="1738"/>
                </a:cubicBezTo>
                <a:lnTo>
                  <a:pt x="379" y="1744"/>
                </a:lnTo>
                <a:lnTo>
                  <a:pt x="385" y="1732"/>
                </a:lnTo>
                <a:cubicBezTo>
                  <a:pt x="320" y="1549"/>
                  <a:pt x="243" y="1372"/>
                  <a:pt x="178" y="1194"/>
                </a:cubicBezTo>
                <a:cubicBezTo>
                  <a:pt x="142" y="1112"/>
                  <a:pt x="119" y="1023"/>
                  <a:pt x="101" y="928"/>
                </a:cubicBezTo>
                <a:cubicBezTo>
                  <a:pt x="101" y="911"/>
                  <a:pt x="101" y="893"/>
                  <a:pt x="101" y="875"/>
                </a:cubicBezTo>
                <a:lnTo>
                  <a:pt x="101" y="869"/>
                </a:lnTo>
                <a:lnTo>
                  <a:pt x="113" y="863"/>
                </a:lnTo>
                <a:cubicBezTo>
                  <a:pt x="134" y="860"/>
                  <a:pt x="154" y="859"/>
                  <a:pt x="174" y="859"/>
                </a:cubicBezTo>
                <a:cubicBezTo>
                  <a:pt x="194" y="859"/>
                  <a:pt x="213" y="860"/>
                  <a:pt x="231" y="863"/>
                </a:cubicBezTo>
                <a:cubicBezTo>
                  <a:pt x="408" y="905"/>
                  <a:pt x="574" y="987"/>
                  <a:pt x="716" y="1106"/>
                </a:cubicBezTo>
                <a:cubicBezTo>
                  <a:pt x="858" y="1224"/>
                  <a:pt x="970" y="1372"/>
                  <a:pt x="1047" y="1537"/>
                </a:cubicBezTo>
                <a:cubicBezTo>
                  <a:pt x="1056" y="1563"/>
                  <a:pt x="1076" y="1574"/>
                  <a:pt x="1097" y="1574"/>
                </a:cubicBezTo>
                <a:cubicBezTo>
                  <a:pt x="1128" y="1574"/>
                  <a:pt x="1161" y="1547"/>
                  <a:pt x="1153" y="1508"/>
                </a:cubicBezTo>
                <a:cubicBezTo>
                  <a:pt x="1112" y="1248"/>
                  <a:pt x="1088" y="982"/>
                  <a:pt x="1094" y="721"/>
                </a:cubicBezTo>
                <a:cubicBezTo>
                  <a:pt x="1094" y="591"/>
                  <a:pt x="1112" y="461"/>
                  <a:pt x="1142" y="337"/>
                </a:cubicBezTo>
                <a:cubicBezTo>
                  <a:pt x="1159" y="284"/>
                  <a:pt x="1189" y="231"/>
                  <a:pt x="1224" y="183"/>
                </a:cubicBezTo>
                <a:cubicBezTo>
                  <a:pt x="1248" y="136"/>
                  <a:pt x="1295" y="112"/>
                  <a:pt x="1349" y="106"/>
                </a:cubicBezTo>
                <a:cubicBezTo>
                  <a:pt x="1396" y="112"/>
                  <a:pt x="1443" y="142"/>
                  <a:pt x="1473" y="183"/>
                </a:cubicBezTo>
                <a:cubicBezTo>
                  <a:pt x="1514" y="231"/>
                  <a:pt x="1544" y="278"/>
                  <a:pt x="1573" y="337"/>
                </a:cubicBezTo>
                <a:cubicBezTo>
                  <a:pt x="1632" y="455"/>
                  <a:pt x="1680" y="574"/>
                  <a:pt x="1715" y="698"/>
                </a:cubicBezTo>
                <a:cubicBezTo>
                  <a:pt x="1792" y="952"/>
                  <a:pt x="1857" y="1212"/>
                  <a:pt x="1898" y="1472"/>
                </a:cubicBezTo>
                <a:cubicBezTo>
                  <a:pt x="1905" y="1504"/>
                  <a:pt x="1932" y="1521"/>
                  <a:pt x="1958" y="1521"/>
                </a:cubicBezTo>
                <a:cubicBezTo>
                  <a:pt x="1981" y="1521"/>
                  <a:pt x="2003" y="1509"/>
                  <a:pt x="2011" y="1484"/>
                </a:cubicBezTo>
                <a:cubicBezTo>
                  <a:pt x="2070" y="1319"/>
                  <a:pt x="2135" y="1159"/>
                  <a:pt x="2212" y="1005"/>
                </a:cubicBezTo>
                <a:cubicBezTo>
                  <a:pt x="2253" y="928"/>
                  <a:pt x="2300" y="857"/>
                  <a:pt x="2348" y="792"/>
                </a:cubicBezTo>
                <a:cubicBezTo>
                  <a:pt x="2389" y="727"/>
                  <a:pt x="2454" y="680"/>
                  <a:pt x="2525" y="656"/>
                </a:cubicBezTo>
                <a:cubicBezTo>
                  <a:pt x="2534" y="654"/>
                  <a:pt x="2542" y="653"/>
                  <a:pt x="2549" y="653"/>
                </a:cubicBezTo>
                <a:cubicBezTo>
                  <a:pt x="2606" y="653"/>
                  <a:pt x="2640" y="708"/>
                  <a:pt x="2655" y="781"/>
                </a:cubicBezTo>
                <a:cubicBezTo>
                  <a:pt x="2661" y="869"/>
                  <a:pt x="2661" y="952"/>
                  <a:pt x="2655" y="1035"/>
                </a:cubicBezTo>
                <a:cubicBezTo>
                  <a:pt x="2632" y="1206"/>
                  <a:pt x="2584" y="1378"/>
                  <a:pt x="2555" y="1549"/>
                </a:cubicBezTo>
                <a:lnTo>
                  <a:pt x="2561" y="1561"/>
                </a:lnTo>
                <a:lnTo>
                  <a:pt x="2572" y="1555"/>
                </a:lnTo>
                <a:cubicBezTo>
                  <a:pt x="2643" y="1389"/>
                  <a:pt x="2691" y="1218"/>
                  <a:pt x="2714" y="1047"/>
                </a:cubicBezTo>
                <a:cubicBezTo>
                  <a:pt x="2732" y="952"/>
                  <a:pt x="2738" y="863"/>
                  <a:pt x="2726" y="769"/>
                </a:cubicBezTo>
                <a:cubicBezTo>
                  <a:pt x="2720" y="721"/>
                  <a:pt x="2702" y="674"/>
                  <a:pt x="2673" y="633"/>
                </a:cubicBezTo>
                <a:lnTo>
                  <a:pt x="2673" y="645"/>
                </a:lnTo>
                <a:cubicBezTo>
                  <a:pt x="2637" y="603"/>
                  <a:pt x="2587" y="584"/>
                  <a:pt x="2539" y="584"/>
                </a:cubicBezTo>
                <a:cubicBezTo>
                  <a:pt x="2532" y="584"/>
                  <a:pt x="2526" y="585"/>
                  <a:pt x="2519" y="585"/>
                </a:cubicBezTo>
                <a:cubicBezTo>
                  <a:pt x="2419" y="609"/>
                  <a:pt x="2336" y="662"/>
                  <a:pt x="2277" y="745"/>
                </a:cubicBezTo>
                <a:cubicBezTo>
                  <a:pt x="2218" y="816"/>
                  <a:pt x="2164" y="887"/>
                  <a:pt x="2123" y="970"/>
                </a:cubicBezTo>
                <a:cubicBezTo>
                  <a:pt x="2070" y="1064"/>
                  <a:pt x="2017" y="1165"/>
                  <a:pt x="1975" y="1265"/>
                </a:cubicBezTo>
                <a:cubicBezTo>
                  <a:pt x="1934" y="1064"/>
                  <a:pt x="1887" y="869"/>
                  <a:pt x="1827" y="674"/>
                </a:cubicBezTo>
                <a:cubicBezTo>
                  <a:pt x="1786" y="544"/>
                  <a:pt x="1739" y="414"/>
                  <a:pt x="1680" y="296"/>
                </a:cubicBezTo>
                <a:cubicBezTo>
                  <a:pt x="1644" y="231"/>
                  <a:pt x="1609" y="172"/>
                  <a:pt x="1561" y="112"/>
                </a:cubicBezTo>
                <a:cubicBezTo>
                  <a:pt x="1508" y="47"/>
                  <a:pt x="1431" y="6"/>
                  <a:pt x="13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7" name="Google Shape;217;p2">
            <a:extLst>
              <a:ext uri="{FF2B5EF4-FFF2-40B4-BE49-F238E27FC236}">
                <a16:creationId xmlns:a16="http://schemas.microsoft.com/office/drawing/2014/main" id="{77593BA2-71B9-DE4D-A3D9-214ACC903A98}"/>
              </a:ext>
            </a:extLst>
          </p:cNvPr>
          <p:cNvSpPr/>
          <p:nvPr/>
        </p:nvSpPr>
        <p:spPr>
          <a:xfrm>
            <a:off x="7147322" y="7373921"/>
            <a:ext cx="463825" cy="305908"/>
          </a:xfrm>
          <a:custGeom>
            <a:avLst/>
            <a:gdLst/>
            <a:ahLst/>
            <a:cxnLst/>
            <a:rect l="l" t="t" r="r" b="b"/>
            <a:pathLst>
              <a:path w="3457" h="2280" extrusionOk="0">
                <a:moveTo>
                  <a:pt x="1596" y="1"/>
                </a:moveTo>
                <a:cubicBezTo>
                  <a:pt x="1576" y="1"/>
                  <a:pt x="1556" y="7"/>
                  <a:pt x="1537" y="21"/>
                </a:cubicBezTo>
                <a:cubicBezTo>
                  <a:pt x="1472" y="80"/>
                  <a:pt x="1424" y="157"/>
                  <a:pt x="1418" y="246"/>
                </a:cubicBezTo>
                <a:cubicBezTo>
                  <a:pt x="1353" y="547"/>
                  <a:pt x="1418" y="849"/>
                  <a:pt x="1389" y="1150"/>
                </a:cubicBezTo>
                <a:cubicBezTo>
                  <a:pt x="1401" y="1174"/>
                  <a:pt x="1413" y="1198"/>
                  <a:pt x="1424" y="1221"/>
                </a:cubicBezTo>
                <a:cubicBezTo>
                  <a:pt x="1448" y="1257"/>
                  <a:pt x="1418" y="1304"/>
                  <a:pt x="1371" y="1310"/>
                </a:cubicBezTo>
                <a:lnTo>
                  <a:pt x="1359" y="1310"/>
                </a:lnTo>
                <a:cubicBezTo>
                  <a:pt x="1330" y="1310"/>
                  <a:pt x="1306" y="1292"/>
                  <a:pt x="1300" y="1263"/>
                </a:cubicBezTo>
                <a:cubicBezTo>
                  <a:pt x="1300" y="1251"/>
                  <a:pt x="1294" y="1233"/>
                  <a:pt x="1288" y="1215"/>
                </a:cubicBezTo>
                <a:cubicBezTo>
                  <a:pt x="1277" y="1209"/>
                  <a:pt x="1277" y="1198"/>
                  <a:pt x="1271" y="1192"/>
                </a:cubicBezTo>
                <a:lnTo>
                  <a:pt x="1265" y="1168"/>
                </a:lnTo>
                <a:cubicBezTo>
                  <a:pt x="1253" y="1144"/>
                  <a:pt x="1247" y="1121"/>
                  <a:pt x="1235" y="1097"/>
                </a:cubicBezTo>
                <a:cubicBezTo>
                  <a:pt x="1120" y="856"/>
                  <a:pt x="890" y="541"/>
                  <a:pt x="656" y="541"/>
                </a:cubicBezTo>
                <a:cubicBezTo>
                  <a:pt x="602" y="541"/>
                  <a:pt x="549" y="557"/>
                  <a:pt x="496" y="595"/>
                </a:cubicBezTo>
                <a:cubicBezTo>
                  <a:pt x="106" y="872"/>
                  <a:pt x="543" y="1351"/>
                  <a:pt x="786" y="1558"/>
                </a:cubicBezTo>
                <a:cubicBezTo>
                  <a:pt x="823" y="1595"/>
                  <a:pt x="794" y="1656"/>
                  <a:pt x="749" y="1656"/>
                </a:cubicBezTo>
                <a:cubicBezTo>
                  <a:pt x="744" y="1656"/>
                  <a:pt x="738" y="1655"/>
                  <a:pt x="733" y="1653"/>
                </a:cubicBezTo>
                <a:cubicBezTo>
                  <a:pt x="632" y="1623"/>
                  <a:pt x="538" y="1582"/>
                  <a:pt x="437" y="1546"/>
                </a:cubicBezTo>
                <a:cubicBezTo>
                  <a:pt x="398" y="1535"/>
                  <a:pt x="280" y="1508"/>
                  <a:pt x="185" y="1508"/>
                </a:cubicBezTo>
                <a:cubicBezTo>
                  <a:pt x="79" y="1508"/>
                  <a:pt x="0" y="1542"/>
                  <a:pt x="94" y="1671"/>
                </a:cubicBezTo>
                <a:cubicBezTo>
                  <a:pt x="271" y="1913"/>
                  <a:pt x="620" y="2019"/>
                  <a:pt x="886" y="2108"/>
                </a:cubicBezTo>
                <a:cubicBezTo>
                  <a:pt x="924" y="2036"/>
                  <a:pt x="985" y="2012"/>
                  <a:pt x="1057" y="2012"/>
                </a:cubicBezTo>
                <a:cubicBezTo>
                  <a:pt x="1133" y="2012"/>
                  <a:pt x="1221" y="2039"/>
                  <a:pt x="1306" y="2067"/>
                </a:cubicBezTo>
                <a:lnTo>
                  <a:pt x="1330" y="1978"/>
                </a:lnTo>
                <a:cubicBezTo>
                  <a:pt x="1338" y="1952"/>
                  <a:pt x="1363" y="1936"/>
                  <a:pt x="1389" y="1936"/>
                </a:cubicBezTo>
                <a:cubicBezTo>
                  <a:pt x="1399" y="1936"/>
                  <a:pt x="1409" y="1938"/>
                  <a:pt x="1418" y="1943"/>
                </a:cubicBezTo>
                <a:cubicBezTo>
                  <a:pt x="1458" y="1966"/>
                  <a:pt x="1520" y="2028"/>
                  <a:pt x="1572" y="2028"/>
                </a:cubicBezTo>
                <a:cubicBezTo>
                  <a:pt x="1598" y="2028"/>
                  <a:pt x="1621" y="2012"/>
                  <a:pt x="1637" y="1966"/>
                </a:cubicBezTo>
                <a:cubicBezTo>
                  <a:pt x="1645" y="1937"/>
                  <a:pt x="1668" y="1920"/>
                  <a:pt x="1693" y="1920"/>
                </a:cubicBezTo>
                <a:cubicBezTo>
                  <a:pt x="1704" y="1920"/>
                  <a:pt x="1715" y="1923"/>
                  <a:pt x="1726" y="1931"/>
                </a:cubicBezTo>
                <a:cubicBezTo>
                  <a:pt x="1816" y="1976"/>
                  <a:pt x="1863" y="2049"/>
                  <a:pt x="1925" y="2049"/>
                </a:cubicBezTo>
                <a:cubicBezTo>
                  <a:pt x="1953" y="2049"/>
                  <a:pt x="1983" y="2034"/>
                  <a:pt x="2022" y="1996"/>
                </a:cubicBezTo>
                <a:cubicBezTo>
                  <a:pt x="2033" y="1984"/>
                  <a:pt x="2048" y="1978"/>
                  <a:pt x="2063" y="1978"/>
                </a:cubicBezTo>
                <a:cubicBezTo>
                  <a:pt x="2078" y="1978"/>
                  <a:pt x="2093" y="1984"/>
                  <a:pt x="2104" y="1996"/>
                </a:cubicBezTo>
                <a:cubicBezTo>
                  <a:pt x="2158" y="2043"/>
                  <a:pt x="2205" y="2102"/>
                  <a:pt x="2240" y="2161"/>
                </a:cubicBezTo>
                <a:cubicBezTo>
                  <a:pt x="2301" y="2125"/>
                  <a:pt x="2355" y="2106"/>
                  <a:pt x="2400" y="2106"/>
                </a:cubicBezTo>
                <a:cubicBezTo>
                  <a:pt x="2479" y="2106"/>
                  <a:pt x="2531" y="2163"/>
                  <a:pt x="2542" y="2280"/>
                </a:cubicBezTo>
                <a:cubicBezTo>
                  <a:pt x="2926" y="2132"/>
                  <a:pt x="3381" y="1682"/>
                  <a:pt x="3441" y="1280"/>
                </a:cubicBezTo>
                <a:cubicBezTo>
                  <a:pt x="3456" y="1182"/>
                  <a:pt x="3424" y="1144"/>
                  <a:pt x="3365" y="1144"/>
                </a:cubicBezTo>
                <a:cubicBezTo>
                  <a:pt x="3207" y="1144"/>
                  <a:pt x="2859" y="1421"/>
                  <a:pt x="2790" y="1499"/>
                </a:cubicBezTo>
                <a:cubicBezTo>
                  <a:pt x="2778" y="1512"/>
                  <a:pt x="2765" y="1518"/>
                  <a:pt x="2753" y="1518"/>
                </a:cubicBezTo>
                <a:cubicBezTo>
                  <a:pt x="2714" y="1518"/>
                  <a:pt x="2679" y="1467"/>
                  <a:pt x="2701" y="1422"/>
                </a:cubicBezTo>
                <a:cubicBezTo>
                  <a:pt x="2772" y="1274"/>
                  <a:pt x="3121" y="382"/>
                  <a:pt x="2820" y="328"/>
                </a:cubicBezTo>
                <a:cubicBezTo>
                  <a:pt x="2806" y="326"/>
                  <a:pt x="2793" y="325"/>
                  <a:pt x="2779" y="325"/>
                </a:cubicBezTo>
                <a:cubicBezTo>
                  <a:pt x="2446" y="325"/>
                  <a:pt x="2285" y="1024"/>
                  <a:pt x="2223" y="1263"/>
                </a:cubicBezTo>
                <a:cubicBezTo>
                  <a:pt x="2214" y="1292"/>
                  <a:pt x="2189" y="1307"/>
                  <a:pt x="2164" y="1307"/>
                </a:cubicBezTo>
                <a:cubicBezTo>
                  <a:pt x="2140" y="1307"/>
                  <a:pt x="2116" y="1292"/>
                  <a:pt x="2110" y="1263"/>
                </a:cubicBezTo>
                <a:cubicBezTo>
                  <a:pt x="2098" y="1245"/>
                  <a:pt x="2093" y="1221"/>
                  <a:pt x="2087" y="1204"/>
                </a:cubicBezTo>
                <a:cubicBezTo>
                  <a:pt x="2073" y="1214"/>
                  <a:pt x="2058" y="1220"/>
                  <a:pt x="2043" y="1220"/>
                </a:cubicBezTo>
                <a:cubicBezTo>
                  <a:pt x="2025" y="1220"/>
                  <a:pt x="2008" y="1211"/>
                  <a:pt x="1998" y="1192"/>
                </a:cubicBezTo>
                <a:cubicBezTo>
                  <a:pt x="1891" y="961"/>
                  <a:pt x="1951" y="689"/>
                  <a:pt x="1957" y="441"/>
                </a:cubicBezTo>
                <a:cubicBezTo>
                  <a:pt x="1957" y="423"/>
                  <a:pt x="1974" y="399"/>
                  <a:pt x="1992" y="394"/>
                </a:cubicBezTo>
                <a:cubicBezTo>
                  <a:pt x="1957" y="334"/>
                  <a:pt x="1921" y="281"/>
                  <a:pt x="1880" y="228"/>
                </a:cubicBezTo>
                <a:cubicBezTo>
                  <a:pt x="1825" y="168"/>
                  <a:pt x="1704" y="1"/>
                  <a:pt x="159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8" name="Google Shape;218;p2">
            <a:extLst>
              <a:ext uri="{FF2B5EF4-FFF2-40B4-BE49-F238E27FC236}">
                <a16:creationId xmlns:a16="http://schemas.microsoft.com/office/drawing/2014/main" id="{150AB6D5-4212-344F-9E85-BC779A3DE2BC}"/>
              </a:ext>
            </a:extLst>
          </p:cNvPr>
          <p:cNvSpPr/>
          <p:nvPr/>
        </p:nvSpPr>
        <p:spPr>
          <a:xfrm>
            <a:off x="7153493" y="7356344"/>
            <a:ext cx="485696" cy="276659"/>
          </a:xfrm>
          <a:custGeom>
            <a:avLst/>
            <a:gdLst/>
            <a:ahLst/>
            <a:cxnLst/>
            <a:rect l="l" t="t" r="r" b="b"/>
            <a:pathLst>
              <a:path w="3620" h="2062" extrusionOk="0">
                <a:moveTo>
                  <a:pt x="1550" y="0"/>
                </a:moveTo>
                <a:cubicBezTo>
                  <a:pt x="1530" y="0"/>
                  <a:pt x="1510" y="4"/>
                  <a:pt x="1491" y="10"/>
                </a:cubicBezTo>
                <a:cubicBezTo>
                  <a:pt x="1443" y="28"/>
                  <a:pt x="1402" y="69"/>
                  <a:pt x="1378" y="117"/>
                </a:cubicBezTo>
                <a:cubicBezTo>
                  <a:pt x="1343" y="188"/>
                  <a:pt x="1319" y="264"/>
                  <a:pt x="1313" y="341"/>
                </a:cubicBezTo>
                <a:cubicBezTo>
                  <a:pt x="1290" y="489"/>
                  <a:pt x="1284" y="631"/>
                  <a:pt x="1284" y="779"/>
                </a:cubicBezTo>
                <a:cubicBezTo>
                  <a:pt x="1284" y="956"/>
                  <a:pt x="1296" y="1128"/>
                  <a:pt x="1307" y="1305"/>
                </a:cubicBezTo>
                <a:cubicBezTo>
                  <a:pt x="1248" y="1216"/>
                  <a:pt x="1189" y="1128"/>
                  <a:pt x="1124" y="1039"/>
                </a:cubicBezTo>
                <a:cubicBezTo>
                  <a:pt x="1059" y="950"/>
                  <a:pt x="982" y="867"/>
                  <a:pt x="900" y="796"/>
                </a:cubicBezTo>
                <a:cubicBezTo>
                  <a:pt x="852" y="755"/>
                  <a:pt x="799" y="726"/>
                  <a:pt x="746" y="702"/>
                </a:cubicBezTo>
                <a:cubicBezTo>
                  <a:pt x="713" y="687"/>
                  <a:pt x="678" y="680"/>
                  <a:pt x="642" y="680"/>
                </a:cubicBezTo>
                <a:cubicBezTo>
                  <a:pt x="607" y="680"/>
                  <a:pt x="571" y="687"/>
                  <a:pt x="539" y="702"/>
                </a:cubicBezTo>
                <a:cubicBezTo>
                  <a:pt x="415" y="767"/>
                  <a:pt x="350" y="897"/>
                  <a:pt x="361" y="1033"/>
                </a:cubicBezTo>
                <a:cubicBezTo>
                  <a:pt x="373" y="1145"/>
                  <a:pt x="415" y="1258"/>
                  <a:pt x="468" y="1358"/>
                </a:cubicBezTo>
                <a:cubicBezTo>
                  <a:pt x="527" y="1465"/>
                  <a:pt x="592" y="1571"/>
                  <a:pt x="669" y="1666"/>
                </a:cubicBezTo>
                <a:cubicBezTo>
                  <a:pt x="633" y="1648"/>
                  <a:pt x="598" y="1630"/>
                  <a:pt x="563" y="1618"/>
                </a:cubicBezTo>
                <a:cubicBezTo>
                  <a:pt x="438" y="1553"/>
                  <a:pt x="296" y="1524"/>
                  <a:pt x="160" y="1512"/>
                </a:cubicBezTo>
                <a:cubicBezTo>
                  <a:pt x="119" y="1512"/>
                  <a:pt x="78" y="1530"/>
                  <a:pt x="48" y="1553"/>
                </a:cubicBezTo>
                <a:cubicBezTo>
                  <a:pt x="30" y="1571"/>
                  <a:pt x="19" y="1589"/>
                  <a:pt x="13" y="1606"/>
                </a:cubicBezTo>
                <a:cubicBezTo>
                  <a:pt x="1" y="1630"/>
                  <a:pt x="1" y="1648"/>
                  <a:pt x="1" y="1672"/>
                </a:cubicBezTo>
                <a:cubicBezTo>
                  <a:pt x="13" y="1742"/>
                  <a:pt x="54" y="1807"/>
                  <a:pt x="113" y="1855"/>
                </a:cubicBezTo>
                <a:cubicBezTo>
                  <a:pt x="220" y="1938"/>
                  <a:pt x="338" y="2009"/>
                  <a:pt x="456" y="2062"/>
                </a:cubicBezTo>
                <a:lnTo>
                  <a:pt x="474" y="2056"/>
                </a:lnTo>
                <a:lnTo>
                  <a:pt x="468" y="2044"/>
                </a:lnTo>
                <a:cubicBezTo>
                  <a:pt x="356" y="1985"/>
                  <a:pt x="243" y="1908"/>
                  <a:pt x="149" y="1819"/>
                </a:cubicBezTo>
                <a:cubicBezTo>
                  <a:pt x="101" y="1784"/>
                  <a:pt x="72" y="1731"/>
                  <a:pt x="60" y="1672"/>
                </a:cubicBezTo>
                <a:cubicBezTo>
                  <a:pt x="60" y="1648"/>
                  <a:pt x="72" y="1624"/>
                  <a:pt x="90" y="1606"/>
                </a:cubicBezTo>
                <a:cubicBezTo>
                  <a:pt x="113" y="1595"/>
                  <a:pt x="137" y="1589"/>
                  <a:pt x="166" y="1589"/>
                </a:cubicBezTo>
                <a:cubicBezTo>
                  <a:pt x="291" y="1606"/>
                  <a:pt x="415" y="1642"/>
                  <a:pt x="521" y="1707"/>
                </a:cubicBezTo>
                <a:cubicBezTo>
                  <a:pt x="639" y="1766"/>
                  <a:pt x="758" y="1831"/>
                  <a:pt x="864" y="1902"/>
                </a:cubicBezTo>
                <a:cubicBezTo>
                  <a:pt x="875" y="1907"/>
                  <a:pt x="886" y="1910"/>
                  <a:pt x="898" y="1910"/>
                </a:cubicBezTo>
                <a:cubicBezTo>
                  <a:pt x="912" y="1910"/>
                  <a:pt x="925" y="1906"/>
                  <a:pt x="935" y="1896"/>
                </a:cubicBezTo>
                <a:cubicBezTo>
                  <a:pt x="959" y="1873"/>
                  <a:pt x="959" y="1837"/>
                  <a:pt x="941" y="1813"/>
                </a:cubicBezTo>
                <a:cubicBezTo>
                  <a:pt x="799" y="1660"/>
                  <a:pt x="681" y="1488"/>
                  <a:pt x="580" y="1305"/>
                </a:cubicBezTo>
                <a:cubicBezTo>
                  <a:pt x="533" y="1222"/>
                  <a:pt x="503" y="1128"/>
                  <a:pt x="492" y="1027"/>
                </a:cubicBezTo>
                <a:cubicBezTo>
                  <a:pt x="486" y="986"/>
                  <a:pt x="497" y="944"/>
                  <a:pt x="515" y="903"/>
                </a:cubicBezTo>
                <a:cubicBezTo>
                  <a:pt x="533" y="873"/>
                  <a:pt x="557" y="844"/>
                  <a:pt x="592" y="826"/>
                </a:cubicBezTo>
                <a:cubicBezTo>
                  <a:pt x="606" y="819"/>
                  <a:pt x="621" y="816"/>
                  <a:pt x="637" y="816"/>
                </a:cubicBezTo>
                <a:cubicBezTo>
                  <a:pt x="691" y="816"/>
                  <a:pt x="757" y="851"/>
                  <a:pt x="817" y="897"/>
                </a:cubicBezTo>
                <a:cubicBezTo>
                  <a:pt x="894" y="968"/>
                  <a:pt x="959" y="1039"/>
                  <a:pt x="1018" y="1122"/>
                </a:cubicBezTo>
                <a:cubicBezTo>
                  <a:pt x="1142" y="1293"/>
                  <a:pt x="1248" y="1470"/>
                  <a:pt x="1343" y="1660"/>
                </a:cubicBezTo>
                <a:cubicBezTo>
                  <a:pt x="1356" y="1682"/>
                  <a:pt x="1377" y="1691"/>
                  <a:pt x="1399" y="1691"/>
                </a:cubicBezTo>
                <a:cubicBezTo>
                  <a:pt x="1435" y="1691"/>
                  <a:pt x="1473" y="1663"/>
                  <a:pt x="1473" y="1618"/>
                </a:cubicBezTo>
                <a:cubicBezTo>
                  <a:pt x="1449" y="1340"/>
                  <a:pt x="1426" y="1057"/>
                  <a:pt x="1426" y="779"/>
                </a:cubicBezTo>
                <a:cubicBezTo>
                  <a:pt x="1426" y="643"/>
                  <a:pt x="1432" y="507"/>
                  <a:pt x="1449" y="365"/>
                </a:cubicBezTo>
                <a:cubicBezTo>
                  <a:pt x="1461" y="306"/>
                  <a:pt x="1479" y="247"/>
                  <a:pt x="1503" y="188"/>
                </a:cubicBezTo>
                <a:cubicBezTo>
                  <a:pt x="1508" y="170"/>
                  <a:pt x="1520" y="158"/>
                  <a:pt x="1532" y="146"/>
                </a:cubicBezTo>
                <a:cubicBezTo>
                  <a:pt x="1550" y="146"/>
                  <a:pt x="1562" y="152"/>
                  <a:pt x="1574" y="158"/>
                </a:cubicBezTo>
                <a:cubicBezTo>
                  <a:pt x="1621" y="193"/>
                  <a:pt x="1662" y="241"/>
                  <a:pt x="1692" y="294"/>
                </a:cubicBezTo>
                <a:cubicBezTo>
                  <a:pt x="1721" y="353"/>
                  <a:pt x="1751" y="412"/>
                  <a:pt x="1780" y="471"/>
                </a:cubicBezTo>
                <a:cubicBezTo>
                  <a:pt x="1828" y="601"/>
                  <a:pt x="1869" y="731"/>
                  <a:pt x="1905" y="867"/>
                </a:cubicBezTo>
                <a:cubicBezTo>
                  <a:pt x="1976" y="1133"/>
                  <a:pt x="2005" y="1411"/>
                  <a:pt x="1993" y="1683"/>
                </a:cubicBezTo>
                <a:cubicBezTo>
                  <a:pt x="1997" y="1730"/>
                  <a:pt x="2032" y="1756"/>
                  <a:pt x="2067" y="1756"/>
                </a:cubicBezTo>
                <a:cubicBezTo>
                  <a:pt x="2095" y="1756"/>
                  <a:pt x="2122" y="1740"/>
                  <a:pt x="2135" y="1707"/>
                </a:cubicBezTo>
                <a:cubicBezTo>
                  <a:pt x="2200" y="1465"/>
                  <a:pt x="2277" y="1222"/>
                  <a:pt x="2366" y="986"/>
                </a:cubicBezTo>
                <a:cubicBezTo>
                  <a:pt x="2407" y="867"/>
                  <a:pt x="2460" y="755"/>
                  <a:pt x="2519" y="649"/>
                </a:cubicBezTo>
                <a:cubicBezTo>
                  <a:pt x="2543" y="595"/>
                  <a:pt x="2579" y="542"/>
                  <a:pt x="2614" y="501"/>
                </a:cubicBezTo>
                <a:cubicBezTo>
                  <a:pt x="2632" y="483"/>
                  <a:pt x="2650" y="465"/>
                  <a:pt x="2667" y="454"/>
                </a:cubicBezTo>
                <a:cubicBezTo>
                  <a:pt x="2676" y="449"/>
                  <a:pt x="2684" y="445"/>
                  <a:pt x="2692" y="445"/>
                </a:cubicBezTo>
                <a:cubicBezTo>
                  <a:pt x="2696" y="445"/>
                  <a:pt x="2699" y="446"/>
                  <a:pt x="2703" y="448"/>
                </a:cubicBezTo>
                <a:cubicBezTo>
                  <a:pt x="2721" y="454"/>
                  <a:pt x="2726" y="465"/>
                  <a:pt x="2738" y="477"/>
                </a:cubicBezTo>
                <a:cubicBezTo>
                  <a:pt x="2744" y="501"/>
                  <a:pt x="2756" y="530"/>
                  <a:pt x="2756" y="554"/>
                </a:cubicBezTo>
                <a:cubicBezTo>
                  <a:pt x="2762" y="613"/>
                  <a:pt x="2768" y="672"/>
                  <a:pt x="2762" y="731"/>
                </a:cubicBezTo>
                <a:cubicBezTo>
                  <a:pt x="2756" y="856"/>
                  <a:pt x="2738" y="980"/>
                  <a:pt x="2709" y="1098"/>
                </a:cubicBezTo>
                <a:cubicBezTo>
                  <a:pt x="2655" y="1346"/>
                  <a:pt x="2590" y="1589"/>
                  <a:pt x="2508" y="1831"/>
                </a:cubicBezTo>
                <a:cubicBezTo>
                  <a:pt x="2502" y="1855"/>
                  <a:pt x="2508" y="1878"/>
                  <a:pt x="2531" y="1896"/>
                </a:cubicBezTo>
                <a:cubicBezTo>
                  <a:pt x="2542" y="1907"/>
                  <a:pt x="2555" y="1911"/>
                  <a:pt x="2570" y="1911"/>
                </a:cubicBezTo>
                <a:cubicBezTo>
                  <a:pt x="2588" y="1911"/>
                  <a:pt x="2607" y="1904"/>
                  <a:pt x="2620" y="1890"/>
                </a:cubicBezTo>
                <a:cubicBezTo>
                  <a:pt x="2732" y="1760"/>
                  <a:pt x="2856" y="1636"/>
                  <a:pt x="2987" y="1518"/>
                </a:cubicBezTo>
                <a:cubicBezTo>
                  <a:pt x="3052" y="1465"/>
                  <a:pt x="3123" y="1417"/>
                  <a:pt x="3193" y="1370"/>
                </a:cubicBezTo>
                <a:cubicBezTo>
                  <a:pt x="3253" y="1329"/>
                  <a:pt x="3329" y="1305"/>
                  <a:pt x="3406" y="1299"/>
                </a:cubicBezTo>
                <a:cubicBezTo>
                  <a:pt x="3436" y="1299"/>
                  <a:pt x="3460" y="1311"/>
                  <a:pt x="3483" y="1329"/>
                </a:cubicBezTo>
                <a:cubicBezTo>
                  <a:pt x="3495" y="1352"/>
                  <a:pt x="3501" y="1382"/>
                  <a:pt x="3495" y="1411"/>
                </a:cubicBezTo>
                <a:cubicBezTo>
                  <a:pt x="3477" y="1488"/>
                  <a:pt x="3448" y="1565"/>
                  <a:pt x="3400" y="1636"/>
                </a:cubicBezTo>
                <a:cubicBezTo>
                  <a:pt x="3312" y="1784"/>
                  <a:pt x="3211" y="1926"/>
                  <a:pt x="3105" y="2062"/>
                </a:cubicBezTo>
                <a:cubicBezTo>
                  <a:pt x="3247" y="1955"/>
                  <a:pt x="3371" y="1825"/>
                  <a:pt x="3477" y="1683"/>
                </a:cubicBezTo>
                <a:cubicBezTo>
                  <a:pt x="3536" y="1606"/>
                  <a:pt x="3584" y="1524"/>
                  <a:pt x="3601" y="1429"/>
                </a:cubicBezTo>
                <a:cubicBezTo>
                  <a:pt x="3619" y="1370"/>
                  <a:pt x="3607" y="1305"/>
                  <a:pt x="3572" y="1258"/>
                </a:cubicBezTo>
                <a:cubicBezTo>
                  <a:pt x="3531" y="1210"/>
                  <a:pt x="3471" y="1181"/>
                  <a:pt x="3412" y="1181"/>
                </a:cubicBezTo>
                <a:lnTo>
                  <a:pt x="3412" y="1187"/>
                </a:lnTo>
                <a:cubicBezTo>
                  <a:pt x="3312" y="1187"/>
                  <a:pt x="3211" y="1216"/>
                  <a:pt x="3128" y="1269"/>
                </a:cubicBezTo>
                <a:cubicBezTo>
                  <a:pt x="3052" y="1317"/>
                  <a:pt x="2975" y="1370"/>
                  <a:pt x="2910" y="1429"/>
                </a:cubicBezTo>
                <a:cubicBezTo>
                  <a:pt x="2839" y="1488"/>
                  <a:pt x="2774" y="1547"/>
                  <a:pt x="2709" y="1612"/>
                </a:cubicBezTo>
                <a:cubicBezTo>
                  <a:pt x="2762" y="1453"/>
                  <a:pt x="2803" y="1293"/>
                  <a:pt x="2839" y="1128"/>
                </a:cubicBezTo>
                <a:cubicBezTo>
                  <a:pt x="2868" y="997"/>
                  <a:pt x="2886" y="867"/>
                  <a:pt x="2898" y="737"/>
                </a:cubicBezTo>
                <a:cubicBezTo>
                  <a:pt x="2904" y="672"/>
                  <a:pt x="2898" y="601"/>
                  <a:pt x="2892" y="530"/>
                </a:cubicBezTo>
                <a:cubicBezTo>
                  <a:pt x="2886" y="495"/>
                  <a:pt x="2874" y="459"/>
                  <a:pt x="2856" y="424"/>
                </a:cubicBezTo>
                <a:cubicBezTo>
                  <a:pt x="2839" y="377"/>
                  <a:pt x="2803" y="341"/>
                  <a:pt x="2756" y="323"/>
                </a:cubicBezTo>
                <a:cubicBezTo>
                  <a:pt x="2737" y="316"/>
                  <a:pt x="2718" y="313"/>
                  <a:pt x="2698" y="313"/>
                </a:cubicBezTo>
                <a:cubicBezTo>
                  <a:pt x="2668" y="313"/>
                  <a:pt x="2637" y="321"/>
                  <a:pt x="2608" y="335"/>
                </a:cubicBezTo>
                <a:cubicBezTo>
                  <a:pt x="2573" y="353"/>
                  <a:pt x="2543" y="377"/>
                  <a:pt x="2519" y="406"/>
                </a:cubicBezTo>
                <a:cubicBezTo>
                  <a:pt x="2472" y="459"/>
                  <a:pt x="2431" y="519"/>
                  <a:pt x="2401" y="578"/>
                </a:cubicBezTo>
                <a:cubicBezTo>
                  <a:pt x="2336" y="696"/>
                  <a:pt x="2283" y="814"/>
                  <a:pt x="2236" y="932"/>
                </a:cubicBezTo>
                <a:cubicBezTo>
                  <a:pt x="2200" y="1039"/>
                  <a:pt x="2165" y="1139"/>
                  <a:pt x="2129" y="1246"/>
                </a:cubicBezTo>
                <a:cubicBezTo>
                  <a:pt x="2106" y="1104"/>
                  <a:pt x="2082" y="968"/>
                  <a:pt x="2047" y="832"/>
                </a:cubicBezTo>
                <a:cubicBezTo>
                  <a:pt x="2017" y="690"/>
                  <a:pt x="1970" y="548"/>
                  <a:pt x="1916" y="418"/>
                </a:cubicBezTo>
                <a:cubicBezTo>
                  <a:pt x="1887" y="347"/>
                  <a:pt x="1851" y="282"/>
                  <a:pt x="1816" y="217"/>
                </a:cubicBezTo>
                <a:cubicBezTo>
                  <a:pt x="1775" y="140"/>
                  <a:pt x="1721" y="81"/>
                  <a:pt x="1656" y="34"/>
                </a:cubicBezTo>
                <a:cubicBezTo>
                  <a:pt x="1622" y="11"/>
                  <a:pt x="1586" y="0"/>
                  <a:pt x="15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9" name="Google Shape;219;p2">
            <a:extLst>
              <a:ext uri="{FF2B5EF4-FFF2-40B4-BE49-F238E27FC236}">
                <a16:creationId xmlns:a16="http://schemas.microsoft.com/office/drawing/2014/main" id="{79C396ED-09CE-B141-BE5F-59745D2D7995}"/>
              </a:ext>
            </a:extLst>
          </p:cNvPr>
          <p:cNvSpPr/>
          <p:nvPr/>
        </p:nvSpPr>
        <p:spPr>
          <a:xfrm>
            <a:off x="1492103" y="8040609"/>
            <a:ext cx="17576" cy="82649"/>
          </a:xfrm>
          <a:custGeom>
            <a:avLst/>
            <a:gdLst/>
            <a:ahLst/>
            <a:cxnLst/>
            <a:rect l="l" t="t" r="r" b="b"/>
            <a:pathLst>
              <a:path w="131" h="616" extrusionOk="0">
                <a:moveTo>
                  <a:pt x="59" y="1"/>
                </a:moveTo>
                <a:cubicBezTo>
                  <a:pt x="24" y="1"/>
                  <a:pt x="0" y="267"/>
                  <a:pt x="0" y="438"/>
                </a:cubicBezTo>
                <a:cubicBezTo>
                  <a:pt x="0" y="610"/>
                  <a:pt x="30" y="616"/>
                  <a:pt x="65" y="616"/>
                </a:cubicBezTo>
                <a:cubicBezTo>
                  <a:pt x="101" y="616"/>
                  <a:pt x="130" y="604"/>
                  <a:pt x="130" y="432"/>
                </a:cubicBezTo>
                <a:cubicBezTo>
                  <a:pt x="130" y="267"/>
                  <a:pt x="95" y="1"/>
                  <a:pt x="59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0" name="Google Shape;220;p2">
            <a:extLst>
              <a:ext uri="{FF2B5EF4-FFF2-40B4-BE49-F238E27FC236}">
                <a16:creationId xmlns:a16="http://schemas.microsoft.com/office/drawing/2014/main" id="{037E746C-0EFF-634A-80DE-81F01162094A}"/>
              </a:ext>
            </a:extLst>
          </p:cNvPr>
          <p:cNvSpPr/>
          <p:nvPr/>
        </p:nvSpPr>
        <p:spPr>
          <a:xfrm>
            <a:off x="1551539" y="8024777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1" name="Google Shape;221;p2">
            <a:extLst>
              <a:ext uri="{FF2B5EF4-FFF2-40B4-BE49-F238E27FC236}">
                <a16:creationId xmlns:a16="http://schemas.microsoft.com/office/drawing/2014/main" id="{5A6ACEE8-1304-4149-8840-AA94E39FAF84}"/>
              </a:ext>
            </a:extLst>
          </p:cNvPr>
          <p:cNvSpPr/>
          <p:nvPr/>
        </p:nvSpPr>
        <p:spPr>
          <a:xfrm>
            <a:off x="1640359" y="8036717"/>
            <a:ext cx="39848" cy="95395"/>
          </a:xfrm>
          <a:custGeom>
            <a:avLst/>
            <a:gdLst/>
            <a:ahLst/>
            <a:cxnLst/>
            <a:rect l="l" t="t" r="r" b="b"/>
            <a:pathLst>
              <a:path w="297" h="711" extrusionOk="0">
                <a:moveTo>
                  <a:pt x="254" y="0"/>
                </a:moveTo>
                <a:cubicBezTo>
                  <a:pt x="224" y="0"/>
                  <a:pt x="130" y="298"/>
                  <a:pt x="66" y="485"/>
                </a:cubicBezTo>
                <a:cubicBezTo>
                  <a:pt x="1" y="668"/>
                  <a:pt x="25" y="692"/>
                  <a:pt x="60" y="704"/>
                </a:cubicBezTo>
                <a:cubicBezTo>
                  <a:pt x="67" y="708"/>
                  <a:pt x="74" y="711"/>
                  <a:pt x="82" y="711"/>
                </a:cubicBezTo>
                <a:cubicBezTo>
                  <a:pt x="108" y="711"/>
                  <a:pt x="140" y="676"/>
                  <a:pt x="190" y="526"/>
                </a:cubicBezTo>
                <a:cubicBezTo>
                  <a:pt x="255" y="331"/>
                  <a:pt x="297" y="6"/>
                  <a:pt x="255" y="0"/>
                </a:cubicBezTo>
                <a:cubicBezTo>
                  <a:pt x="255" y="0"/>
                  <a:pt x="255" y="0"/>
                  <a:pt x="2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2" name="Google Shape;222;p2">
            <a:extLst>
              <a:ext uri="{FF2B5EF4-FFF2-40B4-BE49-F238E27FC236}">
                <a16:creationId xmlns:a16="http://schemas.microsoft.com/office/drawing/2014/main" id="{DF46909C-914B-3742-8353-022D770CBDBB}"/>
              </a:ext>
            </a:extLst>
          </p:cNvPr>
          <p:cNvSpPr/>
          <p:nvPr/>
        </p:nvSpPr>
        <p:spPr>
          <a:xfrm>
            <a:off x="2373325" y="8065967"/>
            <a:ext cx="47764" cy="75135"/>
          </a:xfrm>
          <a:custGeom>
            <a:avLst/>
            <a:gdLst/>
            <a:ahLst/>
            <a:cxnLst/>
            <a:rect l="l" t="t" r="r" b="b"/>
            <a:pathLst>
              <a:path w="356" h="560" extrusionOk="0">
                <a:moveTo>
                  <a:pt x="45" y="0"/>
                </a:moveTo>
                <a:cubicBezTo>
                  <a:pt x="44" y="0"/>
                  <a:pt x="43" y="1"/>
                  <a:pt x="42" y="1"/>
                </a:cubicBezTo>
                <a:cubicBezTo>
                  <a:pt x="1" y="13"/>
                  <a:pt x="72" y="273"/>
                  <a:pt x="161" y="427"/>
                </a:cubicBezTo>
                <a:cubicBezTo>
                  <a:pt x="220" y="533"/>
                  <a:pt x="252" y="560"/>
                  <a:pt x="279" y="560"/>
                </a:cubicBezTo>
                <a:cubicBezTo>
                  <a:pt x="289" y="560"/>
                  <a:pt x="298" y="556"/>
                  <a:pt x="308" y="551"/>
                </a:cubicBezTo>
                <a:cubicBezTo>
                  <a:pt x="338" y="533"/>
                  <a:pt x="356" y="509"/>
                  <a:pt x="273" y="367"/>
                </a:cubicBezTo>
                <a:cubicBezTo>
                  <a:pt x="198" y="223"/>
                  <a:pt x="78" y="0"/>
                  <a:pt x="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3" name="Google Shape;223;p2">
            <a:extLst>
              <a:ext uri="{FF2B5EF4-FFF2-40B4-BE49-F238E27FC236}">
                <a16:creationId xmlns:a16="http://schemas.microsoft.com/office/drawing/2014/main" id="{1510FD69-3786-5D44-827D-063EA2C6C57E}"/>
              </a:ext>
            </a:extLst>
          </p:cNvPr>
          <p:cNvSpPr/>
          <p:nvPr/>
        </p:nvSpPr>
        <p:spPr>
          <a:xfrm>
            <a:off x="2460667" y="8034973"/>
            <a:ext cx="20796" cy="90699"/>
          </a:xfrm>
          <a:custGeom>
            <a:avLst/>
            <a:gdLst/>
            <a:ahLst/>
            <a:cxnLst/>
            <a:rect l="l" t="t" r="r" b="b"/>
            <a:pathLst>
              <a:path w="155" h="676" extrusionOk="0">
                <a:moveTo>
                  <a:pt x="87" y="1"/>
                </a:moveTo>
                <a:cubicBezTo>
                  <a:pt x="69" y="1"/>
                  <a:pt x="47" y="70"/>
                  <a:pt x="30" y="161"/>
                </a:cubicBezTo>
                <a:cubicBezTo>
                  <a:pt x="6" y="267"/>
                  <a:pt x="0" y="374"/>
                  <a:pt x="6" y="480"/>
                </a:cubicBezTo>
                <a:cubicBezTo>
                  <a:pt x="24" y="675"/>
                  <a:pt x="59" y="675"/>
                  <a:pt x="95" y="675"/>
                </a:cubicBezTo>
                <a:cubicBezTo>
                  <a:pt x="130" y="669"/>
                  <a:pt x="154" y="652"/>
                  <a:pt x="136" y="474"/>
                </a:cubicBezTo>
                <a:cubicBezTo>
                  <a:pt x="130" y="397"/>
                  <a:pt x="124" y="291"/>
                  <a:pt x="119" y="167"/>
                </a:cubicBezTo>
                <a:lnTo>
                  <a:pt x="119" y="173"/>
                </a:lnTo>
                <a:cubicBezTo>
                  <a:pt x="113" y="78"/>
                  <a:pt x="107" y="1"/>
                  <a:pt x="89" y="1"/>
                </a:cubicBezTo>
                <a:cubicBezTo>
                  <a:pt x="88" y="1"/>
                  <a:pt x="88" y="1"/>
                  <a:pt x="87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4" name="Google Shape;224;p2">
            <a:extLst>
              <a:ext uri="{FF2B5EF4-FFF2-40B4-BE49-F238E27FC236}">
                <a16:creationId xmlns:a16="http://schemas.microsoft.com/office/drawing/2014/main" id="{C5ABF4F5-1A70-CF4C-836D-7E4B4E4F4B28}"/>
              </a:ext>
            </a:extLst>
          </p:cNvPr>
          <p:cNvSpPr/>
          <p:nvPr/>
        </p:nvSpPr>
        <p:spPr>
          <a:xfrm>
            <a:off x="2576455" y="8089849"/>
            <a:ext cx="19991" cy="59035"/>
          </a:xfrm>
          <a:custGeom>
            <a:avLst/>
            <a:gdLst/>
            <a:ahLst/>
            <a:cxnLst/>
            <a:rect l="l" t="t" r="r" b="b"/>
            <a:pathLst>
              <a:path w="149" h="440" extrusionOk="0">
                <a:moveTo>
                  <a:pt x="73" y="0"/>
                </a:moveTo>
                <a:cubicBezTo>
                  <a:pt x="73" y="0"/>
                  <a:pt x="72" y="0"/>
                  <a:pt x="71" y="0"/>
                </a:cubicBezTo>
                <a:cubicBezTo>
                  <a:pt x="36" y="0"/>
                  <a:pt x="18" y="189"/>
                  <a:pt x="6" y="308"/>
                </a:cubicBezTo>
                <a:cubicBezTo>
                  <a:pt x="1" y="426"/>
                  <a:pt x="30" y="438"/>
                  <a:pt x="66" y="438"/>
                </a:cubicBezTo>
                <a:cubicBezTo>
                  <a:pt x="71" y="439"/>
                  <a:pt x="76" y="439"/>
                  <a:pt x="81" y="439"/>
                </a:cubicBezTo>
                <a:cubicBezTo>
                  <a:pt x="109" y="439"/>
                  <a:pt x="131" y="419"/>
                  <a:pt x="137" y="314"/>
                </a:cubicBezTo>
                <a:cubicBezTo>
                  <a:pt x="148" y="191"/>
                  <a:pt x="114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5" name="Google Shape;225;p2">
            <a:extLst>
              <a:ext uri="{FF2B5EF4-FFF2-40B4-BE49-F238E27FC236}">
                <a16:creationId xmlns:a16="http://schemas.microsoft.com/office/drawing/2014/main" id="{BD468A76-5339-BC45-A055-6F625E8BD0F0}"/>
              </a:ext>
            </a:extLst>
          </p:cNvPr>
          <p:cNvSpPr/>
          <p:nvPr/>
        </p:nvSpPr>
        <p:spPr>
          <a:xfrm>
            <a:off x="2855661" y="8637125"/>
            <a:ext cx="22407" cy="81307"/>
          </a:xfrm>
          <a:custGeom>
            <a:avLst/>
            <a:gdLst/>
            <a:ahLst/>
            <a:cxnLst/>
            <a:rect l="l" t="t" r="r" b="b"/>
            <a:pathLst>
              <a:path w="167" h="606" extrusionOk="0">
                <a:moveTo>
                  <a:pt x="78" y="1"/>
                </a:moveTo>
                <a:lnTo>
                  <a:pt x="78" y="7"/>
                </a:lnTo>
                <a:cubicBezTo>
                  <a:pt x="60" y="7"/>
                  <a:pt x="36" y="66"/>
                  <a:pt x="18" y="154"/>
                </a:cubicBezTo>
                <a:cubicBezTo>
                  <a:pt x="7" y="249"/>
                  <a:pt x="1" y="344"/>
                  <a:pt x="13" y="438"/>
                </a:cubicBezTo>
                <a:cubicBezTo>
                  <a:pt x="32" y="583"/>
                  <a:pt x="61" y="606"/>
                  <a:pt x="90" y="606"/>
                </a:cubicBezTo>
                <a:cubicBezTo>
                  <a:pt x="96" y="606"/>
                  <a:pt x="102" y="605"/>
                  <a:pt x="107" y="604"/>
                </a:cubicBezTo>
                <a:cubicBezTo>
                  <a:pt x="137" y="598"/>
                  <a:pt x="166" y="580"/>
                  <a:pt x="143" y="421"/>
                </a:cubicBezTo>
                <a:cubicBezTo>
                  <a:pt x="119" y="261"/>
                  <a:pt x="107" y="7"/>
                  <a:pt x="7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6" name="Google Shape;226;p2">
            <a:extLst>
              <a:ext uri="{FF2B5EF4-FFF2-40B4-BE49-F238E27FC236}">
                <a16:creationId xmlns:a16="http://schemas.microsoft.com/office/drawing/2014/main" id="{686B5EA1-6715-5C4F-858A-1CF738CD1551}"/>
              </a:ext>
            </a:extLst>
          </p:cNvPr>
          <p:cNvSpPr/>
          <p:nvPr/>
        </p:nvSpPr>
        <p:spPr>
          <a:xfrm>
            <a:off x="2943005" y="8651482"/>
            <a:ext cx="29383" cy="75807"/>
          </a:xfrm>
          <a:custGeom>
            <a:avLst/>
            <a:gdLst/>
            <a:ahLst/>
            <a:cxnLst/>
            <a:rect l="l" t="t" r="r" b="b"/>
            <a:pathLst>
              <a:path w="219" h="565" extrusionOk="0">
                <a:moveTo>
                  <a:pt x="183" y="0"/>
                </a:moveTo>
                <a:cubicBezTo>
                  <a:pt x="166" y="0"/>
                  <a:pt x="148" y="59"/>
                  <a:pt x="124" y="136"/>
                </a:cubicBezTo>
                <a:cubicBezTo>
                  <a:pt x="101" y="213"/>
                  <a:pt x="77" y="308"/>
                  <a:pt x="53" y="379"/>
                </a:cubicBezTo>
                <a:cubicBezTo>
                  <a:pt x="0" y="520"/>
                  <a:pt x="18" y="538"/>
                  <a:pt x="53" y="556"/>
                </a:cubicBezTo>
                <a:cubicBezTo>
                  <a:pt x="61" y="561"/>
                  <a:pt x="70" y="565"/>
                  <a:pt x="79" y="565"/>
                </a:cubicBezTo>
                <a:cubicBezTo>
                  <a:pt x="103" y="565"/>
                  <a:pt x="133" y="536"/>
                  <a:pt x="172" y="420"/>
                </a:cubicBezTo>
                <a:cubicBezTo>
                  <a:pt x="201" y="331"/>
                  <a:pt x="219" y="243"/>
                  <a:pt x="219" y="148"/>
                </a:cubicBezTo>
                <a:cubicBezTo>
                  <a:pt x="219" y="65"/>
                  <a:pt x="201" y="0"/>
                  <a:pt x="18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27" name="Google Shape;227;p2">
            <a:extLst>
              <a:ext uri="{FF2B5EF4-FFF2-40B4-BE49-F238E27FC236}">
                <a16:creationId xmlns:a16="http://schemas.microsoft.com/office/drawing/2014/main" id="{1E79FC74-9AA5-5347-AD3F-19305A2A6D23}"/>
              </a:ext>
            </a:extLst>
          </p:cNvPr>
          <p:cNvGrpSpPr/>
          <p:nvPr/>
        </p:nvGrpSpPr>
        <p:grpSpPr>
          <a:xfrm>
            <a:off x="9993659" y="7006230"/>
            <a:ext cx="214403" cy="100359"/>
            <a:chOff x="2723569" y="6292171"/>
            <a:chExt cx="160802" cy="75269"/>
          </a:xfrm>
        </p:grpSpPr>
        <p:sp>
          <p:nvSpPr>
            <p:cNvPr id="228" name="Google Shape;228;p2">
              <a:extLst>
                <a:ext uri="{FF2B5EF4-FFF2-40B4-BE49-F238E27FC236}">
                  <a16:creationId xmlns:a16="http://schemas.microsoft.com/office/drawing/2014/main" id="{843306A7-825A-444F-950A-3803E6C25871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9" name="Google Shape;229;p2">
              <a:extLst>
                <a:ext uri="{FF2B5EF4-FFF2-40B4-BE49-F238E27FC236}">
                  <a16:creationId xmlns:a16="http://schemas.microsoft.com/office/drawing/2014/main" id="{4762F970-8739-3B48-A2A1-234DF4FC6AD4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0" name="Google Shape;230;p2">
              <a:extLst>
                <a:ext uri="{FF2B5EF4-FFF2-40B4-BE49-F238E27FC236}">
                  <a16:creationId xmlns:a16="http://schemas.microsoft.com/office/drawing/2014/main" id="{64AF37A4-B444-7A4B-AD90-9A360912D8BF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31" name="Google Shape;231;p2">
            <a:extLst>
              <a:ext uri="{FF2B5EF4-FFF2-40B4-BE49-F238E27FC236}">
                <a16:creationId xmlns:a16="http://schemas.microsoft.com/office/drawing/2014/main" id="{C5DCC5DC-7E5D-3C42-B499-384648664367}"/>
              </a:ext>
            </a:extLst>
          </p:cNvPr>
          <p:cNvSpPr/>
          <p:nvPr/>
        </p:nvSpPr>
        <p:spPr>
          <a:xfrm>
            <a:off x="5105405" y="8419772"/>
            <a:ext cx="17576" cy="46960"/>
          </a:xfrm>
          <a:custGeom>
            <a:avLst/>
            <a:gdLst/>
            <a:ahLst/>
            <a:cxnLst/>
            <a:rect l="l" t="t" r="r" b="b"/>
            <a:pathLst>
              <a:path w="131" h="350" extrusionOk="0">
                <a:moveTo>
                  <a:pt x="65" y="1"/>
                </a:moveTo>
                <a:cubicBezTo>
                  <a:pt x="30" y="1"/>
                  <a:pt x="0" y="149"/>
                  <a:pt x="0" y="249"/>
                </a:cubicBezTo>
                <a:cubicBezTo>
                  <a:pt x="0" y="350"/>
                  <a:pt x="30" y="350"/>
                  <a:pt x="65" y="350"/>
                </a:cubicBezTo>
                <a:cubicBezTo>
                  <a:pt x="101" y="350"/>
                  <a:pt x="130" y="344"/>
                  <a:pt x="130" y="249"/>
                </a:cubicBezTo>
                <a:cubicBezTo>
                  <a:pt x="130" y="154"/>
                  <a:pt x="101" y="1"/>
                  <a:pt x="6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2" name="Google Shape;232;p2">
            <a:extLst>
              <a:ext uri="{FF2B5EF4-FFF2-40B4-BE49-F238E27FC236}">
                <a16:creationId xmlns:a16="http://schemas.microsoft.com/office/drawing/2014/main" id="{F7F8306D-8C29-1747-AA3D-65CEC63F0CA6}"/>
              </a:ext>
            </a:extLst>
          </p:cNvPr>
          <p:cNvSpPr/>
          <p:nvPr/>
        </p:nvSpPr>
        <p:spPr>
          <a:xfrm>
            <a:off x="5508314" y="8167400"/>
            <a:ext cx="52460" cy="52729"/>
          </a:xfrm>
          <a:custGeom>
            <a:avLst/>
            <a:gdLst/>
            <a:ahLst/>
            <a:cxnLst/>
            <a:rect l="l" t="t" r="r" b="b"/>
            <a:pathLst>
              <a:path w="391" h="393" extrusionOk="0">
                <a:moveTo>
                  <a:pt x="36" y="0"/>
                </a:moveTo>
                <a:cubicBezTo>
                  <a:pt x="34" y="0"/>
                  <a:pt x="32" y="1"/>
                  <a:pt x="30" y="2"/>
                </a:cubicBezTo>
                <a:lnTo>
                  <a:pt x="36" y="8"/>
                </a:lnTo>
                <a:cubicBezTo>
                  <a:pt x="1" y="25"/>
                  <a:pt x="107" y="220"/>
                  <a:pt x="208" y="321"/>
                </a:cubicBezTo>
                <a:cubicBezTo>
                  <a:pt x="266" y="376"/>
                  <a:pt x="298" y="393"/>
                  <a:pt x="320" y="393"/>
                </a:cubicBezTo>
                <a:cubicBezTo>
                  <a:pt x="336" y="393"/>
                  <a:pt x="345" y="384"/>
                  <a:pt x="355" y="374"/>
                </a:cubicBezTo>
                <a:cubicBezTo>
                  <a:pt x="379" y="345"/>
                  <a:pt x="391" y="321"/>
                  <a:pt x="296" y="226"/>
                </a:cubicBezTo>
                <a:cubicBezTo>
                  <a:pt x="213" y="132"/>
                  <a:pt x="77" y="0"/>
                  <a:pt x="3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3" name="Google Shape;233;p2">
            <a:extLst>
              <a:ext uri="{FF2B5EF4-FFF2-40B4-BE49-F238E27FC236}">
                <a16:creationId xmlns:a16="http://schemas.microsoft.com/office/drawing/2014/main" id="{C87CD096-0E5C-984B-9E92-2FFE79F435C9}"/>
              </a:ext>
            </a:extLst>
          </p:cNvPr>
          <p:cNvSpPr/>
          <p:nvPr/>
        </p:nvSpPr>
        <p:spPr>
          <a:xfrm>
            <a:off x="5610686" y="8148482"/>
            <a:ext cx="36628" cy="72855"/>
          </a:xfrm>
          <a:custGeom>
            <a:avLst/>
            <a:gdLst/>
            <a:ahLst/>
            <a:cxnLst/>
            <a:rect l="l" t="t" r="r" b="b"/>
            <a:pathLst>
              <a:path w="273" h="543" extrusionOk="0">
                <a:moveTo>
                  <a:pt x="234" y="0"/>
                </a:moveTo>
                <a:cubicBezTo>
                  <a:pt x="201" y="0"/>
                  <a:pt x="88" y="212"/>
                  <a:pt x="48" y="361"/>
                </a:cubicBezTo>
                <a:cubicBezTo>
                  <a:pt x="0" y="515"/>
                  <a:pt x="30" y="533"/>
                  <a:pt x="65" y="539"/>
                </a:cubicBezTo>
                <a:cubicBezTo>
                  <a:pt x="72" y="541"/>
                  <a:pt x="79" y="543"/>
                  <a:pt x="86" y="543"/>
                </a:cubicBezTo>
                <a:cubicBezTo>
                  <a:pt x="113" y="543"/>
                  <a:pt x="139" y="516"/>
                  <a:pt x="172" y="397"/>
                </a:cubicBezTo>
                <a:cubicBezTo>
                  <a:pt x="207" y="249"/>
                  <a:pt x="272" y="18"/>
                  <a:pt x="237" y="1"/>
                </a:cubicBezTo>
                <a:cubicBezTo>
                  <a:pt x="236" y="0"/>
                  <a:pt x="235" y="0"/>
                  <a:pt x="23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4" name="Google Shape;234;p2">
            <a:extLst>
              <a:ext uri="{FF2B5EF4-FFF2-40B4-BE49-F238E27FC236}">
                <a16:creationId xmlns:a16="http://schemas.microsoft.com/office/drawing/2014/main" id="{DF79F7E5-8C1D-7B41-A02C-EC80AAF5353E}"/>
              </a:ext>
            </a:extLst>
          </p:cNvPr>
          <p:cNvSpPr/>
          <p:nvPr/>
        </p:nvSpPr>
        <p:spPr>
          <a:xfrm>
            <a:off x="5834344" y="7333669"/>
            <a:ext cx="67621" cy="102104"/>
          </a:xfrm>
          <a:custGeom>
            <a:avLst/>
            <a:gdLst/>
            <a:ahLst/>
            <a:cxnLst/>
            <a:rect l="l" t="t" r="r" b="b"/>
            <a:pathLst>
              <a:path w="504" h="761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1" y="20"/>
                  <a:pt x="172" y="357"/>
                  <a:pt x="302" y="563"/>
                </a:cubicBezTo>
                <a:cubicBezTo>
                  <a:pt x="338" y="623"/>
                  <a:pt x="373" y="682"/>
                  <a:pt x="414" y="735"/>
                </a:cubicBezTo>
                <a:cubicBezTo>
                  <a:pt x="423" y="753"/>
                  <a:pt x="439" y="761"/>
                  <a:pt x="454" y="761"/>
                </a:cubicBezTo>
                <a:cubicBezTo>
                  <a:pt x="459" y="761"/>
                  <a:pt x="463" y="760"/>
                  <a:pt x="468" y="759"/>
                </a:cubicBezTo>
                <a:cubicBezTo>
                  <a:pt x="485" y="753"/>
                  <a:pt x="503" y="747"/>
                  <a:pt x="503" y="711"/>
                </a:cubicBezTo>
                <a:cubicBezTo>
                  <a:pt x="485" y="634"/>
                  <a:pt x="456" y="558"/>
                  <a:pt x="409" y="498"/>
                </a:cubicBezTo>
                <a:cubicBezTo>
                  <a:pt x="289" y="299"/>
                  <a:pt x="81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5" name="Google Shape;235;p2">
            <a:extLst>
              <a:ext uri="{FF2B5EF4-FFF2-40B4-BE49-F238E27FC236}">
                <a16:creationId xmlns:a16="http://schemas.microsoft.com/office/drawing/2014/main" id="{4986393A-F7A5-3C42-9591-C3B4A37D2991}"/>
              </a:ext>
            </a:extLst>
          </p:cNvPr>
          <p:cNvSpPr/>
          <p:nvPr/>
        </p:nvSpPr>
        <p:spPr>
          <a:xfrm>
            <a:off x="5947047" y="7331523"/>
            <a:ext cx="21467" cy="101031"/>
          </a:xfrm>
          <a:custGeom>
            <a:avLst/>
            <a:gdLst/>
            <a:ahLst/>
            <a:cxnLst/>
            <a:rect l="l" t="t" r="r" b="b"/>
            <a:pathLst>
              <a:path w="160" h="753" extrusionOk="0">
                <a:moveTo>
                  <a:pt x="77" y="0"/>
                </a:moveTo>
                <a:cubicBezTo>
                  <a:pt x="59" y="0"/>
                  <a:pt x="36" y="77"/>
                  <a:pt x="18" y="189"/>
                </a:cubicBezTo>
                <a:cubicBezTo>
                  <a:pt x="6" y="302"/>
                  <a:pt x="0" y="420"/>
                  <a:pt x="12" y="538"/>
                </a:cubicBezTo>
                <a:cubicBezTo>
                  <a:pt x="33" y="725"/>
                  <a:pt x="62" y="752"/>
                  <a:pt x="93" y="752"/>
                </a:cubicBezTo>
                <a:cubicBezTo>
                  <a:pt x="98" y="752"/>
                  <a:pt x="102" y="752"/>
                  <a:pt x="107" y="751"/>
                </a:cubicBezTo>
                <a:cubicBezTo>
                  <a:pt x="136" y="745"/>
                  <a:pt x="160" y="727"/>
                  <a:pt x="142" y="526"/>
                </a:cubicBezTo>
                <a:cubicBezTo>
                  <a:pt x="130" y="443"/>
                  <a:pt x="124" y="325"/>
                  <a:pt x="107" y="189"/>
                </a:cubicBezTo>
                <a:cubicBezTo>
                  <a:pt x="101" y="83"/>
                  <a:pt x="95" y="0"/>
                  <a:pt x="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6" name="Google Shape;236;p2">
            <a:extLst>
              <a:ext uri="{FF2B5EF4-FFF2-40B4-BE49-F238E27FC236}">
                <a16:creationId xmlns:a16="http://schemas.microsoft.com/office/drawing/2014/main" id="{1DF53043-9201-5548-8A28-0EE6DCCFDD1B}"/>
              </a:ext>
            </a:extLst>
          </p:cNvPr>
          <p:cNvSpPr/>
          <p:nvPr/>
        </p:nvSpPr>
        <p:spPr>
          <a:xfrm>
            <a:off x="6035865" y="7355271"/>
            <a:ext cx="40520" cy="99555"/>
          </a:xfrm>
          <a:custGeom>
            <a:avLst/>
            <a:gdLst/>
            <a:ahLst/>
            <a:cxnLst/>
            <a:rect l="l" t="t" r="r" b="b"/>
            <a:pathLst>
              <a:path w="302" h="742" extrusionOk="0">
                <a:moveTo>
                  <a:pt x="278" y="0"/>
                </a:moveTo>
                <a:cubicBezTo>
                  <a:pt x="260" y="0"/>
                  <a:pt x="237" y="77"/>
                  <a:pt x="201" y="184"/>
                </a:cubicBezTo>
                <a:cubicBezTo>
                  <a:pt x="172" y="284"/>
                  <a:pt x="124" y="408"/>
                  <a:pt x="83" y="503"/>
                </a:cubicBezTo>
                <a:cubicBezTo>
                  <a:pt x="0" y="692"/>
                  <a:pt x="12" y="716"/>
                  <a:pt x="42" y="734"/>
                </a:cubicBezTo>
                <a:cubicBezTo>
                  <a:pt x="49" y="738"/>
                  <a:pt x="57" y="742"/>
                  <a:pt x="66" y="742"/>
                </a:cubicBezTo>
                <a:cubicBezTo>
                  <a:pt x="95" y="742"/>
                  <a:pt x="135" y="708"/>
                  <a:pt x="201" y="556"/>
                </a:cubicBezTo>
                <a:cubicBezTo>
                  <a:pt x="249" y="444"/>
                  <a:pt x="278" y="320"/>
                  <a:pt x="296" y="201"/>
                </a:cubicBezTo>
                <a:cubicBezTo>
                  <a:pt x="302" y="83"/>
                  <a:pt x="296" y="0"/>
                  <a:pt x="2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7" name="Google Shape;237;p2">
            <a:extLst>
              <a:ext uri="{FF2B5EF4-FFF2-40B4-BE49-F238E27FC236}">
                <a16:creationId xmlns:a16="http://schemas.microsoft.com/office/drawing/2014/main" id="{AC07A15E-616F-264F-A1F2-841CCA95BF04}"/>
              </a:ext>
            </a:extLst>
          </p:cNvPr>
          <p:cNvSpPr/>
          <p:nvPr/>
        </p:nvSpPr>
        <p:spPr>
          <a:xfrm>
            <a:off x="4412223" y="6799171"/>
            <a:ext cx="48436" cy="65341"/>
          </a:xfrm>
          <a:custGeom>
            <a:avLst/>
            <a:gdLst/>
            <a:ahLst/>
            <a:cxnLst/>
            <a:rect l="l" t="t" r="r" b="b"/>
            <a:pathLst>
              <a:path w="361" h="487" extrusionOk="0">
                <a:moveTo>
                  <a:pt x="32" y="0"/>
                </a:moveTo>
                <a:cubicBezTo>
                  <a:pt x="29" y="0"/>
                  <a:pt x="26" y="1"/>
                  <a:pt x="24" y="3"/>
                </a:cubicBezTo>
                <a:cubicBezTo>
                  <a:pt x="0" y="21"/>
                  <a:pt x="118" y="222"/>
                  <a:pt x="178" y="358"/>
                </a:cubicBezTo>
                <a:cubicBezTo>
                  <a:pt x="223" y="463"/>
                  <a:pt x="251" y="487"/>
                  <a:pt x="278" y="487"/>
                </a:cubicBezTo>
                <a:cubicBezTo>
                  <a:pt x="286" y="487"/>
                  <a:pt x="294" y="485"/>
                  <a:pt x="302" y="482"/>
                </a:cubicBezTo>
                <a:cubicBezTo>
                  <a:pt x="337" y="464"/>
                  <a:pt x="361" y="447"/>
                  <a:pt x="296" y="305"/>
                </a:cubicBezTo>
                <a:cubicBezTo>
                  <a:pt x="230" y="168"/>
                  <a:pt x="78" y="0"/>
                  <a:pt x="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8" name="Google Shape;238;p2">
            <a:extLst>
              <a:ext uri="{FF2B5EF4-FFF2-40B4-BE49-F238E27FC236}">
                <a16:creationId xmlns:a16="http://schemas.microsoft.com/office/drawing/2014/main" id="{29EF224C-5C4F-CB4F-95F6-36A49324B16A}"/>
              </a:ext>
            </a:extLst>
          </p:cNvPr>
          <p:cNvSpPr/>
          <p:nvPr/>
        </p:nvSpPr>
        <p:spPr>
          <a:xfrm>
            <a:off x="4507349" y="6789244"/>
            <a:ext cx="19991" cy="84393"/>
          </a:xfrm>
          <a:custGeom>
            <a:avLst/>
            <a:gdLst/>
            <a:ahLst/>
            <a:cxnLst/>
            <a:rect l="l" t="t" r="r" b="b"/>
            <a:pathLst>
              <a:path w="149" h="629" extrusionOk="0">
                <a:moveTo>
                  <a:pt x="73" y="0"/>
                </a:moveTo>
                <a:cubicBezTo>
                  <a:pt x="72" y="0"/>
                  <a:pt x="72" y="0"/>
                  <a:pt x="72" y="0"/>
                </a:cubicBezTo>
                <a:cubicBezTo>
                  <a:pt x="36" y="0"/>
                  <a:pt x="24" y="272"/>
                  <a:pt x="12" y="444"/>
                </a:cubicBezTo>
                <a:cubicBezTo>
                  <a:pt x="1" y="615"/>
                  <a:pt x="24" y="627"/>
                  <a:pt x="60" y="627"/>
                </a:cubicBezTo>
                <a:cubicBezTo>
                  <a:pt x="64" y="628"/>
                  <a:pt x="69" y="628"/>
                  <a:pt x="74" y="628"/>
                </a:cubicBezTo>
                <a:cubicBezTo>
                  <a:pt x="104" y="628"/>
                  <a:pt x="132" y="604"/>
                  <a:pt x="143" y="450"/>
                </a:cubicBezTo>
                <a:cubicBezTo>
                  <a:pt x="148" y="274"/>
                  <a:pt x="108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9" name="Google Shape;239;p2">
            <a:extLst>
              <a:ext uri="{FF2B5EF4-FFF2-40B4-BE49-F238E27FC236}">
                <a16:creationId xmlns:a16="http://schemas.microsoft.com/office/drawing/2014/main" id="{8DC2A3F5-7C5E-DC4D-ABBF-AC062DDD5AFC}"/>
              </a:ext>
            </a:extLst>
          </p:cNvPr>
          <p:cNvSpPr/>
          <p:nvPr/>
        </p:nvSpPr>
        <p:spPr>
          <a:xfrm>
            <a:off x="4578726" y="6814600"/>
            <a:ext cx="27103" cy="57291"/>
          </a:xfrm>
          <a:custGeom>
            <a:avLst/>
            <a:gdLst/>
            <a:ahLst/>
            <a:cxnLst/>
            <a:rect l="l" t="t" r="r" b="b"/>
            <a:pathLst>
              <a:path w="202" h="427" extrusionOk="0">
                <a:moveTo>
                  <a:pt x="159" y="0"/>
                </a:moveTo>
                <a:cubicBezTo>
                  <a:pt x="123" y="0"/>
                  <a:pt x="71" y="180"/>
                  <a:pt x="30" y="278"/>
                </a:cubicBezTo>
                <a:cubicBezTo>
                  <a:pt x="18" y="296"/>
                  <a:pt x="7" y="314"/>
                  <a:pt x="1" y="338"/>
                </a:cubicBezTo>
                <a:cubicBezTo>
                  <a:pt x="1" y="355"/>
                  <a:pt x="1" y="367"/>
                  <a:pt x="1" y="385"/>
                </a:cubicBezTo>
                <a:cubicBezTo>
                  <a:pt x="1" y="403"/>
                  <a:pt x="7" y="420"/>
                  <a:pt x="36" y="426"/>
                </a:cubicBezTo>
                <a:cubicBezTo>
                  <a:pt x="66" y="426"/>
                  <a:pt x="125" y="397"/>
                  <a:pt x="149" y="326"/>
                </a:cubicBezTo>
                <a:cubicBezTo>
                  <a:pt x="202" y="202"/>
                  <a:pt x="202" y="6"/>
                  <a:pt x="166" y="1"/>
                </a:cubicBezTo>
                <a:lnTo>
                  <a:pt x="160" y="1"/>
                </a:lnTo>
                <a:cubicBezTo>
                  <a:pt x="160" y="0"/>
                  <a:pt x="159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0" name="Google Shape;240;p2">
            <a:extLst>
              <a:ext uri="{FF2B5EF4-FFF2-40B4-BE49-F238E27FC236}">
                <a16:creationId xmlns:a16="http://schemas.microsoft.com/office/drawing/2014/main" id="{049DCB03-B323-1146-A359-BA8514681E5A}"/>
              </a:ext>
            </a:extLst>
          </p:cNvPr>
          <p:cNvSpPr/>
          <p:nvPr/>
        </p:nvSpPr>
        <p:spPr>
          <a:xfrm>
            <a:off x="2819973" y="7592349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1" name="Google Shape;241;p2">
            <a:extLst>
              <a:ext uri="{FF2B5EF4-FFF2-40B4-BE49-F238E27FC236}">
                <a16:creationId xmlns:a16="http://schemas.microsoft.com/office/drawing/2014/main" id="{4B5BA1BC-816B-F142-A223-208FE53D68D7}"/>
              </a:ext>
            </a:extLst>
          </p:cNvPr>
          <p:cNvSpPr/>
          <p:nvPr/>
        </p:nvSpPr>
        <p:spPr>
          <a:xfrm>
            <a:off x="2899266" y="7582824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2" name="Google Shape;242;p2">
            <a:extLst>
              <a:ext uri="{FF2B5EF4-FFF2-40B4-BE49-F238E27FC236}">
                <a16:creationId xmlns:a16="http://schemas.microsoft.com/office/drawing/2014/main" id="{3B9197E7-8F4D-A74B-8C69-33925DA8FFB1}"/>
              </a:ext>
            </a:extLst>
          </p:cNvPr>
          <p:cNvSpPr/>
          <p:nvPr/>
        </p:nvSpPr>
        <p:spPr>
          <a:xfrm>
            <a:off x="2946897" y="7623879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3" name="Google Shape;243;p2">
            <a:extLst>
              <a:ext uri="{FF2B5EF4-FFF2-40B4-BE49-F238E27FC236}">
                <a16:creationId xmlns:a16="http://schemas.microsoft.com/office/drawing/2014/main" id="{1C827648-85AC-8840-8B2C-0CC4599DD844}"/>
              </a:ext>
            </a:extLst>
          </p:cNvPr>
          <p:cNvSpPr/>
          <p:nvPr/>
        </p:nvSpPr>
        <p:spPr>
          <a:xfrm>
            <a:off x="7661993" y="8011091"/>
            <a:ext cx="35824" cy="72720"/>
          </a:xfrm>
          <a:custGeom>
            <a:avLst/>
            <a:gdLst/>
            <a:ahLst/>
            <a:cxnLst/>
            <a:rect l="l" t="t" r="r" b="b"/>
            <a:pathLst>
              <a:path w="267" h="542" extrusionOk="0">
                <a:moveTo>
                  <a:pt x="228" y="1"/>
                </a:moveTo>
                <a:cubicBezTo>
                  <a:pt x="193" y="1"/>
                  <a:pt x="82" y="215"/>
                  <a:pt x="42" y="363"/>
                </a:cubicBezTo>
                <a:cubicBezTo>
                  <a:pt x="1" y="516"/>
                  <a:pt x="24" y="534"/>
                  <a:pt x="60" y="540"/>
                </a:cubicBezTo>
                <a:cubicBezTo>
                  <a:pt x="66" y="541"/>
                  <a:pt x="71" y="542"/>
                  <a:pt x="77" y="542"/>
                </a:cubicBezTo>
                <a:cubicBezTo>
                  <a:pt x="105" y="542"/>
                  <a:pt x="132" y="521"/>
                  <a:pt x="166" y="398"/>
                </a:cubicBezTo>
                <a:cubicBezTo>
                  <a:pt x="202" y="250"/>
                  <a:pt x="267" y="14"/>
                  <a:pt x="231" y="2"/>
                </a:cubicBezTo>
                <a:cubicBezTo>
                  <a:pt x="230" y="1"/>
                  <a:pt x="229" y="1"/>
                  <a:pt x="22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4" name="Google Shape;244;p2">
            <a:extLst>
              <a:ext uri="{FF2B5EF4-FFF2-40B4-BE49-F238E27FC236}">
                <a16:creationId xmlns:a16="http://schemas.microsoft.com/office/drawing/2014/main" id="{7CE7D302-E87D-254D-A184-77E1C47040CD}"/>
              </a:ext>
            </a:extLst>
          </p:cNvPr>
          <p:cNvSpPr/>
          <p:nvPr/>
        </p:nvSpPr>
        <p:spPr>
          <a:xfrm>
            <a:off x="7585115" y="8036450"/>
            <a:ext cx="27908" cy="57425"/>
          </a:xfrm>
          <a:custGeom>
            <a:avLst/>
            <a:gdLst/>
            <a:ahLst/>
            <a:cxnLst/>
            <a:rect l="l" t="t" r="r" b="b"/>
            <a:pathLst>
              <a:path w="208" h="428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0" y="14"/>
                  <a:pt x="42" y="197"/>
                  <a:pt x="59" y="310"/>
                </a:cubicBezTo>
                <a:cubicBezTo>
                  <a:pt x="77" y="428"/>
                  <a:pt x="107" y="428"/>
                  <a:pt x="142" y="428"/>
                </a:cubicBezTo>
                <a:cubicBezTo>
                  <a:pt x="178" y="422"/>
                  <a:pt x="207" y="410"/>
                  <a:pt x="183" y="286"/>
                </a:cubicBezTo>
                <a:cubicBezTo>
                  <a:pt x="161" y="168"/>
                  <a:pt x="74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5" name="Google Shape;245;p2">
            <a:extLst>
              <a:ext uri="{FF2B5EF4-FFF2-40B4-BE49-F238E27FC236}">
                <a16:creationId xmlns:a16="http://schemas.microsoft.com/office/drawing/2014/main" id="{2A5359CD-51F3-604D-B255-A84D44E7BEDE}"/>
              </a:ext>
            </a:extLst>
          </p:cNvPr>
          <p:cNvSpPr/>
          <p:nvPr/>
        </p:nvSpPr>
        <p:spPr>
          <a:xfrm>
            <a:off x="7038511" y="7125036"/>
            <a:ext cx="28712" cy="57693"/>
          </a:xfrm>
          <a:custGeom>
            <a:avLst/>
            <a:gdLst/>
            <a:ahLst/>
            <a:cxnLst/>
            <a:rect l="l" t="t" r="r" b="b"/>
            <a:pathLst>
              <a:path w="214" h="430" extrusionOk="0">
                <a:moveTo>
                  <a:pt x="41" y="1"/>
                </a:moveTo>
                <a:cubicBezTo>
                  <a:pt x="39" y="1"/>
                  <a:pt x="37" y="1"/>
                  <a:pt x="36" y="2"/>
                </a:cubicBezTo>
                <a:cubicBezTo>
                  <a:pt x="1" y="14"/>
                  <a:pt x="42" y="197"/>
                  <a:pt x="66" y="315"/>
                </a:cubicBezTo>
                <a:cubicBezTo>
                  <a:pt x="81" y="410"/>
                  <a:pt x="104" y="429"/>
                  <a:pt x="132" y="429"/>
                </a:cubicBezTo>
                <a:cubicBezTo>
                  <a:pt x="138" y="429"/>
                  <a:pt x="143" y="428"/>
                  <a:pt x="148" y="428"/>
                </a:cubicBezTo>
                <a:cubicBezTo>
                  <a:pt x="184" y="422"/>
                  <a:pt x="213" y="410"/>
                  <a:pt x="190" y="286"/>
                </a:cubicBezTo>
                <a:cubicBezTo>
                  <a:pt x="167" y="167"/>
                  <a:pt x="75" y="1"/>
                  <a:pt x="4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6" name="Google Shape;246;p2">
            <a:extLst>
              <a:ext uri="{FF2B5EF4-FFF2-40B4-BE49-F238E27FC236}">
                <a16:creationId xmlns:a16="http://schemas.microsoft.com/office/drawing/2014/main" id="{15191950-EC1F-E14A-BEE3-1B54926706F5}"/>
              </a:ext>
            </a:extLst>
          </p:cNvPr>
          <p:cNvSpPr/>
          <p:nvPr/>
        </p:nvSpPr>
        <p:spPr>
          <a:xfrm>
            <a:off x="7110693" y="7123560"/>
            <a:ext cx="17576" cy="50984"/>
          </a:xfrm>
          <a:custGeom>
            <a:avLst/>
            <a:gdLst/>
            <a:ahLst/>
            <a:cxnLst/>
            <a:rect l="l" t="t" r="r" b="b"/>
            <a:pathLst>
              <a:path w="131" h="380" extrusionOk="0">
                <a:moveTo>
                  <a:pt x="66" y="1"/>
                </a:moveTo>
                <a:cubicBezTo>
                  <a:pt x="30" y="1"/>
                  <a:pt x="1" y="161"/>
                  <a:pt x="1" y="267"/>
                </a:cubicBezTo>
                <a:cubicBezTo>
                  <a:pt x="1" y="373"/>
                  <a:pt x="30" y="379"/>
                  <a:pt x="66" y="379"/>
                </a:cubicBezTo>
                <a:cubicBezTo>
                  <a:pt x="101" y="379"/>
                  <a:pt x="131" y="373"/>
                  <a:pt x="131" y="267"/>
                </a:cubicBezTo>
                <a:cubicBezTo>
                  <a:pt x="131" y="161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7" name="Google Shape;247;p2">
            <a:extLst>
              <a:ext uri="{FF2B5EF4-FFF2-40B4-BE49-F238E27FC236}">
                <a16:creationId xmlns:a16="http://schemas.microsoft.com/office/drawing/2014/main" id="{9BA9E542-3995-5C4D-8814-CC1A336E748D}"/>
              </a:ext>
            </a:extLst>
          </p:cNvPr>
          <p:cNvSpPr/>
          <p:nvPr/>
        </p:nvSpPr>
        <p:spPr>
          <a:xfrm>
            <a:off x="7163824" y="7102093"/>
            <a:ext cx="51656" cy="73928"/>
          </a:xfrm>
          <a:custGeom>
            <a:avLst/>
            <a:gdLst/>
            <a:ahLst/>
            <a:cxnLst/>
            <a:rect l="l" t="t" r="r" b="b"/>
            <a:pathLst>
              <a:path w="385" h="551" extrusionOk="0">
                <a:moveTo>
                  <a:pt x="345" y="0"/>
                </a:moveTo>
                <a:cubicBezTo>
                  <a:pt x="305" y="0"/>
                  <a:pt x="181" y="219"/>
                  <a:pt x="95" y="356"/>
                </a:cubicBezTo>
                <a:cubicBezTo>
                  <a:pt x="1" y="498"/>
                  <a:pt x="18" y="516"/>
                  <a:pt x="48" y="539"/>
                </a:cubicBezTo>
                <a:cubicBezTo>
                  <a:pt x="57" y="545"/>
                  <a:pt x="68" y="551"/>
                  <a:pt x="80" y="551"/>
                </a:cubicBezTo>
                <a:cubicBezTo>
                  <a:pt x="106" y="551"/>
                  <a:pt x="142" y="525"/>
                  <a:pt x="202" y="421"/>
                </a:cubicBezTo>
                <a:cubicBezTo>
                  <a:pt x="296" y="273"/>
                  <a:pt x="385" y="13"/>
                  <a:pt x="350" y="1"/>
                </a:cubicBezTo>
                <a:cubicBezTo>
                  <a:pt x="348" y="1"/>
                  <a:pt x="347" y="0"/>
                  <a:pt x="3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8" name="Google Shape;248;p2">
            <a:extLst>
              <a:ext uri="{FF2B5EF4-FFF2-40B4-BE49-F238E27FC236}">
                <a16:creationId xmlns:a16="http://schemas.microsoft.com/office/drawing/2014/main" id="{BC8C35D7-0B25-FD47-8AE4-F923830088EF}"/>
              </a:ext>
            </a:extLst>
          </p:cNvPr>
          <p:cNvSpPr/>
          <p:nvPr/>
        </p:nvSpPr>
        <p:spPr>
          <a:xfrm>
            <a:off x="6511763" y="7187829"/>
            <a:ext cx="12880" cy="47764"/>
          </a:xfrm>
          <a:custGeom>
            <a:avLst/>
            <a:gdLst/>
            <a:ahLst/>
            <a:cxnLst/>
            <a:rect l="l" t="t" r="r" b="b"/>
            <a:pathLst>
              <a:path w="96" h="356" extrusionOk="0">
                <a:moveTo>
                  <a:pt x="36" y="1"/>
                </a:moveTo>
                <a:cubicBezTo>
                  <a:pt x="13" y="1"/>
                  <a:pt x="1" y="84"/>
                  <a:pt x="13" y="184"/>
                </a:cubicBezTo>
                <a:cubicBezTo>
                  <a:pt x="18" y="279"/>
                  <a:pt x="42" y="356"/>
                  <a:pt x="66" y="356"/>
                </a:cubicBezTo>
                <a:cubicBezTo>
                  <a:pt x="84" y="356"/>
                  <a:pt x="95" y="273"/>
                  <a:pt x="89" y="178"/>
                </a:cubicBezTo>
                <a:cubicBezTo>
                  <a:pt x="78" y="78"/>
                  <a:pt x="54" y="1"/>
                  <a:pt x="36" y="1"/>
                </a:cubicBezTo>
                <a:close/>
              </a:path>
            </a:pathLst>
          </a:custGeom>
          <a:solidFill>
            <a:srgbClr val="351C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9" name="Google Shape;249;p2">
            <a:extLst>
              <a:ext uri="{FF2B5EF4-FFF2-40B4-BE49-F238E27FC236}">
                <a16:creationId xmlns:a16="http://schemas.microsoft.com/office/drawing/2014/main" id="{DB6F8DCB-A7E1-3E45-ADDC-F4FB22B4ABF4}"/>
              </a:ext>
            </a:extLst>
          </p:cNvPr>
          <p:cNvSpPr/>
          <p:nvPr/>
        </p:nvSpPr>
        <p:spPr>
          <a:xfrm>
            <a:off x="8952458" y="5529511"/>
            <a:ext cx="4133101" cy="1352701"/>
          </a:xfrm>
          <a:custGeom>
            <a:avLst/>
            <a:gdLst/>
            <a:ahLst/>
            <a:cxnLst/>
            <a:rect l="l" t="t" r="r" b="b"/>
            <a:pathLst>
              <a:path w="20049" h="10082" extrusionOk="0">
                <a:moveTo>
                  <a:pt x="8372" y="1"/>
                </a:moveTo>
                <a:cubicBezTo>
                  <a:pt x="8195" y="1"/>
                  <a:pt x="8017" y="54"/>
                  <a:pt x="7870" y="154"/>
                </a:cubicBezTo>
                <a:cubicBezTo>
                  <a:pt x="7698" y="261"/>
                  <a:pt x="7562" y="420"/>
                  <a:pt x="7485" y="604"/>
                </a:cubicBezTo>
                <a:cubicBezTo>
                  <a:pt x="7426" y="763"/>
                  <a:pt x="7391" y="923"/>
                  <a:pt x="7397" y="1088"/>
                </a:cubicBezTo>
                <a:cubicBezTo>
                  <a:pt x="7397" y="1219"/>
                  <a:pt x="7408" y="1343"/>
                  <a:pt x="7438" y="1467"/>
                </a:cubicBezTo>
                <a:lnTo>
                  <a:pt x="7438" y="1473"/>
                </a:lnTo>
                <a:cubicBezTo>
                  <a:pt x="7444" y="1496"/>
                  <a:pt x="7444" y="1514"/>
                  <a:pt x="7432" y="1526"/>
                </a:cubicBezTo>
                <a:cubicBezTo>
                  <a:pt x="7420" y="1544"/>
                  <a:pt x="7402" y="1550"/>
                  <a:pt x="7379" y="1550"/>
                </a:cubicBezTo>
                <a:cubicBezTo>
                  <a:pt x="7337" y="1544"/>
                  <a:pt x="7296" y="1544"/>
                  <a:pt x="7255" y="1544"/>
                </a:cubicBezTo>
                <a:cubicBezTo>
                  <a:pt x="6859" y="1544"/>
                  <a:pt x="6652" y="1709"/>
                  <a:pt x="6533" y="1875"/>
                </a:cubicBezTo>
                <a:cubicBezTo>
                  <a:pt x="6457" y="1981"/>
                  <a:pt x="6409" y="2105"/>
                  <a:pt x="6391" y="2235"/>
                </a:cubicBezTo>
                <a:cubicBezTo>
                  <a:pt x="6386" y="2259"/>
                  <a:pt x="6374" y="2283"/>
                  <a:pt x="6350" y="2289"/>
                </a:cubicBezTo>
                <a:cubicBezTo>
                  <a:pt x="6345" y="2290"/>
                  <a:pt x="6340" y="2291"/>
                  <a:pt x="6335" y="2291"/>
                </a:cubicBezTo>
                <a:cubicBezTo>
                  <a:pt x="6320" y="2291"/>
                  <a:pt x="6304" y="2286"/>
                  <a:pt x="6291" y="2277"/>
                </a:cubicBezTo>
                <a:lnTo>
                  <a:pt x="6279" y="2265"/>
                </a:lnTo>
                <a:cubicBezTo>
                  <a:pt x="6273" y="2259"/>
                  <a:pt x="6255" y="2247"/>
                  <a:pt x="6238" y="2230"/>
                </a:cubicBezTo>
                <a:cubicBezTo>
                  <a:pt x="6190" y="2194"/>
                  <a:pt x="6137" y="2159"/>
                  <a:pt x="6084" y="2129"/>
                </a:cubicBezTo>
                <a:cubicBezTo>
                  <a:pt x="5918" y="2034"/>
                  <a:pt x="5735" y="1981"/>
                  <a:pt x="5546" y="1981"/>
                </a:cubicBezTo>
                <a:cubicBezTo>
                  <a:pt x="5339" y="1981"/>
                  <a:pt x="5132" y="2052"/>
                  <a:pt x="4961" y="2170"/>
                </a:cubicBezTo>
                <a:cubicBezTo>
                  <a:pt x="4789" y="2277"/>
                  <a:pt x="4653" y="2437"/>
                  <a:pt x="4570" y="2620"/>
                </a:cubicBezTo>
                <a:cubicBezTo>
                  <a:pt x="4505" y="2768"/>
                  <a:pt x="4470" y="2927"/>
                  <a:pt x="4476" y="3087"/>
                </a:cubicBezTo>
                <a:cubicBezTo>
                  <a:pt x="4476" y="3217"/>
                  <a:pt x="4494" y="3353"/>
                  <a:pt x="4535" y="3483"/>
                </a:cubicBezTo>
                <a:lnTo>
                  <a:pt x="4535" y="3489"/>
                </a:lnTo>
                <a:cubicBezTo>
                  <a:pt x="4541" y="3507"/>
                  <a:pt x="4535" y="3524"/>
                  <a:pt x="4523" y="3542"/>
                </a:cubicBezTo>
                <a:cubicBezTo>
                  <a:pt x="4517" y="3554"/>
                  <a:pt x="4494" y="3566"/>
                  <a:pt x="4476" y="3566"/>
                </a:cubicBezTo>
                <a:cubicBezTo>
                  <a:pt x="3985" y="3566"/>
                  <a:pt x="3719" y="3690"/>
                  <a:pt x="3577" y="3832"/>
                </a:cubicBezTo>
                <a:cubicBezTo>
                  <a:pt x="3471" y="3944"/>
                  <a:pt x="3412" y="4092"/>
                  <a:pt x="3412" y="4252"/>
                </a:cubicBezTo>
                <a:cubicBezTo>
                  <a:pt x="3412" y="4287"/>
                  <a:pt x="3418" y="4317"/>
                  <a:pt x="3423" y="4352"/>
                </a:cubicBezTo>
                <a:cubicBezTo>
                  <a:pt x="3432" y="4392"/>
                  <a:pt x="3399" y="4424"/>
                  <a:pt x="3364" y="4424"/>
                </a:cubicBezTo>
                <a:cubicBezTo>
                  <a:pt x="3352" y="4424"/>
                  <a:pt x="3340" y="4420"/>
                  <a:pt x="3329" y="4411"/>
                </a:cubicBezTo>
                <a:cubicBezTo>
                  <a:pt x="3252" y="4358"/>
                  <a:pt x="3163" y="4317"/>
                  <a:pt x="3075" y="4293"/>
                </a:cubicBezTo>
                <a:cubicBezTo>
                  <a:pt x="2933" y="4252"/>
                  <a:pt x="2791" y="4228"/>
                  <a:pt x="2643" y="4222"/>
                </a:cubicBezTo>
                <a:cubicBezTo>
                  <a:pt x="2636" y="4222"/>
                  <a:pt x="2629" y="4222"/>
                  <a:pt x="2623" y="4222"/>
                </a:cubicBezTo>
                <a:cubicBezTo>
                  <a:pt x="2346" y="4222"/>
                  <a:pt x="2077" y="4339"/>
                  <a:pt x="1886" y="4541"/>
                </a:cubicBezTo>
                <a:cubicBezTo>
                  <a:pt x="1691" y="4748"/>
                  <a:pt x="1591" y="5026"/>
                  <a:pt x="1597" y="5310"/>
                </a:cubicBezTo>
                <a:cubicBezTo>
                  <a:pt x="1597" y="5475"/>
                  <a:pt x="1620" y="5641"/>
                  <a:pt x="1679" y="5801"/>
                </a:cubicBezTo>
                <a:lnTo>
                  <a:pt x="1679" y="5807"/>
                </a:lnTo>
                <a:cubicBezTo>
                  <a:pt x="1689" y="5846"/>
                  <a:pt x="1662" y="5882"/>
                  <a:pt x="1625" y="5882"/>
                </a:cubicBezTo>
                <a:cubicBezTo>
                  <a:pt x="1618" y="5882"/>
                  <a:pt x="1610" y="5880"/>
                  <a:pt x="1602" y="5877"/>
                </a:cubicBezTo>
                <a:lnTo>
                  <a:pt x="1597" y="5877"/>
                </a:lnTo>
                <a:lnTo>
                  <a:pt x="1561" y="5872"/>
                </a:lnTo>
                <a:cubicBezTo>
                  <a:pt x="1514" y="5860"/>
                  <a:pt x="1472" y="5860"/>
                  <a:pt x="1425" y="5854"/>
                </a:cubicBezTo>
                <a:cubicBezTo>
                  <a:pt x="1254" y="5854"/>
                  <a:pt x="982" y="5919"/>
                  <a:pt x="698" y="6256"/>
                </a:cubicBezTo>
                <a:cubicBezTo>
                  <a:pt x="568" y="6410"/>
                  <a:pt x="503" y="6605"/>
                  <a:pt x="503" y="6806"/>
                </a:cubicBezTo>
                <a:cubicBezTo>
                  <a:pt x="515" y="7066"/>
                  <a:pt x="597" y="7326"/>
                  <a:pt x="739" y="7551"/>
                </a:cubicBezTo>
                <a:cubicBezTo>
                  <a:pt x="757" y="7580"/>
                  <a:pt x="745" y="7622"/>
                  <a:pt x="716" y="7633"/>
                </a:cubicBezTo>
                <a:cubicBezTo>
                  <a:pt x="479" y="7769"/>
                  <a:pt x="284" y="7965"/>
                  <a:pt x="154" y="8207"/>
                </a:cubicBezTo>
                <a:cubicBezTo>
                  <a:pt x="48" y="8408"/>
                  <a:pt x="0" y="8633"/>
                  <a:pt x="6" y="8857"/>
                </a:cubicBezTo>
                <a:cubicBezTo>
                  <a:pt x="6" y="9425"/>
                  <a:pt x="284" y="9957"/>
                  <a:pt x="355" y="10081"/>
                </a:cubicBezTo>
                <a:lnTo>
                  <a:pt x="19848" y="10046"/>
                </a:lnTo>
                <a:cubicBezTo>
                  <a:pt x="19978" y="9898"/>
                  <a:pt x="20049" y="9703"/>
                  <a:pt x="20037" y="9508"/>
                </a:cubicBezTo>
                <a:cubicBezTo>
                  <a:pt x="20031" y="9271"/>
                  <a:pt x="19978" y="9035"/>
                  <a:pt x="19883" y="8816"/>
                </a:cubicBezTo>
                <a:lnTo>
                  <a:pt x="19860" y="8822"/>
                </a:lnTo>
                <a:cubicBezTo>
                  <a:pt x="19807" y="8692"/>
                  <a:pt x="19747" y="8568"/>
                  <a:pt x="19677" y="8449"/>
                </a:cubicBezTo>
                <a:lnTo>
                  <a:pt x="19677" y="8443"/>
                </a:lnTo>
                <a:cubicBezTo>
                  <a:pt x="19665" y="8432"/>
                  <a:pt x="19665" y="8414"/>
                  <a:pt x="19671" y="8396"/>
                </a:cubicBezTo>
                <a:cubicBezTo>
                  <a:pt x="19718" y="8254"/>
                  <a:pt x="19742" y="8101"/>
                  <a:pt x="19742" y="7953"/>
                </a:cubicBezTo>
                <a:cubicBezTo>
                  <a:pt x="19747" y="7781"/>
                  <a:pt x="19700" y="7610"/>
                  <a:pt x="19606" y="7468"/>
                </a:cubicBezTo>
                <a:cubicBezTo>
                  <a:pt x="19523" y="7350"/>
                  <a:pt x="19416" y="7255"/>
                  <a:pt x="19292" y="7190"/>
                </a:cubicBezTo>
                <a:cubicBezTo>
                  <a:pt x="19121" y="7101"/>
                  <a:pt x="18932" y="7048"/>
                  <a:pt x="18736" y="7030"/>
                </a:cubicBezTo>
                <a:lnTo>
                  <a:pt x="18731" y="7030"/>
                </a:lnTo>
                <a:cubicBezTo>
                  <a:pt x="18707" y="7024"/>
                  <a:pt x="18689" y="7013"/>
                  <a:pt x="18683" y="6995"/>
                </a:cubicBezTo>
                <a:cubicBezTo>
                  <a:pt x="18671" y="6977"/>
                  <a:pt x="18671" y="6959"/>
                  <a:pt x="18683" y="6942"/>
                </a:cubicBezTo>
                <a:lnTo>
                  <a:pt x="18689" y="6924"/>
                </a:lnTo>
                <a:cubicBezTo>
                  <a:pt x="18695" y="6912"/>
                  <a:pt x="18707" y="6894"/>
                  <a:pt x="18719" y="6871"/>
                </a:cubicBezTo>
                <a:cubicBezTo>
                  <a:pt x="18742" y="6823"/>
                  <a:pt x="18772" y="6753"/>
                  <a:pt x="18807" y="6676"/>
                </a:cubicBezTo>
                <a:cubicBezTo>
                  <a:pt x="18878" y="6492"/>
                  <a:pt x="18926" y="6297"/>
                  <a:pt x="18932" y="6102"/>
                </a:cubicBezTo>
                <a:cubicBezTo>
                  <a:pt x="18932" y="6002"/>
                  <a:pt x="18914" y="5895"/>
                  <a:pt x="18872" y="5801"/>
                </a:cubicBezTo>
                <a:cubicBezTo>
                  <a:pt x="18825" y="5700"/>
                  <a:pt x="18754" y="5617"/>
                  <a:pt x="18660" y="5552"/>
                </a:cubicBezTo>
                <a:cubicBezTo>
                  <a:pt x="18518" y="5458"/>
                  <a:pt x="18352" y="5405"/>
                  <a:pt x="18181" y="5405"/>
                </a:cubicBezTo>
                <a:cubicBezTo>
                  <a:pt x="17790" y="5405"/>
                  <a:pt x="17459" y="5671"/>
                  <a:pt x="17424" y="5700"/>
                </a:cubicBezTo>
                <a:cubicBezTo>
                  <a:pt x="17414" y="5710"/>
                  <a:pt x="17401" y="5717"/>
                  <a:pt x="17388" y="5717"/>
                </a:cubicBezTo>
                <a:cubicBezTo>
                  <a:pt x="17379" y="5717"/>
                  <a:pt x="17369" y="5713"/>
                  <a:pt x="17359" y="5706"/>
                </a:cubicBezTo>
                <a:cubicBezTo>
                  <a:pt x="17335" y="5694"/>
                  <a:pt x="17323" y="5671"/>
                  <a:pt x="17329" y="5647"/>
                </a:cubicBezTo>
                <a:cubicBezTo>
                  <a:pt x="17347" y="5564"/>
                  <a:pt x="17353" y="5481"/>
                  <a:pt x="17353" y="5393"/>
                </a:cubicBezTo>
                <a:cubicBezTo>
                  <a:pt x="17359" y="5286"/>
                  <a:pt x="17335" y="5180"/>
                  <a:pt x="17288" y="5079"/>
                </a:cubicBezTo>
                <a:cubicBezTo>
                  <a:pt x="17252" y="5008"/>
                  <a:pt x="17193" y="4949"/>
                  <a:pt x="17128" y="4908"/>
                </a:cubicBezTo>
                <a:cubicBezTo>
                  <a:pt x="17002" y="4836"/>
                  <a:pt x="16866" y="4801"/>
                  <a:pt x="16728" y="4801"/>
                </a:cubicBezTo>
                <a:cubicBezTo>
                  <a:pt x="16718" y="4801"/>
                  <a:pt x="16707" y="4801"/>
                  <a:pt x="16697" y="4801"/>
                </a:cubicBezTo>
                <a:cubicBezTo>
                  <a:pt x="16632" y="4801"/>
                  <a:pt x="16567" y="4807"/>
                  <a:pt x="16502" y="4819"/>
                </a:cubicBezTo>
                <a:cubicBezTo>
                  <a:pt x="16499" y="4819"/>
                  <a:pt x="16497" y="4820"/>
                  <a:pt x="16494" y="4820"/>
                </a:cubicBezTo>
                <a:cubicBezTo>
                  <a:pt x="16450" y="4820"/>
                  <a:pt x="16414" y="4770"/>
                  <a:pt x="16442" y="4730"/>
                </a:cubicBezTo>
                <a:lnTo>
                  <a:pt x="16448" y="4725"/>
                </a:lnTo>
                <a:cubicBezTo>
                  <a:pt x="16448" y="4713"/>
                  <a:pt x="16454" y="4707"/>
                  <a:pt x="16460" y="4695"/>
                </a:cubicBezTo>
                <a:cubicBezTo>
                  <a:pt x="16472" y="4671"/>
                  <a:pt x="16490" y="4630"/>
                  <a:pt x="16508" y="4589"/>
                </a:cubicBezTo>
                <a:cubicBezTo>
                  <a:pt x="16549" y="4470"/>
                  <a:pt x="16573" y="4352"/>
                  <a:pt x="16573" y="4228"/>
                </a:cubicBezTo>
                <a:cubicBezTo>
                  <a:pt x="16573" y="4003"/>
                  <a:pt x="16496" y="3749"/>
                  <a:pt x="16206" y="3518"/>
                </a:cubicBezTo>
                <a:cubicBezTo>
                  <a:pt x="16046" y="3388"/>
                  <a:pt x="15845" y="3312"/>
                  <a:pt x="15638" y="3306"/>
                </a:cubicBezTo>
                <a:cubicBezTo>
                  <a:pt x="15479" y="3312"/>
                  <a:pt x="15319" y="3353"/>
                  <a:pt x="15183" y="3436"/>
                </a:cubicBezTo>
                <a:cubicBezTo>
                  <a:pt x="15106" y="3477"/>
                  <a:pt x="15041" y="3530"/>
                  <a:pt x="14976" y="3589"/>
                </a:cubicBezTo>
                <a:cubicBezTo>
                  <a:pt x="14965" y="3601"/>
                  <a:pt x="14951" y="3607"/>
                  <a:pt x="14936" y="3607"/>
                </a:cubicBezTo>
                <a:cubicBezTo>
                  <a:pt x="14928" y="3607"/>
                  <a:pt x="14920" y="3605"/>
                  <a:pt x="14911" y="3601"/>
                </a:cubicBezTo>
                <a:cubicBezTo>
                  <a:pt x="14888" y="3595"/>
                  <a:pt x="14876" y="3572"/>
                  <a:pt x="14876" y="3548"/>
                </a:cubicBezTo>
                <a:lnTo>
                  <a:pt x="14876" y="3524"/>
                </a:lnTo>
                <a:cubicBezTo>
                  <a:pt x="14876" y="3288"/>
                  <a:pt x="14793" y="3170"/>
                  <a:pt x="14681" y="3099"/>
                </a:cubicBezTo>
                <a:cubicBezTo>
                  <a:pt x="14583" y="3039"/>
                  <a:pt x="14471" y="3009"/>
                  <a:pt x="14352" y="3009"/>
                </a:cubicBezTo>
                <a:cubicBezTo>
                  <a:pt x="14342" y="3009"/>
                  <a:pt x="14331" y="3010"/>
                  <a:pt x="14320" y="3010"/>
                </a:cubicBezTo>
                <a:cubicBezTo>
                  <a:pt x="14273" y="3010"/>
                  <a:pt x="14219" y="3010"/>
                  <a:pt x="14166" y="3022"/>
                </a:cubicBezTo>
                <a:cubicBezTo>
                  <a:pt x="14163" y="3023"/>
                  <a:pt x="14160" y="3023"/>
                  <a:pt x="14156" y="3023"/>
                </a:cubicBezTo>
                <a:cubicBezTo>
                  <a:pt x="14140" y="3023"/>
                  <a:pt x="14123" y="3013"/>
                  <a:pt x="14113" y="2998"/>
                </a:cubicBezTo>
                <a:cubicBezTo>
                  <a:pt x="14095" y="2986"/>
                  <a:pt x="14095" y="2963"/>
                  <a:pt x="14101" y="2939"/>
                </a:cubicBezTo>
                <a:lnTo>
                  <a:pt x="14101" y="2933"/>
                </a:lnTo>
                <a:cubicBezTo>
                  <a:pt x="14101" y="2927"/>
                  <a:pt x="14107" y="2915"/>
                  <a:pt x="14113" y="2904"/>
                </a:cubicBezTo>
                <a:cubicBezTo>
                  <a:pt x="14119" y="2880"/>
                  <a:pt x="14131" y="2839"/>
                  <a:pt x="14143" y="2797"/>
                </a:cubicBezTo>
                <a:cubicBezTo>
                  <a:pt x="14172" y="2679"/>
                  <a:pt x="14190" y="2555"/>
                  <a:pt x="14190" y="2431"/>
                </a:cubicBezTo>
                <a:cubicBezTo>
                  <a:pt x="14196" y="2105"/>
                  <a:pt x="14054" y="1792"/>
                  <a:pt x="13806" y="1585"/>
                </a:cubicBezTo>
                <a:cubicBezTo>
                  <a:pt x="13670" y="1461"/>
                  <a:pt x="13492" y="1390"/>
                  <a:pt x="13309" y="1384"/>
                </a:cubicBezTo>
                <a:cubicBezTo>
                  <a:pt x="13149" y="1390"/>
                  <a:pt x="12996" y="1443"/>
                  <a:pt x="12865" y="1532"/>
                </a:cubicBezTo>
                <a:cubicBezTo>
                  <a:pt x="12789" y="1585"/>
                  <a:pt x="12718" y="1644"/>
                  <a:pt x="12659" y="1709"/>
                </a:cubicBezTo>
                <a:cubicBezTo>
                  <a:pt x="12645" y="1723"/>
                  <a:pt x="12629" y="1729"/>
                  <a:pt x="12609" y="1729"/>
                </a:cubicBezTo>
                <a:cubicBezTo>
                  <a:pt x="12602" y="1729"/>
                  <a:pt x="12595" y="1729"/>
                  <a:pt x="12588" y="1727"/>
                </a:cubicBezTo>
                <a:cubicBezTo>
                  <a:pt x="12564" y="1715"/>
                  <a:pt x="12552" y="1692"/>
                  <a:pt x="12558" y="1662"/>
                </a:cubicBezTo>
                <a:lnTo>
                  <a:pt x="12558" y="1644"/>
                </a:lnTo>
                <a:cubicBezTo>
                  <a:pt x="12558" y="1627"/>
                  <a:pt x="12558" y="1609"/>
                  <a:pt x="12564" y="1579"/>
                </a:cubicBezTo>
                <a:cubicBezTo>
                  <a:pt x="12564" y="1532"/>
                  <a:pt x="12570" y="1455"/>
                  <a:pt x="12570" y="1366"/>
                </a:cubicBezTo>
                <a:cubicBezTo>
                  <a:pt x="12576" y="1154"/>
                  <a:pt x="12540" y="935"/>
                  <a:pt x="12469" y="734"/>
                </a:cubicBezTo>
                <a:cubicBezTo>
                  <a:pt x="12393" y="521"/>
                  <a:pt x="12257" y="344"/>
                  <a:pt x="12026" y="261"/>
                </a:cubicBezTo>
                <a:cubicBezTo>
                  <a:pt x="11943" y="231"/>
                  <a:pt x="11849" y="219"/>
                  <a:pt x="11754" y="213"/>
                </a:cubicBezTo>
                <a:cubicBezTo>
                  <a:pt x="11512" y="225"/>
                  <a:pt x="11281" y="314"/>
                  <a:pt x="11098" y="474"/>
                </a:cubicBezTo>
                <a:cubicBezTo>
                  <a:pt x="10985" y="562"/>
                  <a:pt x="10879" y="669"/>
                  <a:pt x="10790" y="781"/>
                </a:cubicBezTo>
                <a:lnTo>
                  <a:pt x="10790" y="787"/>
                </a:lnTo>
                <a:cubicBezTo>
                  <a:pt x="10781" y="802"/>
                  <a:pt x="10763" y="812"/>
                  <a:pt x="10744" y="812"/>
                </a:cubicBezTo>
                <a:cubicBezTo>
                  <a:pt x="10740" y="812"/>
                  <a:pt x="10735" y="812"/>
                  <a:pt x="10731" y="811"/>
                </a:cubicBezTo>
                <a:cubicBezTo>
                  <a:pt x="10713" y="811"/>
                  <a:pt x="10696" y="799"/>
                  <a:pt x="10684" y="775"/>
                </a:cubicBezTo>
                <a:cubicBezTo>
                  <a:pt x="10625" y="598"/>
                  <a:pt x="10512" y="438"/>
                  <a:pt x="10370" y="314"/>
                </a:cubicBezTo>
                <a:cubicBezTo>
                  <a:pt x="10276" y="237"/>
                  <a:pt x="10158" y="196"/>
                  <a:pt x="10033" y="196"/>
                </a:cubicBezTo>
                <a:cubicBezTo>
                  <a:pt x="9862" y="208"/>
                  <a:pt x="9696" y="261"/>
                  <a:pt x="9555" y="361"/>
                </a:cubicBezTo>
                <a:cubicBezTo>
                  <a:pt x="9466" y="420"/>
                  <a:pt x="9377" y="485"/>
                  <a:pt x="9300" y="556"/>
                </a:cubicBezTo>
                <a:cubicBezTo>
                  <a:pt x="9289" y="570"/>
                  <a:pt x="9274" y="576"/>
                  <a:pt x="9259" y="576"/>
                </a:cubicBezTo>
                <a:cubicBezTo>
                  <a:pt x="9229" y="576"/>
                  <a:pt x="9200" y="551"/>
                  <a:pt x="9200" y="515"/>
                </a:cubicBezTo>
                <a:cubicBezTo>
                  <a:pt x="9194" y="468"/>
                  <a:pt x="9170" y="426"/>
                  <a:pt x="9141" y="385"/>
                </a:cubicBezTo>
                <a:cubicBezTo>
                  <a:pt x="9093" y="320"/>
                  <a:pt x="9034" y="261"/>
                  <a:pt x="8963" y="208"/>
                </a:cubicBezTo>
                <a:cubicBezTo>
                  <a:pt x="8798" y="77"/>
                  <a:pt x="8585" y="1"/>
                  <a:pt x="83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0" name="Google Shape;250;p2">
            <a:extLst>
              <a:ext uri="{FF2B5EF4-FFF2-40B4-BE49-F238E27FC236}">
                <a16:creationId xmlns:a16="http://schemas.microsoft.com/office/drawing/2014/main" id="{D6370047-9B0D-FE4B-8132-E4F088E8AEDD}"/>
              </a:ext>
            </a:extLst>
          </p:cNvPr>
          <p:cNvSpPr/>
          <p:nvPr/>
        </p:nvSpPr>
        <p:spPr>
          <a:xfrm>
            <a:off x="8928635" y="5513679"/>
            <a:ext cx="4180723" cy="1384367"/>
          </a:xfrm>
          <a:custGeom>
            <a:avLst/>
            <a:gdLst/>
            <a:ahLst/>
            <a:cxnLst/>
            <a:rect l="l" t="t" r="r" b="b"/>
            <a:pathLst>
              <a:path w="20280" h="10318" extrusionOk="0">
                <a:moveTo>
                  <a:pt x="8490" y="113"/>
                </a:moveTo>
                <a:cubicBezTo>
                  <a:pt x="8703" y="119"/>
                  <a:pt x="8910" y="190"/>
                  <a:pt x="9082" y="326"/>
                </a:cubicBezTo>
                <a:cubicBezTo>
                  <a:pt x="9147" y="373"/>
                  <a:pt x="9206" y="432"/>
                  <a:pt x="9259" y="503"/>
                </a:cubicBezTo>
                <a:cubicBezTo>
                  <a:pt x="9289" y="538"/>
                  <a:pt x="9306" y="586"/>
                  <a:pt x="9318" y="633"/>
                </a:cubicBezTo>
                <a:cubicBezTo>
                  <a:pt x="9314" y="669"/>
                  <a:pt x="9342" y="691"/>
                  <a:pt x="9374" y="691"/>
                </a:cubicBezTo>
                <a:cubicBezTo>
                  <a:pt x="9389" y="691"/>
                  <a:pt x="9405" y="686"/>
                  <a:pt x="9419" y="674"/>
                </a:cubicBezTo>
                <a:cubicBezTo>
                  <a:pt x="9496" y="598"/>
                  <a:pt x="9578" y="532"/>
                  <a:pt x="9673" y="473"/>
                </a:cubicBezTo>
                <a:cubicBezTo>
                  <a:pt x="9815" y="379"/>
                  <a:pt x="9980" y="320"/>
                  <a:pt x="10152" y="314"/>
                </a:cubicBezTo>
                <a:cubicBezTo>
                  <a:pt x="10276" y="314"/>
                  <a:pt x="10394" y="355"/>
                  <a:pt x="10489" y="432"/>
                </a:cubicBezTo>
                <a:cubicBezTo>
                  <a:pt x="10631" y="556"/>
                  <a:pt x="10737" y="716"/>
                  <a:pt x="10802" y="893"/>
                </a:cubicBezTo>
                <a:cubicBezTo>
                  <a:pt x="10814" y="911"/>
                  <a:pt x="10832" y="923"/>
                  <a:pt x="10849" y="929"/>
                </a:cubicBezTo>
                <a:cubicBezTo>
                  <a:pt x="10873" y="929"/>
                  <a:pt x="10891" y="917"/>
                  <a:pt x="10903" y="899"/>
                </a:cubicBezTo>
                <a:lnTo>
                  <a:pt x="10909" y="899"/>
                </a:lnTo>
                <a:cubicBezTo>
                  <a:pt x="10997" y="781"/>
                  <a:pt x="11098" y="680"/>
                  <a:pt x="11216" y="586"/>
                </a:cubicBezTo>
                <a:cubicBezTo>
                  <a:pt x="11399" y="432"/>
                  <a:pt x="11630" y="343"/>
                  <a:pt x="11872" y="331"/>
                </a:cubicBezTo>
                <a:cubicBezTo>
                  <a:pt x="11967" y="331"/>
                  <a:pt x="12056" y="349"/>
                  <a:pt x="12144" y="379"/>
                </a:cubicBezTo>
                <a:cubicBezTo>
                  <a:pt x="12375" y="456"/>
                  <a:pt x="12511" y="633"/>
                  <a:pt x="12588" y="846"/>
                </a:cubicBezTo>
                <a:cubicBezTo>
                  <a:pt x="12659" y="1053"/>
                  <a:pt x="12694" y="1266"/>
                  <a:pt x="12688" y="1484"/>
                </a:cubicBezTo>
                <a:cubicBezTo>
                  <a:pt x="12688" y="1567"/>
                  <a:pt x="12682" y="1644"/>
                  <a:pt x="12682" y="1697"/>
                </a:cubicBezTo>
                <a:cubicBezTo>
                  <a:pt x="12682" y="1721"/>
                  <a:pt x="12676" y="1745"/>
                  <a:pt x="12676" y="1756"/>
                </a:cubicBezTo>
                <a:lnTo>
                  <a:pt x="12676" y="1780"/>
                </a:lnTo>
                <a:cubicBezTo>
                  <a:pt x="12670" y="1804"/>
                  <a:pt x="12682" y="1827"/>
                  <a:pt x="12706" y="1839"/>
                </a:cubicBezTo>
                <a:cubicBezTo>
                  <a:pt x="12714" y="1843"/>
                  <a:pt x="12722" y="1845"/>
                  <a:pt x="12731" y="1845"/>
                </a:cubicBezTo>
                <a:cubicBezTo>
                  <a:pt x="12748" y="1845"/>
                  <a:pt x="12765" y="1837"/>
                  <a:pt x="12777" y="1821"/>
                </a:cubicBezTo>
                <a:cubicBezTo>
                  <a:pt x="12836" y="1756"/>
                  <a:pt x="12907" y="1697"/>
                  <a:pt x="12978" y="1650"/>
                </a:cubicBezTo>
                <a:cubicBezTo>
                  <a:pt x="13108" y="1555"/>
                  <a:pt x="13262" y="1502"/>
                  <a:pt x="13421" y="1502"/>
                </a:cubicBezTo>
                <a:cubicBezTo>
                  <a:pt x="13611" y="1502"/>
                  <a:pt x="13782" y="1573"/>
                  <a:pt x="13924" y="1697"/>
                </a:cubicBezTo>
                <a:cubicBezTo>
                  <a:pt x="14172" y="1904"/>
                  <a:pt x="14314" y="2218"/>
                  <a:pt x="14302" y="2549"/>
                </a:cubicBezTo>
                <a:cubicBezTo>
                  <a:pt x="14302" y="2667"/>
                  <a:pt x="14290" y="2791"/>
                  <a:pt x="14261" y="2909"/>
                </a:cubicBezTo>
                <a:cubicBezTo>
                  <a:pt x="14249" y="2957"/>
                  <a:pt x="14237" y="2992"/>
                  <a:pt x="14231" y="3016"/>
                </a:cubicBezTo>
                <a:cubicBezTo>
                  <a:pt x="14225" y="3033"/>
                  <a:pt x="14220" y="3039"/>
                  <a:pt x="14220" y="3045"/>
                </a:cubicBezTo>
                <a:lnTo>
                  <a:pt x="14220" y="3057"/>
                </a:lnTo>
                <a:cubicBezTo>
                  <a:pt x="14214" y="3075"/>
                  <a:pt x="14214" y="3098"/>
                  <a:pt x="14225" y="3116"/>
                </a:cubicBezTo>
                <a:cubicBezTo>
                  <a:pt x="14239" y="3129"/>
                  <a:pt x="14252" y="3136"/>
                  <a:pt x="14268" y="3136"/>
                </a:cubicBezTo>
                <a:cubicBezTo>
                  <a:pt x="14273" y="3136"/>
                  <a:pt x="14279" y="3135"/>
                  <a:pt x="14285" y="3134"/>
                </a:cubicBezTo>
                <a:cubicBezTo>
                  <a:pt x="14338" y="3128"/>
                  <a:pt x="14385" y="3122"/>
                  <a:pt x="14438" y="3122"/>
                </a:cubicBezTo>
                <a:cubicBezTo>
                  <a:pt x="14448" y="3122"/>
                  <a:pt x="14457" y="3121"/>
                  <a:pt x="14467" y="3121"/>
                </a:cubicBezTo>
                <a:cubicBezTo>
                  <a:pt x="14586" y="3121"/>
                  <a:pt x="14700" y="3156"/>
                  <a:pt x="14799" y="3211"/>
                </a:cubicBezTo>
                <a:cubicBezTo>
                  <a:pt x="14911" y="3288"/>
                  <a:pt x="14994" y="3400"/>
                  <a:pt x="14994" y="3636"/>
                </a:cubicBezTo>
                <a:lnTo>
                  <a:pt x="14994" y="3660"/>
                </a:lnTo>
                <a:cubicBezTo>
                  <a:pt x="14994" y="3684"/>
                  <a:pt x="15006" y="3707"/>
                  <a:pt x="15030" y="3719"/>
                </a:cubicBezTo>
                <a:cubicBezTo>
                  <a:pt x="15035" y="3721"/>
                  <a:pt x="15041" y="3721"/>
                  <a:pt x="15047" y="3721"/>
                </a:cubicBezTo>
                <a:cubicBezTo>
                  <a:pt x="15065" y="3721"/>
                  <a:pt x="15081" y="3715"/>
                  <a:pt x="15095" y="3702"/>
                </a:cubicBezTo>
                <a:cubicBezTo>
                  <a:pt x="15154" y="3642"/>
                  <a:pt x="15225" y="3595"/>
                  <a:pt x="15301" y="3548"/>
                </a:cubicBezTo>
                <a:cubicBezTo>
                  <a:pt x="15437" y="3471"/>
                  <a:pt x="15597" y="3424"/>
                  <a:pt x="15757" y="3424"/>
                </a:cubicBezTo>
                <a:cubicBezTo>
                  <a:pt x="15964" y="3424"/>
                  <a:pt x="16165" y="3500"/>
                  <a:pt x="16324" y="3631"/>
                </a:cubicBezTo>
                <a:cubicBezTo>
                  <a:pt x="16620" y="3861"/>
                  <a:pt x="16691" y="4121"/>
                  <a:pt x="16691" y="4340"/>
                </a:cubicBezTo>
                <a:cubicBezTo>
                  <a:pt x="16691" y="4464"/>
                  <a:pt x="16667" y="4588"/>
                  <a:pt x="16626" y="4701"/>
                </a:cubicBezTo>
                <a:cubicBezTo>
                  <a:pt x="16608" y="4748"/>
                  <a:pt x="16590" y="4783"/>
                  <a:pt x="16579" y="4807"/>
                </a:cubicBezTo>
                <a:cubicBezTo>
                  <a:pt x="16573" y="4819"/>
                  <a:pt x="16567" y="4831"/>
                  <a:pt x="16567" y="4837"/>
                </a:cubicBezTo>
                <a:lnTo>
                  <a:pt x="16561" y="4843"/>
                </a:lnTo>
                <a:cubicBezTo>
                  <a:pt x="16534" y="4880"/>
                  <a:pt x="16566" y="4933"/>
                  <a:pt x="16608" y="4933"/>
                </a:cubicBezTo>
                <a:cubicBezTo>
                  <a:pt x="16612" y="4933"/>
                  <a:pt x="16616" y="4932"/>
                  <a:pt x="16620" y="4931"/>
                </a:cubicBezTo>
                <a:cubicBezTo>
                  <a:pt x="16685" y="4919"/>
                  <a:pt x="16750" y="4919"/>
                  <a:pt x="16815" y="4914"/>
                </a:cubicBezTo>
                <a:cubicBezTo>
                  <a:pt x="16963" y="4914"/>
                  <a:pt x="17111" y="4949"/>
                  <a:pt x="17241" y="5020"/>
                </a:cubicBezTo>
                <a:cubicBezTo>
                  <a:pt x="17312" y="5061"/>
                  <a:pt x="17371" y="5126"/>
                  <a:pt x="17406" y="5197"/>
                </a:cubicBezTo>
                <a:cubicBezTo>
                  <a:pt x="17454" y="5292"/>
                  <a:pt x="17477" y="5398"/>
                  <a:pt x="17471" y="5511"/>
                </a:cubicBezTo>
                <a:cubicBezTo>
                  <a:pt x="17471" y="5593"/>
                  <a:pt x="17465" y="5676"/>
                  <a:pt x="17448" y="5759"/>
                </a:cubicBezTo>
                <a:cubicBezTo>
                  <a:pt x="17442" y="5789"/>
                  <a:pt x="17454" y="5812"/>
                  <a:pt x="17477" y="5824"/>
                </a:cubicBezTo>
                <a:cubicBezTo>
                  <a:pt x="17485" y="5829"/>
                  <a:pt x="17496" y="5832"/>
                  <a:pt x="17506" y="5832"/>
                </a:cubicBezTo>
                <a:cubicBezTo>
                  <a:pt x="17519" y="5832"/>
                  <a:pt x="17533" y="5828"/>
                  <a:pt x="17542" y="5818"/>
                </a:cubicBezTo>
                <a:cubicBezTo>
                  <a:pt x="17578" y="5783"/>
                  <a:pt x="17915" y="5523"/>
                  <a:pt x="18299" y="5523"/>
                </a:cubicBezTo>
                <a:cubicBezTo>
                  <a:pt x="18471" y="5523"/>
                  <a:pt x="18636" y="5570"/>
                  <a:pt x="18778" y="5670"/>
                </a:cubicBezTo>
                <a:cubicBezTo>
                  <a:pt x="18867" y="5729"/>
                  <a:pt x="18943" y="5812"/>
                  <a:pt x="18991" y="5913"/>
                </a:cubicBezTo>
                <a:cubicBezTo>
                  <a:pt x="19026" y="6007"/>
                  <a:pt x="19050" y="6114"/>
                  <a:pt x="19050" y="6220"/>
                </a:cubicBezTo>
                <a:cubicBezTo>
                  <a:pt x="19038" y="6415"/>
                  <a:pt x="18997" y="6610"/>
                  <a:pt x="18920" y="6788"/>
                </a:cubicBezTo>
                <a:cubicBezTo>
                  <a:pt x="18890" y="6871"/>
                  <a:pt x="18861" y="6936"/>
                  <a:pt x="18837" y="6983"/>
                </a:cubicBezTo>
                <a:lnTo>
                  <a:pt x="18808" y="7036"/>
                </a:lnTo>
                <a:lnTo>
                  <a:pt x="18796" y="7054"/>
                </a:lnTo>
                <a:cubicBezTo>
                  <a:pt x="18790" y="7072"/>
                  <a:pt x="18790" y="7095"/>
                  <a:pt x="18796" y="7113"/>
                </a:cubicBezTo>
                <a:cubicBezTo>
                  <a:pt x="18808" y="7131"/>
                  <a:pt x="18825" y="7142"/>
                  <a:pt x="18843" y="7142"/>
                </a:cubicBezTo>
                <a:lnTo>
                  <a:pt x="18855" y="7142"/>
                </a:lnTo>
                <a:cubicBezTo>
                  <a:pt x="19050" y="7160"/>
                  <a:pt x="19233" y="7219"/>
                  <a:pt x="19405" y="7308"/>
                </a:cubicBezTo>
                <a:cubicBezTo>
                  <a:pt x="19535" y="7373"/>
                  <a:pt x="19641" y="7468"/>
                  <a:pt x="19724" y="7580"/>
                </a:cubicBezTo>
                <a:cubicBezTo>
                  <a:pt x="19819" y="7728"/>
                  <a:pt x="19866" y="7893"/>
                  <a:pt x="19860" y="8065"/>
                </a:cubicBezTo>
                <a:cubicBezTo>
                  <a:pt x="19860" y="8219"/>
                  <a:pt x="19830" y="8366"/>
                  <a:pt x="19789" y="8508"/>
                </a:cubicBezTo>
                <a:cubicBezTo>
                  <a:pt x="19783" y="8526"/>
                  <a:pt x="19783" y="8544"/>
                  <a:pt x="19795" y="8556"/>
                </a:cubicBezTo>
                <a:lnTo>
                  <a:pt x="19795" y="8561"/>
                </a:lnTo>
                <a:cubicBezTo>
                  <a:pt x="19866" y="8686"/>
                  <a:pt x="19931" y="8810"/>
                  <a:pt x="19984" y="8940"/>
                </a:cubicBezTo>
                <a:cubicBezTo>
                  <a:pt x="20079" y="9159"/>
                  <a:pt x="20132" y="9389"/>
                  <a:pt x="20138" y="9632"/>
                </a:cubicBezTo>
                <a:cubicBezTo>
                  <a:pt x="20144" y="9822"/>
                  <a:pt x="20082" y="10006"/>
                  <a:pt x="19958" y="10158"/>
                </a:cubicBezTo>
                <a:lnTo>
                  <a:pt x="19958" y="10158"/>
                </a:lnTo>
                <a:lnTo>
                  <a:pt x="467" y="10199"/>
                </a:lnTo>
                <a:cubicBezTo>
                  <a:pt x="396" y="10075"/>
                  <a:pt x="119" y="9543"/>
                  <a:pt x="119" y="8975"/>
                </a:cubicBezTo>
                <a:cubicBezTo>
                  <a:pt x="113" y="8745"/>
                  <a:pt x="166" y="8526"/>
                  <a:pt x="272" y="8319"/>
                </a:cubicBezTo>
                <a:cubicBezTo>
                  <a:pt x="402" y="8083"/>
                  <a:pt x="597" y="7882"/>
                  <a:pt x="834" y="7751"/>
                </a:cubicBezTo>
                <a:cubicBezTo>
                  <a:pt x="864" y="7734"/>
                  <a:pt x="875" y="7698"/>
                  <a:pt x="852" y="7669"/>
                </a:cubicBezTo>
                <a:lnTo>
                  <a:pt x="852" y="7663"/>
                </a:lnTo>
                <a:cubicBezTo>
                  <a:pt x="710" y="7438"/>
                  <a:pt x="633" y="7184"/>
                  <a:pt x="621" y="6918"/>
                </a:cubicBezTo>
                <a:cubicBezTo>
                  <a:pt x="615" y="6717"/>
                  <a:pt x="686" y="6522"/>
                  <a:pt x="816" y="6374"/>
                </a:cubicBezTo>
                <a:cubicBezTo>
                  <a:pt x="1100" y="6031"/>
                  <a:pt x="1372" y="5972"/>
                  <a:pt x="1543" y="5972"/>
                </a:cubicBezTo>
                <a:cubicBezTo>
                  <a:pt x="1585" y="5972"/>
                  <a:pt x="1632" y="5978"/>
                  <a:pt x="1679" y="5984"/>
                </a:cubicBezTo>
                <a:lnTo>
                  <a:pt x="1715" y="5995"/>
                </a:lnTo>
                <a:lnTo>
                  <a:pt x="1721" y="5995"/>
                </a:lnTo>
                <a:cubicBezTo>
                  <a:pt x="1726" y="5997"/>
                  <a:pt x="1732" y="5998"/>
                  <a:pt x="1737" y="5998"/>
                </a:cubicBezTo>
                <a:cubicBezTo>
                  <a:pt x="1777" y="5998"/>
                  <a:pt x="1808" y="5960"/>
                  <a:pt x="1798" y="5919"/>
                </a:cubicBezTo>
                <a:lnTo>
                  <a:pt x="1798" y="5913"/>
                </a:lnTo>
                <a:cubicBezTo>
                  <a:pt x="1739" y="5753"/>
                  <a:pt x="1709" y="5588"/>
                  <a:pt x="1709" y="5422"/>
                </a:cubicBezTo>
                <a:cubicBezTo>
                  <a:pt x="1703" y="5138"/>
                  <a:pt x="1809" y="4866"/>
                  <a:pt x="2005" y="4653"/>
                </a:cubicBezTo>
                <a:cubicBezTo>
                  <a:pt x="2195" y="4452"/>
                  <a:pt x="2458" y="4340"/>
                  <a:pt x="2740" y="4340"/>
                </a:cubicBezTo>
                <a:cubicBezTo>
                  <a:pt x="2747" y="4340"/>
                  <a:pt x="2754" y="4340"/>
                  <a:pt x="2761" y="4340"/>
                </a:cubicBezTo>
                <a:cubicBezTo>
                  <a:pt x="2909" y="4340"/>
                  <a:pt x="3051" y="4364"/>
                  <a:pt x="3193" y="4405"/>
                </a:cubicBezTo>
                <a:cubicBezTo>
                  <a:pt x="3282" y="4435"/>
                  <a:pt x="3370" y="4470"/>
                  <a:pt x="3447" y="4523"/>
                </a:cubicBezTo>
                <a:cubicBezTo>
                  <a:pt x="3458" y="4533"/>
                  <a:pt x="3470" y="4537"/>
                  <a:pt x="3482" y="4537"/>
                </a:cubicBezTo>
                <a:cubicBezTo>
                  <a:pt x="3517" y="4537"/>
                  <a:pt x="3551" y="4504"/>
                  <a:pt x="3542" y="4464"/>
                </a:cubicBezTo>
                <a:cubicBezTo>
                  <a:pt x="3530" y="4435"/>
                  <a:pt x="3530" y="4399"/>
                  <a:pt x="3530" y="4364"/>
                </a:cubicBezTo>
                <a:cubicBezTo>
                  <a:pt x="3530" y="4210"/>
                  <a:pt x="3589" y="4056"/>
                  <a:pt x="3696" y="3944"/>
                </a:cubicBezTo>
                <a:cubicBezTo>
                  <a:pt x="3837" y="3802"/>
                  <a:pt x="4098" y="3678"/>
                  <a:pt x="4594" y="3678"/>
                </a:cubicBezTo>
                <a:cubicBezTo>
                  <a:pt x="4612" y="3678"/>
                  <a:pt x="4630" y="3672"/>
                  <a:pt x="4642" y="3654"/>
                </a:cubicBezTo>
                <a:cubicBezTo>
                  <a:pt x="4653" y="3636"/>
                  <a:pt x="4653" y="3619"/>
                  <a:pt x="4647" y="3601"/>
                </a:cubicBezTo>
                <a:lnTo>
                  <a:pt x="4647" y="3595"/>
                </a:lnTo>
                <a:cubicBezTo>
                  <a:pt x="4612" y="3465"/>
                  <a:pt x="4594" y="3335"/>
                  <a:pt x="4594" y="3199"/>
                </a:cubicBezTo>
                <a:cubicBezTo>
                  <a:pt x="4588" y="3039"/>
                  <a:pt x="4624" y="2880"/>
                  <a:pt x="4689" y="2738"/>
                </a:cubicBezTo>
                <a:cubicBezTo>
                  <a:pt x="4772" y="2549"/>
                  <a:pt x="4908" y="2395"/>
                  <a:pt x="5079" y="2283"/>
                </a:cubicBezTo>
                <a:cubicBezTo>
                  <a:pt x="5250" y="2164"/>
                  <a:pt x="5452" y="2099"/>
                  <a:pt x="5664" y="2093"/>
                </a:cubicBezTo>
                <a:cubicBezTo>
                  <a:pt x="5854" y="2099"/>
                  <a:pt x="6037" y="2147"/>
                  <a:pt x="6202" y="2241"/>
                </a:cubicBezTo>
                <a:cubicBezTo>
                  <a:pt x="6256" y="2271"/>
                  <a:pt x="6309" y="2306"/>
                  <a:pt x="6356" y="2348"/>
                </a:cubicBezTo>
                <a:cubicBezTo>
                  <a:pt x="6374" y="2359"/>
                  <a:pt x="6386" y="2371"/>
                  <a:pt x="6397" y="2377"/>
                </a:cubicBezTo>
                <a:lnTo>
                  <a:pt x="6409" y="2389"/>
                </a:lnTo>
                <a:cubicBezTo>
                  <a:pt x="6417" y="2400"/>
                  <a:pt x="6430" y="2407"/>
                  <a:pt x="6444" y="2407"/>
                </a:cubicBezTo>
                <a:cubicBezTo>
                  <a:pt x="6452" y="2407"/>
                  <a:pt x="6460" y="2405"/>
                  <a:pt x="6468" y="2401"/>
                </a:cubicBezTo>
                <a:cubicBezTo>
                  <a:pt x="6486" y="2395"/>
                  <a:pt x="6504" y="2377"/>
                  <a:pt x="6504" y="2353"/>
                </a:cubicBezTo>
                <a:cubicBezTo>
                  <a:pt x="6528" y="2223"/>
                  <a:pt x="6575" y="2099"/>
                  <a:pt x="6652" y="1993"/>
                </a:cubicBezTo>
                <a:cubicBezTo>
                  <a:pt x="6770" y="1821"/>
                  <a:pt x="6977" y="1662"/>
                  <a:pt x="7373" y="1662"/>
                </a:cubicBezTo>
                <a:lnTo>
                  <a:pt x="7497" y="1662"/>
                </a:lnTo>
                <a:cubicBezTo>
                  <a:pt x="7500" y="1663"/>
                  <a:pt x="7504" y="1663"/>
                  <a:pt x="7507" y="1663"/>
                </a:cubicBezTo>
                <a:cubicBezTo>
                  <a:pt x="7521" y="1663"/>
                  <a:pt x="7536" y="1654"/>
                  <a:pt x="7550" y="1644"/>
                </a:cubicBezTo>
                <a:cubicBezTo>
                  <a:pt x="7562" y="1626"/>
                  <a:pt x="7562" y="1609"/>
                  <a:pt x="7556" y="1591"/>
                </a:cubicBezTo>
                <a:lnTo>
                  <a:pt x="7556" y="1585"/>
                </a:lnTo>
                <a:cubicBezTo>
                  <a:pt x="7527" y="1461"/>
                  <a:pt x="7509" y="1331"/>
                  <a:pt x="7509" y="1206"/>
                </a:cubicBezTo>
                <a:cubicBezTo>
                  <a:pt x="7509" y="1041"/>
                  <a:pt x="7539" y="875"/>
                  <a:pt x="7604" y="722"/>
                </a:cubicBezTo>
                <a:cubicBezTo>
                  <a:pt x="7680" y="532"/>
                  <a:pt x="7811" y="379"/>
                  <a:pt x="7982" y="266"/>
                </a:cubicBezTo>
                <a:cubicBezTo>
                  <a:pt x="8136" y="166"/>
                  <a:pt x="8307" y="113"/>
                  <a:pt x="8490" y="113"/>
                </a:cubicBezTo>
                <a:close/>
                <a:moveTo>
                  <a:pt x="8490" y="0"/>
                </a:moveTo>
                <a:cubicBezTo>
                  <a:pt x="8289" y="0"/>
                  <a:pt x="8088" y="65"/>
                  <a:pt x="7923" y="178"/>
                </a:cubicBezTo>
                <a:cubicBezTo>
                  <a:pt x="7734" y="296"/>
                  <a:pt x="7580" y="473"/>
                  <a:pt x="7497" y="680"/>
                </a:cubicBezTo>
                <a:cubicBezTo>
                  <a:pt x="7426" y="846"/>
                  <a:pt x="7391" y="1029"/>
                  <a:pt x="7397" y="1206"/>
                </a:cubicBezTo>
                <a:cubicBezTo>
                  <a:pt x="7397" y="1325"/>
                  <a:pt x="7408" y="1437"/>
                  <a:pt x="7426" y="1549"/>
                </a:cubicBezTo>
                <a:lnTo>
                  <a:pt x="7379" y="1549"/>
                </a:lnTo>
                <a:cubicBezTo>
                  <a:pt x="7367" y="1549"/>
                  <a:pt x="7355" y="1549"/>
                  <a:pt x="7344" y="1549"/>
                </a:cubicBezTo>
                <a:cubicBezTo>
                  <a:pt x="7167" y="1549"/>
                  <a:pt x="6996" y="1590"/>
                  <a:pt x="6841" y="1674"/>
                </a:cubicBezTo>
                <a:cubicBezTo>
                  <a:pt x="6675" y="1768"/>
                  <a:pt x="6539" y="1916"/>
                  <a:pt x="6463" y="2093"/>
                </a:cubicBezTo>
                <a:cubicBezTo>
                  <a:pt x="6445" y="2147"/>
                  <a:pt x="6427" y="2194"/>
                  <a:pt x="6409" y="2247"/>
                </a:cubicBezTo>
                <a:cubicBezTo>
                  <a:pt x="6196" y="2082"/>
                  <a:pt x="5936" y="1987"/>
                  <a:pt x="5664" y="1981"/>
                </a:cubicBezTo>
                <a:cubicBezTo>
                  <a:pt x="5428" y="1981"/>
                  <a:pt x="5203" y="2058"/>
                  <a:pt x="5014" y="2188"/>
                </a:cubicBezTo>
                <a:cubicBezTo>
                  <a:pt x="4825" y="2312"/>
                  <a:pt x="4671" y="2484"/>
                  <a:pt x="4576" y="2690"/>
                </a:cubicBezTo>
                <a:cubicBezTo>
                  <a:pt x="4506" y="2850"/>
                  <a:pt x="4470" y="3027"/>
                  <a:pt x="4476" y="3205"/>
                </a:cubicBezTo>
                <a:cubicBezTo>
                  <a:pt x="4476" y="3323"/>
                  <a:pt x="4488" y="3447"/>
                  <a:pt x="4517" y="3566"/>
                </a:cubicBezTo>
                <a:cubicBezTo>
                  <a:pt x="4056" y="3577"/>
                  <a:pt x="3778" y="3702"/>
                  <a:pt x="3613" y="3861"/>
                </a:cubicBezTo>
                <a:cubicBezTo>
                  <a:pt x="3483" y="3997"/>
                  <a:pt x="3412" y="4174"/>
                  <a:pt x="3418" y="4364"/>
                </a:cubicBezTo>
                <a:lnTo>
                  <a:pt x="3418" y="4370"/>
                </a:lnTo>
                <a:cubicBezTo>
                  <a:pt x="3353" y="4340"/>
                  <a:pt x="3293" y="4316"/>
                  <a:pt x="3228" y="4293"/>
                </a:cubicBezTo>
                <a:cubicBezTo>
                  <a:pt x="3075" y="4245"/>
                  <a:pt x="2921" y="4222"/>
                  <a:pt x="2761" y="4222"/>
                </a:cubicBezTo>
                <a:cubicBezTo>
                  <a:pt x="2754" y="4222"/>
                  <a:pt x="2747" y="4222"/>
                  <a:pt x="2740" y="4222"/>
                </a:cubicBezTo>
                <a:cubicBezTo>
                  <a:pt x="2428" y="4222"/>
                  <a:pt x="2130" y="4345"/>
                  <a:pt x="1916" y="4577"/>
                </a:cubicBezTo>
                <a:cubicBezTo>
                  <a:pt x="1703" y="4807"/>
                  <a:pt x="1591" y="5109"/>
                  <a:pt x="1597" y="5422"/>
                </a:cubicBezTo>
                <a:cubicBezTo>
                  <a:pt x="1597" y="5570"/>
                  <a:pt x="1614" y="5718"/>
                  <a:pt x="1656" y="5860"/>
                </a:cubicBezTo>
                <a:cubicBezTo>
                  <a:pt x="1620" y="5854"/>
                  <a:pt x="1579" y="5854"/>
                  <a:pt x="1543" y="5854"/>
                </a:cubicBezTo>
                <a:cubicBezTo>
                  <a:pt x="1342" y="5854"/>
                  <a:pt x="1029" y="5930"/>
                  <a:pt x="728" y="6297"/>
                </a:cubicBezTo>
                <a:cubicBezTo>
                  <a:pt x="580" y="6468"/>
                  <a:pt x="503" y="6693"/>
                  <a:pt x="503" y="6918"/>
                </a:cubicBezTo>
                <a:cubicBezTo>
                  <a:pt x="515" y="7190"/>
                  <a:pt x="586" y="7450"/>
                  <a:pt x="728" y="7681"/>
                </a:cubicBezTo>
                <a:cubicBezTo>
                  <a:pt x="491" y="7822"/>
                  <a:pt x="296" y="8023"/>
                  <a:pt x="166" y="8266"/>
                </a:cubicBezTo>
                <a:cubicBezTo>
                  <a:pt x="54" y="8485"/>
                  <a:pt x="0" y="8727"/>
                  <a:pt x="0" y="8975"/>
                </a:cubicBezTo>
                <a:cubicBezTo>
                  <a:pt x="0" y="9667"/>
                  <a:pt x="385" y="10282"/>
                  <a:pt x="385" y="10288"/>
                </a:cubicBezTo>
                <a:cubicBezTo>
                  <a:pt x="396" y="10306"/>
                  <a:pt x="414" y="10317"/>
                  <a:pt x="438" y="10317"/>
                </a:cubicBezTo>
                <a:lnTo>
                  <a:pt x="19990" y="10276"/>
                </a:lnTo>
                <a:cubicBezTo>
                  <a:pt x="20008" y="10276"/>
                  <a:pt x="20025" y="10270"/>
                  <a:pt x="20031" y="10258"/>
                </a:cubicBezTo>
                <a:cubicBezTo>
                  <a:pt x="20191" y="10087"/>
                  <a:pt x="20280" y="9856"/>
                  <a:pt x="20274" y="9620"/>
                </a:cubicBezTo>
                <a:cubicBezTo>
                  <a:pt x="20262" y="9354"/>
                  <a:pt x="20197" y="9094"/>
                  <a:pt x="20090" y="8845"/>
                </a:cubicBezTo>
                <a:lnTo>
                  <a:pt x="20090" y="8845"/>
                </a:lnTo>
                <a:lnTo>
                  <a:pt x="20096" y="8851"/>
                </a:lnTo>
                <a:cubicBezTo>
                  <a:pt x="20043" y="8739"/>
                  <a:pt x="19990" y="8626"/>
                  <a:pt x="19925" y="8520"/>
                </a:cubicBezTo>
                <a:cubicBezTo>
                  <a:pt x="19966" y="8372"/>
                  <a:pt x="19990" y="8219"/>
                  <a:pt x="19996" y="8065"/>
                </a:cubicBezTo>
                <a:cubicBezTo>
                  <a:pt x="20002" y="7858"/>
                  <a:pt x="19937" y="7657"/>
                  <a:pt x="19819" y="7485"/>
                </a:cubicBezTo>
                <a:cubicBezTo>
                  <a:pt x="19665" y="7296"/>
                  <a:pt x="19458" y="7160"/>
                  <a:pt x="19227" y="7095"/>
                </a:cubicBezTo>
                <a:cubicBezTo>
                  <a:pt x="19139" y="7066"/>
                  <a:pt x="19050" y="7048"/>
                  <a:pt x="18961" y="7036"/>
                </a:cubicBezTo>
                <a:cubicBezTo>
                  <a:pt x="18985" y="6983"/>
                  <a:pt x="19020" y="6918"/>
                  <a:pt x="19050" y="6829"/>
                </a:cubicBezTo>
                <a:cubicBezTo>
                  <a:pt x="19133" y="6634"/>
                  <a:pt x="19180" y="6427"/>
                  <a:pt x="19186" y="6214"/>
                </a:cubicBezTo>
                <a:cubicBezTo>
                  <a:pt x="19186" y="6096"/>
                  <a:pt x="19162" y="5978"/>
                  <a:pt x="19109" y="5865"/>
                </a:cubicBezTo>
                <a:cubicBezTo>
                  <a:pt x="19056" y="5741"/>
                  <a:pt x="18967" y="5641"/>
                  <a:pt x="18861" y="5570"/>
                </a:cubicBezTo>
                <a:cubicBezTo>
                  <a:pt x="18701" y="5457"/>
                  <a:pt x="18512" y="5404"/>
                  <a:pt x="18317" y="5404"/>
                </a:cubicBezTo>
                <a:cubicBezTo>
                  <a:pt x="18057" y="5410"/>
                  <a:pt x="17808" y="5493"/>
                  <a:pt x="17595" y="5641"/>
                </a:cubicBezTo>
                <a:cubicBezTo>
                  <a:pt x="17601" y="5599"/>
                  <a:pt x="17601" y="5552"/>
                  <a:pt x="17601" y="5511"/>
                </a:cubicBezTo>
                <a:cubicBezTo>
                  <a:pt x="17607" y="5381"/>
                  <a:pt x="17578" y="5256"/>
                  <a:pt x="17525" y="5138"/>
                </a:cubicBezTo>
                <a:cubicBezTo>
                  <a:pt x="17454" y="5008"/>
                  <a:pt x="17335" y="4908"/>
                  <a:pt x="17193" y="4860"/>
                </a:cubicBezTo>
                <a:cubicBezTo>
                  <a:pt x="17087" y="4823"/>
                  <a:pt x="16976" y="4800"/>
                  <a:pt x="16865" y="4800"/>
                </a:cubicBezTo>
                <a:cubicBezTo>
                  <a:pt x="16852" y="4800"/>
                  <a:pt x="16840" y="4801"/>
                  <a:pt x="16827" y="4801"/>
                </a:cubicBezTo>
                <a:lnTo>
                  <a:pt x="16720" y="4801"/>
                </a:lnTo>
                <a:cubicBezTo>
                  <a:pt x="16785" y="4653"/>
                  <a:pt x="16815" y="4494"/>
                  <a:pt x="16821" y="4334"/>
                </a:cubicBezTo>
                <a:cubicBezTo>
                  <a:pt x="16821" y="4086"/>
                  <a:pt x="16726" y="3784"/>
                  <a:pt x="16401" y="3536"/>
                </a:cubicBezTo>
                <a:cubicBezTo>
                  <a:pt x="16224" y="3388"/>
                  <a:pt x="15999" y="3305"/>
                  <a:pt x="15763" y="3299"/>
                </a:cubicBezTo>
                <a:cubicBezTo>
                  <a:pt x="15573" y="3305"/>
                  <a:pt x="15390" y="3359"/>
                  <a:pt x="15225" y="3459"/>
                </a:cubicBezTo>
                <a:cubicBezTo>
                  <a:pt x="15189" y="3483"/>
                  <a:pt x="15148" y="3506"/>
                  <a:pt x="15112" y="3536"/>
                </a:cubicBezTo>
                <a:cubicBezTo>
                  <a:pt x="15100" y="3364"/>
                  <a:pt x="15012" y="3211"/>
                  <a:pt x="14870" y="3110"/>
                </a:cubicBezTo>
                <a:cubicBezTo>
                  <a:pt x="14749" y="3039"/>
                  <a:pt x="14618" y="3003"/>
                  <a:pt x="14477" y="3003"/>
                </a:cubicBezTo>
                <a:cubicBezTo>
                  <a:pt x="14466" y="3003"/>
                  <a:pt x="14455" y="3003"/>
                  <a:pt x="14444" y="3004"/>
                </a:cubicBezTo>
                <a:lnTo>
                  <a:pt x="14361" y="3004"/>
                </a:lnTo>
                <a:cubicBezTo>
                  <a:pt x="14403" y="2850"/>
                  <a:pt x="14426" y="2696"/>
                  <a:pt x="14426" y="2537"/>
                </a:cubicBezTo>
                <a:cubicBezTo>
                  <a:pt x="14438" y="2176"/>
                  <a:pt x="14285" y="1833"/>
                  <a:pt x="14001" y="1603"/>
                </a:cubicBezTo>
                <a:cubicBezTo>
                  <a:pt x="13847" y="1461"/>
                  <a:pt x="13640" y="1384"/>
                  <a:pt x="13433" y="1378"/>
                </a:cubicBezTo>
                <a:cubicBezTo>
                  <a:pt x="13238" y="1384"/>
                  <a:pt x="13049" y="1449"/>
                  <a:pt x="12895" y="1561"/>
                </a:cubicBezTo>
                <a:cubicBezTo>
                  <a:pt x="12866" y="1585"/>
                  <a:pt x="12836" y="1609"/>
                  <a:pt x="12806" y="1632"/>
                </a:cubicBezTo>
                <a:cubicBezTo>
                  <a:pt x="12806" y="1585"/>
                  <a:pt x="12812" y="1538"/>
                  <a:pt x="12812" y="1484"/>
                </a:cubicBezTo>
                <a:cubicBezTo>
                  <a:pt x="12818" y="1254"/>
                  <a:pt x="12783" y="1023"/>
                  <a:pt x="12706" y="804"/>
                </a:cubicBezTo>
                <a:cubicBezTo>
                  <a:pt x="12623" y="556"/>
                  <a:pt x="12434" y="355"/>
                  <a:pt x="12186" y="266"/>
                </a:cubicBezTo>
                <a:cubicBezTo>
                  <a:pt x="12085" y="231"/>
                  <a:pt x="11985" y="213"/>
                  <a:pt x="11878" y="213"/>
                </a:cubicBezTo>
                <a:cubicBezTo>
                  <a:pt x="11589" y="225"/>
                  <a:pt x="11322" y="337"/>
                  <a:pt x="11110" y="527"/>
                </a:cubicBezTo>
                <a:cubicBezTo>
                  <a:pt x="11027" y="598"/>
                  <a:pt x="10944" y="674"/>
                  <a:pt x="10873" y="757"/>
                </a:cubicBezTo>
                <a:cubicBezTo>
                  <a:pt x="10808" y="598"/>
                  <a:pt x="10702" y="456"/>
                  <a:pt x="10566" y="337"/>
                </a:cubicBezTo>
                <a:cubicBezTo>
                  <a:pt x="10447" y="249"/>
                  <a:pt x="10306" y="195"/>
                  <a:pt x="10158" y="195"/>
                </a:cubicBezTo>
                <a:cubicBezTo>
                  <a:pt x="9951" y="207"/>
                  <a:pt x="9750" y="278"/>
                  <a:pt x="9584" y="397"/>
                </a:cubicBezTo>
                <a:cubicBezTo>
                  <a:pt x="9519" y="438"/>
                  <a:pt x="9466" y="479"/>
                  <a:pt x="9407" y="527"/>
                </a:cubicBezTo>
                <a:cubicBezTo>
                  <a:pt x="9395" y="497"/>
                  <a:pt x="9377" y="467"/>
                  <a:pt x="9360" y="438"/>
                </a:cubicBezTo>
                <a:cubicBezTo>
                  <a:pt x="9147" y="166"/>
                  <a:pt x="8833" y="6"/>
                  <a:pt x="8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1" name="Google Shape;251;p2">
            <a:extLst>
              <a:ext uri="{FF2B5EF4-FFF2-40B4-BE49-F238E27FC236}">
                <a16:creationId xmlns:a16="http://schemas.microsoft.com/office/drawing/2014/main" id="{459A2AF9-E17E-654D-B778-8F23A2B6607C}"/>
              </a:ext>
            </a:extLst>
          </p:cNvPr>
          <p:cNvSpPr/>
          <p:nvPr/>
        </p:nvSpPr>
        <p:spPr>
          <a:xfrm>
            <a:off x="2083787" y="7599327"/>
            <a:ext cx="39848" cy="51656"/>
          </a:xfrm>
          <a:custGeom>
            <a:avLst/>
            <a:gdLst/>
            <a:ahLst/>
            <a:cxnLst/>
            <a:rect l="l" t="t" r="r" b="b"/>
            <a:pathLst>
              <a:path w="297" h="385" extrusionOk="0">
                <a:moveTo>
                  <a:pt x="249" y="0"/>
                </a:moveTo>
                <a:lnTo>
                  <a:pt x="249" y="3"/>
                </a:lnTo>
                <a:lnTo>
                  <a:pt x="255" y="0"/>
                </a:lnTo>
                <a:close/>
                <a:moveTo>
                  <a:pt x="249" y="3"/>
                </a:moveTo>
                <a:lnTo>
                  <a:pt x="1" y="113"/>
                </a:lnTo>
                <a:cubicBezTo>
                  <a:pt x="13" y="166"/>
                  <a:pt x="31" y="207"/>
                  <a:pt x="42" y="254"/>
                </a:cubicBezTo>
                <a:cubicBezTo>
                  <a:pt x="54" y="308"/>
                  <a:pt x="66" y="349"/>
                  <a:pt x="78" y="385"/>
                </a:cubicBezTo>
                <a:lnTo>
                  <a:pt x="297" y="325"/>
                </a:lnTo>
                <a:cubicBezTo>
                  <a:pt x="291" y="260"/>
                  <a:pt x="273" y="148"/>
                  <a:pt x="249" y="6"/>
                </a:cubicBezTo>
                <a:lnTo>
                  <a:pt x="249" y="3"/>
                </a:ln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2" name="Google Shape;252;p2">
            <a:extLst>
              <a:ext uri="{FF2B5EF4-FFF2-40B4-BE49-F238E27FC236}">
                <a16:creationId xmlns:a16="http://schemas.microsoft.com/office/drawing/2014/main" id="{28BA8731-722F-8443-97EF-8C51310DDF9F}"/>
              </a:ext>
            </a:extLst>
          </p:cNvPr>
          <p:cNvSpPr/>
          <p:nvPr/>
        </p:nvSpPr>
        <p:spPr>
          <a:xfrm>
            <a:off x="180938" y="6838082"/>
            <a:ext cx="52460" cy="108812"/>
          </a:xfrm>
          <a:custGeom>
            <a:avLst/>
            <a:gdLst/>
            <a:ahLst/>
            <a:cxnLst/>
            <a:rect l="l" t="t" r="r" b="b"/>
            <a:pathLst>
              <a:path w="391" h="811" extrusionOk="0">
                <a:moveTo>
                  <a:pt x="267" y="1"/>
                </a:moveTo>
                <a:lnTo>
                  <a:pt x="202" y="84"/>
                </a:lnTo>
                <a:lnTo>
                  <a:pt x="184" y="95"/>
                </a:lnTo>
                <a:lnTo>
                  <a:pt x="1" y="220"/>
                </a:lnTo>
                <a:cubicBezTo>
                  <a:pt x="48" y="391"/>
                  <a:pt x="95" y="557"/>
                  <a:pt x="131" y="681"/>
                </a:cubicBezTo>
                <a:cubicBezTo>
                  <a:pt x="143" y="734"/>
                  <a:pt x="160" y="781"/>
                  <a:pt x="166" y="811"/>
                </a:cubicBezTo>
                <a:lnTo>
                  <a:pt x="391" y="752"/>
                </a:lnTo>
                <a:cubicBezTo>
                  <a:pt x="379" y="693"/>
                  <a:pt x="361" y="574"/>
                  <a:pt x="344" y="432"/>
                </a:cubicBezTo>
                <a:cubicBezTo>
                  <a:pt x="320" y="296"/>
                  <a:pt x="296" y="149"/>
                  <a:pt x="267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0" name="Google Shape;260;p2">
            <a:extLst>
              <a:ext uri="{FF2B5EF4-FFF2-40B4-BE49-F238E27FC236}">
                <a16:creationId xmlns:a16="http://schemas.microsoft.com/office/drawing/2014/main" id="{7D6858EB-8EE4-6D48-AED8-6544C4C3702E}"/>
              </a:ext>
            </a:extLst>
          </p:cNvPr>
          <p:cNvSpPr/>
          <p:nvPr/>
        </p:nvSpPr>
        <p:spPr>
          <a:xfrm>
            <a:off x="2252909" y="6750873"/>
            <a:ext cx="64401" cy="136585"/>
          </a:xfrm>
          <a:custGeom>
            <a:avLst/>
            <a:gdLst/>
            <a:ahLst/>
            <a:cxnLst/>
            <a:rect l="l" t="t" r="r" b="b"/>
            <a:pathLst>
              <a:path w="480" h="1018" extrusionOk="0">
                <a:moveTo>
                  <a:pt x="219" y="0"/>
                </a:moveTo>
                <a:cubicBezTo>
                  <a:pt x="178" y="6"/>
                  <a:pt x="143" y="12"/>
                  <a:pt x="107" y="30"/>
                </a:cubicBezTo>
                <a:cubicBezTo>
                  <a:pt x="72" y="42"/>
                  <a:pt x="42" y="65"/>
                  <a:pt x="18" y="95"/>
                </a:cubicBezTo>
                <a:cubicBezTo>
                  <a:pt x="13" y="107"/>
                  <a:pt x="7" y="125"/>
                  <a:pt x="1" y="142"/>
                </a:cubicBezTo>
                <a:cubicBezTo>
                  <a:pt x="7" y="160"/>
                  <a:pt x="7" y="184"/>
                  <a:pt x="13" y="201"/>
                </a:cubicBezTo>
                <a:cubicBezTo>
                  <a:pt x="18" y="231"/>
                  <a:pt x="24" y="272"/>
                  <a:pt x="36" y="314"/>
                </a:cubicBezTo>
                <a:cubicBezTo>
                  <a:pt x="54" y="397"/>
                  <a:pt x="78" y="509"/>
                  <a:pt x="107" y="621"/>
                </a:cubicBezTo>
                <a:cubicBezTo>
                  <a:pt x="143" y="751"/>
                  <a:pt x="184" y="893"/>
                  <a:pt x="214" y="1017"/>
                </a:cubicBezTo>
                <a:lnTo>
                  <a:pt x="480" y="899"/>
                </a:lnTo>
                <a:cubicBezTo>
                  <a:pt x="450" y="716"/>
                  <a:pt x="415" y="515"/>
                  <a:pt x="379" y="343"/>
                </a:cubicBezTo>
                <a:lnTo>
                  <a:pt x="379" y="343"/>
                </a:lnTo>
                <a:lnTo>
                  <a:pt x="385" y="349"/>
                </a:lnTo>
                <a:cubicBezTo>
                  <a:pt x="361" y="243"/>
                  <a:pt x="338" y="142"/>
                  <a:pt x="296" y="42"/>
                </a:cubicBezTo>
                <a:cubicBezTo>
                  <a:pt x="296" y="36"/>
                  <a:pt x="290" y="30"/>
                  <a:pt x="290" y="24"/>
                </a:cubicBezTo>
                <a:cubicBezTo>
                  <a:pt x="267" y="6"/>
                  <a:pt x="243" y="0"/>
                  <a:pt x="219" y="0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1" name="Google Shape;261;p2">
            <a:extLst>
              <a:ext uri="{FF2B5EF4-FFF2-40B4-BE49-F238E27FC236}">
                <a16:creationId xmlns:a16="http://schemas.microsoft.com/office/drawing/2014/main" id="{66F602F9-B3A7-4547-9E97-82EE575E17DB}"/>
              </a:ext>
            </a:extLst>
          </p:cNvPr>
          <p:cNvSpPr/>
          <p:nvPr/>
        </p:nvSpPr>
        <p:spPr>
          <a:xfrm>
            <a:off x="159606" y="6758789"/>
            <a:ext cx="54071" cy="92980"/>
          </a:xfrm>
          <a:custGeom>
            <a:avLst/>
            <a:gdLst/>
            <a:ahLst/>
            <a:cxnLst/>
            <a:rect l="l" t="t" r="r" b="b"/>
            <a:pathLst>
              <a:path w="403" h="693" extrusionOk="0">
                <a:moveTo>
                  <a:pt x="213" y="1"/>
                </a:moveTo>
                <a:cubicBezTo>
                  <a:pt x="177" y="1"/>
                  <a:pt x="136" y="12"/>
                  <a:pt x="101" y="30"/>
                </a:cubicBezTo>
                <a:cubicBezTo>
                  <a:pt x="71" y="42"/>
                  <a:pt x="41" y="66"/>
                  <a:pt x="18" y="95"/>
                </a:cubicBezTo>
                <a:cubicBezTo>
                  <a:pt x="6" y="107"/>
                  <a:pt x="0" y="125"/>
                  <a:pt x="0" y="142"/>
                </a:cubicBezTo>
                <a:cubicBezTo>
                  <a:pt x="0" y="160"/>
                  <a:pt x="6" y="184"/>
                  <a:pt x="6" y="202"/>
                </a:cubicBezTo>
                <a:cubicBezTo>
                  <a:pt x="12" y="231"/>
                  <a:pt x="18" y="267"/>
                  <a:pt x="30" y="314"/>
                </a:cubicBezTo>
                <a:cubicBezTo>
                  <a:pt x="47" y="397"/>
                  <a:pt x="77" y="503"/>
                  <a:pt x="106" y="621"/>
                </a:cubicBezTo>
                <a:cubicBezTo>
                  <a:pt x="112" y="645"/>
                  <a:pt x="118" y="669"/>
                  <a:pt x="124" y="692"/>
                </a:cubicBezTo>
                <a:lnTo>
                  <a:pt x="272" y="592"/>
                </a:lnTo>
                <a:cubicBezTo>
                  <a:pt x="313" y="544"/>
                  <a:pt x="355" y="491"/>
                  <a:pt x="396" y="438"/>
                </a:cubicBezTo>
                <a:lnTo>
                  <a:pt x="402" y="444"/>
                </a:lnTo>
                <a:cubicBezTo>
                  <a:pt x="390" y="408"/>
                  <a:pt x="384" y="379"/>
                  <a:pt x="378" y="349"/>
                </a:cubicBezTo>
                <a:cubicBezTo>
                  <a:pt x="361" y="243"/>
                  <a:pt x="331" y="142"/>
                  <a:pt x="296" y="42"/>
                </a:cubicBezTo>
                <a:cubicBezTo>
                  <a:pt x="296" y="36"/>
                  <a:pt x="290" y="30"/>
                  <a:pt x="284" y="24"/>
                </a:cubicBezTo>
                <a:cubicBezTo>
                  <a:pt x="266" y="6"/>
                  <a:pt x="242" y="1"/>
                  <a:pt x="213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86" name="Google Shape;286;p2">
            <a:extLst>
              <a:ext uri="{FF2B5EF4-FFF2-40B4-BE49-F238E27FC236}">
                <a16:creationId xmlns:a16="http://schemas.microsoft.com/office/drawing/2014/main" id="{6C009ACE-0D12-2642-9062-B8D126EE1FF9}"/>
              </a:ext>
            </a:extLst>
          </p:cNvPr>
          <p:cNvGrpSpPr/>
          <p:nvPr/>
        </p:nvGrpSpPr>
        <p:grpSpPr>
          <a:xfrm>
            <a:off x="7142406" y="5561949"/>
            <a:ext cx="2736799" cy="1725825"/>
            <a:chOff x="2504754" y="-884190"/>
            <a:chExt cx="2052599" cy="1294369"/>
          </a:xfrm>
        </p:grpSpPr>
        <p:sp>
          <p:nvSpPr>
            <p:cNvPr id="287" name="Google Shape;287;p2">
              <a:extLst>
                <a:ext uri="{FF2B5EF4-FFF2-40B4-BE49-F238E27FC236}">
                  <a16:creationId xmlns:a16="http://schemas.microsoft.com/office/drawing/2014/main" id="{7C9DD9D6-70CC-894B-A1F7-F09F68D909EB}"/>
                </a:ext>
              </a:extLst>
            </p:cNvPr>
            <p:cNvSpPr/>
            <p:nvPr/>
          </p:nvSpPr>
          <p:spPr>
            <a:xfrm>
              <a:off x="2972366" y="-872215"/>
              <a:ext cx="1143531" cy="799083"/>
            </a:xfrm>
            <a:custGeom>
              <a:avLst/>
              <a:gdLst/>
              <a:ahLst/>
              <a:cxnLst/>
              <a:rect l="l" t="t" r="r" b="b"/>
              <a:pathLst>
                <a:path w="11364" h="7941" extrusionOk="0">
                  <a:moveTo>
                    <a:pt x="6746" y="0"/>
                  </a:moveTo>
                  <a:cubicBezTo>
                    <a:pt x="6664" y="18"/>
                    <a:pt x="6593" y="71"/>
                    <a:pt x="6545" y="148"/>
                  </a:cubicBezTo>
                  <a:cubicBezTo>
                    <a:pt x="6474" y="266"/>
                    <a:pt x="6415" y="390"/>
                    <a:pt x="6374" y="526"/>
                  </a:cubicBezTo>
                  <a:cubicBezTo>
                    <a:pt x="6262" y="899"/>
                    <a:pt x="6191" y="1283"/>
                    <a:pt x="6155" y="1673"/>
                  </a:cubicBezTo>
                  <a:cubicBezTo>
                    <a:pt x="6090" y="2294"/>
                    <a:pt x="6055" y="2921"/>
                    <a:pt x="6055" y="3547"/>
                  </a:cubicBezTo>
                  <a:lnTo>
                    <a:pt x="6055" y="3571"/>
                  </a:lnTo>
                  <a:cubicBezTo>
                    <a:pt x="6055" y="3595"/>
                    <a:pt x="6037" y="3618"/>
                    <a:pt x="6013" y="3624"/>
                  </a:cubicBezTo>
                  <a:cubicBezTo>
                    <a:pt x="6007" y="3628"/>
                    <a:pt x="6000" y="3629"/>
                    <a:pt x="5993" y="3629"/>
                  </a:cubicBezTo>
                  <a:cubicBezTo>
                    <a:pt x="5975" y="3629"/>
                    <a:pt x="5957" y="3619"/>
                    <a:pt x="5948" y="3607"/>
                  </a:cubicBezTo>
                  <a:cubicBezTo>
                    <a:pt x="5948" y="3607"/>
                    <a:pt x="5889" y="3524"/>
                    <a:pt x="5795" y="3382"/>
                  </a:cubicBezTo>
                  <a:cubicBezTo>
                    <a:pt x="5700" y="3240"/>
                    <a:pt x="5558" y="3051"/>
                    <a:pt x="5398" y="2832"/>
                  </a:cubicBezTo>
                  <a:cubicBezTo>
                    <a:pt x="5073" y="2389"/>
                    <a:pt x="4648" y="1833"/>
                    <a:pt x="4246" y="1384"/>
                  </a:cubicBezTo>
                  <a:cubicBezTo>
                    <a:pt x="4027" y="1123"/>
                    <a:pt x="3778" y="893"/>
                    <a:pt x="3512" y="692"/>
                  </a:cubicBezTo>
                  <a:cubicBezTo>
                    <a:pt x="3430" y="627"/>
                    <a:pt x="3335" y="591"/>
                    <a:pt x="3240" y="579"/>
                  </a:cubicBezTo>
                  <a:cubicBezTo>
                    <a:pt x="3235" y="578"/>
                    <a:pt x="3230" y="578"/>
                    <a:pt x="3225" y="578"/>
                  </a:cubicBezTo>
                  <a:cubicBezTo>
                    <a:pt x="3202" y="578"/>
                    <a:pt x="3184" y="588"/>
                    <a:pt x="3169" y="597"/>
                  </a:cubicBezTo>
                  <a:cubicBezTo>
                    <a:pt x="3134" y="627"/>
                    <a:pt x="3116" y="662"/>
                    <a:pt x="3104" y="704"/>
                  </a:cubicBezTo>
                  <a:cubicBezTo>
                    <a:pt x="3087" y="769"/>
                    <a:pt x="3081" y="834"/>
                    <a:pt x="3081" y="899"/>
                  </a:cubicBezTo>
                  <a:cubicBezTo>
                    <a:pt x="3093" y="1165"/>
                    <a:pt x="3140" y="1431"/>
                    <a:pt x="3217" y="1685"/>
                  </a:cubicBezTo>
                  <a:cubicBezTo>
                    <a:pt x="3300" y="1998"/>
                    <a:pt x="3412" y="2335"/>
                    <a:pt x="3536" y="2661"/>
                  </a:cubicBezTo>
                  <a:cubicBezTo>
                    <a:pt x="3778" y="3317"/>
                    <a:pt x="4045" y="3932"/>
                    <a:pt x="4151" y="4168"/>
                  </a:cubicBezTo>
                  <a:lnTo>
                    <a:pt x="4198" y="4275"/>
                  </a:lnTo>
                  <a:cubicBezTo>
                    <a:pt x="4220" y="4319"/>
                    <a:pt x="4186" y="4360"/>
                    <a:pt x="4147" y="4360"/>
                  </a:cubicBezTo>
                  <a:cubicBezTo>
                    <a:pt x="4134" y="4360"/>
                    <a:pt x="4121" y="4356"/>
                    <a:pt x="4110" y="4346"/>
                  </a:cubicBezTo>
                  <a:lnTo>
                    <a:pt x="4062" y="4304"/>
                  </a:lnTo>
                  <a:cubicBezTo>
                    <a:pt x="4027" y="4275"/>
                    <a:pt x="3979" y="4239"/>
                    <a:pt x="3920" y="4192"/>
                  </a:cubicBezTo>
                  <a:cubicBezTo>
                    <a:pt x="3802" y="4091"/>
                    <a:pt x="3637" y="3961"/>
                    <a:pt x="3441" y="3814"/>
                  </a:cubicBezTo>
                  <a:cubicBezTo>
                    <a:pt x="3022" y="3482"/>
                    <a:pt x="2572" y="3187"/>
                    <a:pt x="2111" y="2927"/>
                  </a:cubicBezTo>
                  <a:cubicBezTo>
                    <a:pt x="1816" y="2767"/>
                    <a:pt x="1550" y="2667"/>
                    <a:pt x="1372" y="2667"/>
                  </a:cubicBezTo>
                  <a:cubicBezTo>
                    <a:pt x="1365" y="2666"/>
                    <a:pt x="1359" y="2666"/>
                    <a:pt x="1352" y="2666"/>
                  </a:cubicBezTo>
                  <a:cubicBezTo>
                    <a:pt x="1295" y="2666"/>
                    <a:pt x="1242" y="2688"/>
                    <a:pt x="1195" y="2720"/>
                  </a:cubicBezTo>
                  <a:cubicBezTo>
                    <a:pt x="1153" y="2761"/>
                    <a:pt x="1136" y="2814"/>
                    <a:pt x="1142" y="2873"/>
                  </a:cubicBezTo>
                  <a:cubicBezTo>
                    <a:pt x="1142" y="3009"/>
                    <a:pt x="1224" y="3222"/>
                    <a:pt x="1360" y="3453"/>
                  </a:cubicBezTo>
                  <a:cubicBezTo>
                    <a:pt x="1520" y="3707"/>
                    <a:pt x="1697" y="3955"/>
                    <a:pt x="1887" y="4192"/>
                  </a:cubicBezTo>
                  <a:cubicBezTo>
                    <a:pt x="2289" y="4689"/>
                    <a:pt x="2738" y="5162"/>
                    <a:pt x="2915" y="5345"/>
                  </a:cubicBezTo>
                  <a:lnTo>
                    <a:pt x="2998" y="5428"/>
                  </a:lnTo>
                  <a:cubicBezTo>
                    <a:pt x="3016" y="5445"/>
                    <a:pt x="3016" y="5475"/>
                    <a:pt x="2998" y="5499"/>
                  </a:cubicBezTo>
                  <a:cubicBezTo>
                    <a:pt x="2986" y="5514"/>
                    <a:pt x="2969" y="5522"/>
                    <a:pt x="2952" y="5522"/>
                  </a:cubicBezTo>
                  <a:cubicBezTo>
                    <a:pt x="2944" y="5522"/>
                    <a:pt x="2935" y="5520"/>
                    <a:pt x="2927" y="5516"/>
                  </a:cubicBezTo>
                  <a:cubicBezTo>
                    <a:pt x="2927" y="5516"/>
                    <a:pt x="2915" y="5504"/>
                    <a:pt x="2886" y="5493"/>
                  </a:cubicBezTo>
                  <a:lnTo>
                    <a:pt x="2767" y="5428"/>
                  </a:lnTo>
                  <a:cubicBezTo>
                    <a:pt x="2661" y="5374"/>
                    <a:pt x="2519" y="5298"/>
                    <a:pt x="2348" y="5209"/>
                  </a:cubicBezTo>
                  <a:cubicBezTo>
                    <a:pt x="1957" y="5014"/>
                    <a:pt x="1555" y="4848"/>
                    <a:pt x="1147" y="4706"/>
                  </a:cubicBezTo>
                  <a:cubicBezTo>
                    <a:pt x="911" y="4618"/>
                    <a:pt x="657" y="4570"/>
                    <a:pt x="408" y="4558"/>
                  </a:cubicBezTo>
                  <a:cubicBezTo>
                    <a:pt x="396" y="4557"/>
                    <a:pt x="383" y="4557"/>
                    <a:pt x="370" y="4557"/>
                  </a:cubicBezTo>
                  <a:cubicBezTo>
                    <a:pt x="304" y="4557"/>
                    <a:pt x="237" y="4569"/>
                    <a:pt x="178" y="4594"/>
                  </a:cubicBezTo>
                  <a:cubicBezTo>
                    <a:pt x="119" y="4612"/>
                    <a:pt x="71" y="4647"/>
                    <a:pt x="42" y="4694"/>
                  </a:cubicBezTo>
                  <a:cubicBezTo>
                    <a:pt x="18" y="4730"/>
                    <a:pt x="0" y="4771"/>
                    <a:pt x="6" y="4813"/>
                  </a:cubicBezTo>
                  <a:cubicBezTo>
                    <a:pt x="6" y="4884"/>
                    <a:pt x="30" y="4955"/>
                    <a:pt x="71" y="5014"/>
                  </a:cubicBezTo>
                  <a:cubicBezTo>
                    <a:pt x="131" y="5102"/>
                    <a:pt x="201" y="5179"/>
                    <a:pt x="278" y="5250"/>
                  </a:cubicBezTo>
                  <a:cubicBezTo>
                    <a:pt x="479" y="5439"/>
                    <a:pt x="704" y="5605"/>
                    <a:pt x="941" y="5753"/>
                  </a:cubicBezTo>
                  <a:cubicBezTo>
                    <a:pt x="1360" y="6013"/>
                    <a:pt x="1792" y="6249"/>
                    <a:pt x="2235" y="6456"/>
                  </a:cubicBezTo>
                  <a:lnTo>
                    <a:pt x="2342" y="6504"/>
                  </a:lnTo>
                  <a:cubicBezTo>
                    <a:pt x="2397" y="6531"/>
                    <a:pt x="2374" y="6617"/>
                    <a:pt x="2312" y="6617"/>
                  </a:cubicBezTo>
                  <a:cubicBezTo>
                    <a:pt x="2309" y="6617"/>
                    <a:pt x="2305" y="6617"/>
                    <a:pt x="2300" y="6616"/>
                  </a:cubicBezTo>
                  <a:lnTo>
                    <a:pt x="2212" y="6598"/>
                  </a:lnTo>
                  <a:cubicBezTo>
                    <a:pt x="2153" y="6586"/>
                    <a:pt x="2070" y="6575"/>
                    <a:pt x="1969" y="6557"/>
                  </a:cubicBezTo>
                  <a:cubicBezTo>
                    <a:pt x="1721" y="6527"/>
                    <a:pt x="1473" y="6510"/>
                    <a:pt x="1230" y="6504"/>
                  </a:cubicBezTo>
                  <a:cubicBezTo>
                    <a:pt x="1059" y="6504"/>
                    <a:pt x="887" y="6515"/>
                    <a:pt x="722" y="6545"/>
                  </a:cubicBezTo>
                  <a:cubicBezTo>
                    <a:pt x="592" y="6569"/>
                    <a:pt x="462" y="6622"/>
                    <a:pt x="349" y="6699"/>
                  </a:cubicBezTo>
                  <a:cubicBezTo>
                    <a:pt x="290" y="6740"/>
                    <a:pt x="249" y="6799"/>
                    <a:pt x="225" y="6870"/>
                  </a:cubicBezTo>
                  <a:cubicBezTo>
                    <a:pt x="219" y="6888"/>
                    <a:pt x="213" y="6900"/>
                    <a:pt x="213" y="6918"/>
                  </a:cubicBezTo>
                  <a:cubicBezTo>
                    <a:pt x="219" y="6983"/>
                    <a:pt x="249" y="7042"/>
                    <a:pt x="302" y="7083"/>
                  </a:cubicBezTo>
                  <a:cubicBezTo>
                    <a:pt x="379" y="7154"/>
                    <a:pt x="468" y="7213"/>
                    <a:pt x="562" y="7260"/>
                  </a:cubicBezTo>
                  <a:cubicBezTo>
                    <a:pt x="840" y="7390"/>
                    <a:pt x="1130" y="7497"/>
                    <a:pt x="1431" y="7568"/>
                  </a:cubicBezTo>
                  <a:cubicBezTo>
                    <a:pt x="1993" y="7716"/>
                    <a:pt x="2561" y="7834"/>
                    <a:pt x="3128" y="7923"/>
                  </a:cubicBezTo>
                  <a:lnTo>
                    <a:pt x="3252" y="7940"/>
                  </a:lnTo>
                  <a:lnTo>
                    <a:pt x="10028" y="6391"/>
                  </a:lnTo>
                  <a:cubicBezTo>
                    <a:pt x="10046" y="6356"/>
                    <a:pt x="10087" y="6291"/>
                    <a:pt x="10140" y="6196"/>
                  </a:cubicBezTo>
                  <a:cubicBezTo>
                    <a:pt x="10217" y="6060"/>
                    <a:pt x="10323" y="5871"/>
                    <a:pt x="10442" y="5652"/>
                  </a:cubicBezTo>
                  <a:cubicBezTo>
                    <a:pt x="10708" y="5173"/>
                    <a:pt x="10944" y="4683"/>
                    <a:pt x="11157" y="4180"/>
                  </a:cubicBezTo>
                  <a:cubicBezTo>
                    <a:pt x="11281" y="3867"/>
                    <a:pt x="11364" y="3589"/>
                    <a:pt x="11364" y="3417"/>
                  </a:cubicBezTo>
                  <a:cubicBezTo>
                    <a:pt x="11364" y="3382"/>
                    <a:pt x="11358" y="3352"/>
                    <a:pt x="11352" y="3317"/>
                  </a:cubicBezTo>
                  <a:cubicBezTo>
                    <a:pt x="11346" y="3299"/>
                    <a:pt x="11334" y="3281"/>
                    <a:pt x="11317" y="3264"/>
                  </a:cubicBezTo>
                  <a:lnTo>
                    <a:pt x="11311" y="3270"/>
                  </a:lnTo>
                  <a:cubicBezTo>
                    <a:pt x="11275" y="3252"/>
                    <a:pt x="11240" y="3240"/>
                    <a:pt x="11198" y="3240"/>
                  </a:cubicBezTo>
                  <a:cubicBezTo>
                    <a:pt x="11045" y="3258"/>
                    <a:pt x="10891" y="3311"/>
                    <a:pt x="10761" y="3400"/>
                  </a:cubicBezTo>
                  <a:cubicBezTo>
                    <a:pt x="10572" y="3512"/>
                    <a:pt x="10388" y="3636"/>
                    <a:pt x="10217" y="3778"/>
                  </a:cubicBezTo>
                  <a:cubicBezTo>
                    <a:pt x="9845" y="4068"/>
                    <a:pt x="9508" y="4387"/>
                    <a:pt x="9377" y="4517"/>
                  </a:cubicBezTo>
                  <a:lnTo>
                    <a:pt x="9318" y="4576"/>
                  </a:lnTo>
                  <a:cubicBezTo>
                    <a:pt x="9308" y="4587"/>
                    <a:pt x="9292" y="4593"/>
                    <a:pt x="9275" y="4593"/>
                  </a:cubicBezTo>
                  <a:cubicBezTo>
                    <a:pt x="9263" y="4593"/>
                    <a:pt x="9251" y="4590"/>
                    <a:pt x="9241" y="4582"/>
                  </a:cubicBezTo>
                  <a:cubicBezTo>
                    <a:pt x="9218" y="4564"/>
                    <a:pt x="9212" y="4535"/>
                    <a:pt x="9224" y="4511"/>
                  </a:cubicBezTo>
                  <a:cubicBezTo>
                    <a:pt x="9224" y="4511"/>
                    <a:pt x="9236" y="4482"/>
                    <a:pt x="9253" y="4428"/>
                  </a:cubicBezTo>
                  <a:cubicBezTo>
                    <a:pt x="9271" y="4375"/>
                    <a:pt x="9301" y="4304"/>
                    <a:pt x="9336" y="4210"/>
                  </a:cubicBezTo>
                  <a:cubicBezTo>
                    <a:pt x="9407" y="4020"/>
                    <a:pt x="9496" y="3760"/>
                    <a:pt x="9590" y="3471"/>
                  </a:cubicBezTo>
                  <a:cubicBezTo>
                    <a:pt x="9774" y="2891"/>
                    <a:pt x="9957" y="2199"/>
                    <a:pt x="9957" y="1762"/>
                  </a:cubicBezTo>
                  <a:cubicBezTo>
                    <a:pt x="9963" y="1661"/>
                    <a:pt x="9951" y="1567"/>
                    <a:pt x="9915" y="1472"/>
                  </a:cubicBezTo>
                  <a:cubicBezTo>
                    <a:pt x="9904" y="1419"/>
                    <a:pt x="9862" y="1372"/>
                    <a:pt x="9803" y="1348"/>
                  </a:cubicBezTo>
                  <a:cubicBezTo>
                    <a:pt x="9779" y="1336"/>
                    <a:pt x="9756" y="1336"/>
                    <a:pt x="9732" y="1336"/>
                  </a:cubicBezTo>
                  <a:cubicBezTo>
                    <a:pt x="9614" y="1336"/>
                    <a:pt x="9442" y="1431"/>
                    <a:pt x="9259" y="1596"/>
                  </a:cubicBezTo>
                  <a:cubicBezTo>
                    <a:pt x="9052" y="1797"/>
                    <a:pt x="8863" y="2010"/>
                    <a:pt x="8692" y="2241"/>
                  </a:cubicBezTo>
                  <a:cubicBezTo>
                    <a:pt x="8396" y="2637"/>
                    <a:pt x="8118" y="3057"/>
                    <a:pt x="7864" y="3488"/>
                  </a:cubicBezTo>
                  <a:cubicBezTo>
                    <a:pt x="7828" y="3547"/>
                    <a:pt x="7805" y="3583"/>
                    <a:pt x="7805" y="3583"/>
                  </a:cubicBezTo>
                  <a:cubicBezTo>
                    <a:pt x="7795" y="3603"/>
                    <a:pt x="7777" y="3614"/>
                    <a:pt x="7754" y="3614"/>
                  </a:cubicBezTo>
                  <a:cubicBezTo>
                    <a:pt x="7750" y="3614"/>
                    <a:pt x="7745" y="3614"/>
                    <a:pt x="7740" y="3613"/>
                  </a:cubicBezTo>
                  <a:cubicBezTo>
                    <a:pt x="7716" y="3607"/>
                    <a:pt x="7698" y="3583"/>
                    <a:pt x="7698" y="3559"/>
                  </a:cubicBezTo>
                  <a:cubicBezTo>
                    <a:pt x="7698" y="3559"/>
                    <a:pt x="7692" y="3477"/>
                    <a:pt x="7681" y="3329"/>
                  </a:cubicBezTo>
                  <a:cubicBezTo>
                    <a:pt x="7663" y="3187"/>
                    <a:pt x="7645" y="2986"/>
                    <a:pt x="7621" y="2749"/>
                  </a:cubicBezTo>
                  <a:cubicBezTo>
                    <a:pt x="7562" y="2211"/>
                    <a:pt x="7474" y="1673"/>
                    <a:pt x="7361" y="1147"/>
                  </a:cubicBezTo>
                  <a:cubicBezTo>
                    <a:pt x="7302" y="846"/>
                    <a:pt x="7202" y="556"/>
                    <a:pt x="7072" y="278"/>
                  </a:cubicBezTo>
                  <a:cubicBezTo>
                    <a:pt x="7030" y="177"/>
                    <a:pt x="6959" y="95"/>
                    <a:pt x="6877" y="30"/>
                  </a:cubicBezTo>
                  <a:cubicBezTo>
                    <a:pt x="6847" y="12"/>
                    <a:pt x="6811" y="0"/>
                    <a:pt x="6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8" name="Google Shape;288;p2">
              <a:extLst>
                <a:ext uri="{FF2B5EF4-FFF2-40B4-BE49-F238E27FC236}">
                  <a16:creationId xmlns:a16="http://schemas.microsoft.com/office/drawing/2014/main" id="{D888052E-ACB8-E942-A455-CD63BF771A85}"/>
                </a:ext>
              </a:extLst>
            </p:cNvPr>
            <p:cNvSpPr/>
            <p:nvPr/>
          </p:nvSpPr>
          <p:spPr>
            <a:xfrm>
              <a:off x="2959285" y="-884190"/>
              <a:ext cx="1166776" cy="822932"/>
            </a:xfrm>
            <a:custGeom>
              <a:avLst/>
              <a:gdLst/>
              <a:ahLst/>
              <a:cxnLst/>
              <a:rect l="l" t="t" r="r" b="b"/>
              <a:pathLst>
                <a:path w="11595" h="8178" extrusionOk="0">
                  <a:moveTo>
                    <a:pt x="6888" y="125"/>
                  </a:moveTo>
                  <a:cubicBezTo>
                    <a:pt x="6924" y="125"/>
                    <a:pt x="6959" y="137"/>
                    <a:pt x="6989" y="160"/>
                  </a:cubicBezTo>
                  <a:cubicBezTo>
                    <a:pt x="7077" y="220"/>
                    <a:pt x="7143" y="308"/>
                    <a:pt x="7190" y="403"/>
                  </a:cubicBezTo>
                  <a:cubicBezTo>
                    <a:pt x="7320" y="681"/>
                    <a:pt x="7414" y="970"/>
                    <a:pt x="7480" y="1272"/>
                  </a:cubicBezTo>
                  <a:cubicBezTo>
                    <a:pt x="7592" y="1804"/>
                    <a:pt x="7681" y="2336"/>
                    <a:pt x="7734" y="2874"/>
                  </a:cubicBezTo>
                  <a:cubicBezTo>
                    <a:pt x="7763" y="3111"/>
                    <a:pt x="7781" y="3318"/>
                    <a:pt x="7793" y="3454"/>
                  </a:cubicBezTo>
                  <a:cubicBezTo>
                    <a:pt x="7805" y="3596"/>
                    <a:pt x="7811" y="3684"/>
                    <a:pt x="7811" y="3684"/>
                  </a:cubicBezTo>
                  <a:cubicBezTo>
                    <a:pt x="7811" y="3708"/>
                    <a:pt x="7828" y="3732"/>
                    <a:pt x="7858" y="3737"/>
                  </a:cubicBezTo>
                  <a:cubicBezTo>
                    <a:pt x="7862" y="3738"/>
                    <a:pt x="7866" y="3739"/>
                    <a:pt x="7870" y="3739"/>
                  </a:cubicBezTo>
                  <a:cubicBezTo>
                    <a:pt x="7890" y="3739"/>
                    <a:pt x="7908" y="3727"/>
                    <a:pt x="7923" y="3708"/>
                  </a:cubicBezTo>
                  <a:cubicBezTo>
                    <a:pt x="7923" y="3708"/>
                    <a:pt x="7941" y="3672"/>
                    <a:pt x="7976" y="3613"/>
                  </a:cubicBezTo>
                  <a:cubicBezTo>
                    <a:pt x="8230" y="3182"/>
                    <a:pt x="8508" y="2768"/>
                    <a:pt x="8810" y="2366"/>
                  </a:cubicBezTo>
                  <a:cubicBezTo>
                    <a:pt x="8975" y="2135"/>
                    <a:pt x="9165" y="1922"/>
                    <a:pt x="9371" y="1727"/>
                  </a:cubicBezTo>
                  <a:cubicBezTo>
                    <a:pt x="9550" y="1561"/>
                    <a:pt x="9717" y="1461"/>
                    <a:pt x="9834" y="1461"/>
                  </a:cubicBezTo>
                  <a:cubicBezTo>
                    <a:pt x="9838" y="1461"/>
                    <a:pt x="9841" y="1461"/>
                    <a:pt x="9844" y="1461"/>
                  </a:cubicBezTo>
                  <a:cubicBezTo>
                    <a:pt x="9874" y="1461"/>
                    <a:pt x="9898" y="1461"/>
                    <a:pt x="9921" y="1473"/>
                  </a:cubicBezTo>
                  <a:cubicBezTo>
                    <a:pt x="9975" y="1497"/>
                    <a:pt x="10016" y="1544"/>
                    <a:pt x="10034" y="1597"/>
                  </a:cubicBezTo>
                  <a:cubicBezTo>
                    <a:pt x="10063" y="1692"/>
                    <a:pt x="10075" y="1792"/>
                    <a:pt x="10075" y="1887"/>
                  </a:cubicBezTo>
                  <a:cubicBezTo>
                    <a:pt x="10075" y="2324"/>
                    <a:pt x="9892" y="3016"/>
                    <a:pt x="9703" y="3596"/>
                  </a:cubicBezTo>
                  <a:cubicBezTo>
                    <a:pt x="9614" y="3885"/>
                    <a:pt x="9519" y="4145"/>
                    <a:pt x="9448" y="4335"/>
                  </a:cubicBezTo>
                  <a:cubicBezTo>
                    <a:pt x="9419" y="4429"/>
                    <a:pt x="9389" y="4506"/>
                    <a:pt x="9366" y="4553"/>
                  </a:cubicBezTo>
                  <a:cubicBezTo>
                    <a:pt x="9348" y="4607"/>
                    <a:pt x="9336" y="4636"/>
                    <a:pt x="9336" y="4636"/>
                  </a:cubicBezTo>
                  <a:cubicBezTo>
                    <a:pt x="9324" y="4666"/>
                    <a:pt x="9336" y="4689"/>
                    <a:pt x="9360" y="4707"/>
                  </a:cubicBezTo>
                  <a:cubicBezTo>
                    <a:pt x="9370" y="4714"/>
                    <a:pt x="9380" y="4718"/>
                    <a:pt x="9391" y="4718"/>
                  </a:cubicBezTo>
                  <a:cubicBezTo>
                    <a:pt x="9406" y="4718"/>
                    <a:pt x="9420" y="4711"/>
                    <a:pt x="9431" y="4701"/>
                  </a:cubicBezTo>
                  <a:lnTo>
                    <a:pt x="9490" y="4642"/>
                  </a:lnTo>
                  <a:cubicBezTo>
                    <a:pt x="9626" y="4512"/>
                    <a:pt x="9963" y="4193"/>
                    <a:pt x="10329" y="3903"/>
                  </a:cubicBezTo>
                  <a:cubicBezTo>
                    <a:pt x="10507" y="3761"/>
                    <a:pt x="10690" y="3637"/>
                    <a:pt x="10879" y="3525"/>
                  </a:cubicBezTo>
                  <a:cubicBezTo>
                    <a:pt x="11009" y="3436"/>
                    <a:pt x="11157" y="3383"/>
                    <a:pt x="11311" y="3365"/>
                  </a:cubicBezTo>
                  <a:cubicBezTo>
                    <a:pt x="11352" y="3365"/>
                    <a:pt x="11393" y="3377"/>
                    <a:pt x="11423" y="3400"/>
                  </a:cubicBezTo>
                  <a:cubicBezTo>
                    <a:pt x="11441" y="3412"/>
                    <a:pt x="11453" y="3430"/>
                    <a:pt x="11459" y="3448"/>
                  </a:cubicBezTo>
                  <a:cubicBezTo>
                    <a:pt x="11464" y="3483"/>
                    <a:pt x="11470" y="3513"/>
                    <a:pt x="11470" y="3548"/>
                  </a:cubicBezTo>
                  <a:cubicBezTo>
                    <a:pt x="11470" y="3720"/>
                    <a:pt x="11388" y="3998"/>
                    <a:pt x="11263" y="4311"/>
                  </a:cubicBezTo>
                  <a:lnTo>
                    <a:pt x="11263" y="4299"/>
                  </a:lnTo>
                  <a:cubicBezTo>
                    <a:pt x="11056" y="4802"/>
                    <a:pt x="10820" y="5292"/>
                    <a:pt x="10554" y="5771"/>
                  </a:cubicBezTo>
                  <a:cubicBezTo>
                    <a:pt x="10436" y="5990"/>
                    <a:pt x="10329" y="6179"/>
                    <a:pt x="10247" y="6315"/>
                  </a:cubicBezTo>
                  <a:cubicBezTo>
                    <a:pt x="10193" y="6410"/>
                    <a:pt x="10158" y="6475"/>
                    <a:pt x="10140" y="6504"/>
                  </a:cubicBezTo>
                  <a:lnTo>
                    <a:pt x="3359" y="8059"/>
                  </a:lnTo>
                  <a:lnTo>
                    <a:pt x="3240" y="8042"/>
                  </a:lnTo>
                  <a:cubicBezTo>
                    <a:pt x="2667" y="7953"/>
                    <a:pt x="2099" y="7835"/>
                    <a:pt x="1538" y="7687"/>
                  </a:cubicBezTo>
                  <a:cubicBezTo>
                    <a:pt x="1242" y="7610"/>
                    <a:pt x="952" y="7509"/>
                    <a:pt x="674" y="7374"/>
                  </a:cubicBezTo>
                  <a:cubicBezTo>
                    <a:pt x="574" y="7332"/>
                    <a:pt x="485" y="7273"/>
                    <a:pt x="408" y="7196"/>
                  </a:cubicBezTo>
                  <a:cubicBezTo>
                    <a:pt x="361" y="7161"/>
                    <a:pt x="331" y="7102"/>
                    <a:pt x="326" y="7037"/>
                  </a:cubicBezTo>
                  <a:cubicBezTo>
                    <a:pt x="326" y="7019"/>
                    <a:pt x="326" y="7001"/>
                    <a:pt x="331" y="6989"/>
                  </a:cubicBezTo>
                  <a:cubicBezTo>
                    <a:pt x="355" y="6918"/>
                    <a:pt x="402" y="6859"/>
                    <a:pt x="456" y="6818"/>
                  </a:cubicBezTo>
                  <a:cubicBezTo>
                    <a:pt x="568" y="6735"/>
                    <a:pt x="698" y="6688"/>
                    <a:pt x="834" y="6664"/>
                  </a:cubicBezTo>
                  <a:cubicBezTo>
                    <a:pt x="1000" y="6634"/>
                    <a:pt x="1165" y="6623"/>
                    <a:pt x="1337" y="6623"/>
                  </a:cubicBezTo>
                  <a:cubicBezTo>
                    <a:pt x="1585" y="6623"/>
                    <a:pt x="1833" y="6640"/>
                    <a:pt x="2076" y="6676"/>
                  </a:cubicBezTo>
                  <a:cubicBezTo>
                    <a:pt x="2176" y="6694"/>
                    <a:pt x="2259" y="6705"/>
                    <a:pt x="2318" y="6717"/>
                  </a:cubicBezTo>
                  <a:lnTo>
                    <a:pt x="2413" y="6729"/>
                  </a:lnTo>
                  <a:cubicBezTo>
                    <a:pt x="2418" y="6731"/>
                    <a:pt x="2423" y="6731"/>
                    <a:pt x="2428" y="6731"/>
                  </a:cubicBezTo>
                  <a:cubicBezTo>
                    <a:pt x="2483" y="6731"/>
                    <a:pt x="2508" y="6650"/>
                    <a:pt x="2448" y="6623"/>
                  </a:cubicBezTo>
                  <a:lnTo>
                    <a:pt x="2348" y="6575"/>
                  </a:lnTo>
                  <a:cubicBezTo>
                    <a:pt x="1904" y="6362"/>
                    <a:pt x="1467" y="6126"/>
                    <a:pt x="1047" y="5866"/>
                  </a:cubicBezTo>
                  <a:cubicBezTo>
                    <a:pt x="810" y="5724"/>
                    <a:pt x="592" y="5558"/>
                    <a:pt x="385" y="5369"/>
                  </a:cubicBezTo>
                  <a:cubicBezTo>
                    <a:pt x="308" y="5298"/>
                    <a:pt x="243" y="5216"/>
                    <a:pt x="184" y="5133"/>
                  </a:cubicBezTo>
                  <a:cubicBezTo>
                    <a:pt x="142" y="5074"/>
                    <a:pt x="119" y="5003"/>
                    <a:pt x="113" y="4932"/>
                  </a:cubicBezTo>
                  <a:cubicBezTo>
                    <a:pt x="113" y="4890"/>
                    <a:pt x="125" y="4849"/>
                    <a:pt x="148" y="4813"/>
                  </a:cubicBezTo>
                  <a:cubicBezTo>
                    <a:pt x="184" y="4766"/>
                    <a:pt x="231" y="4731"/>
                    <a:pt x="284" y="4707"/>
                  </a:cubicBezTo>
                  <a:cubicBezTo>
                    <a:pt x="361" y="4683"/>
                    <a:pt x="438" y="4672"/>
                    <a:pt x="515" y="4672"/>
                  </a:cubicBezTo>
                  <a:cubicBezTo>
                    <a:pt x="769" y="4689"/>
                    <a:pt x="1017" y="4737"/>
                    <a:pt x="1254" y="4819"/>
                  </a:cubicBezTo>
                  <a:cubicBezTo>
                    <a:pt x="1668" y="4961"/>
                    <a:pt x="2070" y="5133"/>
                    <a:pt x="2454" y="5328"/>
                  </a:cubicBezTo>
                  <a:cubicBezTo>
                    <a:pt x="2625" y="5411"/>
                    <a:pt x="2773" y="5487"/>
                    <a:pt x="2874" y="5541"/>
                  </a:cubicBezTo>
                  <a:lnTo>
                    <a:pt x="2992" y="5606"/>
                  </a:lnTo>
                  <a:lnTo>
                    <a:pt x="3033" y="5629"/>
                  </a:lnTo>
                  <a:cubicBezTo>
                    <a:pt x="3045" y="5636"/>
                    <a:pt x="3057" y="5640"/>
                    <a:pt x="3068" y="5640"/>
                  </a:cubicBezTo>
                  <a:cubicBezTo>
                    <a:pt x="3084" y="5640"/>
                    <a:pt x="3100" y="5632"/>
                    <a:pt x="3110" y="5618"/>
                  </a:cubicBezTo>
                  <a:cubicBezTo>
                    <a:pt x="3128" y="5594"/>
                    <a:pt x="3122" y="5564"/>
                    <a:pt x="3104" y="5541"/>
                  </a:cubicBezTo>
                  <a:lnTo>
                    <a:pt x="3022" y="5464"/>
                  </a:lnTo>
                  <a:cubicBezTo>
                    <a:pt x="2844" y="5281"/>
                    <a:pt x="2401" y="4808"/>
                    <a:pt x="1999" y="4305"/>
                  </a:cubicBezTo>
                  <a:cubicBezTo>
                    <a:pt x="1804" y="4074"/>
                    <a:pt x="1626" y="3826"/>
                    <a:pt x="1467" y="3566"/>
                  </a:cubicBezTo>
                  <a:cubicBezTo>
                    <a:pt x="1331" y="3335"/>
                    <a:pt x="1248" y="3123"/>
                    <a:pt x="1248" y="2992"/>
                  </a:cubicBezTo>
                  <a:cubicBezTo>
                    <a:pt x="1242" y="2933"/>
                    <a:pt x="1266" y="2880"/>
                    <a:pt x="1307" y="2839"/>
                  </a:cubicBezTo>
                  <a:cubicBezTo>
                    <a:pt x="1348" y="2803"/>
                    <a:pt x="1403" y="2784"/>
                    <a:pt x="1456" y="2784"/>
                  </a:cubicBezTo>
                  <a:cubicBezTo>
                    <a:pt x="1464" y="2784"/>
                    <a:pt x="1471" y="2785"/>
                    <a:pt x="1478" y="2786"/>
                  </a:cubicBezTo>
                  <a:cubicBezTo>
                    <a:pt x="1656" y="2786"/>
                    <a:pt x="1922" y="2886"/>
                    <a:pt x="2218" y="3040"/>
                  </a:cubicBezTo>
                  <a:cubicBezTo>
                    <a:pt x="2685" y="3306"/>
                    <a:pt x="3128" y="3601"/>
                    <a:pt x="3548" y="3927"/>
                  </a:cubicBezTo>
                  <a:cubicBezTo>
                    <a:pt x="3743" y="4074"/>
                    <a:pt x="3914" y="4210"/>
                    <a:pt x="4033" y="4305"/>
                  </a:cubicBezTo>
                  <a:cubicBezTo>
                    <a:pt x="4092" y="4352"/>
                    <a:pt x="4139" y="4394"/>
                    <a:pt x="4169" y="4417"/>
                  </a:cubicBezTo>
                  <a:lnTo>
                    <a:pt x="4216" y="4459"/>
                  </a:lnTo>
                  <a:cubicBezTo>
                    <a:pt x="4228" y="4469"/>
                    <a:pt x="4241" y="4474"/>
                    <a:pt x="4254" y="4474"/>
                  </a:cubicBezTo>
                  <a:cubicBezTo>
                    <a:pt x="4293" y="4474"/>
                    <a:pt x="4328" y="4434"/>
                    <a:pt x="4310" y="4394"/>
                  </a:cubicBezTo>
                  <a:lnTo>
                    <a:pt x="4263" y="4287"/>
                  </a:lnTo>
                  <a:cubicBezTo>
                    <a:pt x="4151" y="4045"/>
                    <a:pt x="3885" y="3436"/>
                    <a:pt x="3642" y="2780"/>
                  </a:cubicBezTo>
                  <a:cubicBezTo>
                    <a:pt x="3524" y="2454"/>
                    <a:pt x="3406" y="2117"/>
                    <a:pt x="3323" y="1804"/>
                  </a:cubicBezTo>
                  <a:cubicBezTo>
                    <a:pt x="3246" y="1550"/>
                    <a:pt x="3205" y="1284"/>
                    <a:pt x="3187" y="1018"/>
                  </a:cubicBezTo>
                  <a:cubicBezTo>
                    <a:pt x="3187" y="947"/>
                    <a:pt x="3199" y="882"/>
                    <a:pt x="3211" y="823"/>
                  </a:cubicBezTo>
                  <a:cubicBezTo>
                    <a:pt x="3223" y="781"/>
                    <a:pt x="3246" y="740"/>
                    <a:pt x="3276" y="716"/>
                  </a:cubicBezTo>
                  <a:cubicBezTo>
                    <a:pt x="3299" y="698"/>
                    <a:pt x="3323" y="693"/>
                    <a:pt x="3347" y="693"/>
                  </a:cubicBezTo>
                  <a:cubicBezTo>
                    <a:pt x="3447" y="704"/>
                    <a:pt x="3548" y="752"/>
                    <a:pt x="3625" y="817"/>
                  </a:cubicBezTo>
                  <a:cubicBezTo>
                    <a:pt x="3897" y="1018"/>
                    <a:pt x="4139" y="1254"/>
                    <a:pt x="4358" y="1508"/>
                  </a:cubicBezTo>
                  <a:cubicBezTo>
                    <a:pt x="4760" y="1958"/>
                    <a:pt x="5186" y="2514"/>
                    <a:pt x="5511" y="2957"/>
                  </a:cubicBezTo>
                  <a:cubicBezTo>
                    <a:pt x="5676" y="3176"/>
                    <a:pt x="5812" y="3371"/>
                    <a:pt x="5907" y="3507"/>
                  </a:cubicBezTo>
                  <a:cubicBezTo>
                    <a:pt x="6007" y="3643"/>
                    <a:pt x="6061" y="3732"/>
                    <a:pt x="6061" y="3732"/>
                  </a:cubicBezTo>
                  <a:cubicBezTo>
                    <a:pt x="6075" y="3746"/>
                    <a:pt x="6094" y="3757"/>
                    <a:pt x="6113" y="3757"/>
                  </a:cubicBezTo>
                  <a:cubicBezTo>
                    <a:pt x="6117" y="3757"/>
                    <a:pt x="6121" y="3756"/>
                    <a:pt x="6126" y="3755"/>
                  </a:cubicBezTo>
                  <a:cubicBezTo>
                    <a:pt x="6155" y="3743"/>
                    <a:pt x="6167" y="3720"/>
                    <a:pt x="6167" y="3696"/>
                  </a:cubicBezTo>
                  <a:lnTo>
                    <a:pt x="6167" y="3672"/>
                  </a:lnTo>
                  <a:cubicBezTo>
                    <a:pt x="6167" y="3519"/>
                    <a:pt x="6173" y="2644"/>
                    <a:pt x="6267" y="1798"/>
                  </a:cubicBezTo>
                  <a:cubicBezTo>
                    <a:pt x="6303" y="1414"/>
                    <a:pt x="6380" y="1024"/>
                    <a:pt x="6486" y="651"/>
                  </a:cubicBezTo>
                  <a:cubicBezTo>
                    <a:pt x="6528" y="515"/>
                    <a:pt x="6587" y="391"/>
                    <a:pt x="6664" y="273"/>
                  </a:cubicBezTo>
                  <a:cubicBezTo>
                    <a:pt x="6705" y="202"/>
                    <a:pt x="6782" y="149"/>
                    <a:pt x="6865" y="125"/>
                  </a:cubicBezTo>
                  <a:close/>
                  <a:moveTo>
                    <a:pt x="6853" y="1"/>
                  </a:moveTo>
                  <a:cubicBezTo>
                    <a:pt x="6735" y="30"/>
                    <a:pt x="6634" y="101"/>
                    <a:pt x="6575" y="202"/>
                  </a:cubicBezTo>
                  <a:cubicBezTo>
                    <a:pt x="6445" y="385"/>
                    <a:pt x="6350" y="675"/>
                    <a:pt x="6279" y="1018"/>
                  </a:cubicBezTo>
                  <a:cubicBezTo>
                    <a:pt x="6096" y="1875"/>
                    <a:pt x="6066" y="3057"/>
                    <a:pt x="6055" y="3507"/>
                  </a:cubicBezTo>
                  <a:cubicBezTo>
                    <a:pt x="5877" y="3247"/>
                    <a:pt x="5475" y="2691"/>
                    <a:pt x="5032" y="2129"/>
                  </a:cubicBezTo>
                  <a:cubicBezTo>
                    <a:pt x="4748" y="1757"/>
                    <a:pt x="4441" y="1408"/>
                    <a:pt x="4109" y="1071"/>
                  </a:cubicBezTo>
                  <a:cubicBezTo>
                    <a:pt x="3985" y="941"/>
                    <a:pt x="3843" y="823"/>
                    <a:pt x="3696" y="716"/>
                  </a:cubicBezTo>
                  <a:cubicBezTo>
                    <a:pt x="3601" y="639"/>
                    <a:pt x="3477" y="592"/>
                    <a:pt x="3353" y="574"/>
                  </a:cubicBezTo>
                  <a:cubicBezTo>
                    <a:pt x="3299" y="574"/>
                    <a:pt x="3252" y="592"/>
                    <a:pt x="3211" y="622"/>
                  </a:cubicBezTo>
                  <a:cubicBezTo>
                    <a:pt x="3158" y="663"/>
                    <a:pt x="3122" y="722"/>
                    <a:pt x="3104" y="787"/>
                  </a:cubicBezTo>
                  <a:cubicBezTo>
                    <a:pt x="3087" y="864"/>
                    <a:pt x="3075" y="941"/>
                    <a:pt x="3075" y="1018"/>
                  </a:cubicBezTo>
                  <a:cubicBezTo>
                    <a:pt x="3075" y="1272"/>
                    <a:pt x="3152" y="1609"/>
                    <a:pt x="3258" y="1970"/>
                  </a:cubicBezTo>
                  <a:cubicBezTo>
                    <a:pt x="3495" y="2797"/>
                    <a:pt x="3914" y="3779"/>
                    <a:pt x="4104" y="4210"/>
                  </a:cubicBezTo>
                  <a:cubicBezTo>
                    <a:pt x="3903" y="4051"/>
                    <a:pt x="3571" y="3791"/>
                    <a:pt x="3205" y="3525"/>
                  </a:cubicBezTo>
                  <a:cubicBezTo>
                    <a:pt x="2909" y="3312"/>
                    <a:pt x="2602" y="3117"/>
                    <a:pt x="2283" y="2939"/>
                  </a:cubicBezTo>
                  <a:cubicBezTo>
                    <a:pt x="1981" y="2780"/>
                    <a:pt x="1703" y="2673"/>
                    <a:pt x="1490" y="2667"/>
                  </a:cubicBezTo>
                  <a:cubicBezTo>
                    <a:pt x="1396" y="2667"/>
                    <a:pt x="1307" y="2697"/>
                    <a:pt x="1236" y="2756"/>
                  </a:cubicBezTo>
                  <a:cubicBezTo>
                    <a:pt x="1171" y="2815"/>
                    <a:pt x="1136" y="2904"/>
                    <a:pt x="1136" y="2992"/>
                  </a:cubicBezTo>
                  <a:cubicBezTo>
                    <a:pt x="1141" y="3111"/>
                    <a:pt x="1171" y="3229"/>
                    <a:pt x="1224" y="3335"/>
                  </a:cubicBezTo>
                  <a:cubicBezTo>
                    <a:pt x="1408" y="3767"/>
                    <a:pt x="1857" y="4340"/>
                    <a:pt x="2265" y="4802"/>
                  </a:cubicBezTo>
                  <a:cubicBezTo>
                    <a:pt x="2454" y="5020"/>
                    <a:pt x="2631" y="5216"/>
                    <a:pt x="2767" y="5357"/>
                  </a:cubicBezTo>
                  <a:cubicBezTo>
                    <a:pt x="2602" y="5269"/>
                    <a:pt x="2383" y="5162"/>
                    <a:pt x="2141" y="5050"/>
                  </a:cubicBezTo>
                  <a:cubicBezTo>
                    <a:pt x="1863" y="4926"/>
                    <a:pt x="1585" y="4813"/>
                    <a:pt x="1295" y="4719"/>
                  </a:cubicBezTo>
                  <a:cubicBezTo>
                    <a:pt x="1047" y="4630"/>
                    <a:pt x="787" y="4577"/>
                    <a:pt x="521" y="4565"/>
                  </a:cubicBezTo>
                  <a:cubicBezTo>
                    <a:pt x="508" y="4564"/>
                    <a:pt x="496" y="4564"/>
                    <a:pt x="484" y="4564"/>
                  </a:cubicBezTo>
                  <a:cubicBezTo>
                    <a:pt x="403" y="4564"/>
                    <a:pt x="326" y="4581"/>
                    <a:pt x="249" y="4607"/>
                  </a:cubicBezTo>
                  <a:cubicBezTo>
                    <a:pt x="172" y="4636"/>
                    <a:pt x="101" y="4683"/>
                    <a:pt x="54" y="4754"/>
                  </a:cubicBezTo>
                  <a:cubicBezTo>
                    <a:pt x="18" y="4808"/>
                    <a:pt x="0" y="4873"/>
                    <a:pt x="0" y="4938"/>
                  </a:cubicBezTo>
                  <a:cubicBezTo>
                    <a:pt x="6" y="5044"/>
                    <a:pt x="48" y="5150"/>
                    <a:pt x="113" y="5233"/>
                  </a:cubicBezTo>
                  <a:cubicBezTo>
                    <a:pt x="272" y="5440"/>
                    <a:pt x="462" y="5612"/>
                    <a:pt x="668" y="5759"/>
                  </a:cubicBezTo>
                  <a:cubicBezTo>
                    <a:pt x="1106" y="6061"/>
                    <a:pt x="1567" y="6327"/>
                    <a:pt x="2040" y="6558"/>
                  </a:cubicBezTo>
                  <a:cubicBezTo>
                    <a:pt x="1810" y="6528"/>
                    <a:pt x="1573" y="6510"/>
                    <a:pt x="1337" y="6510"/>
                  </a:cubicBezTo>
                  <a:cubicBezTo>
                    <a:pt x="1317" y="6510"/>
                    <a:pt x="1298" y="6510"/>
                    <a:pt x="1279" y="6510"/>
                  </a:cubicBezTo>
                  <a:cubicBezTo>
                    <a:pt x="1067" y="6510"/>
                    <a:pt x="857" y="6539"/>
                    <a:pt x="657" y="6593"/>
                  </a:cubicBezTo>
                  <a:cubicBezTo>
                    <a:pt x="556" y="6623"/>
                    <a:pt x="467" y="6670"/>
                    <a:pt x="391" y="6729"/>
                  </a:cubicBezTo>
                  <a:cubicBezTo>
                    <a:pt x="314" y="6782"/>
                    <a:pt x="255" y="6859"/>
                    <a:pt x="225" y="6948"/>
                  </a:cubicBezTo>
                  <a:cubicBezTo>
                    <a:pt x="213" y="6977"/>
                    <a:pt x="207" y="7007"/>
                    <a:pt x="207" y="7037"/>
                  </a:cubicBezTo>
                  <a:cubicBezTo>
                    <a:pt x="207" y="7090"/>
                    <a:pt x="225" y="7143"/>
                    <a:pt x="249" y="7184"/>
                  </a:cubicBezTo>
                  <a:cubicBezTo>
                    <a:pt x="314" y="7279"/>
                    <a:pt x="402" y="7356"/>
                    <a:pt x="503" y="7415"/>
                  </a:cubicBezTo>
                  <a:cubicBezTo>
                    <a:pt x="745" y="7551"/>
                    <a:pt x="1005" y="7657"/>
                    <a:pt x="1272" y="7734"/>
                  </a:cubicBezTo>
                  <a:cubicBezTo>
                    <a:pt x="2182" y="8012"/>
                    <a:pt x="3353" y="8178"/>
                    <a:pt x="3353" y="8178"/>
                  </a:cubicBezTo>
                  <a:lnTo>
                    <a:pt x="3376" y="8178"/>
                  </a:lnTo>
                  <a:lnTo>
                    <a:pt x="10187" y="6617"/>
                  </a:lnTo>
                  <a:cubicBezTo>
                    <a:pt x="10205" y="6611"/>
                    <a:pt x="10217" y="6599"/>
                    <a:pt x="10223" y="6587"/>
                  </a:cubicBezTo>
                  <a:cubicBezTo>
                    <a:pt x="10223" y="6587"/>
                    <a:pt x="10566" y="6014"/>
                    <a:pt x="10903" y="5351"/>
                  </a:cubicBezTo>
                  <a:cubicBezTo>
                    <a:pt x="11074" y="5020"/>
                    <a:pt x="11246" y="4660"/>
                    <a:pt x="11376" y="4340"/>
                  </a:cubicBezTo>
                  <a:cubicBezTo>
                    <a:pt x="11506" y="4021"/>
                    <a:pt x="11589" y="3737"/>
                    <a:pt x="11589" y="3536"/>
                  </a:cubicBezTo>
                  <a:cubicBezTo>
                    <a:pt x="11595" y="3489"/>
                    <a:pt x="11583" y="3442"/>
                    <a:pt x="11571" y="3395"/>
                  </a:cubicBezTo>
                  <a:lnTo>
                    <a:pt x="11571" y="3395"/>
                  </a:lnTo>
                  <a:lnTo>
                    <a:pt x="11583" y="3406"/>
                  </a:lnTo>
                  <a:cubicBezTo>
                    <a:pt x="11571" y="3365"/>
                    <a:pt x="11541" y="3324"/>
                    <a:pt x="11512" y="3300"/>
                  </a:cubicBezTo>
                  <a:cubicBezTo>
                    <a:pt x="11459" y="3259"/>
                    <a:pt x="11393" y="3241"/>
                    <a:pt x="11328" y="3241"/>
                  </a:cubicBezTo>
                  <a:cubicBezTo>
                    <a:pt x="11163" y="3241"/>
                    <a:pt x="10968" y="3335"/>
                    <a:pt x="10755" y="3465"/>
                  </a:cubicBezTo>
                  <a:cubicBezTo>
                    <a:pt x="10317" y="3732"/>
                    <a:pt x="9815" y="4181"/>
                    <a:pt x="9549" y="4429"/>
                  </a:cubicBezTo>
                  <a:cubicBezTo>
                    <a:pt x="9626" y="4240"/>
                    <a:pt x="9726" y="3950"/>
                    <a:pt x="9827" y="3625"/>
                  </a:cubicBezTo>
                  <a:cubicBezTo>
                    <a:pt x="10016" y="3046"/>
                    <a:pt x="10199" y="2354"/>
                    <a:pt x="10199" y="1887"/>
                  </a:cubicBezTo>
                  <a:cubicBezTo>
                    <a:pt x="10199" y="1775"/>
                    <a:pt x="10187" y="1662"/>
                    <a:pt x="10152" y="1556"/>
                  </a:cubicBezTo>
                  <a:cubicBezTo>
                    <a:pt x="10122" y="1467"/>
                    <a:pt x="10057" y="1396"/>
                    <a:pt x="9969" y="1361"/>
                  </a:cubicBezTo>
                  <a:cubicBezTo>
                    <a:pt x="9940" y="1351"/>
                    <a:pt x="9911" y="1341"/>
                    <a:pt x="9879" y="1341"/>
                  </a:cubicBezTo>
                  <a:cubicBezTo>
                    <a:pt x="9871" y="1341"/>
                    <a:pt x="9864" y="1342"/>
                    <a:pt x="9856" y="1343"/>
                  </a:cubicBezTo>
                  <a:cubicBezTo>
                    <a:pt x="9744" y="1349"/>
                    <a:pt x="9638" y="1384"/>
                    <a:pt x="9549" y="1449"/>
                  </a:cubicBezTo>
                  <a:cubicBezTo>
                    <a:pt x="9330" y="1597"/>
                    <a:pt x="9135" y="1780"/>
                    <a:pt x="8969" y="1981"/>
                  </a:cubicBezTo>
                  <a:cubicBezTo>
                    <a:pt x="8585" y="2460"/>
                    <a:pt x="8236" y="2963"/>
                    <a:pt x="7923" y="3489"/>
                  </a:cubicBezTo>
                  <a:cubicBezTo>
                    <a:pt x="7899" y="3176"/>
                    <a:pt x="7834" y="2519"/>
                    <a:pt x="7722" y="1863"/>
                  </a:cubicBezTo>
                  <a:cubicBezTo>
                    <a:pt x="7657" y="1438"/>
                    <a:pt x="7556" y="1012"/>
                    <a:pt x="7420" y="604"/>
                  </a:cubicBezTo>
                  <a:cubicBezTo>
                    <a:pt x="7367" y="456"/>
                    <a:pt x="7290" y="308"/>
                    <a:pt x="7196" y="178"/>
                  </a:cubicBezTo>
                  <a:cubicBezTo>
                    <a:pt x="7160" y="131"/>
                    <a:pt x="7113" y="90"/>
                    <a:pt x="7060" y="54"/>
                  </a:cubicBezTo>
                  <a:cubicBezTo>
                    <a:pt x="7012" y="19"/>
                    <a:pt x="6953" y="1"/>
                    <a:pt x="6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9" name="Google Shape;289;p2">
              <a:extLst>
                <a:ext uri="{FF2B5EF4-FFF2-40B4-BE49-F238E27FC236}">
                  <a16:creationId xmlns:a16="http://schemas.microsoft.com/office/drawing/2014/main" id="{1E9CC8FE-B93B-1042-B98E-30EC608BAB52}"/>
                </a:ext>
              </a:extLst>
            </p:cNvPr>
            <p:cNvSpPr/>
            <p:nvPr/>
          </p:nvSpPr>
          <p:spPr>
            <a:xfrm>
              <a:off x="2504754" y="-304277"/>
              <a:ext cx="1567776" cy="696544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0" name="Google Shape;290;p2">
              <a:extLst>
                <a:ext uri="{FF2B5EF4-FFF2-40B4-BE49-F238E27FC236}">
                  <a16:creationId xmlns:a16="http://schemas.microsoft.com/office/drawing/2014/main" id="{51571E42-372B-A840-81E7-084C56307449}"/>
                </a:ext>
              </a:extLst>
            </p:cNvPr>
            <p:cNvSpPr/>
            <p:nvPr/>
          </p:nvSpPr>
          <p:spPr>
            <a:xfrm>
              <a:off x="2571369" y="-439520"/>
              <a:ext cx="1974110" cy="837825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1" name="Google Shape;291;p2">
              <a:extLst>
                <a:ext uri="{FF2B5EF4-FFF2-40B4-BE49-F238E27FC236}">
                  <a16:creationId xmlns:a16="http://schemas.microsoft.com/office/drawing/2014/main" id="{1E7A93FC-80DC-6548-A46E-5CF89496567B}"/>
                </a:ext>
              </a:extLst>
            </p:cNvPr>
            <p:cNvSpPr/>
            <p:nvPr/>
          </p:nvSpPr>
          <p:spPr>
            <a:xfrm>
              <a:off x="2749881" y="-47075"/>
              <a:ext cx="1650492" cy="445377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2" name="Google Shape;292;p2">
              <a:extLst>
                <a:ext uri="{FF2B5EF4-FFF2-40B4-BE49-F238E27FC236}">
                  <a16:creationId xmlns:a16="http://schemas.microsoft.com/office/drawing/2014/main" id="{3144801F-688A-2E4B-BF55-913710F73001}"/>
                </a:ext>
              </a:extLst>
            </p:cNvPr>
            <p:cNvSpPr/>
            <p:nvPr/>
          </p:nvSpPr>
          <p:spPr>
            <a:xfrm>
              <a:off x="2560099" y="-450790"/>
              <a:ext cx="1997255" cy="860969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93" name="Google Shape;293;p2">
            <a:extLst>
              <a:ext uri="{FF2B5EF4-FFF2-40B4-BE49-F238E27FC236}">
                <a16:creationId xmlns:a16="http://schemas.microsoft.com/office/drawing/2014/main" id="{C25B6092-9CD6-074C-90C7-221FBFA7B0BA}"/>
              </a:ext>
            </a:extLst>
          </p:cNvPr>
          <p:cNvSpPr/>
          <p:nvPr/>
        </p:nvSpPr>
        <p:spPr>
          <a:xfrm>
            <a:off x="6086602" y="6133995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4" name="Google Shape;294;p2">
            <a:extLst>
              <a:ext uri="{FF2B5EF4-FFF2-40B4-BE49-F238E27FC236}">
                <a16:creationId xmlns:a16="http://schemas.microsoft.com/office/drawing/2014/main" id="{C85675A5-CC8F-F94B-A260-A0CAFA807CBC}"/>
              </a:ext>
            </a:extLst>
          </p:cNvPr>
          <p:cNvSpPr/>
          <p:nvPr/>
        </p:nvSpPr>
        <p:spPr>
          <a:xfrm>
            <a:off x="6104849" y="6135068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5" name="Google Shape;295;p2">
            <a:extLst>
              <a:ext uri="{FF2B5EF4-FFF2-40B4-BE49-F238E27FC236}">
                <a16:creationId xmlns:a16="http://schemas.microsoft.com/office/drawing/2014/main" id="{E3D1831B-4737-5047-8578-A7F5CFC5744D}"/>
              </a:ext>
            </a:extLst>
          </p:cNvPr>
          <p:cNvSpPr/>
          <p:nvPr/>
        </p:nvSpPr>
        <p:spPr>
          <a:xfrm>
            <a:off x="7719839" y="6444194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6" name="Google Shape;296;p2">
            <a:extLst>
              <a:ext uri="{FF2B5EF4-FFF2-40B4-BE49-F238E27FC236}">
                <a16:creationId xmlns:a16="http://schemas.microsoft.com/office/drawing/2014/main" id="{47E9299E-B0A6-DB41-B687-0AA37B9023C6}"/>
              </a:ext>
            </a:extLst>
          </p:cNvPr>
          <p:cNvSpPr/>
          <p:nvPr/>
        </p:nvSpPr>
        <p:spPr>
          <a:xfrm>
            <a:off x="6719667" y="65875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7" name="Google Shape;297;p2">
            <a:extLst>
              <a:ext uri="{FF2B5EF4-FFF2-40B4-BE49-F238E27FC236}">
                <a16:creationId xmlns:a16="http://schemas.microsoft.com/office/drawing/2014/main" id="{5C89207B-0292-414F-927D-5D4238BE45F7}"/>
              </a:ext>
            </a:extLst>
          </p:cNvPr>
          <p:cNvSpPr/>
          <p:nvPr/>
        </p:nvSpPr>
        <p:spPr>
          <a:xfrm>
            <a:off x="6565775" y="69181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8" name="Google Shape;298;p2">
            <a:extLst>
              <a:ext uri="{FF2B5EF4-FFF2-40B4-BE49-F238E27FC236}">
                <a16:creationId xmlns:a16="http://schemas.microsoft.com/office/drawing/2014/main" id="{F0C36376-030C-5D45-BD9F-C2E45610981C}"/>
              </a:ext>
            </a:extLst>
          </p:cNvPr>
          <p:cNvSpPr/>
          <p:nvPr/>
        </p:nvSpPr>
        <p:spPr>
          <a:xfrm>
            <a:off x="6682368" y="68708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9" name="Google Shape;299;p2">
            <a:extLst>
              <a:ext uri="{FF2B5EF4-FFF2-40B4-BE49-F238E27FC236}">
                <a16:creationId xmlns:a16="http://schemas.microsoft.com/office/drawing/2014/main" id="{C1101524-F1EC-7B40-8999-C3E4D1B04C95}"/>
              </a:ext>
            </a:extLst>
          </p:cNvPr>
          <p:cNvSpPr/>
          <p:nvPr/>
        </p:nvSpPr>
        <p:spPr>
          <a:xfrm>
            <a:off x="6159781" y="69483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0" name="Google Shape;300;p2">
            <a:extLst>
              <a:ext uri="{FF2B5EF4-FFF2-40B4-BE49-F238E27FC236}">
                <a16:creationId xmlns:a16="http://schemas.microsoft.com/office/drawing/2014/main" id="{067306B0-D8B8-B44F-825A-6E597D37AC3C}"/>
              </a:ext>
            </a:extLst>
          </p:cNvPr>
          <p:cNvSpPr/>
          <p:nvPr/>
        </p:nvSpPr>
        <p:spPr>
          <a:xfrm>
            <a:off x="6154011" y="69506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1" name="Google Shape;301;p2">
            <a:extLst>
              <a:ext uri="{FF2B5EF4-FFF2-40B4-BE49-F238E27FC236}">
                <a16:creationId xmlns:a16="http://schemas.microsoft.com/office/drawing/2014/main" id="{76A3E2D9-E8F9-1940-8058-B106121FA9B2}"/>
              </a:ext>
            </a:extLst>
          </p:cNvPr>
          <p:cNvSpPr/>
          <p:nvPr/>
        </p:nvSpPr>
        <p:spPr>
          <a:xfrm>
            <a:off x="6485542" y="7911695"/>
            <a:ext cx="50180" cy="57156"/>
          </a:xfrm>
          <a:custGeom>
            <a:avLst/>
            <a:gdLst/>
            <a:ahLst/>
            <a:cxnLst/>
            <a:rect l="l" t="t" r="r" b="b"/>
            <a:pathLst>
              <a:path w="374" h="426" extrusionOk="0">
                <a:moveTo>
                  <a:pt x="16" y="1"/>
                </a:moveTo>
                <a:cubicBezTo>
                  <a:pt x="15" y="1"/>
                  <a:pt x="14" y="1"/>
                  <a:pt x="13" y="2"/>
                </a:cubicBezTo>
                <a:cubicBezTo>
                  <a:pt x="1" y="7"/>
                  <a:pt x="7" y="67"/>
                  <a:pt x="36" y="143"/>
                </a:cubicBezTo>
                <a:cubicBezTo>
                  <a:pt x="72" y="220"/>
                  <a:pt x="125" y="291"/>
                  <a:pt x="184" y="350"/>
                </a:cubicBezTo>
                <a:cubicBezTo>
                  <a:pt x="247" y="407"/>
                  <a:pt x="285" y="425"/>
                  <a:pt x="309" y="425"/>
                </a:cubicBezTo>
                <a:cubicBezTo>
                  <a:pt x="331" y="425"/>
                  <a:pt x="342" y="411"/>
                  <a:pt x="350" y="398"/>
                </a:cubicBezTo>
                <a:cubicBezTo>
                  <a:pt x="362" y="374"/>
                  <a:pt x="373" y="350"/>
                  <a:pt x="273" y="256"/>
                </a:cubicBezTo>
                <a:cubicBezTo>
                  <a:pt x="220" y="203"/>
                  <a:pt x="167" y="149"/>
                  <a:pt x="113" y="96"/>
                </a:cubicBezTo>
                <a:cubicBezTo>
                  <a:pt x="69" y="41"/>
                  <a:pt x="35" y="1"/>
                  <a:pt x="1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2" name="Google Shape;302;p2">
            <a:extLst>
              <a:ext uri="{FF2B5EF4-FFF2-40B4-BE49-F238E27FC236}">
                <a16:creationId xmlns:a16="http://schemas.microsoft.com/office/drawing/2014/main" id="{436DA115-525C-3F4D-A1FB-4202C52EBE2D}"/>
              </a:ext>
            </a:extLst>
          </p:cNvPr>
          <p:cNvSpPr/>
          <p:nvPr/>
        </p:nvSpPr>
        <p:spPr>
          <a:xfrm>
            <a:off x="6598244" y="7874529"/>
            <a:ext cx="17576" cy="91504"/>
          </a:xfrm>
          <a:custGeom>
            <a:avLst/>
            <a:gdLst/>
            <a:ahLst/>
            <a:cxnLst/>
            <a:rect l="l" t="t" r="r" b="b"/>
            <a:pathLst>
              <a:path w="131" h="682" extrusionOk="0">
                <a:moveTo>
                  <a:pt x="66" y="1"/>
                </a:moveTo>
                <a:cubicBezTo>
                  <a:pt x="30" y="1"/>
                  <a:pt x="1" y="290"/>
                  <a:pt x="1" y="480"/>
                </a:cubicBezTo>
                <a:cubicBezTo>
                  <a:pt x="1" y="515"/>
                  <a:pt x="1" y="551"/>
                  <a:pt x="6" y="586"/>
                </a:cubicBezTo>
                <a:cubicBezTo>
                  <a:pt x="6" y="616"/>
                  <a:pt x="18" y="639"/>
                  <a:pt x="36" y="663"/>
                </a:cubicBezTo>
                <a:cubicBezTo>
                  <a:pt x="48" y="677"/>
                  <a:pt x="57" y="682"/>
                  <a:pt x="66" y="682"/>
                </a:cubicBezTo>
                <a:cubicBezTo>
                  <a:pt x="79" y="682"/>
                  <a:pt x="88" y="670"/>
                  <a:pt x="95" y="663"/>
                </a:cubicBezTo>
                <a:cubicBezTo>
                  <a:pt x="101" y="651"/>
                  <a:pt x="107" y="639"/>
                  <a:pt x="113" y="627"/>
                </a:cubicBezTo>
                <a:cubicBezTo>
                  <a:pt x="119" y="621"/>
                  <a:pt x="119" y="610"/>
                  <a:pt x="125" y="586"/>
                </a:cubicBezTo>
                <a:cubicBezTo>
                  <a:pt x="131" y="551"/>
                  <a:pt x="131" y="515"/>
                  <a:pt x="131" y="480"/>
                </a:cubicBezTo>
                <a:cubicBezTo>
                  <a:pt x="131" y="296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3" name="Google Shape;303;p2">
            <a:extLst>
              <a:ext uri="{FF2B5EF4-FFF2-40B4-BE49-F238E27FC236}">
                <a16:creationId xmlns:a16="http://schemas.microsoft.com/office/drawing/2014/main" id="{6619AB3E-3E22-EF4B-91EC-CA3AFCEC7189}"/>
              </a:ext>
            </a:extLst>
          </p:cNvPr>
          <p:cNvSpPr/>
          <p:nvPr/>
        </p:nvSpPr>
        <p:spPr>
          <a:xfrm>
            <a:off x="6682368" y="7929272"/>
            <a:ext cx="17576" cy="45617"/>
          </a:xfrm>
          <a:custGeom>
            <a:avLst/>
            <a:gdLst/>
            <a:ahLst/>
            <a:cxnLst/>
            <a:rect l="l" t="t" r="r" b="b"/>
            <a:pathLst>
              <a:path w="131" h="340" extrusionOk="0">
                <a:moveTo>
                  <a:pt x="99" y="0"/>
                </a:moveTo>
                <a:cubicBezTo>
                  <a:pt x="63" y="0"/>
                  <a:pt x="6" y="139"/>
                  <a:pt x="0" y="237"/>
                </a:cubicBezTo>
                <a:cubicBezTo>
                  <a:pt x="0" y="322"/>
                  <a:pt x="25" y="339"/>
                  <a:pt x="51" y="339"/>
                </a:cubicBezTo>
                <a:cubicBezTo>
                  <a:pt x="56" y="339"/>
                  <a:pt x="61" y="339"/>
                  <a:pt x="65" y="338"/>
                </a:cubicBezTo>
                <a:cubicBezTo>
                  <a:pt x="101" y="338"/>
                  <a:pt x="130" y="332"/>
                  <a:pt x="130" y="243"/>
                </a:cubicBezTo>
                <a:cubicBezTo>
                  <a:pt x="130" y="154"/>
                  <a:pt x="130" y="12"/>
                  <a:pt x="101" y="7"/>
                </a:cubicBezTo>
                <a:lnTo>
                  <a:pt x="101" y="1"/>
                </a:lnTo>
                <a:cubicBezTo>
                  <a:pt x="100" y="1"/>
                  <a:pt x="99" y="0"/>
                  <a:pt x="99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353" name="Google Shape;353;p2">
            <a:extLst>
              <a:ext uri="{FF2B5EF4-FFF2-40B4-BE49-F238E27FC236}">
                <a16:creationId xmlns:a16="http://schemas.microsoft.com/office/drawing/2014/main" id="{BA2473D2-4AB2-6342-8106-6CB6D843D436}"/>
              </a:ext>
            </a:extLst>
          </p:cNvPr>
          <p:cNvGrpSpPr/>
          <p:nvPr/>
        </p:nvGrpSpPr>
        <p:grpSpPr>
          <a:xfrm>
            <a:off x="10501659" y="7615830"/>
            <a:ext cx="214403" cy="100359"/>
            <a:chOff x="2723569" y="6292171"/>
            <a:chExt cx="160802" cy="75269"/>
          </a:xfrm>
        </p:grpSpPr>
        <p:sp>
          <p:nvSpPr>
            <p:cNvPr id="354" name="Google Shape;354;p2">
              <a:extLst>
                <a:ext uri="{FF2B5EF4-FFF2-40B4-BE49-F238E27FC236}">
                  <a16:creationId xmlns:a16="http://schemas.microsoft.com/office/drawing/2014/main" id="{2509337A-67BF-C945-8B22-B2EEB5883123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5" name="Google Shape;355;p2">
              <a:extLst>
                <a:ext uri="{FF2B5EF4-FFF2-40B4-BE49-F238E27FC236}">
                  <a16:creationId xmlns:a16="http://schemas.microsoft.com/office/drawing/2014/main" id="{6E73A89A-705A-D84E-854F-4A6E82FD6439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6" name="Google Shape;356;p2">
              <a:extLst>
                <a:ext uri="{FF2B5EF4-FFF2-40B4-BE49-F238E27FC236}">
                  <a16:creationId xmlns:a16="http://schemas.microsoft.com/office/drawing/2014/main" id="{777B34CD-05E5-8040-B559-5698351D3C0C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357" name="Google Shape;357;p2">
            <a:extLst>
              <a:ext uri="{FF2B5EF4-FFF2-40B4-BE49-F238E27FC236}">
                <a16:creationId xmlns:a16="http://schemas.microsoft.com/office/drawing/2014/main" id="{C935E81B-606B-C142-99FC-7F187C434B52}"/>
              </a:ext>
            </a:extLst>
          </p:cNvPr>
          <p:cNvSpPr/>
          <p:nvPr/>
        </p:nvSpPr>
        <p:spPr>
          <a:xfrm>
            <a:off x="10566652" y="7118395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8" name="Google Shape;358;p2">
            <a:extLst>
              <a:ext uri="{FF2B5EF4-FFF2-40B4-BE49-F238E27FC236}">
                <a16:creationId xmlns:a16="http://schemas.microsoft.com/office/drawing/2014/main" id="{96AB115C-3504-8648-B191-46B96CB9C27C}"/>
              </a:ext>
            </a:extLst>
          </p:cNvPr>
          <p:cNvSpPr/>
          <p:nvPr/>
        </p:nvSpPr>
        <p:spPr>
          <a:xfrm>
            <a:off x="10560615" y="7116383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9" name="Google Shape;359;p2">
            <a:extLst>
              <a:ext uri="{FF2B5EF4-FFF2-40B4-BE49-F238E27FC236}">
                <a16:creationId xmlns:a16="http://schemas.microsoft.com/office/drawing/2014/main" id="{66BFEEFA-0258-3541-8AC7-93C6875A5890}"/>
              </a:ext>
            </a:extLst>
          </p:cNvPr>
          <p:cNvSpPr/>
          <p:nvPr/>
        </p:nvSpPr>
        <p:spPr>
          <a:xfrm>
            <a:off x="9513549" y="7438729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0" name="Google Shape;360;p2">
            <a:extLst>
              <a:ext uri="{FF2B5EF4-FFF2-40B4-BE49-F238E27FC236}">
                <a16:creationId xmlns:a16="http://schemas.microsoft.com/office/drawing/2014/main" id="{B0C76298-3915-0D40-A713-0B47868A2C2C}"/>
              </a:ext>
            </a:extLst>
          </p:cNvPr>
          <p:cNvSpPr/>
          <p:nvPr/>
        </p:nvSpPr>
        <p:spPr>
          <a:xfrm>
            <a:off x="11557759" y="7165355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1" name="Google Shape;361;p2">
            <a:extLst>
              <a:ext uri="{FF2B5EF4-FFF2-40B4-BE49-F238E27FC236}">
                <a16:creationId xmlns:a16="http://schemas.microsoft.com/office/drawing/2014/main" id="{A29493E9-5DEE-AD4D-BE08-F58C6D1A454D}"/>
              </a:ext>
            </a:extLst>
          </p:cNvPr>
          <p:cNvSpPr/>
          <p:nvPr/>
        </p:nvSpPr>
        <p:spPr>
          <a:xfrm>
            <a:off x="11674351" y="7117993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2" name="Google Shape;362;p2">
            <a:extLst>
              <a:ext uri="{FF2B5EF4-FFF2-40B4-BE49-F238E27FC236}">
                <a16:creationId xmlns:a16="http://schemas.microsoft.com/office/drawing/2014/main" id="{48A04C96-D19F-7B49-97B3-C57E517D416D}"/>
              </a:ext>
            </a:extLst>
          </p:cNvPr>
          <p:cNvSpPr/>
          <p:nvPr/>
        </p:nvSpPr>
        <p:spPr>
          <a:xfrm>
            <a:off x="11151763" y="7195542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3" name="Google Shape;363;p2">
            <a:extLst>
              <a:ext uri="{FF2B5EF4-FFF2-40B4-BE49-F238E27FC236}">
                <a16:creationId xmlns:a16="http://schemas.microsoft.com/office/drawing/2014/main" id="{AC683F54-5D1F-374F-9F36-7E6556DAD23C}"/>
              </a:ext>
            </a:extLst>
          </p:cNvPr>
          <p:cNvSpPr/>
          <p:nvPr/>
        </p:nvSpPr>
        <p:spPr>
          <a:xfrm>
            <a:off x="11145993" y="7197822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4" name="Google Shape;364;p2">
            <a:extLst>
              <a:ext uri="{FF2B5EF4-FFF2-40B4-BE49-F238E27FC236}">
                <a16:creationId xmlns:a16="http://schemas.microsoft.com/office/drawing/2014/main" id="{86543FD0-293F-E645-8165-8AF183FA3C68}"/>
              </a:ext>
            </a:extLst>
          </p:cNvPr>
          <p:cNvSpPr/>
          <p:nvPr/>
        </p:nvSpPr>
        <p:spPr>
          <a:xfrm>
            <a:off x="10666073" y="6958733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5" name="Google Shape;365;p2">
            <a:extLst>
              <a:ext uri="{FF2B5EF4-FFF2-40B4-BE49-F238E27FC236}">
                <a16:creationId xmlns:a16="http://schemas.microsoft.com/office/drawing/2014/main" id="{C50966BF-E0BE-D246-9071-9DDF4FC57CD9}"/>
              </a:ext>
            </a:extLst>
          </p:cNvPr>
          <p:cNvSpPr/>
          <p:nvPr/>
        </p:nvSpPr>
        <p:spPr>
          <a:xfrm>
            <a:off x="10745366" y="6949206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6" name="Google Shape;366;p2">
            <a:extLst>
              <a:ext uri="{FF2B5EF4-FFF2-40B4-BE49-F238E27FC236}">
                <a16:creationId xmlns:a16="http://schemas.microsoft.com/office/drawing/2014/main" id="{3C76BE4A-228F-7641-BBCB-8CE6CF1AD6B1}"/>
              </a:ext>
            </a:extLst>
          </p:cNvPr>
          <p:cNvSpPr/>
          <p:nvPr/>
        </p:nvSpPr>
        <p:spPr>
          <a:xfrm>
            <a:off x="10792997" y="6990261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22414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:ask="http://schemas.microsoft.com/office/drawing/2018/sketchyshapes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:a16="http://schemas.microsoft.com/office/drawing/2014/main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chu vi, điện tích hình chữ nhật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:a16="http://schemas.microsoft.com/office/drawing/2014/main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:a16="http://schemas.microsoft.com/office/drawing/2014/main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:a16="http://schemas.microsoft.com/office/drawing/2014/main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:a16="http://schemas.microsoft.com/office/drawing/2014/main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:a16="http://schemas.microsoft.com/office/drawing/2014/main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:a16="http://schemas.microsoft.com/office/drawing/2014/main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:a16="http://schemas.microsoft.com/office/drawing/2014/main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:a16="http://schemas.microsoft.com/office/drawing/2014/main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:a16="http://schemas.microsoft.com/office/drawing/2014/main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:a16="http://schemas.microsoft.com/office/drawing/2014/main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:a16="http://schemas.microsoft.com/office/drawing/2014/main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:a16="http://schemas.microsoft.com/office/drawing/2014/main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:a16="http://schemas.microsoft.com/office/drawing/2014/main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:a16="http://schemas.microsoft.com/office/drawing/2014/main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:a16="http://schemas.microsoft.com/office/drawing/2014/main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:a16="http://schemas.microsoft.com/office/drawing/2014/main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:a16="http://schemas.microsoft.com/office/drawing/2014/main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:a16="http://schemas.microsoft.com/office/drawing/2014/main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:a16="http://schemas.microsoft.com/office/drawing/2014/main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:a16="http://schemas.microsoft.com/office/drawing/2014/main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:a16="http://schemas.microsoft.com/office/drawing/2014/main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:a16="http://schemas.microsoft.com/office/drawing/2014/main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:a16="http://schemas.microsoft.com/office/drawing/2014/main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:a16="http://schemas.microsoft.com/office/drawing/2014/main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:a16="http://schemas.microsoft.com/office/drawing/2014/main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:a16="http://schemas.microsoft.com/office/drawing/2014/main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:a16="http://schemas.microsoft.com/office/drawing/2014/main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:a16="http://schemas.microsoft.com/office/drawing/2014/main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:a16="http://schemas.microsoft.com/office/drawing/2014/main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:a16="http://schemas.microsoft.com/office/drawing/2014/main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:a16="http://schemas.microsoft.com/office/drawing/2014/main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:a16="http://schemas.microsoft.com/office/drawing/2014/main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:a16="http://schemas.microsoft.com/office/drawing/2014/main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:a16="http://schemas.microsoft.com/office/drawing/2014/main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:a16="http://schemas.microsoft.com/office/drawing/2014/main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:a16="http://schemas.microsoft.com/office/drawing/2014/main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:a16="http://schemas.microsoft.com/office/drawing/2014/main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:a16="http://schemas.microsoft.com/office/drawing/2014/main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:a16="http://schemas.microsoft.com/office/drawing/2014/main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:a16="http://schemas.microsoft.com/office/drawing/2014/main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:a16="http://schemas.microsoft.com/office/drawing/2014/main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:a16="http://schemas.microsoft.com/office/drawing/2014/main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:a16="http://schemas.microsoft.com/office/drawing/2014/main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:a16="http://schemas.microsoft.com/office/drawing/2014/main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:a16="http://schemas.microsoft.com/office/drawing/2014/main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:a16="http://schemas.microsoft.com/office/drawing/2014/main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:a16="http://schemas.microsoft.com/office/drawing/2014/main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:a16="http://schemas.microsoft.com/office/drawing/2014/main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:a16="http://schemas.microsoft.com/office/drawing/2014/main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1173637" y="2262931"/>
            <a:ext cx="3299890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 có: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= ( a + b) x 2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= a x b </a:t>
            </a:r>
          </a:p>
        </p:txBody>
      </p:sp>
      <p:sp>
        <p:nvSpPr>
          <p:cNvPr id="3" name="Rectangle 2"/>
          <p:cNvSpPr/>
          <p:nvPr/>
        </p:nvSpPr>
        <p:spPr>
          <a:xfrm>
            <a:off x="8492584" y="2431459"/>
            <a:ext cx="3066757" cy="120557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9954067" y="3314394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7980950" y="2445176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5817885" y="3915548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: chu vi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8525949" y="3900751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b="1">
              <a:solidFill>
                <a:srgbClr val="5E4747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: chiều dài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chiều rộng</a:t>
            </a:r>
          </a:p>
        </p:txBody>
      </p:sp>
    </p:spTree>
    <p:extLst>
      <p:ext uri="{BB962C8B-B14F-4D97-AF65-F5344CB8AC3E}">
        <p14:creationId xmlns:p14="http://schemas.microsoft.com/office/powerpoint/2010/main" val="14861977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2" grpId="0"/>
      <p:bldP spid="173" grpId="0"/>
      <p:bldP spid="17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:ask="http://schemas.microsoft.com/office/drawing/2018/sketchyshapes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:a16="http://schemas.microsoft.com/office/drawing/2014/main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chu vi, điện tích hình vuông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:a16="http://schemas.microsoft.com/office/drawing/2014/main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:a16="http://schemas.microsoft.com/office/drawing/2014/main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:a16="http://schemas.microsoft.com/office/drawing/2014/main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:a16="http://schemas.microsoft.com/office/drawing/2014/main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:a16="http://schemas.microsoft.com/office/drawing/2014/main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:a16="http://schemas.microsoft.com/office/drawing/2014/main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:a16="http://schemas.microsoft.com/office/drawing/2014/main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:a16="http://schemas.microsoft.com/office/drawing/2014/main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:a16="http://schemas.microsoft.com/office/drawing/2014/main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:a16="http://schemas.microsoft.com/office/drawing/2014/main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:a16="http://schemas.microsoft.com/office/drawing/2014/main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:a16="http://schemas.microsoft.com/office/drawing/2014/main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:a16="http://schemas.microsoft.com/office/drawing/2014/main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:a16="http://schemas.microsoft.com/office/drawing/2014/main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:a16="http://schemas.microsoft.com/office/drawing/2014/main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:a16="http://schemas.microsoft.com/office/drawing/2014/main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:a16="http://schemas.microsoft.com/office/drawing/2014/main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:a16="http://schemas.microsoft.com/office/drawing/2014/main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:a16="http://schemas.microsoft.com/office/drawing/2014/main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:a16="http://schemas.microsoft.com/office/drawing/2014/main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:a16="http://schemas.microsoft.com/office/drawing/2014/main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:a16="http://schemas.microsoft.com/office/drawing/2014/main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:a16="http://schemas.microsoft.com/office/drawing/2014/main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:a16="http://schemas.microsoft.com/office/drawing/2014/main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:a16="http://schemas.microsoft.com/office/drawing/2014/main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:a16="http://schemas.microsoft.com/office/drawing/2014/main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:a16="http://schemas.microsoft.com/office/drawing/2014/main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:a16="http://schemas.microsoft.com/office/drawing/2014/main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:a16="http://schemas.microsoft.com/office/drawing/2014/main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:a16="http://schemas.microsoft.com/office/drawing/2014/main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:a16="http://schemas.microsoft.com/office/drawing/2014/main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:a16="http://schemas.microsoft.com/office/drawing/2014/main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:a16="http://schemas.microsoft.com/office/drawing/2014/main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:a16="http://schemas.microsoft.com/office/drawing/2014/main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:a16="http://schemas.microsoft.com/office/drawing/2014/main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:a16="http://schemas.microsoft.com/office/drawing/2014/main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:a16="http://schemas.microsoft.com/office/drawing/2014/main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:a16="http://schemas.microsoft.com/office/drawing/2014/main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:a16="http://schemas.microsoft.com/office/drawing/2014/main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:a16="http://schemas.microsoft.com/office/drawing/2014/main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:a16="http://schemas.microsoft.com/office/drawing/2014/main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:a16="http://schemas.microsoft.com/office/drawing/2014/main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:a16="http://schemas.microsoft.com/office/drawing/2014/main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:a16="http://schemas.microsoft.com/office/drawing/2014/main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:a16="http://schemas.microsoft.com/office/drawing/2014/main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:a16="http://schemas.microsoft.com/office/drawing/2014/main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:a16="http://schemas.microsoft.com/office/drawing/2014/main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:a16="http://schemas.microsoft.com/office/drawing/2014/main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:a16="http://schemas.microsoft.com/office/drawing/2014/main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1173637" y="2262931"/>
            <a:ext cx="3299890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 có: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= a x 4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= a x a </a:t>
            </a:r>
          </a:p>
        </p:txBody>
      </p:sp>
      <p:sp>
        <p:nvSpPr>
          <p:cNvPr id="3" name="Rectangle 2"/>
          <p:cNvSpPr/>
          <p:nvPr/>
        </p:nvSpPr>
        <p:spPr>
          <a:xfrm>
            <a:off x="9700856" y="2143912"/>
            <a:ext cx="1440000" cy="14400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11242123" y="2308369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5817885" y="3915548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: chu vi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8588915" y="3906210"/>
            <a:ext cx="329989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b="1">
              <a:solidFill>
                <a:srgbClr val="5E4747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: độ dài cạnh</a:t>
            </a:r>
          </a:p>
        </p:txBody>
      </p:sp>
    </p:spTree>
    <p:extLst>
      <p:ext uri="{BB962C8B-B14F-4D97-AF65-F5344CB8AC3E}">
        <p14:creationId xmlns:p14="http://schemas.microsoft.com/office/powerpoint/2010/main" val="41171906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3" grpId="0"/>
      <p:bldP spid="17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:ask="http://schemas.microsoft.com/office/drawing/2018/sketchyshapes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:a16="http://schemas.microsoft.com/office/drawing/2014/main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điện tích hình thang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:a16="http://schemas.microsoft.com/office/drawing/2014/main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:a16="http://schemas.microsoft.com/office/drawing/2014/main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:a16="http://schemas.microsoft.com/office/drawing/2014/main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:a16="http://schemas.microsoft.com/office/drawing/2014/main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:a16="http://schemas.microsoft.com/office/drawing/2014/main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:a16="http://schemas.microsoft.com/office/drawing/2014/main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:a16="http://schemas.microsoft.com/office/drawing/2014/main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:a16="http://schemas.microsoft.com/office/drawing/2014/main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:a16="http://schemas.microsoft.com/office/drawing/2014/main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:a16="http://schemas.microsoft.com/office/drawing/2014/main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:a16="http://schemas.microsoft.com/office/drawing/2014/main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:a16="http://schemas.microsoft.com/office/drawing/2014/main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:a16="http://schemas.microsoft.com/office/drawing/2014/main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:a16="http://schemas.microsoft.com/office/drawing/2014/main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:a16="http://schemas.microsoft.com/office/drawing/2014/main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:a16="http://schemas.microsoft.com/office/drawing/2014/main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:a16="http://schemas.microsoft.com/office/drawing/2014/main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:a16="http://schemas.microsoft.com/office/drawing/2014/main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:a16="http://schemas.microsoft.com/office/drawing/2014/main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:a16="http://schemas.microsoft.com/office/drawing/2014/main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:a16="http://schemas.microsoft.com/office/drawing/2014/main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:a16="http://schemas.microsoft.com/office/drawing/2014/main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:a16="http://schemas.microsoft.com/office/drawing/2014/main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:a16="http://schemas.microsoft.com/office/drawing/2014/main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:a16="http://schemas.microsoft.com/office/drawing/2014/main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:a16="http://schemas.microsoft.com/office/drawing/2014/main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:a16="http://schemas.microsoft.com/office/drawing/2014/main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:a16="http://schemas.microsoft.com/office/drawing/2014/main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:a16="http://schemas.microsoft.com/office/drawing/2014/main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:a16="http://schemas.microsoft.com/office/drawing/2014/main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:a16="http://schemas.microsoft.com/office/drawing/2014/main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:a16="http://schemas.microsoft.com/office/drawing/2014/main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:a16="http://schemas.microsoft.com/office/drawing/2014/main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:a16="http://schemas.microsoft.com/office/drawing/2014/main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:a16="http://schemas.microsoft.com/office/drawing/2014/main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:a16="http://schemas.microsoft.com/office/drawing/2014/main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:a16="http://schemas.microsoft.com/office/drawing/2014/main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:a16="http://schemas.microsoft.com/office/drawing/2014/main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:a16="http://schemas.microsoft.com/office/drawing/2014/main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:a16="http://schemas.microsoft.com/office/drawing/2014/main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:a16="http://schemas.microsoft.com/office/drawing/2014/main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:a16="http://schemas.microsoft.com/office/drawing/2014/main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:a16="http://schemas.microsoft.com/office/drawing/2014/main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:a16="http://schemas.microsoft.com/office/drawing/2014/main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:a16="http://schemas.microsoft.com/office/drawing/2014/main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:a16="http://schemas.microsoft.com/office/drawing/2014/main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:a16="http://schemas.microsoft.com/office/drawing/2014/main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:a16="http://schemas.microsoft.com/office/drawing/2014/main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:a16="http://schemas.microsoft.com/office/drawing/2014/main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8BECEE73-8D8C-4CE8-BB2E-D60BABBB0840}"/>
                  </a:ext>
                </a:extLst>
              </p:cNvPr>
              <p:cNvSpPr txBox="1"/>
              <p:nvPr/>
            </p:nvSpPr>
            <p:spPr>
              <a:xfrm>
                <a:off x="1173637" y="2262931"/>
                <a:ext cx="3810042" cy="29882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3600" b="1">
                    <a:solidFill>
                      <a:srgbClr val="5E4747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Ta có: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</a:t>
                </a:r>
                <a:r>
                  <a:rPr kumimoji="0" lang="en-US" sz="3600" b="1" i="0" u="none" strike="noStrike" kern="1200" cap="none" spc="0" normalizeH="0" noProof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= (a + b) x h : 2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3600" b="1">
                    <a:solidFill>
                      <a:srgbClr val="5E4747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  =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Calibri" panose="020F0502020204030204" pitchFamily="34" charset="0"/>
                          </a:rPr>
                        </m:ctrlPr>
                      </m:fPr>
                      <m:num>
                        <m:d>
                          <m:dPr>
                            <m:ctrlP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</m:ctrlPr>
                          </m:dPr>
                          <m:e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𝒂</m:t>
                            </m:r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+</m:t>
                            </m:r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𝒃</m:t>
                            </m:r>
                          </m:e>
                        </m:d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Calibri" panose="020F0502020204030204" pitchFamily="34" charset="0"/>
                          </a:rPr>
                          <m:t>×</m:t>
                        </m:r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Calibri" panose="020F0502020204030204" pitchFamily="34" charset="0"/>
                          </a:rPr>
                          <m:t>𝒉</m:t>
                        </m:r>
                      </m:num>
                      <m:den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Calibri" panose="020F0502020204030204" pitchFamily="34" charset="0"/>
                          </a:rPr>
                          <m:t>𝟐</m:t>
                        </m:r>
                      </m:den>
                    </m:f>
                  </m:oMath>
                </a14:m>
                <a:r>
                  <a:rPr kumimoji="0" lang="en-US" sz="3600" b="1" i="0" u="none" strike="noStrike" kern="1200" cap="none" spc="0" normalizeH="0" noProof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xmlns="" id="{8BECEE73-8D8C-4CE8-BB2E-D60BABBB08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3637" y="2262931"/>
                <a:ext cx="3810042" cy="2988254"/>
              </a:xfrm>
              <a:prstGeom prst="rect">
                <a:avLst/>
              </a:prstGeom>
              <a:blipFill rotWithShape="0">
                <a:blip r:embed="rId5"/>
                <a:stretch>
                  <a:fillRect l="-49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1" name="TextBox 170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9664260" y="1625657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9786671" y="3273560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5831952" y="3071487"/>
            <a:ext cx="4170177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a, b: độ dài hai đáy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h: chiều cao</a:t>
            </a:r>
            <a:endParaRPr kumimoji="0" lang="en-US" sz="3600" b="1" i="0" u="none" strike="noStrike" kern="1200" cap="none" spc="0" normalizeH="0" noProof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Trapezoid 1"/>
          <p:cNvSpPr/>
          <p:nvPr/>
        </p:nvSpPr>
        <p:spPr>
          <a:xfrm>
            <a:off x="8525949" y="2409823"/>
            <a:ext cx="2756340" cy="1163371"/>
          </a:xfrm>
          <a:prstGeom prst="trapezoid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/>
          <p:cNvCxnSpPr/>
          <p:nvPr/>
        </p:nvCxnSpPr>
        <p:spPr>
          <a:xfrm>
            <a:off x="8830053" y="2409823"/>
            <a:ext cx="0" cy="1163371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8852265" y="2453823"/>
            <a:ext cx="102326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830053" y="3377153"/>
            <a:ext cx="145135" cy="17843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36595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2" grpId="0"/>
      <p:bldP spid="173" grpId="0"/>
      <p:bldP spid="6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1016" y="-548640"/>
            <a:ext cx="7167972" cy="515983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7"/>
          <p:cNvPicPr>
            <a:picLocks noChangeAspect="1"/>
          </p:cNvPicPr>
          <p:nvPr/>
        </p:nvPicPr>
        <p:blipFill>
          <a:blip r:embed="rId4"/>
          <a:srcRect l="30117" t="6589" r="30242" b="8594"/>
          <a:stretch>
            <a:fillRect/>
          </a:stretch>
        </p:blipFill>
        <p:spPr>
          <a:xfrm>
            <a:off x="3850236" y="3154945"/>
            <a:ext cx="570247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icture 8"/>
          <p:cNvPicPr>
            <a:picLocks noChangeAspect="1"/>
          </p:cNvPicPr>
          <p:nvPr/>
        </p:nvPicPr>
        <p:blipFill>
          <a:blip r:embed="rId5"/>
          <a:srcRect l="4166" t="15995" r="50000" b="15972"/>
          <a:stretch>
            <a:fillRect/>
          </a:stretch>
        </p:blipFill>
        <p:spPr>
          <a:xfrm>
            <a:off x="7178168" y="3041193"/>
            <a:ext cx="831134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5" name="Picture 9"/>
          <p:cNvPicPr>
            <a:picLocks noChangeAspect="1"/>
          </p:cNvPicPr>
          <p:nvPr/>
        </p:nvPicPr>
        <p:blipFill>
          <a:blip r:embed="rId6"/>
          <a:srcRect l="46684" b="16964"/>
          <a:stretch>
            <a:fillRect/>
          </a:stretch>
        </p:blipFill>
        <p:spPr>
          <a:xfrm>
            <a:off x="6096003" y="2850203"/>
            <a:ext cx="831134" cy="129442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4"/>
          <p:cNvPicPr>
            <a:picLocks noChangeAspect="1"/>
          </p:cNvPicPr>
          <p:nvPr/>
        </p:nvPicPr>
        <p:blipFill>
          <a:blip r:embed="rId7"/>
          <a:srcRect l="21144" t="47045" r="10958" b="-875"/>
          <a:stretch>
            <a:fillRect/>
          </a:stretch>
        </p:blipFill>
        <p:spPr>
          <a:xfrm>
            <a:off x="1929644" y="2823573"/>
            <a:ext cx="9388858" cy="266232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7" name="图片 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0" y="2850203"/>
            <a:ext cx="2983184" cy="318841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8" name="Rectangle 1"/>
          <p:cNvSpPr/>
          <p:nvPr/>
        </p:nvSpPr>
        <p:spPr>
          <a:xfrm>
            <a:off x="77349" y="9326"/>
            <a:ext cx="4504755" cy="144655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dist="38096" dir="2700000">
                    <a:srgbClr val="ED7D31"/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CỨU TRẺ EM KHỎI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dist="38096" dir="2700000">
                    <a:srgbClr val="ED7D31"/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ĐÁM CHÁY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897315" y="1345223"/>
            <a:ext cx="3745523" cy="28095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123861" y="1688771"/>
            <a:ext cx="5772794" cy="3139321"/>
          </a:xfrm>
          <a:prstGeom prst="rect">
            <a:avLst/>
          </a:prstGeom>
          <a:solidFill>
            <a:srgbClr val="F2F2F2"/>
          </a:solidFill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chơi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̀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chẳng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may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ngôi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bị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bốc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cháy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con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hãy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giúp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thoát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khỏi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đám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cháy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này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bằng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cách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trả lời chính xác 5 câu hỏi nhé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!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Với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mỗi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câu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trả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lời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đúng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con sẽ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cứu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được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một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dập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được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lửa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ngôi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con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đã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sẵn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sàng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giải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cứu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này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chưa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?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Chúng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ta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cùng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bắt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đầu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48556103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7547" y="185742"/>
            <a:ext cx="7167972" cy="442544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7"/>
          <p:cNvPicPr>
            <a:picLocks noChangeAspect="1"/>
          </p:cNvPicPr>
          <p:nvPr/>
        </p:nvPicPr>
        <p:blipFill>
          <a:blip r:embed="rId3"/>
          <a:srcRect l="30117" t="6589" r="30242" b="8594"/>
          <a:stretch>
            <a:fillRect/>
          </a:stretch>
        </p:blipFill>
        <p:spPr>
          <a:xfrm>
            <a:off x="3850236" y="3154945"/>
            <a:ext cx="570247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icture 8"/>
          <p:cNvPicPr>
            <a:picLocks noChangeAspect="1"/>
          </p:cNvPicPr>
          <p:nvPr/>
        </p:nvPicPr>
        <p:blipFill>
          <a:blip r:embed="rId4"/>
          <a:srcRect l="4166" t="15995" r="50000" b="15972"/>
          <a:stretch>
            <a:fillRect/>
          </a:stretch>
        </p:blipFill>
        <p:spPr>
          <a:xfrm>
            <a:off x="7178168" y="3041193"/>
            <a:ext cx="831134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5" name="Picture 9"/>
          <p:cNvPicPr>
            <a:picLocks noChangeAspect="1"/>
          </p:cNvPicPr>
          <p:nvPr/>
        </p:nvPicPr>
        <p:blipFill>
          <a:blip r:embed="rId5"/>
          <a:srcRect l="46684" b="16964"/>
          <a:stretch>
            <a:fillRect/>
          </a:stretch>
        </p:blipFill>
        <p:spPr>
          <a:xfrm>
            <a:off x="6096003" y="2850203"/>
            <a:ext cx="831134" cy="129442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4"/>
          <p:cNvPicPr>
            <a:picLocks noChangeAspect="1"/>
          </p:cNvPicPr>
          <p:nvPr/>
        </p:nvPicPr>
        <p:blipFill>
          <a:blip r:embed="rId6"/>
          <a:srcRect l="21144" t="47045" r="10958" b="-875"/>
          <a:stretch>
            <a:fillRect/>
          </a:stretch>
        </p:blipFill>
        <p:spPr>
          <a:xfrm>
            <a:off x="1926073" y="2850203"/>
            <a:ext cx="9388858" cy="266232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7" name="图片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0" y="2850203"/>
            <a:ext cx="2983184" cy="318841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8" name="Picture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4396618" y="3820884"/>
            <a:ext cx="2390817" cy="221773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9" name="Picture 17"/>
          <p:cNvPicPr>
            <a:picLocks noChangeAspect="1"/>
          </p:cNvPicPr>
          <p:nvPr/>
        </p:nvPicPr>
        <p:blipFill>
          <a:blip r:embed="rId9"/>
          <a:srcRect l="4166" t="15995" r="50000" b="15972"/>
          <a:stretch>
            <a:fillRect/>
          </a:stretch>
        </p:blipFill>
        <p:spPr>
          <a:xfrm>
            <a:off x="8547792" y="4272680"/>
            <a:ext cx="963914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" name="Picture 1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7501819" y="4226146"/>
            <a:ext cx="1517035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1" name="Picture 2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242374" y="4569223"/>
            <a:ext cx="2595506" cy="245345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2" name="Isosceles Triangle 21">
            <a:hlinkClick r:id="rId12" action="ppaction://hlinksldjump"/>
          </p:cNvPr>
          <p:cNvSpPr/>
          <p:nvPr/>
        </p:nvSpPr>
        <p:spPr>
          <a:xfrm>
            <a:off x="958848" y="437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2</a:t>
            </a:r>
          </a:p>
        </p:txBody>
      </p:sp>
      <p:pic>
        <p:nvPicPr>
          <p:cNvPr id="13" name="Picture 2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7489704" y="4219178"/>
            <a:ext cx="1517035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4" name="Picture 2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7459976" y="4198623"/>
            <a:ext cx="1517035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5" name="Picture 23"/>
          <p:cNvPicPr>
            <a:picLocks noChangeAspect="1"/>
          </p:cNvPicPr>
          <p:nvPr/>
        </p:nvPicPr>
        <p:blipFill>
          <a:blip r:embed="rId13"/>
          <a:srcRect l="46684" b="16964"/>
          <a:stretch>
            <a:fillRect/>
          </a:stretch>
        </p:blipFill>
        <p:spPr>
          <a:xfrm>
            <a:off x="8473360" y="3683724"/>
            <a:ext cx="1251831" cy="194962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6" name="Isosceles Triangle 30">
            <a:hlinkClick r:id="rId14" action="ppaction://hlinksldjump"/>
          </p:cNvPr>
          <p:cNvSpPr/>
          <p:nvPr/>
        </p:nvSpPr>
        <p:spPr>
          <a:xfrm>
            <a:off x="1976612" y="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3</a:t>
            </a:r>
          </a:p>
        </p:txBody>
      </p:sp>
      <p:pic>
        <p:nvPicPr>
          <p:cNvPr id="17" name="Picture 31"/>
          <p:cNvPicPr>
            <a:picLocks noChangeAspect="1"/>
          </p:cNvPicPr>
          <p:nvPr/>
        </p:nvPicPr>
        <p:blipFill>
          <a:blip r:embed="rId3"/>
          <a:srcRect l="30117" t="6589" r="30242" b="8594"/>
          <a:stretch>
            <a:fillRect/>
          </a:stretch>
        </p:blipFill>
        <p:spPr>
          <a:xfrm>
            <a:off x="8619893" y="4226146"/>
            <a:ext cx="614220" cy="130694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8" name="Picture 33"/>
          <p:cNvPicPr>
            <a:picLocks noChangeAspect="1"/>
          </p:cNvPicPr>
          <p:nvPr/>
        </p:nvPicPr>
        <p:blipFill>
          <a:blip r:embed="rId15"/>
          <a:srcRect l="6312" t="13223" r="64091" b="33253"/>
          <a:stretch>
            <a:fillRect/>
          </a:stretch>
        </p:blipFill>
        <p:spPr>
          <a:xfrm>
            <a:off x="8503205" y="4431756"/>
            <a:ext cx="1332692" cy="241018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9" name="Isosceles Triangle 35">
            <a:hlinkClick r:id="rId16" action="ppaction://hlinksldjump"/>
          </p:cNvPr>
          <p:cNvSpPr/>
          <p:nvPr/>
        </p:nvSpPr>
        <p:spPr>
          <a:xfrm>
            <a:off x="2921690" y="437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4</a:t>
            </a:r>
          </a:p>
        </p:txBody>
      </p:sp>
      <p:pic>
        <p:nvPicPr>
          <p:cNvPr id="20" name="Picture 3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flipH="1">
            <a:off x="4475256" y="3859892"/>
            <a:ext cx="2182654" cy="217872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1" name="Picture 39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4325788" y="3761631"/>
            <a:ext cx="2328601" cy="2160013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2" name="Picture 28"/>
          <p:cNvPicPr>
            <a:picLocks noChangeAspect="1"/>
          </p:cNvPicPr>
          <p:nvPr/>
        </p:nvPicPr>
        <p:blipFill>
          <a:blip r:embed="rId19"/>
          <a:srcRect l="57472" b="12457"/>
          <a:stretch>
            <a:fillRect/>
          </a:stretch>
        </p:blipFill>
        <p:spPr>
          <a:xfrm flipH="1">
            <a:off x="5122752" y="4108673"/>
            <a:ext cx="1363983" cy="2807701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3" name="Isosceles Triangle 40">
            <a:hlinkClick r:id="rId20" action="ppaction://hlinksldjump"/>
          </p:cNvPr>
          <p:cNvSpPr/>
          <p:nvPr/>
        </p:nvSpPr>
        <p:spPr>
          <a:xfrm>
            <a:off x="3953765" y="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5</a:t>
            </a:r>
          </a:p>
        </p:txBody>
      </p:sp>
      <p:pic>
        <p:nvPicPr>
          <p:cNvPr id="24" name="Picture 42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312044">
            <a:off x="2935224" y="3990077"/>
            <a:ext cx="1918365" cy="191836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5" name="Isosceles Triangle 43">
            <a:hlinkClick r:id="rId22" action="ppaction://hlinksldjump"/>
          </p:cNvPr>
          <p:cNvSpPr/>
          <p:nvPr/>
        </p:nvSpPr>
        <p:spPr>
          <a:xfrm>
            <a:off x="27825" y="-3493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1</a:t>
            </a:r>
          </a:p>
        </p:txBody>
      </p:sp>
      <p:sp>
        <p:nvSpPr>
          <p:cNvPr id="26" name="Right Arrow 25">
            <a:hlinkClick r:id="rId23" action="ppaction://hlinksldjump"/>
          </p:cNvPr>
          <p:cNvSpPr/>
          <p:nvPr/>
        </p:nvSpPr>
        <p:spPr>
          <a:xfrm>
            <a:off x="378691" y="6363855"/>
            <a:ext cx="461818" cy="32327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itle 1"/>
          <p:cNvSpPr txBox="1">
            <a:spLocks/>
          </p:cNvSpPr>
          <p:nvPr/>
        </p:nvSpPr>
        <p:spPr>
          <a:xfrm>
            <a:off x="1329301" y="831405"/>
            <a:ext cx="10515600" cy="1735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anchor="ctr" anchorCtr="0" compatLnSpc="1">
            <a:normAutofit fontScale="90000" lnSpcReduction="10000"/>
          </a:bodyPr>
          <a:lstStyle>
            <a:lvl1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4400" b="0" i="0" u="none" strike="noStrike" kern="1200" cap="none" spc="0" baseline="0">
                <a:solidFill>
                  <a:srgbClr val="000000"/>
                </a:solidFill>
                <a:uFillTx/>
                <a:latin typeface="Calibri Light"/>
              </a:defRPr>
            </a:lvl1pPr>
          </a:lstStyle>
          <a:p>
            <a:r>
              <a:rPr lang="vi-VN" b="1" dirty="0">
                <a:solidFill>
                  <a:schemeClr val="accent1">
                    <a:lumMod val="50000"/>
                  </a:schemeClr>
                </a:solidFill>
                <a:latin typeface="Nunito" panose="00000500000000000000" pitchFamily="2" charset="0"/>
                <a:cs typeface="Times New Roman" panose="02020603050405020304" pitchFamily="18" charset="0"/>
              </a:rPr>
              <a:t>Cảm ơn tất cả các con đã giải cứu được tất cả các bạn nhỏ bị mắc kẹt trong đám cháy và trở về nhà an toàn.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childTnLst>
                  <p:par>
                    <p:cTn id="3" fill="hold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1.11022E-16 L 0.06706 0.04005 C 0.08099 0.04907 0.10196 0.05394 0.12396 0.05394 C 0.14896 0.05394 0.16901 0.04907 0.18295 0.04005 L 0.25 1.11022E-16 ">
                                      <p:cBhvr>
                                        <p:cTn id="6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3000"/>
                            </p:stCondLst>
                            <p:childTnLst>
                              <p:par>
                                <p:cTn id="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500"/>
                            </p:stCondLst>
                            <p:childTnLst>
                              <p:par>
                                <p:cTn id="1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5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500"/>
                            </p:stCondLst>
                            <p:childTnLst>
                              <p:par>
                                <p:cTn id="2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96296E-6 L 0.09297 0.1831 ">
                                      <p:cBhvr>
                                        <p:cTn id="2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500"/>
                            </p:stCondLst>
                            <p:childTnLst>
                              <p:par>
                                <p:cTn id="3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6" dur="indefinit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childTnLst>
                  <p:par>
                    <p:cTn id="37" fill="hold">
                      <p:stCondLst>
                        <p:cond evt="onBegin" delay="0">
                          <p:tn val="36"/>
                        </p:cond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67 0.04 C 0.081 0.049 0.102 0.054 0.124 0.054 C 0.149 0.054 0.169 0.049 0.183 0.04 L 0.25 0 E">
                                      <p:cBhvr>
                                        <p:cTn id="40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500"/>
                            </p:stCondLst>
                            <p:childTnLst>
                              <p:par>
                                <p:cTn id="6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33333E-6 L -0.18632 0.14352 ">
                                      <p:cBhvr>
                                        <p:cTn id="6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5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2500"/>
                            </p:stCondLst>
                            <p:childTnLst>
                              <p:par>
                                <p:cTn id="7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76" dur="indefinit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childTnLst>
                  <p:par>
                    <p:cTn id="77" fill="hold">
                      <p:stCondLst>
                        <p:cond evt="onBegin" delay="0">
                          <p:tn val="76"/>
                        </p:cond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0.06706 0.04004 C 0.08099 0.04907 0.10195 0.05393 0.12396 0.05393 C 0.14896 0.05393 0.16901 0.04907 0.18294 0.04004 L 0.25 1.48148E-6 ">
                                      <p:cBhvr>
                                        <p:cTn id="8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500"/>
                            </p:stCondLst>
                            <p:childTnLst>
                              <p:par>
                                <p:cTn id="8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500"/>
                            </p:stCondLst>
                            <p:childTnLst>
                              <p:par>
                                <p:cTn id="9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500"/>
                            </p:stCondLst>
                            <p:childTnLst>
                              <p:par>
                                <p:cTn id="9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500"/>
                            </p:stCondLst>
                            <p:childTnLst>
                              <p:par>
                                <p:cTn id="10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8 -0.00393 L -0.0862 0.18426 " rAng="0" ptsTypes="AA">
                                      <p:cBhvr>
                                        <p:cTn id="10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rCtr x="-4505" y="9398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9" dur="indefinit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childTnLst>
                  <p:par>
                    <p:cTn id="110" fill="hold">
                      <p:stCondLst>
                        <p:cond evt="onBegin" delay="0">
                          <p:tn val="109"/>
                        </p:cond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123" dur="indefinit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childTnLst>
                  <p:par>
                    <p:cTn id="124" fill="hold">
                      <p:stCondLst>
                        <p:cond evt="onBegin" delay="0">
                          <p:tn val="123"/>
                        </p:cond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"/>
                            </p:stCondLst>
                            <p:childTnLst>
                              <p:par>
                                <p:cTn id="130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3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" fill="hold">
                      <p:stCondLst>
                        <p:cond delay="0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12" grpId="0" animBg="1"/>
      <p:bldP spid="16" grpId="0" animBg="1"/>
      <p:bldP spid="19" grpId="0" animBg="1"/>
      <p:bldP spid="23" grpId="0" animBg="1"/>
      <p:bldP spid="25" grpId="0" animBg="1"/>
      <p:bldP spid="2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77" y="-2297263"/>
            <a:ext cx="9305354" cy="697528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文本框 42"/>
          <p:cNvSpPr txBox="1"/>
          <p:nvPr/>
        </p:nvSpPr>
        <p:spPr>
          <a:xfrm rot="21217704">
            <a:off x="-83919" y="1068588"/>
            <a:ext cx="7897169" cy="24006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       Bài 1: Một sân bóng được vẽ trên bản đồ với tỉ lệ 1:1000 là một hình chữ nhật có chiều dài 11cm, chiều rộng 9cm. Hỏi: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a) Chu vi sân bóng bằng bao nhiêu mét?</a:t>
            </a:r>
            <a:endParaRPr lang="vi-VN" sz="3000" b="1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000" b="1" i="0" u="none" strike="noStrike" kern="1200" cap="none" spc="0" baseline="0" dirty="0">
              <a:solidFill>
                <a:srgbClr val="5B9BD5"/>
              </a:solidFill>
              <a:uFillTx/>
              <a:latin typeface="Nunito" panose="00000500000000000000" pitchFamily="2" charset="0"/>
              <a:ea typeface="青蛙中文智能手机专用字体" pitchFamily="34"/>
              <a:cs typeface="Times New Roman" pitchFamily="18"/>
            </a:endParaRPr>
          </a:p>
        </p:txBody>
      </p:sp>
      <p:pic>
        <p:nvPicPr>
          <p:cNvPr id="4" name="PA_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39352" y="2200056"/>
            <a:ext cx="10156900" cy="650933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TextBox 6"/>
          <p:cNvSpPr txBox="1"/>
          <p:nvPr/>
        </p:nvSpPr>
        <p:spPr>
          <a:xfrm>
            <a:off x="4145438" y="2706367"/>
            <a:ext cx="6714820" cy="472129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dài sân bóng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 x 1000 = 11000 (cm) = 110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rộng sân bóng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9 x 1000 = 9000 (cm) = 90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a) Chu vi sân bóng là: 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(110 + 90) x 2 = 400 (m)</a:t>
            </a:r>
          </a:p>
          <a:p>
            <a:pPr lvl="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pic>
        <p:nvPicPr>
          <p:cNvPr id="6" name="Picture 7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627946" y="4134202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1791</TotalTime>
  <Words>893</Words>
  <Application>Microsoft Office PowerPoint</Application>
  <PresentationFormat>Widescreen</PresentationFormat>
  <Paragraphs>111</Paragraphs>
  <Slides>14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14</vt:i4>
      </vt:variant>
    </vt:vector>
  </HeadingPairs>
  <TitlesOfParts>
    <vt:vector size="30" baseType="lpstr">
      <vt:lpstr>#9Slide07 IcielPony</vt:lpstr>
      <vt:lpstr>Arial</vt:lpstr>
      <vt:lpstr>Bree Serif</vt:lpstr>
      <vt:lpstr>Calibri</vt:lpstr>
      <vt:lpstr>Calibri Light</vt:lpstr>
      <vt:lpstr>Cambria Math</vt:lpstr>
      <vt:lpstr>Catamaran</vt:lpstr>
      <vt:lpstr>Montserrat</vt:lpstr>
      <vt:lpstr>Nunito</vt:lpstr>
      <vt:lpstr>Paytone One</vt:lpstr>
      <vt:lpstr>Times New Roman</vt:lpstr>
      <vt:lpstr>Ubuntu</vt:lpstr>
      <vt:lpstr>1_Office Theme</vt:lpstr>
      <vt:lpstr>Wildfire Community Preparedness by Slidesgo</vt:lpstr>
      <vt:lpstr>1_Wildfire Community Preparedness by Slidesgo</vt:lpstr>
      <vt:lpstr>2_Wildfire Community Preparedness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 thanh</dc:creator>
  <cp:lastModifiedBy>Windows 10</cp:lastModifiedBy>
  <cp:revision>40</cp:revision>
  <dcterms:created xsi:type="dcterms:W3CDTF">2020-04-16T07:34:33Z</dcterms:created>
  <dcterms:modified xsi:type="dcterms:W3CDTF">2024-04-24T10:12:56Z</dcterms:modified>
</cp:coreProperties>
</file>