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1" r:id="rId2"/>
  </p:sldMasterIdLst>
  <p:notesMasterIdLst>
    <p:notesMasterId r:id="rId28"/>
  </p:notesMasterIdLst>
  <p:sldIdLst>
    <p:sldId id="257" r:id="rId3"/>
    <p:sldId id="259" r:id="rId4"/>
    <p:sldId id="283" r:id="rId5"/>
    <p:sldId id="284" r:id="rId6"/>
    <p:sldId id="281" r:id="rId7"/>
    <p:sldId id="285" r:id="rId8"/>
    <p:sldId id="286" r:id="rId9"/>
    <p:sldId id="287" r:id="rId10"/>
    <p:sldId id="288" r:id="rId11"/>
    <p:sldId id="289" r:id="rId12"/>
    <p:sldId id="258" r:id="rId13"/>
    <p:sldId id="296" r:id="rId14"/>
    <p:sldId id="297" r:id="rId15"/>
    <p:sldId id="298" r:id="rId16"/>
    <p:sldId id="299" r:id="rId17"/>
    <p:sldId id="300" r:id="rId18"/>
    <p:sldId id="301" r:id="rId19"/>
    <p:sldId id="295" r:id="rId20"/>
    <p:sldId id="302" r:id="rId21"/>
    <p:sldId id="307" r:id="rId22"/>
    <p:sldId id="308" r:id="rId23"/>
    <p:sldId id="310" r:id="rId24"/>
    <p:sldId id="311" r:id="rId25"/>
    <p:sldId id="312" r:id="rId26"/>
    <p:sldId id="278" r:id="rId27"/>
  </p:sldIdLst>
  <p:sldSz cx="12192000" cy="6858000"/>
  <p:notesSz cx="6858000" cy="9144000"/>
  <p:embeddedFontLst>
    <p:embeddedFont>
      <p:font typeface="Alfa Slab On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atamaran" panose="020B0604020202020204" charset="0"/>
      <p:regular r:id="rId35"/>
      <p:bold r:id="rId36"/>
    </p:embeddedFont>
    <p:embeddedFont>
      <p:font typeface="Catamaran Thin" panose="020B0604020202020204" charset="0"/>
      <p:regular r:id="rId37"/>
      <p:bold r:id="rId38"/>
    </p:embeddedFont>
    <p:embeddedFont>
      <p:font typeface="Coiny" panose="020B0604020202020204" charset="0"/>
      <p:regular r:id="rId39"/>
    </p:embeddedFont>
    <p:embeddedFont>
      <p:font typeface="Dancing Script" panose="020B0604020202020204" charset="0"/>
      <p:regular r:id="rId40"/>
      <p:bold r:id="rId41"/>
    </p:embeddedFont>
    <p:embeddedFont>
      <p:font typeface="Dosis" pitchFamily="2" charset="0"/>
      <p:regular r:id="rId42"/>
      <p:bold r:id="rId43"/>
    </p:embeddedFont>
    <p:embeddedFont>
      <p:font typeface="Pacifico" panose="00000500000000000000" pitchFamily="2" charset="0"/>
      <p:regular r:id="rId44"/>
    </p:embeddedFont>
    <p:embeddedFont>
      <p:font typeface="UTM Cookies" panose="02040603050506020204" pitchFamily="18" charset="0"/>
      <p:regular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9FEFF"/>
    <a:srgbClr val="176100"/>
    <a:srgbClr val="6EA33D"/>
    <a:srgbClr val="FFFF99"/>
    <a:srgbClr val="66FF33"/>
    <a:srgbClr val="83E1FF"/>
    <a:srgbClr val="08FFC8"/>
    <a:srgbClr val="C299FC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E7F45-CF68-495B-B403-54B5CBFD2C93}" v="397" dt="2022-04-15T07:14:12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226" autoAdjust="0"/>
  </p:normalViewPr>
  <p:slideViewPr>
    <p:cSldViewPr snapToGrid="0" showGuides="1">
      <p:cViewPr varScale="1">
        <p:scale>
          <a:sx n="65" d="100"/>
          <a:sy n="65" d="100"/>
        </p:scale>
        <p:origin x="4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NGUYEN PHAM ANH THU" userId="baf72463-252b-4d5f-a6ca-5a6327a9888d" providerId="ADAL" clId="{539E7F45-CF68-495B-B403-54B5CBFD2C93}"/>
    <pc:docChg chg="undo custSel addSld delSld modSld sldOrd addMainMaster">
      <pc:chgData name="NGUYEN PHAM ANH THU" userId="baf72463-252b-4d5f-a6ca-5a6327a9888d" providerId="ADAL" clId="{539E7F45-CF68-495B-B403-54B5CBFD2C93}" dt="2022-04-15T07:14:12.329" v="1681"/>
      <pc:docMkLst>
        <pc:docMk/>
      </pc:docMkLst>
      <pc:sldChg chg="modSp mod ord modAnim">
        <pc:chgData name="NGUYEN PHAM ANH THU" userId="baf72463-252b-4d5f-a6ca-5a6327a9888d" providerId="ADAL" clId="{539E7F45-CF68-495B-B403-54B5CBFD2C93}" dt="2022-04-15T05:57:00.613" v="1399"/>
        <pc:sldMkLst>
          <pc:docMk/>
          <pc:sldMk cId="0" sldId="257"/>
        </pc:sldMkLst>
        <pc:spChg chg="mod">
          <ac:chgData name="NGUYEN PHAM ANH THU" userId="baf72463-252b-4d5f-a6ca-5a6327a9888d" providerId="ADAL" clId="{539E7F45-CF68-495B-B403-54B5CBFD2C93}" dt="2022-04-15T03:06:40.584" v="320" actId="20577"/>
          <ac:spMkLst>
            <pc:docMk/>
            <pc:sldMk cId="0" sldId="257"/>
            <ac:spMk id="2" creationId="{C40750E9-378B-4585-8013-DCEF51033B9D}"/>
          </ac:spMkLst>
        </pc:spChg>
        <pc:spChg chg="mod">
          <ac:chgData name="NGUYEN PHAM ANH THU" userId="baf72463-252b-4d5f-a6ca-5a6327a9888d" providerId="ADAL" clId="{539E7F45-CF68-495B-B403-54B5CBFD2C93}" dt="2022-04-15T03:43:45.981" v="424" actId="1076"/>
          <ac:spMkLst>
            <pc:docMk/>
            <pc:sldMk cId="0" sldId="257"/>
            <ac:spMk id="4" creationId="{FD3CDAD9-B1BD-4382-B54C-2A27D5987127}"/>
          </ac:spMkLst>
        </pc:spChg>
        <pc:spChg chg="mod">
          <ac:chgData name="NGUYEN PHAM ANH THU" userId="baf72463-252b-4d5f-a6ca-5a6327a9888d" providerId="ADAL" clId="{539E7F45-CF68-495B-B403-54B5CBFD2C93}" dt="2022-04-15T03:43:35.702" v="423" actId="207"/>
          <ac:spMkLst>
            <pc:docMk/>
            <pc:sldMk cId="0" sldId="257"/>
            <ac:spMk id="16" creationId="{82DE847F-74C3-4424-BCAE-13DE658F06AD}"/>
          </ac:spMkLst>
        </pc:spChg>
      </pc:sldChg>
      <pc:sldChg chg="addSp delSp modSp mod delAnim modAnim">
        <pc:chgData name="NGUYEN PHAM ANH THU" userId="baf72463-252b-4d5f-a6ca-5a6327a9888d" providerId="ADAL" clId="{539E7F45-CF68-495B-B403-54B5CBFD2C93}" dt="2022-04-15T07:07:41.474" v="1627"/>
        <pc:sldMkLst>
          <pc:docMk/>
          <pc:sldMk cId="0" sldId="258"/>
        </pc:sldMkLst>
        <pc:spChg chg="del">
          <ac:chgData name="NGUYEN PHAM ANH THU" userId="baf72463-252b-4d5f-a6ca-5a6327a9888d" providerId="ADAL" clId="{539E7F45-CF68-495B-B403-54B5CBFD2C93}" dt="2022-04-15T03:48:38.547" v="438" actId="478"/>
          <ac:spMkLst>
            <pc:docMk/>
            <pc:sldMk cId="0" sldId="258"/>
            <ac:spMk id="3" creationId="{93CD35E6-8537-49D9-A615-BB44842B1923}"/>
          </ac:spMkLst>
        </pc:spChg>
        <pc:spChg chg="add mod">
          <ac:chgData name="NGUYEN PHAM ANH THU" userId="baf72463-252b-4d5f-a6ca-5a6327a9888d" providerId="ADAL" clId="{539E7F45-CF68-495B-B403-54B5CBFD2C93}" dt="2022-04-15T04:14:58.611" v="668" actId="1076"/>
          <ac:spMkLst>
            <pc:docMk/>
            <pc:sldMk cId="0" sldId="258"/>
            <ac:spMk id="4" creationId="{7867F948-F490-4D27-B481-3531FBA4E016}"/>
          </ac:spMkLst>
        </pc:spChg>
        <pc:spChg chg="add mod">
          <ac:chgData name="NGUYEN PHAM ANH THU" userId="baf72463-252b-4d5f-a6ca-5a6327a9888d" providerId="ADAL" clId="{539E7F45-CF68-495B-B403-54B5CBFD2C93}" dt="2022-04-15T04:08:22.018" v="568" actId="1076"/>
          <ac:spMkLst>
            <pc:docMk/>
            <pc:sldMk cId="0" sldId="258"/>
            <ac:spMk id="6" creationId="{80C82370-A89B-4E08-9E8B-9996B57F0C23}"/>
          </ac:spMkLst>
        </pc:spChg>
        <pc:spChg chg="mod">
          <ac:chgData name="NGUYEN PHAM ANH THU" userId="baf72463-252b-4d5f-a6ca-5a6327a9888d" providerId="ADAL" clId="{539E7F45-CF68-495B-B403-54B5CBFD2C93}" dt="2022-04-15T03:48:09.020" v="437" actId="14100"/>
          <ac:spMkLst>
            <pc:docMk/>
            <pc:sldMk cId="0" sldId="258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3:48:04.043" v="434" actId="14100"/>
          <ac:spMkLst>
            <pc:docMk/>
            <pc:sldMk cId="0" sldId="258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3:51:16.198" v="475" actId="948"/>
          <ac:spMkLst>
            <pc:docMk/>
            <pc:sldMk cId="0" sldId="258"/>
            <ac:spMk id="19" creationId="{77C5CA45-35B2-4FFA-A9C9-FD6B2EFB975F}"/>
          </ac:spMkLst>
        </pc:spChg>
        <pc:spChg chg="mod">
          <ac:chgData name="NGUYEN PHAM ANH THU" userId="baf72463-252b-4d5f-a6ca-5a6327a9888d" providerId="ADAL" clId="{539E7F45-CF68-495B-B403-54B5CBFD2C93}" dt="2022-04-15T03:51:22.236" v="477" actId="1076"/>
          <ac:spMkLst>
            <pc:docMk/>
            <pc:sldMk cId="0" sldId="258"/>
            <ac:spMk id="20" creationId="{2AE4838B-1C8F-4E1B-9B1A-59DD29B9FE41}"/>
          </ac:spMkLst>
        </pc:spChg>
        <pc:spChg chg="add mod">
          <ac:chgData name="NGUYEN PHAM ANH THU" userId="baf72463-252b-4d5f-a6ca-5a6327a9888d" providerId="ADAL" clId="{539E7F45-CF68-495B-B403-54B5CBFD2C93}" dt="2022-04-15T04:14:43.266" v="664" actId="1076"/>
          <ac:spMkLst>
            <pc:docMk/>
            <pc:sldMk cId="0" sldId="258"/>
            <ac:spMk id="22" creationId="{AFA319DC-4F82-424D-BC9A-AED10447A291}"/>
          </ac:spMkLst>
        </pc:spChg>
        <pc:spChg chg="mod">
          <ac:chgData name="NGUYEN PHAM ANH THU" userId="baf72463-252b-4d5f-a6ca-5a6327a9888d" providerId="ADAL" clId="{539E7F45-CF68-495B-B403-54B5CBFD2C93}" dt="2022-04-15T03:53:29.132" v="503" actId="20577"/>
          <ac:spMkLst>
            <pc:docMk/>
            <pc:sldMk cId="0" sldId="258"/>
            <ac:spMk id="24" creationId="{AD6FDF32-8F8E-450D-8103-367C73CC0178}"/>
          </ac:spMkLst>
        </pc:spChg>
        <pc:spChg chg="mod">
          <ac:chgData name="NGUYEN PHAM ANH THU" userId="baf72463-252b-4d5f-a6ca-5a6327a9888d" providerId="ADAL" clId="{539E7F45-CF68-495B-B403-54B5CBFD2C93}" dt="2022-04-15T03:55:30.099" v="506" actId="1076"/>
          <ac:spMkLst>
            <pc:docMk/>
            <pc:sldMk cId="0" sldId="258"/>
            <ac:spMk id="25" creationId="{869E7479-509C-4676-8247-210B5AB8E927}"/>
          </ac:spMkLst>
        </pc:spChg>
        <pc:spChg chg="add del mod">
          <ac:chgData name="NGUYEN PHAM ANH THU" userId="baf72463-252b-4d5f-a6ca-5a6327a9888d" providerId="ADAL" clId="{539E7F45-CF68-495B-B403-54B5CBFD2C93}" dt="2022-04-15T03:58:55.488" v="513" actId="478"/>
          <ac:spMkLst>
            <pc:docMk/>
            <pc:sldMk cId="0" sldId="258"/>
            <ac:spMk id="27" creationId="{197A6081-ED46-49FD-8F28-C3CF93FB0481}"/>
          </ac:spMkLst>
        </pc:spChg>
        <pc:spChg chg="mod">
          <ac:chgData name="NGUYEN PHAM ANH THU" userId="baf72463-252b-4d5f-a6ca-5a6327a9888d" providerId="ADAL" clId="{539E7F45-CF68-495B-B403-54B5CBFD2C93}" dt="2022-04-15T04:09:07.293" v="572" actId="20577"/>
          <ac:spMkLst>
            <pc:docMk/>
            <pc:sldMk cId="0" sldId="258"/>
            <ac:spMk id="29" creationId="{6CDB6C2C-D7C8-411E-A37F-92E2F43BFC16}"/>
          </ac:spMkLst>
        </pc:spChg>
        <pc:spChg chg="mod">
          <ac:chgData name="NGUYEN PHAM ANH THU" userId="baf72463-252b-4d5f-a6ca-5a6327a9888d" providerId="ADAL" clId="{539E7F45-CF68-495B-B403-54B5CBFD2C93}" dt="2022-04-15T03:55:46.373" v="507"/>
          <ac:spMkLst>
            <pc:docMk/>
            <pc:sldMk cId="0" sldId="258"/>
            <ac:spMk id="30" creationId="{3198EDE9-ADA1-495D-A1E4-4E795BCE71E3}"/>
          </ac:spMkLst>
        </pc:spChg>
        <pc:spChg chg="add mod">
          <ac:chgData name="NGUYEN PHAM ANH THU" userId="baf72463-252b-4d5f-a6ca-5a6327a9888d" providerId="ADAL" clId="{539E7F45-CF68-495B-B403-54B5CBFD2C93}" dt="2022-04-15T04:09:34.013" v="581" actId="1037"/>
          <ac:spMkLst>
            <pc:docMk/>
            <pc:sldMk cId="0" sldId="258"/>
            <ac:spMk id="32" creationId="{1CF31718-BCF6-40F1-B6FB-3F292C4D6789}"/>
          </ac:spMkLst>
        </pc:spChg>
        <pc:grpChg chg="mod">
          <ac:chgData name="NGUYEN PHAM ANH THU" userId="baf72463-252b-4d5f-a6ca-5a6327a9888d" providerId="ADAL" clId="{539E7F45-CF68-495B-B403-54B5CBFD2C93}" dt="2022-04-15T03:59:52.612" v="559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3:48:06.266" v="436" actId="14100"/>
          <ac:grpSpMkLst>
            <pc:docMk/>
            <pc:sldMk cId="0" sldId="258"/>
            <ac:grpSpMk id="12" creationId="{5CFDFB1A-78AB-4C57-A129-543F6075C0DB}"/>
          </ac:grpSpMkLst>
        </pc:grpChg>
        <pc:grpChg chg="add mod">
          <ac:chgData name="NGUYEN PHAM ANH THU" userId="baf72463-252b-4d5f-a6ca-5a6327a9888d" providerId="ADAL" clId="{539E7F45-CF68-495B-B403-54B5CBFD2C93}" dt="2022-04-15T04:14:43.266" v="664" actId="1076"/>
          <ac:grpSpMkLst>
            <pc:docMk/>
            <pc:sldMk cId="0" sldId="258"/>
            <ac:grpSpMk id="18" creationId="{BA3D749F-AB66-432E-BEC9-120A10189586}"/>
          </ac:grpSpMkLst>
        </pc:grpChg>
        <pc:grpChg chg="add mod">
          <ac:chgData name="NGUYEN PHAM ANH THU" userId="baf72463-252b-4d5f-a6ca-5a6327a9888d" providerId="ADAL" clId="{539E7F45-CF68-495B-B403-54B5CBFD2C93}" dt="2022-04-15T04:08:05.203" v="561" actId="1076"/>
          <ac:grpSpMkLst>
            <pc:docMk/>
            <pc:sldMk cId="0" sldId="258"/>
            <ac:grpSpMk id="23" creationId="{FE2BF446-7548-4590-91A3-6450B8381060}"/>
          </ac:grpSpMkLst>
        </pc:grpChg>
        <pc:grpChg chg="add mod">
          <ac:chgData name="NGUYEN PHAM ANH THU" userId="baf72463-252b-4d5f-a6ca-5a6327a9888d" providerId="ADAL" clId="{539E7F45-CF68-495B-B403-54B5CBFD2C93}" dt="2022-04-15T03:56:34.655" v="512" actId="1076"/>
          <ac:grpSpMkLst>
            <pc:docMk/>
            <pc:sldMk cId="0" sldId="258"/>
            <ac:grpSpMk id="28" creationId="{696A2D30-25B0-4071-999B-A4AC3BA1FE4B}"/>
          </ac:grpSpMkLst>
        </pc:grpChg>
        <pc:picChg chg="mod">
          <ac:chgData name="NGUYEN PHAM ANH THU" userId="baf72463-252b-4d5f-a6ca-5a6327a9888d" providerId="ADAL" clId="{539E7F45-CF68-495B-B403-54B5CBFD2C93}" dt="2022-04-15T03:55:56.461" v="510" actId="1076"/>
          <ac:picMkLst>
            <pc:docMk/>
            <pc:sldMk cId="0" sldId="258"/>
            <ac:picMk id="7" creationId="{00000000-0000-0000-0000-000000000000}"/>
          </ac:picMkLst>
        </pc:picChg>
        <pc:picChg chg="add del mod">
          <ac:chgData name="NGUYEN PHAM ANH THU" userId="baf72463-252b-4d5f-a6ca-5a6327a9888d" providerId="ADAL" clId="{539E7F45-CF68-495B-B403-54B5CBFD2C93}" dt="2022-04-15T03:59:48.035" v="557" actId="1076"/>
          <ac:picMkLst>
            <pc:docMk/>
            <pc:sldMk cId="0" sldId="258"/>
            <ac:picMk id="14" creationId="{00000000-0000-0000-0000-000000000000}"/>
          </ac:picMkLst>
        </pc:picChg>
        <pc:cxnChg chg="mod">
          <ac:chgData name="NGUYEN PHAM ANH THU" userId="baf72463-252b-4d5f-a6ca-5a6327a9888d" providerId="ADAL" clId="{539E7F45-CF68-495B-B403-54B5CBFD2C93}" dt="2022-04-15T03:51:28.981" v="479" actId="14100"/>
          <ac:cxnSpMkLst>
            <pc:docMk/>
            <pc:sldMk cId="0" sldId="258"/>
            <ac:cxnSpMk id="21" creationId="{72B679DA-7EDC-473B-B782-174956766C73}"/>
          </ac:cxnSpMkLst>
        </pc:cxnChg>
        <pc:cxnChg chg="mod">
          <ac:chgData name="NGUYEN PHAM ANH THU" userId="baf72463-252b-4d5f-a6ca-5a6327a9888d" providerId="ADAL" clId="{539E7F45-CF68-495B-B403-54B5CBFD2C93}" dt="2022-04-15T03:52:15.134" v="493"/>
          <ac:cxnSpMkLst>
            <pc:docMk/>
            <pc:sldMk cId="0" sldId="258"/>
            <ac:cxnSpMk id="26" creationId="{7B8FA192-46AC-4CD5-8E75-7FE1F6AF9020}"/>
          </ac:cxnSpMkLst>
        </pc:cxnChg>
        <pc:cxnChg chg="mod">
          <ac:chgData name="NGUYEN PHAM ANH THU" userId="baf72463-252b-4d5f-a6ca-5a6327a9888d" providerId="ADAL" clId="{539E7F45-CF68-495B-B403-54B5CBFD2C93}" dt="2022-04-15T03:55:46.373" v="507"/>
          <ac:cxnSpMkLst>
            <pc:docMk/>
            <pc:sldMk cId="0" sldId="258"/>
            <ac:cxnSpMk id="31" creationId="{F45B07FB-B716-4241-9ABD-DBD903A7D66B}"/>
          </ac:cxnSpMkLst>
        </pc:cxnChg>
      </pc:sldChg>
      <pc:sldChg chg="del">
        <pc:chgData name="NGUYEN PHAM ANH THU" userId="baf72463-252b-4d5f-a6ca-5a6327a9888d" providerId="ADAL" clId="{539E7F45-CF68-495B-B403-54B5CBFD2C93}" dt="2022-04-15T05:56:49.605" v="1391" actId="47"/>
        <pc:sldMkLst>
          <pc:docMk/>
          <pc:sldMk cId="0" sldId="260"/>
        </pc:sldMkLst>
      </pc:sldChg>
      <pc:sldChg chg="del">
        <pc:chgData name="NGUYEN PHAM ANH THU" userId="baf72463-252b-4d5f-a6ca-5a6327a9888d" providerId="ADAL" clId="{539E7F45-CF68-495B-B403-54B5CBFD2C93}" dt="2022-04-15T05:56:50.175" v="1394" actId="47"/>
        <pc:sldMkLst>
          <pc:docMk/>
          <pc:sldMk cId="0" sldId="261"/>
        </pc:sldMkLst>
      </pc:sldChg>
      <pc:sldChg chg="del">
        <pc:chgData name="NGUYEN PHAM ANH THU" userId="baf72463-252b-4d5f-a6ca-5a6327a9888d" providerId="ADAL" clId="{539E7F45-CF68-495B-B403-54B5CBFD2C93}" dt="2022-04-15T05:57:05.318" v="1400" actId="47"/>
        <pc:sldMkLst>
          <pc:docMk/>
          <pc:sldMk cId="0" sldId="262"/>
        </pc:sldMkLst>
      </pc:sldChg>
      <pc:sldChg chg="del">
        <pc:chgData name="NGUYEN PHAM ANH THU" userId="baf72463-252b-4d5f-a6ca-5a6327a9888d" providerId="ADAL" clId="{539E7F45-CF68-495B-B403-54B5CBFD2C93}" dt="2022-04-15T05:56:49.313" v="1390" actId="47"/>
        <pc:sldMkLst>
          <pc:docMk/>
          <pc:sldMk cId="0" sldId="273"/>
        </pc:sldMkLst>
      </pc:sldChg>
      <pc:sldChg chg="del">
        <pc:chgData name="NGUYEN PHAM ANH THU" userId="baf72463-252b-4d5f-a6ca-5a6327a9888d" providerId="ADAL" clId="{539E7F45-CF68-495B-B403-54B5CBFD2C93}" dt="2022-04-15T05:56:51.855" v="1397" actId="47"/>
        <pc:sldMkLst>
          <pc:docMk/>
          <pc:sldMk cId="0" sldId="275"/>
        </pc:sldMkLst>
      </pc:sldChg>
      <pc:sldChg chg="ord">
        <pc:chgData name="NGUYEN PHAM ANH THU" userId="baf72463-252b-4d5f-a6ca-5a6327a9888d" providerId="ADAL" clId="{539E7F45-CF68-495B-B403-54B5CBFD2C93}" dt="2022-04-15T06:46:30.593" v="1432"/>
        <pc:sldMkLst>
          <pc:docMk/>
          <pc:sldMk cId="0" sldId="278"/>
        </pc:sldMkLst>
      </pc:sldChg>
      <pc:sldChg chg="addSp delSp modSp mod">
        <pc:chgData name="NGUYEN PHAM ANH THU" userId="baf72463-252b-4d5f-a6ca-5a6327a9888d" providerId="ADAL" clId="{539E7F45-CF68-495B-B403-54B5CBFD2C93}" dt="2022-04-15T07:06:59.243" v="1622"/>
        <pc:sldMkLst>
          <pc:docMk/>
          <pc:sldMk cId="2807974521" sldId="281"/>
        </pc:sldMkLst>
        <pc:spChg chg="mod">
          <ac:chgData name="NGUYEN PHAM ANH THU" userId="baf72463-252b-4d5f-a6ca-5a6327a9888d" providerId="ADAL" clId="{539E7F45-CF68-495B-B403-54B5CBFD2C93}" dt="2022-04-15T07:06:59.243" v="1622"/>
          <ac:spMkLst>
            <pc:docMk/>
            <pc:sldMk cId="2807974521" sldId="281"/>
            <ac:spMk id="47" creationId="{B63DB6C5-C02E-47C7-B8F0-3F462501290D}"/>
          </ac:spMkLst>
        </pc:spChg>
        <pc:grpChg chg="add del">
          <ac:chgData name="NGUYEN PHAM ANH THU" userId="baf72463-252b-4d5f-a6ca-5a6327a9888d" providerId="ADAL" clId="{539E7F45-CF68-495B-B403-54B5CBFD2C93}" dt="2022-04-15T07:06:36.826" v="1621" actId="478"/>
          <ac:grpSpMkLst>
            <pc:docMk/>
            <pc:sldMk cId="2807974521" sldId="281"/>
            <ac:grpSpMk id="48" creationId="{CDFF675B-911D-4F92-9E17-B485C4122304}"/>
          </ac:grpSpMkLst>
        </pc:grpChg>
      </pc:sldChg>
      <pc:sldChg chg="modSp mod modAnim modNotesTx">
        <pc:chgData name="NGUYEN PHAM ANH THU" userId="baf72463-252b-4d5f-a6ca-5a6327a9888d" providerId="ADAL" clId="{539E7F45-CF68-495B-B403-54B5CBFD2C93}" dt="2022-04-15T02:56:59.049" v="215" actId="207"/>
        <pc:sldMkLst>
          <pc:docMk/>
          <pc:sldMk cId="159964209" sldId="285"/>
        </pc:sldMkLst>
        <pc:spChg chg="mod">
          <ac:chgData name="NGUYEN PHAM ANH THU" userId="baf72463-252b-4d5f-a6ca-5a6327a9888d" providerId="ADAL" clId="{539E7F45-CF68-495B-B403-54B5CBFD2C93}" dt="2022-04-15T02:51:48.158" v="137" actId="20577"/>
          <ac:spMkLst>
            <pc:docMk/>
            <pc:sldMk cId="159964209" sldId="285"/>
            <ac:spMk id="4" creationId="{F7DCCBE0-5CEB-4CAD-A6EC-0814FF0B33D6}"/>
          </ac:spMkLst>
        </pc:spChg>
        <pc:spChg chg="mod">
          <ac:chgData name="NGUYEN PHAM ANH THU" userId="baf72463-252b-4d5f-a6ca-5a6327a9888d" providerId="ADAL" clId="{539E7F45-CF68-495B-B403-54B5CBFD2C93}" dt="2022-04-15T02:56:59.049" v="215" actId="207"/>
          <ac:spMkLst>
            <pc:docMk/>
            <pc:sldMk cId="159964209" sldId="285"/>
            <ac:spMk id="8" creationId="{79F1159E-4DF2-4EA3-AC62-BA5B46BE0E72}"/>
          </ac:spMkLst>
        </pc:spChg>
        <pc:grpChg chg="mod">
          <ac:chgData name="NGUYEN PHAM ANH THU" userId="baf72463-252b-4d5f-a6ca-5a6327a9888d" providerId="ADAL" clId="{539E7F45-CF68-495B-B403-54B5CBFD2C93}" dt="2022-04-15T02:51:38.499" v="129" actId="1076"/>
          <ac:grpSpMkLst>
            <pc:docMk/>
            <pc:sldMk cId="159964209" sldId="285"/>
            <ac:grpSpMk id="2" creationId="{7C533C84-413F-449A-B559-B47D175C9C9C}"/>
          </ac:grpSpMkLst>
        </pc:grpChg>
        <pc:picChg chg="mod">
          <ac:chgData name="NGUYEN PHAM ANH THU" userId="baf72463-252b-4d5f-a6ca-5a6327a9888d" providerId="ADAL" clId="{539E7F45-CF68-495B-B403-54B5CBFD2C93}" dt="2022-04-15T02:51:56.202" v="139" actId="1076"/>
          <ac:picMkLst>
            <pc:docMk/>
            <pc:sldMk cId="159964209" sldId="285"/>
            <ac:picMk id="7" creationId="{3A6574B0-E0DA-44D3-B5BD-2EEE28C80395}"/>
          </ac:picMkLst>
        </pc:picChg>
        <pc:picChg chg="mod">
          <ac:chgData name="NGUYEN PHAM ANH THU" userId="baf72463-252b-4d5f-a6ca-5a6327a9888d" providerId="ADAL" clId="{539E7F45-CF68-495B-B403-54B5CBFD2C93}" dt="2022-04-15T02:51:36.575" v="128" actId="1076"/>
          <ac:picMkLst>
            <pc:docMk/>
            <pc:sldMk cId="159964209" sldId="285"/>
            <ac:picMk id="33" creationId="{CE4B9917-223B-4425-9222-0FA6F2638217}"/>
          </ac:picMkLst>
        </pc:picChg>
      </pc:sldChg>
      <pc:sldChg chg="addSp delSp modSp mod addAnim delAnim modAnim modNotesTx">
        <pc:chgData name="NGUYEN PHAM ANH THU" userId="baf72463-252b-4d5f-a6ca-5a6327a9888d" providerId="ADAL" clId="{539E7F45-CF68-495B-B403-54B5CBFD2C93}" dt="2022-04-15T02:57:08.268" v="217" actId="20577"/>
        <pc:sldMkLst>
          <pc:docMk/>
          <pc:sldMk cId="2803792178" sldId="286"/>
        </pc:sldMkLst>
        <pc:spChg chg="add del">
          <ac:chgData name="NGUYEN PHAM ANH THU" userId="baf72463-252b-4d5f-a6ca-5a6327a9888d" providerId="ADAL" clId="{539E7F45-CF68-495B-B403-54B5CBFD2C93}" dt="2022-04-15T02:53:55.840" v="166" actId="478"/>
          <ac:spMkLst>
            <pc:docMk/>
            <pc:sldMk cId="2803792178" sldId="286"/>
            <ac:spMk id="4" creationId="{F7DCCBE0-5CEB-4CAD-A6EC-0814FF0B33D6}"/>
          </ac:spMkLst>
        </pc:spChg>
        <pc:spChg chg="add del">
          <ac:chgData name="NGUYEN PHAM ANH THU" userId="baf72463-252b-4d5f-a6ca-5a6327a9888d" providerId="ADAL" clId="{539E7F45-CF68-495B-B403-54B5CBFD2C93}" dt="2022-04-15T02:53:55.840" v="166" actId="478"/>
          <ac:spMkLst>
            <pc:docMk/>
            <pc:sldMk cId="2803792178" sldId="286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3" creationId="{9F95E66F-9C39-4C61-A444-368A53C7656B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8" creationId="{E7AE35FF-9841-4B07-AD5D-5CE5B47E5DE0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9" creationId="{D98B2CDA-B96D-4D09-A6C9-03A5FF755413}"/>
          </ac:spMkLst>
        </pc:spChg>
        <pc:spChg chg="add mod">
          <ac:chgData name="NGUYEN PHAM ANH THU" userId="baf72463-252b-4d5f-a6ca-5a6327a9888d" providerId="ADAL" clId="{539E7F45-CF68-495B-B403-54B5CBFD2C93}" dt="2022-04-15T02:56:26.681" v="205" actId="14100"/>
          <ac:spMkLst>
            <pc:docMk/>
            <pc:sldMk cId="2803792178" sldId="286"/>
            <ac:spMk id="30" creationId="{E7B05154-6FE3-49F6-AE9D-0F557D7D090D}"/>
          </ac:spMkLst>
        </pc:spChg>
        <pc:spChg chg="add mod">
          <ac:chgData name="NGUYEN PHAM ANH THU" userId="baf72463-252b-4d5f-a6ca-5a6327a9888d" providerId="ADAL" clId="{539E7F45-CF68-495B-B403-54B5CBFD2C93}" dt="2022-04-15T02:57:02.002" v="216" actId="207"/>
          <ac:spMkLst>
            <pc:docMk/>
            <pc:sldMk cId="2803792178" sldId="286"/>
            <ac:spMk id="32" creationId="{20D4F875-C4C3-4449-A682-C84BDFFF3008}"/>
          </ac:spMkLst>
        </pc:spChg>
        <pc:grpChg chg="del">
          <ac:chgData name="NGUYEN PHAM ANH THU" userId="baf72463-252b-4d5f-a6ca-5a6327a9888d" providerId="ADAL" clId="{539E7F45-CF68-495B-B403-54B5CBFD2C93}" dt="2022-04-15T02:53:55.840" v="166" actId="478"/>
          <ac:grpSpMkLst>
            <pc:docMk/>
            <pc:sldMk cId="2803792178" sldId="286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2:56:30.015" v="206" actId="14100"/>
          <ac:grpSpMkLst>
            <pc:docMk/>
            <pc:sldMk cId="2803792178" sldId="286"/>
            <ac:grpSpMk id="17" creationId="{1D5FFD0C-4939-49A3-96D0-3E9B91A2E672}"/>
          </ac:grpSpMkLst>
        </pc:grpChg>
        <pc:grpChg chg="mod">
          <ac:chgData name="NGUYEN PHAM ANH THU" userId="baf72463-252b-4d5f-a6ca-5a6327a9888d" providerId="ADAL" clId="{539E7F45-CF68-495B-B403-54B5CBFD2C93}" dt="2022-04-15T02:53:57.649" v="167"/>
          <ac:grpSpMkLst>
            <pc:docMk/>
            <pc:sldMk cId="2803792178" sldId="286"/>
            <ac:grpSpMk id="18" creationId="{0A5ED75A-C045-4D2A-8CFC-3D62359F2E1D}"/>
          </ac:grpSpMkLst>
        </pc:grpChg>
        <pc:picChg chg="add del">
          <ac:chgData name="NGUYEN PHAM ANH THU" userId="baf72463-252b-4d5f-a6ca-5a6327a9888d" providerId="ADAL" clId="{539E7F45-CF68-495B-B403-54B5CBFD2C93}" dt="2022-04-15T02:53:55.840" v="166" actId="478"/>
          <ac:picMkLst>
            <pc:docMk/>
            <pc:sldMk cId="2803792178" sldId="286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2:56:34.673" v="207" actId="1076"/>
          <ac:picMkLst>
            <pc:docMk/>
            <pc:sldMk cId="2803792178" sldId="286"/>
            <ac:picMk id="31" creationId="{7B6CABE1-5E4B-4C1F-82CC-B3E42040C1DD}"/>
          </ac:picMkLst>
        </pc:picChg>
        <pc:cxnChg chg="mod">
          <ac:chgData name="NGUYEN PHAM ANH THU" userId="baf72463-252b-4d5f-a6ca-5a6327a9888d" providerId="ADAL" clId="{539E7F45-CF68-495B-B403-54B5CBFD2C93}" dt="2022-04-15T02:53:57.649" v="167"/>
          <ac:cxnSpMkLst>
            <pc:docMk/>
            <pc:sldMk cId="2803792178" sldId="286"/>
            <ac:cxnSpMk id="21" creationId="{256DFAB7-2845-4FFF-9758-C4ECDF40206E}"/>
          </ac:cxnSpMkLst>
        </pc:cxnChg>
        <pc:cxnChg chg="mod">
          <ac:chgData name="NGUYEN PHAM ANH THU" userId="baf72463-252b-4d5f-a6ca-5a6327a9888d" providerId="ADAL" clId="{539E7F45-CF68-495B-B403-54B5CBFD2C93}" dt="2022-04-15T02:53:57.649" v="167"/>
          <ac:cxnSpMkLst>
            <pc:docMk/>
            <pc:sldMk cId="2803792178" sldId="286"/>
            <ac:cxnSpMk id="22" creationId="{7FB2FC1D-E4DC-45F0-B31B-D0425C72CCC1}"/>
          </ac:cxnSpMkLst>
        </pc:cxnChg>
      </pc:sldChg>
      <pc:sldChg chg="addSp delSp modSp mod delAnim modAnim modNotesTx">
        <pc:chgData name="NGUYEN PHAM ANH THU" userId="baf72463-252b-4d5f-a6ca-5a6327a9888d" providerId="ADAL" clId="{539E7F45-CF68-495B-B403-54B5CBFD2C93}" dt="2022-04-15T03:00:10.439" v="250" actId="20577"/>
        <pc:sldMkLst>
          <pc:docMk/>
          <pc:sldMk cId="2806949342" sldId="287"/>
        </pc:sldMkLst>
        <pc:spChg chg="del">
          <ac:chgData name="NGUYEN PHAM ANH THU" userId="baf72463-252b-4d5f-a6ca-5a6327a9888d" providerId="ADAL" clId="{539E7F45-CF68-495B-B403-54B5CBFD2C93}" dt="2022-04-15T02:59:20.265" v="220" actId="478"/>
          <ac:spMkLst>
            <pc:docMk/>
            <pc:sldMk cId="2806949342" sldId="287"/>
            <ac:spMk id="4" creationId="{F7DCCBE0-5CEB-4CAD-A6EC-0814FF0B33D6}"/>
          </ac:spMkLst>
        </pc:spChg>
        <pc:spChg chg="del">
          <ac:chgData name="NGUYEN PHAM ANH THU" userId="baf72463-252b-4d5f-a6ca-5a6327a9888d" providerId="ADAL" clId="{539E7F45-CF68-495B-B403-54B5CBFD2C93}" dt="2022-04-15T02:59:20.265" v="220" actId="478"/>
          <ac:spMkLst>
            <pc:docMk/>
            <pc:sldMk cId="2806949342" sldId="287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3" creationId="{7A7ACD88-2F16-44A8-A590-7D620FCAA802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8" creationId="{5A4C3931-8FC7-4F85-BCA9-7E01FF886F8C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9" creationId="{95E45D6D-4FD0-4880-A859-95550AEF09FD}"/>
          </ac:spMkLst>
        </pc:spChg>
        <pc:spChg chg="add mod">
          <ac:chgData name="NGUYEN PHAM ANH THU" userId="baf72463-252b-4d5f-a6ca-5a6327a9888d" providerId="ADAL" clId="{539E7F45-CF68-495B-B403-54B5CBFD2C93}" dt="2022-04-15T02:59:35.093" v="248" actId="20577"/>
          <ac:spMkLst>
            <pc:docMk/>
            <pc:sldMk cId="2806949342" sldId="287"/>
            <ac:spMk id="30" creationId="{51860B0F-A682-4F5D-A71E-CCA03BE553CE}"/>
          </ac:spMkLst>
        </pc:spChg>
        <pc:spChg chg="add mod">
          <ac:chgData name="NGUYEN PHAM ANH THU" userId="baf72463-252b-4d5f-a6ca-5a6327a9888d" providerId="ADAL" clId="{539E7F45-CF68-495B-B403-54B5CBFD2C93}" dt="2022-04-15T03:00:10.439" v="250" actId="20577"/>
          <ac:spMkLst>
            <pc:docMk/>
            <pc:sldMk cId="2806949342" sldId="287"/>
            <ac:spMk id="32" creationId="{EE7F8330-D1A1-4938-A87F-8383B290C546}"/>
          </ac:spMkLst>
        </pc:spChg>
        <pc:grpChg chg="del">
          <ac:chgData name="NGUYEN PHAM ANH THU" userId="baf72463-252b-4d5f-a6ca-5a6327a9888d" providerId="ADAL" clId="{539E7F45-CF68-495B-B403-54B5CBFD2C93}" dt="2022-04-15T02:59:20.265" v="220" actId="478"/>
          <ac:grpSpMkLst>
            <pc:docMk/>
            <pc:sldMk cId="2806949342" sldId="287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2:59:20.309" v="221"/>
          <ac:grpSpMkLst>
            <pc:docMk/>
            <pc:sldMk cId="2806949342" sldId="287"/>
            <ac:grpSpMk id="17" creationId="{71FDB4C6-4426-43EA-A5B9-B7811B64B5BC}"/>
          </ac:grpSpMkLst>
        </pc:grpChg>
        <pc:grpChg chg="mod">
          <ac:chgData name="NGUYEN PHAM ANH THU" userId="baf72463-252b-4d5f-a6ca-5a6327a9888d" providerId="ADAL" clId="{539E7F45-CF68-495B-B403-54B5CBFD2C93}" dt="2022-04-15T02:59:20.309" v="221"/>
          <ac:grpSpMkLst>
            <pc:docMk/>
            <pc:sldMk cId="2806949342" sldId="287"/>
            <ac:grpSpMk id="18" creationId="{A3CC8C22-4427-494F-A8A9-F1F0A928B604}"/>
          </ac:grpSpMkLst>
        </pc:grpChg>
        <pc:picChg chg="del">
          <ac:chgData name="NGUYEN PHAM ANH THU" userId="baf72463-252b-4d5f-a6ca-5a6327a9888d" providerId="ADAL" clId="{539E7F45-CF68-495B-B403-54B5CBFD2C93}" dt="2022-04-15T02:59:20.265" v="220" actId="478"/>
          <ac:picMkLst>
            <pc:docMk/>
            <pc:sldMk cId="2806949342" sldId="287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2:59:20.309" v="221"/>
          <ac:picMkLst>
            <pc:docMk/>
            <pc:sldMk cId="2806949342" sldId="287"/>
            <ac:picMk id="31" creationId="{7C53FAE7-1BC7-40C5-B212-7D66619E65E6}"/>
          </ac:picMkLst>
        </pc:picChg>
        <pc:cxnChg chg="mod">
          <ac:chgData name="NGUYEN PHAM ANH THU" userId="baf72463-252b-4d5f-a6ca-5a6327a9888d" providerId="ADAL" clId="{539E7F45-CF68-495B-B403-54B5CBFD2C93}" dt="2022-04-15T02:59:20.309" v="221"/>
          <ac:cxnSpMkLst>
            <pc:docMk/>
            <pc:sldMk cId="2806949342" sldId="287"/>
            <ac:cxnSpMk id="21" creationId="{9E426C3C-7C14-41AA-8510-DF0DAD3BE50D}"/>
          </ac:cxnSpMkLst>
        </pc:cxnChg>
        <pc:cxnChg chg="mod">
          <ac:chgData name="NGUYEN PHAM ANH THU" userId="baf72463-252b-4d5f-a6ca-5a6327a9888d" providerId="ADAL" clId="{539E7F45-CF68-495B-B403-54B5CBFD2C93}" dt="2022-04-15T02:59:20.309" v="221"/>
          <ac:cxnSpMkLst>
            <pc:docMk/>
            <pc:sldMk cId="2806949342" sldId="287"/>
            <ac:cxnSpMk id="22" creationId="{2FFA0F6B-3EFD-40A3-BA55-F110034275F2}"/>
          </ac:cxnSpMkLst>
        </pc:cxnChg>
      </pc:sldChg>
      <pc:sldChg chg="addSp delSp modSp mod delAnim modAnim modNotesTx">
        <pc:chgData name="NGUYEN PHAM ANH THU" userId="baf72463-252b-4d5f-a6ca-5a6327a9888d" providerId="ADAL" clId="{539E7F45-CF68-495B-B403-54B5CBFD2C93}" dt="2022-04-15T03:06:28.840" v="318" actId="14100"/>
        <pc:sldMkLst>
          <pc:docMk/>
          <pc:sldMk cId="778892874" sldId="288"/>
        </pc:sldMkLst>
        <pc:spChg chg="del">
          <ac:chgData name="NGUYEN PHAM ANH THU" userId="baf72463-252b-4d5f-a6ca-5a6327a9888d" providerId="ADAL" clId="{539E7F45-CF68-495B-B403-54B5CBFD2C93}" dt="2022-04-15T03:00:21.331" v="251" actId="478"/>
          <ac:spMkLst>
            <pc:docMk/>
            <pc:sldMk cId="778892874" sldId="288"/>
            <ac:spMk id="4" creationId="{F7DCCBE0-5CEB-4CAD-A6EC-0814FF0B33D6}"/>
          </ac:spMkLst>
        </pc:spChg>
        <pc:spChg chg="del">
          <ac:chgData name="NGUYEN PHAM ANH THU" userId="baf72463-252b-4d5f-a6ca-5a6327a9888d" providerId="ADAL" clId="{539E7F45-CF68-495B-B403-54B5CBFD2C93}" dt="2022-04-15T03:00:21.331" v="251" actId="478"/>
          <ac:spMkLst>
            <pc:docMk/>
            <pc:sldMk cId="778892874" sldId="288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3" creationId="{DAEF06E0-C8D6-4C6D-A42C-95631E268511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8" creationId="{37710CEE-51C7-4444-8489-1CA76A570139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9" creationId="{D27DA388-FEE4-4903-91E5-71C7123E6F3A}"/>
          </ac:spMkLst>
        </pc:spChg>
        <pc:spChg chg="add mod">
          <ac:chgData name="NGUYEN PHAM ANH THU" userId="baf72463-252b-4d5f-a6ca-5a6327a9888d" providerId="ADAL" clId="{539E7F45-CF68-495B-B403-54B5CBFD2C93}" dt="2022-04-15T03:06:16.065" v="305" actId="20577"/>
          <ac:spMkLst>
            <pc:docMk/>
            <pc:sldMk cId="778892874" sldId="288"/>
            <ac:spMk id="30" creationId="{95B8DA0A-3022-40CB-9537-6D0D6FB27110}"/>
          </ac:spMkLst>
        </pc:spChg>
        <pc:spChg chg="add mod">
          <ac:chgData name="NGUYEN PHAM ANH THU" userId="baf72463-252b-4d5f-a6ca-5a6327a9888d" providerId="ADAL" clId="{539E7F45-CF68-495B-B403-54B5CBFD2C93}" dt="2022-04-15T03:06:23.771" v="317" actId="1038"/>
          <ac:spMkLst>
            <pc:docMk/>
            <pc:sldMk cId="778892874" sldId="288"/>
            <ac:spMk id="32" creationId="{3A867F82-993B-45BE-95A2-BC1779F90286}"/>
          </ac:spMkLst>
        </pc:spChg>
        <pc:grpChg chg="del">
          <ac:chgData name="NGUYEN PHAM ANH THU" userId="baf72463-252b-4d5f-a6ca-5a6327a9888d" providerId="ADAL" clId="{539E7F45-CF68-495B-B403-54B5CBFD2C93}" dt="2022-04-15T03:00:21.331" v="251" actId="478"/>
          <ac:grpSpMkLst>
            <pc:docMk/>
            <pc:sldMk cId="778892874" sldId="288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3:06:28.840" v="318" actId="14100"/>
          <ac:grpSpMkLst>
            <pc:docMk/>
            <pc:sldMk cId="778892874" sldId="288"/>
            <ac:grpSpMk id="17" creationId="{3D6AB06A-335A-40DB-B09E-E0787322F0A3}"/>
          </ac:grpSpMkLst>
        </pc:grpChg>
        <pc:grpChg chg="mod">
          <ac:chgData name="NGUYEN PHAM ANH THU" userId="baf72463-252b-4d5f-a6ca-5a6327a9888d" providerId="ADAL" clId="{539E7F45-CF68-495B-B403-54B5CBFD2C93}" dt="2022-04-15T03:00:21.344" v="252"/>
          <ac:grpSpMkLst>
            <pc:docMk/>
            <pc:sldMk cId="778892874" sldId="288"/>
            <ac:grpSpMk id="18" creationId="{E3E6F044-84AB-4E00-8AB6-84554D4A2CCC}"/>
          </ac:grpSpMkLst>
        </pc:grpChg>
        <pc:picChg chg="del">
          <ac:chgData name="NGUYEN PHAM ANH THU" userId="baf72463-252b-4d5f-a6ca-5a6327a9888d" providerId="ADAL" clId="{539E7F45-CF68-495B-B403-54B5CBFD2C93}" dt="2022-04-15T03:00:21.331" v="251" actId="478"/>
          <ac:picMkLst>
            <pc:docMk/>
            <pc:sldMk cId="778892874" sldId="288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3:01:05" v="294" actId="1076"/>
          <ac:picMkLst>
            <pc:docMk/>
            <pc:sldMk cId="778892874" sldId="288"/>
            <ac:picMk id="31" creationId="{D0A9FDDA-9723-4CED-8E20-55E5C54C4F01}"/>
          </ac:picMkLst>
        </pc:picChg>
        <pc:cxnChg chg="mod">
          <ac:chgData name="NGUYEN PHAM ANH THU" userId="baf72463-252b-4d5f-a6ca-5a6327a9888d" providerId="ADAL" clId="{539E7F45-CF68-495B-B403-54B5CBFD2C93}" dt="2022-04-15T03:00:21.344" v="252"/>
          <ac:cxnSpMkLst>
            <pc:docMk/>
            <pc:sldMk cId="778892874" sldId="288"/>
            <ac:cxnSpMk id="21" creationId="{523C9434-E288-4E8B-8231-4C58604091D8}"/>
          </ac:cxnSpMkLst>
        </pc:cxnChg>
        <pc:cxnChg chg="mod">
          <ac:chgData name="NGUYEN PHAM ANH THU" userId="baf72463-252b-4d5f-a6ca-5a6327a9888d" providerId="ADAL" clId="{539E7F45-CF68-495B-B403-54B5CBFD2C93}" dt="2022-04-15T03:00:21.344" v="252"/>
          <ac:cxnSpMkLst>
            <pc:docMk/>
            <pc:sldMk cId="778892874" sldId="288"/>
            <ac:cxnSpMk id="22" creationId="{3BB89112-0592-4DCF-8BF2-0E4B2343937E}"/>
          </ac:cxnSpMkLst>
        </pc:cxnChg>
      </pc:sldChg>
      <pc:sldChg chg="del">
        <pc:chgData name="NGUYEN PHAM ANH THU" userId="baf72463-252b-4d5f-a6ca-5a6327a9888d" providerId="ADAL" clId="{539E7F45-CF68-495B-B403-54B5CBFD2C93}" dt="2022-04-15T05:56:48.358" v="1389" actId="47"/>
        <pc:sldMkLst>
          <pc:docMk/>
          <pc:sldMk cId="2879256710" sldId="290"/>
        </pc:sldMkLst>
      </pc:sldChg>
      <pc:sldChg chg="del">
        <pc:chgData name="NGUYEN PHAM ANH THU" userId="baf72463-252b-4d5f-a6ca-5a6327a9888d" providerId="ADAL" clId="{539E7F45-CF68-495B-B403-54B5CBFD2C93}" dt="2022-04-15T05:56:49.758" v="1392" actId="47"/>
        <pc:sldMkLst>
          <pc:docMk/>
          <pc:sldMk cId="3883057258" sldId="291"/>
        </pc:sldMkLst>
      </pc:sldChg>
      <pc:sldChg chg="del">
        <pc:chgData name="NGUYEN PHAM ANH THU" userId="baf72463-252b-4d5f-a6ca-5a6327a9888d" providerId="ADAL" clId="{539E7F45-CF68-495B-B403-54B5CBFD2C93}" dt="2022-04-15T05:56:49.972" v="1393" actId="47"/>
        <pc:sldMkLst>
          <pc:docMk/>
          <pc:sldMk cId="4114943756" sldId="292"/>
        </pc:sldMkLst>
      </pc:sldChg>
      <pc:sldChg chg="del">
        <pc:chgData name="NGUYEN PHAM ANH THU" userId="baf72463-252b-4d5f-a6ca-5a6327a9888d" providerId="ADAL" clId="{539E7F45-CF68-495B-B403-54B5CBFD2C93}" dt="2022-04-15T05:56:50.740" v="1395" actId="47"/>
        <pc:sldMkLst>
          <pc:docMk/>
          <pc:sldMk cId="360104098" sldId="293"/>
        </pc:sldMkLst>
      </pc:sldChg>
      <pc:sldChg chg="del">
        <pc:chgData name="NGUYEN PHAM ANH THU" userId="baf72463-252b-4d5f-a6ca-5a6327a9888d" providerId="ADAL" clId="{539E7F45-CF68-495B-B403-54B5CBFD2C93}" dt="2022-04-15T05:56:50.953" v="1396" actId="47"/>
        <pc:sldMkLst>
          <pc:docMk/>
          <pc:sldMk cId="3770205219" sldId="294"/>
        </pc:sldMkLst>
      </pc:sldChg>
      <pc:sldChg chg="addSp delSp modSp add mod delAnim modAnim">
        <pc:chgData name="NGUYEN PHAM ANH THU" userId="baf72463-252b-4d5f-a6ca-5a6327a9888d" providerId="ADAL" clId="{539E7F45-CF68-495B-B403-54B5CBFD2C93}" dt="2022-04-15T07:07:51.399" v="1630"/>
        <pc:sldMkLst>
          <pc:docMk/>
          <pc:sldMk cId="4116247877" sldId="296"/>
        </pc:sldMkLst>
        <pc:spChg chg="mod">
          <ac:chgData name="NGUYEN PHAM ANH THU" userId="baf72463-252b-4d5f-a6ca-5a6327a9888d" providerId="ADAL" clId="{539E7F45-CF68-495B-B403-54B5CBFD2C93}" dt="2022-04-15T04:14:27.250" v="661" actId="1076"/>
          <ac:spMkLst>
            <pc:docMk/>
            <pc:sldMk cId="4116247877" sldId="296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4:09:58.274" v="584" actId="478"/>
          <ac:spMkLst>
            <pc:docMk/>
            <pc:sldMk cId="4116247877" sldId="296"/>
            <ac:spMk id="6" creationId="{80C82370-A89B-4E08-9E8B-9996B57F0C23}"/>
          </ac:spMkLst>
        </pc:spChg>
        <pc:spChg chg="del">
          <ac:chgData name="NGUYEN PHAM ANH THU" userId="baf72463-252b-4d5f-a6ca-5a6327a9888d" providerId="ADAL" clId="{539E7F45-CF68-495B-B403-54B5CBFD2C93}" dt="2022-04-15T04:10:15.819" v="587" actId="478"/>
          <ac:spMkLst>
            <pc:docMk/>
            <pc:sldMk cId="4116247877" sldId="296"/>
            <ac:spMk id="22" creationId="{AFA319DC-4F82-424D-BC9A-AED10447A291}"/>
          </ac:spMkLst>
        </pc:spChg>
        <pc:spChg chg="del">
          <ac:chgData name="NGUYEN PHAM ANH THU" userId="baf72463-252b-4d5f-a6ca-5a6327a9888d" providerId="ADAL" clId="{539E7F45-CF68-495B-B403-54B5CBFD2C93}" dt="2022-04-15T04:09:58.274" v="584" actId="478"/>
          <ac:spMkLst>
            <pc:docMk/>
            <pc:sldMk cId="4116247877" sldId="296"/>
            <ac:spMk id="32" creationId="{1CF31718-BCF6-40F1-B6FB-3F292C4D6789}"/>
          </ac:spMkLst>
        </pc:spChg>
        <pc:spChg chg="add del mod">
          <ac:chgData name="NGUYEN PHAM ANH THU" userId="baf72463-252b-4d5f-a6ca-5a6327a9888d" providerId="ADAL" clId="{539E7F45-CF68-495B-B403-54B5CBFD2C93}" dt="2022-04-15T04:13:35.742" v="648" actId="121"/>
          <ac:spMkLst>
            <pc:docMk/>
            <pc:sldMk cId="4116247877" sldId="296"/>
            <ac:spMk id="34" creationId="{62246B1A-0DB1-4670-9C10-8C0763C4F1EB}"/>
          </ac:spMkLst>
        </pc:spChg>
        <pc:spChg chg="mod">
          <ac:chgData name="NGUYEN PHAM ANH THU" userId="baf72463-252b-4d5f-a6ca-5a6327a9888d" providerId="ADAL" clId="{539E7F45-CF68-495B-B403-54B5CBFD2C93}" dt="2022-04-15T04:12:54.971" v="633" actId="14100"/>
          <ac:spMkLst>
            <pc:docMk/>
            <pc:sldMk cId="4116247877" sldId="296"/>
            <ac:spMk id="35" creationId="{1EC35EA8-A35B-4EC9-BD21-3EF581D4C283}"/>
          </ac:spMkLst>
        </pc:spChg>
        <pc:spChg chg="add mod">
          <ac:chgData name="NGUYEN PHAM ANH THU" userId="baf72463-252b-4d5f-a6ca-5a6327a9888d" providerId="ADAL" clId="{539E7F45-CF68-495B-B403-54B5CBFD2C93}" dt="2022-04-15T04:14:19.787" v="658" actId="1076"/>
          <ac:spMkLst>
            <pc:docMk/>
            <pc:sldMk cId="4116247877" sldId="296"/>
            <ac:spMk id="37" creationId="{820D252A-9021-46F3-A1B2-3BCE9A90685D}"/>
          </ac:spMkLst>
        </pc:spChg>
        <pc:spChg chg="mod">
          <ac:chgData name="NGUYEN PHAM ANH THU" userId="baf72463-252b-4d5f-a6ca-5a6327a9888d" providerId="ADAL" clId="{539E7F45-CF68-495B-B403-54B5CBFD2C93}" dt="2022-04-15T04:13:32.611" v="647" actId="14100"/>
          <ac:spMkLst>
            <pc:docMk/>
            <pc:sldMk cId="4116247877" sldId="296"/>
            <ac:spMk id="39" creationId="{4F7AF7FE-C7F1-4FA5-A644-9827F7981B8D}"/>
          </ac:spMkLst>
        </pc:spChg>
        <pc:spChg chg="mod">
          <ac:chgData name="NGUYEN PHAM ANH THU" userId="baf72463-252b-4d5f-a6ca-5a6327a9888d" providerId="ADAL" clId="{539E7F45-CF68-495B-B403-54B5CBFD2C93}" dt="2022-04-15T04:13:50.482" v="650" actId="1076"/>
          <ac:spMkLst>
            <pc:docMk/>
            <pc:sldMk cId="4116247877" sldId="296"/>
            <ac:spMk id="40" creationId="{D4D78F04-27E2-4D21-935B-CB8847F4E495}"/>
          </ac:spMkLst>
        </pc:spChg>
        <pc:spChg chg="add mod">
          <ac:chgData name="NGUYEN PHAM ANH THU" userId="baf72463-252b-4d5f-a6ca-5a6327a9888d" providerId="ADAL" clId="{539E7F45-CF68-495B-B403-54B5CBFD2C93}" dt="2022-04-15T04:14:19.787" v="658" actId="1076"/>
          <ac:spMkLst>
            <pc:docMk/>
            <pc:sldMk cId="4116247877" sldId="296"/>
            <ac:spMk id="42" creationId="{FEFC6A32-1C55-447A-9F3E-A62F310BA700}"/>
          </ac:spMkLst>
        </pc:spChg>
        <pc:grpChg chg="del">
          <ac:chgData name="NGUYEN PHAM ANH THU" userId="baf72463-252b-4d5f-a6ca-5a6327a9888d" providerId="ADAL" clId="{539E7F45-CF68-495B-B403-54B5CBFD2C93}" dt="2022-04-15T04:10:15.819" v="587" actId="478"/>
          <ac:grpSpMkLst>
            <pc:docMk/>
            <pc:sldMk cId="4116247877" sldId="296"/>
            <ac:grpSpMk id="18" creationId="{BA3D749F-AB66-432E-BEC9-120A10189586}"/>
          </ac:grpSpMkLst>
        </pc:grpChg>
        <pc:grpChg chg="del">
          <ac:chgData name="NGUYEN PHAM ANH THU" userId="baf72463-252b-4d5f-a6ca-5a6327a9888d" providerId="ADAL" clId="{539E7F45-CF68-495B-B403-54B5CBFD2C93}" dt="2022-04-15T04:09:55.493" v="583" actId="478"/>
          <ac:grpSpMkLst>
            <pc:docMk/>
            <pc:sldMk cId="4116247877" sldId="296"/>
            <ac:grpSpMk id="23" creationId="{FE2BF446-7548-4590-91A3-6450B8381060}"/>
          </ac:grpSpMkLst>
        </pc:grpChg>
        <pc:grpChg chg="del">
          <ac:chgData name="NGUYEN PHAM ANH THU" userId="baf72463-252b-4d5f-a6ca-5a6327a9888d" providerId="ADAL" clId="{539E7F45-CF68-495B-B403-54B5CBFD2C93}" dt="2022-04-15T04:09:58.274" v="584" actId="478"/>
          <ac:grpSpMkLst>
            <pc:docMk/>
            <pc:sldMk cId="4116247877" sldId="296"/>
            <ac:grpSpMk id="28" creationId="{696A2D30-25B0-4071-999B-A4AC3BA1FE4B}"/>
          </ac:grpSpMkLst>
        </pc:grpChg>
        <pc:grpChg chg="add mod">
          <ac:chgData name="NGUYEN PHAM ANH THU" userId="baf72463-252b-4d5f-a6ca-5a6327a9888d" providerId="ADAL" clId="{539E7F45-CF68-495B-B403-54B5CBFD2C93}" dt="2022-04-15T04:14:19.787" v="658" actId="1076"/>
          <ac:grpSpMkLst>
            <pc:docMk/>
            <pc:sldMk cId="4116247877" sldId="296"/>
            <ac:grpSpMk id="33" creationId="{E9800782-15EE-4F35-A376-C2E0CA30FF62}"/>
          </ac:grpSpMkLst>
        </pc:grpChg>
        <pc:grpChg chg="add mod">
          <ac:chgData name="NGUYEN PHAM ANH THU" userId="baf72463-252b-4d5f-a6ca-5a6327a9888d" providerId="ADAL" clId="{539E7F45-CF68-495B-B403-54B5CBFD2C93}" dt="2022-04-15T04:14:19.787" v="658" actId="1076"/>
          <ac:grpSpMkLst>
            <pc:docMk/>
            <pc:sldMk cId="4116247877" sldId="296"/>
            <ac:grpSpMk id="38" creationId="{089BA3FB-2396-4921-A4B4-E381F6F91876}"/>
          </ac:grpSpMkLst>
        </pc:grpChg>
        <pc:cxnChg chg="mod">
          <ac:chgData name="NGUYEN PHAM ANH THU" userId="baf72463-252b-4d5f-a6ca-5a6327a9888d" providerId="ADAL" clId="{539E7F45-CF68-495B-B403-54B5CBFD2C93}" dt="2022-04-15T04:11:15.507" v="604" actId="1582"/>
          <ac:cxnSpMkLst>
            <pc:docMk/>
            <pc:sldMk cId="4116247877" sldId="296"/>
            <ac:cxnSpMk id="36" creationId="{B6D3E5AB-00E9-4550-8D09-CEA47A169FD0}"/>
          </ac:cxnSpMkLst>
        </pc:cxnChg>
        <pc:cxnChg chg="mod">
          <ac:chgData name="NGUYEN PHAM ANH THU" userId="baf72463-252b-4d5f-a6ca-5a6327a9888d" providerId="ADAL" clId="{539E7F45-CF68-495B-B403-54B5CBFD2C93}" dt="2022-04-15T04:13:00.769" v="634"/>
          <ac:cxnSpMkLst>
            <pc:docMk/>
            <pc:sldMk cId="4116247877" sldId="296"/>
            <ac:cxnSpMk id="41" creationId="{EF4D99A9-7C30-4C42-B946-20EA3DB6BADB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8:14.540" v="1635"/>
        <pc:sldMkLst>
          <pc:docMk/>
          <pc:sldMk cId="2868582937" sldId="297"/>
        </pc:sldMkLst>
        <pc:spChg chg="mod">
          <ac:chgData name="NGUYEN PHAM ANH THU" userId="baf72463-252b-4d5f-a6ca-5a6327a9888d" providerId="ADAL" clId="{539E7F45-CF68-495B-B403-54B5CBFD2C93}" dt="2022-04-15T04:16:33.756" v="676" actId="20577"/>
          <ac:spMkLst>
            <pc:docMk/>
            <pc:sldMk cId="2868582937" sldId="297"/>
            <ac:spMk id="4" creationId="{7867F948-F490-4D27-B481-3531FBA4E016}"/>
          </ac:spMkLst>
        </pc:spChg>
        <pc:spChg chg="mod">
          <ac:chgData name="NGUYEN PHAM ANH THU" userId="baf72463-252b-4d5f-a6ca-5a6327a9888d" providerId="ADAL" clId="{539E7F45-CF68-495B-B403-54B5CBFD2C93}" dt="2022-04-15T04:15:48.732" v="671" actId="20577"/>
          <ac:spMkLst>
            <pc:docMk/>
            <pc:sldMk cId="2868582937" sldId="297"/>
            <ac:spMk id="17" creationId="{541D1ABD-5B50-4D78-A9D9-04C8F8F31737}"/>
          </ac:spMkLst>
        </pc:spChg>
        <pc:spChg chg="mod">
          <ac:chgData name="NGUYEN PHAM ANH THU" userId="baf72463-252b-4d5f-a6ca-5a6327a9888d" providerId="ADAL" clId="{539E7F45-CF68-495B-B403-54B5CBFD2C93}" dt="2022-04-15T04:23:43.077" v="842" actId="20577"/>
          <ac:spMkLst>
            <pc:docMk/>
            <pc:sldMk cId="2868582937" sldId="297"/>
            <ac:spMk id="26" creationId="{2795350A-0FF8-4840-AE7C-1A53767CA641}"/>
          </ac:spMkLst>
        </pc:spChg>
        <pc:spChg chg="mod">
          <ac:chgData name="NGUYEN PHAM ANH THU" userId="baf72463-252b-4d5f-a6ca-5a6327a9888d" providerId="ADAL" clId="{539E7F45-CF68-495B-B403-54B5CBFD2C93}" dt="2022-04-15T04:23:41.745" v="841" actId="1076"/>
          <ac:spMkLst>
            <pc:docMk/>
            <pc:sldMk cId="2868582937" sldId="297"/>
            <ac:spMk id="27" creationId="{C5F55FF8-9C3C-490E-BF8A-34D31F4CA90F}"/>
          </ac:spMkLst>
        </pc:spChg>
        <pc:spChg chg="add mod">
          <ac:chgData name="NGUYEN PHAM ANH THU" userId="baf72463-252b-4d5f-a6ca-5a6327a9888d" providerId="ADAL" clId="{539E7F45-CF68-495B-B403-54B5CBFD2C93}" dt="2022-04-15T04:23:25.403" v="839" actId="14100"/>
          <ac:spMkLst>
            <pc:docMk/>
            <pc:sldMk cId="2868582937" sldId="297"/>
            <ac:spMk id="29" creationId="{F98D19DF-E3F0-4C0A-BA72-D7C352F4A323}"/>
          </ac:spMkLst>
        </pc:spChg>
        <pc:spChg chg="add mod">
          <ac:chgData name="NGUYEN PHAM ANH THU" userId="baf72463-252b-4d5f-a6ca-5a6327a9888d" providerId="ADAL" clId="{539E7F45-CF68-495B-B403-54B5CBFD2C93}" dt="2022-04-15T04:24:01.449" v="845" actId="1076"/>
          <ac:spMkLst>
            <pc:docMk/>
            <pc:sldMk cId="2868582937" sldId="297"/>
            <ac:spMk id="31" creationId="{53F848E5-C847-4C2A-92EE-1EF78B6337F6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32" creationId="{6A87374F-19EB-41DA-8CA3-59CAFB2CFDF6}"/>
          </ac:spMkLst>
        </pc:spChg>
        <pc:spChg chg="del">
          <ac:chgData name="NGUYEN PHAM ANH THU" userId="baf72463-252b-4d5f-a6ca-5a6327a9888d" providerId="ADAL" clId="{539E7F45-CF68-495B-B403-54B5CBFD2C93}" dt="2022-04-15T04:16:24.881" v="672" actId="478"/>
          <ac:spMkLst>
            <pc:docMk/>
            <pc:sldMk cId="2868582937" sldId="297"/>
            <ac:spMk id="37" creationId="{820D252A-9021-46F3-A1B2-3BCE9A90685D}"/>
          </ac:spMkLst>
        </pc:spChg>
        <pc:spChg chg="del">
          <ac:chgData name="NGUYEN PHAM ANH THU" userId="baf72463-252b-4d5f-a6ca-5a6327a9888d" providerId="ADAL" clId="{539E7F45-CF68-495B-B403-54B5CBFD2C93}" dt="2022-04-15T04:16:24.881" v="672" actId="478"/>
          <ac:spMkLst>
            <pc:docMk/>
            <pc:sldMk cId="2868582937" sldId="297"/>
            <ac:spMk id="42" creationId="{FEFC6A32-1C55-447A-9F3E-A62F310BA700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6" creationId="{2F1C6371-24EC-4B8C-B8F8-C91A35B2589A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7" creationId="{FD038230-7BC1-459A-A58D-70BF09FDFD37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8" creationId="{A2DC4929-A34E-47FC-A81F-9939DA1D6AFE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49" creationId="{222BC459-5AD4-450B-B270-7424FEB586E4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3" creationId="{C9CFA8BA-9B5C-4A03-8EF6-53D2E02A97E3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4" creationId="{3B7F16FA-D035-4C2D-A54F-5CD294B51F90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5" creationId="{E75CC72A-78A8-4BD8-9BAE-150523D23524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6" creationId="{0BB020C9-10D7-4C4F-A71C-17817BDE9F07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57" creationId="{351882DB-CDC7-42B0-9368-EA5EAD82FE30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1" creationId="{119F56D1-2DF8-4CDD-A482-9791BA31C167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2" creationId="{F0174C29-C393-4A08-8824-2081F85C825F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4" creationId="{E867004A-9510-4D82-9537-B57405245661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5" creationId="{9E798DE2-166B-4994-8FFD-8578496793A3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6" creationId="{C8EE9A9B-61AC-49E6-8B58-DA2FBD013004}"/>
          </ac:spMkLst>
        </pc:spChg>
        <pc:grpChg chg="add mod">
          <ac:chgData name="NGUYEN PHAM ANH THU" userId="baf72463-252b-4d5f-a6ca-5a6327a9888d" providerId="ADAL" clId="{539E7F45-CF68-495B-B403-54B5CBFD2C93}" dt="2022-04-15T04:23:25.403" v="839" actId="14100"/>
          <ac:grpSpMkLst>
            <pc:docMk/>
            <pc:sldMk cId="2868582937" sldId="297"/>
            <ac:grpSpMk id="25" creationId="{405E9320-BBBC-4528-9FD6-9AFF7A3E4F99}"/>
          </ac:grpSpMkLst>
        </pc:grpChg>
        <pc:grpChg chg="del">
          <ac:chgData name="NGUYEN PHAM ANH THU" userId="baf72463-252b-4d5f-a6ca-5a6327a9888d" providerId="ADAL" clId="{539E7F45-CF68-495B-B403-54B5CBFD2C93}" dt="2022-04-15T04:16:24.881" v="672" actId="478"/>
          <ac:grpSpMkLst>
            <pc:docMk/>
            <pc:sldMk cId="2868582937" sldId="297"/>
            <ac:grpSpMk id="33" creationId="{E9800782-15EE-4F35-A376-C2E0CA30FF62}"/>
          </ac:grpSpMkLst>
        </pc:grpChg>
        <pc:grpChg chg="del">
          <ac:chgData name="NGUYEN PHAM ANH THU" userId="baf72463-252b-4d5f-a6ca-5a6327a9888d" providerId="ADAL" clId="{539E7F45-CF68-495B-B403-54B5CBFD2C93}" dt="2022-04-15T04:16:24.881" v="672" actId="478"/>
          <ac:grpSpMkLst>
            <pc:docMk/>
            <pc:sldMk cId="2868582937" sldId="297"/>
            <ac:grpSpMk id="38" creationId="{089BA3FB-2396-4921-A4B4-E381F6F91876}"/>
          </ac:grpSpMkLst>
        </pc:grpChg>
        <pc:grpChg chg="add del mod">
          <ac:chgData name="NGUYEN PHAM ANH THU" userId="baf72463-252b-4d5f-a6ca-5a6327a9888d" providerId="ADAL" clId="{539E7F45-CF68-495B-B403-54B5CBFD2C93}" dt="2022-04-15T04:21:03.568" v="816" actId="478"/>
          <ac:grpSpMkLst>
            <pc:docMk/>
            <pc:sldMk cId="2868582937" sldId="297"/>
            <ac:grpSpMk id="43" creationId="{240780EA-2726-4DB9-8B62-1B7FB33B63CE}"/>
          </ac:grpSpMkLst>
        </pc:grpChg>
        <pc:grpChg chg="add del mod">
          <ac:chgData name="NGUYEN PHAM ANH THU" userId="baf72463-252b-4d5f-a6ca-5a6327a9888d" providerId="ADAL" clId="{539E7F45-CF68-495B-B403-54B5CBFD2C93}" dt="2022-04-15T04:22:43.509" v="828" actId="478"/>
          <ac:grpSpMkLst>
            <pc:docMk/>
            <pc:sldMk cId="2868582937" sldId="297"/>
            <ac:grpSpMk id="50" creationId="{4F08C794-C088-4789-B6E3-EA473E753790}"/>
          </ac:grpSpMkLst>
        </pc:grpChg>
        <pc:grpChg chg="add del mod">
          <ac:chgData name="NGUYEN PHAM ANH THU" userId="baf72463-252b-4d5f-a6ca-5a6327a9888d" providerId="ADAL" clId="{539E7F45-CF68-495B-B403-54B5CBFD2C93}" dt="2022-04-15T04:23:05.659" v="835" actId="478"/>
          <ac:grpSpMkLst>
            <pc:docMk/>
            <pc:sldMk cId="2868582937" sldId="297"/>
            <ac:grpSpMk id="58" creationId="{720EE496-1EB5-4452-A78A-92C9D665542E}"/>
          </ac:grpSpMkLst>
        </pc:grpChg>
        <pc:picChg chg="mod">
          <ac:chgData name="NGUYEN PHAM ANH THU" userId="baf72463-252b-4d5f-a6ca-5a6327a9888d" providerId="ADAL" clId="{539E7F45-CF68-495B-B403-54B5CBFD2C93}" dt="2022-04-15T04:19:38.096" v="802" actId="1076"/>
          <ac:picMkLst>
            <pc:docMk/>
            <pc:sldMk cId="2868582937" sldId="297"/>
            <ac:picMk id="14" creationId="{00000000-0000-0000-0000-000000000000}"/>
          </ac:picMkLst>
        </pc:picChg>
        <pc:cxnChg chg="mod">
          <ac:chgData name="NGUYEN PHAM ANH THU" userId="baf72463-252b-4d5f-a6ca-5a6327a9888d" providerId="ADAL" clId="{539E7F45-CF68-495B-B403-54B5CBFD2C93}" dt="2022-04-15T04:23:54.323" v="844" actId="14100"/>
          <ac:cxnSpMkLst>
            <pc:docMk/>
            <pc:sldMk cId="2868582937" sldId="297"/>
            <ac:cxnSpMk id="28" creationId="{02DD9CF3-AACF-42E3-B789-95B1DFF03A5D}"/>
          </ac:cxnSpMkLst>
        </pc:cxnChg>
        <pc:cxnChg chg="mod">
          <ac:chgData name="NGUYEN PHAM ANH THU" userId="baf72463-252b-4d5f-a6ca-5a6327a9888d" providerId="ADAL" clId="{539E7F45-CF68-495B-B403-54B5CBFD2C93}" dt="2022-04-15T04:20:59.092" v="814"/>
          <ac:cxnSpMkLst>
            <pc:docMk/>
            <pc:sldMk cId="2868582937" sldId="297"/>
            <ac:cxnSpMk id="44" creationId="{1146E788-5042-4942-ABD8-CE87C22B5524}"/>
          </ac:cxnSpMkLst>
        </pc:cxnChg>
        <pc:cxnChg chg="mod">
          <ac:chgData name="NGUYEN PHAM ANH THU" userId="baf72463-252b-4d5f-a6ca-5a6327a9888d" providerId="ADAL" clId="{539E7F45-CF68-495B-B403-54B5CBFD2C93}" dt="2022-04-15T04:20:59.092" v="814"/>
          <ac:cxnSpMkLst>
            <pc:docMk/>
            <pc:sldMk cId="2868582937" sldId="297"/>
            <ac:cxnSpMk id="45" creationId="{ACA6972C-AAFB-40CC-988F-7A200A78EC2F}"/>
          </ac:cxnSpMkLst>
        </pc:cxnChg>
        <pc:cxnChg chg="mod">
          <ac:chgData name="NGUYEN PHAM ANH THU" userId="baf72463-252b-4d5f-a6ca-5a6327a9888d" providerId="ADAL" clId="{539E7F45-CF68-495B-B403-54B5CBFD2C93}" dt="2022-04-15T04:21:11.068" v="817"/>
          <ac:cxnSpMkLst>
            <pc:docMk/>
            <pc:sldMk cId="2868582937" sldId="297"/>
            <ac:cxnSpMk id="51" creationId="{1FA07DB4-55D7-4540-8FBA-3E740DC72394}"/>
          </ac:cxnSpMkLst>
        </pc:cxnChg>
        <pc:cxnChg chg="mod">
          <ac:chgData name="NGUYEN PHAM ANH THU" userId="baf72463-252b-4d5f-a6ca-5a6327a9888d" providerId="ADAL" clId="{539E7F45-CF68-495B-B403-54B5CBFD2C93}" dt="2022-04-15T04:21:11.068" v="817"/>
          <ac:cxnSpMkLst>
            <pc:docMk/>
            <pc:sldMk cId="2868582937" sldId="297"/>
            <ac:cxnSpMk id="52" creationId="{E71F570B-4ABD-49E5-B9CC-9AD9EF5172CB}"/>
          </ac:cxnSpMkLst>
        </pc:cxnChg>
        <pc:cxnChg chg="mod">
          <ac:chgData name="NGUYEN PHAM ANH THU" userId="baf72463-252b-4d5f-a6ca-5a6327a9888d" providerId="ADAL" clId="{539E7F45-CF68-495B-B403-54B5CBFD2C93}" dt="2022-04-15T04:22:44.585" v="829"/>
          <ac:cxnSpMkLst>
            <pc:docMk/>
            <pc:sldMk cId="2868582937" sldId="297"/>
            <ac:cxnSpMk id="59" creationId="{870965C8-DE91-4EFF-A830-A72369ECA9B1}"/>
          </ac:cxnSpMkLst>
        </pc:cxnChg>
        <pc:cxnChg chg="mod">
          <ac:chgData name="NGUYEN PHAM ANH THU" userId="baf72463-252b-4d5f-a6ca-5a6327a9888d" providerId="ADAL" clId="{539E7F45-CF68-495B-B403-54B5CBFD2C93}" dt="2022-04-15T04:22:44.585" v="829"/>
          <ac:cxnSpMkLst>
            <pc:docMk/>
            <pc:sldMk cId="2868582937" sldId="297"/>
            <ac:cxnSpMk id="60" creationId="{A3F2DBCE-198D-4FBE-A5CE-E82415A78693}"/>
          </ac:cxnSpMkLst>
        </pc:cxnChg>
        <pc:cxnChg chg="add del mod">
          <ac:chgData name="NGUYEN PHAM ANH THU" userId="baf72463-252b-4d5f-a6ca-5a6327a9888d" providerId="ADAL" clId="{539E7F45-CF68-495B-B403-54B5CBFD2C93}" dt="2022-04-15T04:23:05.659" v="835" actId="478"/>
          <ac:cxnSpMkLst>
            <pc:docMk/>
            <pc:sldMk cId="2868582937" sldId="297"/>
            <ac:cxnSpMk id="63" creationId="{C9E0DD0E-5964-4974-96DA-D1D85B6FED28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8:42.697" v="1642"/>
        <pc:sldMkLst>
          <pc:docMk/>
          <pc:sldMk cId="1344558168" sldId="298"/>
        </pc:sldMkLst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21" creationId="{F63EDA68-4E8E-4C32-AAD0-9E75856DCC00}"/>
          </ac:spMkLst>
        </pc:spChg>
        <pc:spChg chg="del">
          <ac:chgData name="NGUYEN PHAM ANH THU" userId="baf72463-252b-4d5f-a6ca-5a6327a9888d" providerId="ADAL" clId="{539E7F45-CF68-495B-B403-54B5CBFD2C93}" dt="2022-04-15T04:24:13.642" v="847" actId="478"/>
          <ac:spMkLst>
            <pc:docMk/>
            <pc:sldMk cId="1344558168" sldId="298"/>
            <ac:spMk id="29" creationId="{F98D19DF-E3F0-4C0A-BA72-D7C352F4A323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0" creationId="{B89531B9-BD22-44C9-84A1-D877D63BFD2A}"/>
          </ac:spMkLst>
        </pc:spChg>
        <pc:spChg chg="del">
          <ac:chgData name="NGUYEN PHAM ANH THU" userId="baf72463-252b-4d5f-a6ca-5a6327a9888d" providerId="ADAL" clId="{539E7F45-CF68-495B-B403-54B5CBFD2C93}" dt="2022-04-15T04:24:13.642" v="847" actId="478"/>
          <ac:spMkLst>
            <pc:docMk/>
            <pc:sldMk cId="1344558168" sldId="298"/>
            <ac:spMk id="31" creationId="{53F848E5-C847-4C2A-92EE-1EF78B6337F6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2" creationId="{0114F4AC-6E10-41DE-B23F-02F37D951E60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4" creationId="{95B022DA-051B-4701-A66E-589688BCDD52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5" creationId="{9347FBCD-1631-49CA-AA8D-2F2785BEF405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6" creationId="{A13409D0-8BCE-4EB9-B050-5E4CD8D0BFC1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7" creationId="{2E539036-8BCB-4F34-B590-4E41EEA07FFF}"/>
          </ac:spMkLst>
        </pc:spChg>
        <pc:grpChg chg="mod">
          <ac:chgData name="NGUYEN PHAM ANH THU" userId="baf72463-252b-4d5f-a6ca-5a6327a9888d" providerId="ADAL" clId="{539E7F45-CF68-495B-B403-54B5CBFD2C93}" dt="2022-04-15T04:25:25.846" v="868" actId="1076"/>
          <ac:grpSpMkLst>
            <pc:docMk/>
            <pc:sldMk cId="1344558168" sldId="298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4:29:30.258" v="912" actId="1076"/>
          <ac:grpSpMkLst>
            <pc:docMk/>
            <pc:sldMk cId="1344558168" sldId="298"/>
            <ac:grpSpMk id="22" creationId="{3274F15B-5994-4DA2-9DF1-24F94E58EF39}"/>
          </ac:grpSpMkLst>
        </pc:grpChg>
        <pc:grpChg chg="del">
          <ac:chgData name="NGUYEN PHAM ANH THU" userId="baf72463-252b-4d5f-a6ca-5a6327a9888d" providerId="ADAL" clId="{539E7F45-CF68-495B-B403-54B5CBFD2C93}" dt="2022-04-15T04:24:13.642" v="847" actId="478"/>
          <ac:grpSpMkLst>
            <pc:docMk/>
            <pc:sldMk cId="1344558168" sldId="298"/>
            <ac:grpSpMk id="25" creationId="{405E9320-BBBC-4528-9FD6-9AFF7A3E4F99}"/>
          </ac:grpSpMkLst>
        </pc:grpChg>
        <pc:cxnChg chg="mod">
          <ac:chgData name="NGUYEN PHAM ANH THU" userId="baf72463-252b-4d5f-a6ca-5a6327a9888d" providerId="ADAL" clId="{539E7F45-CF68-495B-B403-54B5CBFD2C93}" dt="2022-04-15T04:24:55.372" v="859" actId="1582"/>
          <ac:cxnSpMkLst>
            <pc:docMk/>
            <pc:sldMk cId="1344558168" sldId="298"/>
            <ac:cxnSpMk id="23" creationId="{5EBE6834-BE7B-49D8-8717-EE823BAAB355}"/>
          </ac:cxnSpMkLst>
        </pc:cxnChg>
        <pc:cxnChg chg="mod">
          <ac:chgData name="NGUYEN PHAM ANH THU" userId="baf72463-252b-4d5f-a6ca-5a6327a9888d" providerId="ADAL" clId="{539E7F45-CF68-495B-B403-54B5CBFD2C93}" dt="2022-04-15T04:26:39.777" v="885" actId="14100"/>
          <ac:cxnSpMkLst>
            <pc:docMk/>
            <pc:sldMk cId="1344558168" sldId="298"/>
            <ac:cxnSpMk id="24" creationId="{1739E165-A7A0-4E20-B52A-0800B8F99504}"/>
          </ac:cxnSpMkLst>
        </pc:cxnChg>
        <pc:cxnChg chg="add mod">
          <ac:chgData name="NGUYEN PHAM ANH THU" userId="baf72463-252b-4d5f-a6ca-5a6327a9888d" providerId="ADAL" clId="{539E7F45-CF68-495B-B403-54B5CBFD2C93}" dt="2022-04-15T04:29:30.258" v="912" actId="1076"/>
          <ac:cxnSpMkLst>
            <pc:docMk/>
            <pc:sldMk cId="1344558168" sldId="298"/>
            <ac:cxnSpMk id="33" creationId="{043CB673-211F-48AE-B2A9-81F6AC5C349C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9:17.380" v="1651"/>
        <pc:sldMkLst>
          <pc:docMk/>
          <pc:sldMk cId="3545885891" sldId="299"/>
        </pc:sldMkLst>
        <pc:spChg chg="mod">
          <ac:chgData name="NGUYEN PHAM ANH THU" userId="baf72463-252b-4d5f-a6ca-5a6327a9888d" providerId="ADAL" clId="{539E7F45-CF68-495B-B403-54B5CBFD2C93}" dt="2022-04-15T04:29:44.978" v="915" actId="20577"/>
          <ac:spMkLst>
            <pc:docMk/>
            <pc:sldMk cId="3545885891" sldId="299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21" creationId="{F63EDA68-4E8E-4C32-AAD0-9E75856DCC00}"/>
          </ac:spMkLst>
        </pc:spChg>
        <pc:spChg chg="mod">
          <ac:chgData name="NGUYEN PHAM ANH THU" userId="baf72463-252b-4d5f-a6ca-5a6327a9888d" providerId="ADAL" clId="{539E7F45-CF68-495B-B403-54B5CBFD2C93}" dt="2022-04-15T04:32:39.042" v="975" actId="14100"/>
          <ac:spMkLst>
            <pc:docMk/>
            <pc:sldMk cId="3545885891" sldId="299"/>
            <ac:spMk id="27" creationId="{F40ECDBD-3F6F-4269-BE43-E0799D0A5290}"/>
          </ac:spMkLst>
        </pc:spChg>
        <pc:spChg chg="mod">
          <ac:chgData name="NGUYEN PHAM ANH THU" userId="baf72463-252b-4d5f-a6ca-5a6327a9888d" providerId="ADAL" clId="{539E7F45-CF68-495B-B403-54B5CBFD2C93}" dt="2022-04-15T04:33:06.369" v="982" actId="1076"/>
          <ac:spMkLst>
            <pc:docMk/>
            <pc:sldMk cId="3545885891" sldId="299"/>
            <ac:spMk id="28" creationId="{09EF435B-3F7E-4CA4-A8BB-FB35B5B90738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0" creationId="{B89531B9-BD22-44C9-84A1-D877D63BFD2A}"/>
          </ac:spMkLst>
        </pc:spChg>
        <pc:spChg chg="add mod">
          <ac:chgData name="NGUYEN PHAM ANH THU" userId="baf72463-252b-4d5f-a6ca-5a6327a9888d" providerId="ADAL" clId="{539E7F45-CF68-495B-B403-54B5CBFD2C93}" dt="2022-04-15T04:32:52.717" v="980" actId="1037"/>
          <ac:spMkLst>
            <pc:docMk/>
            <pc:sldMk cId="3545885891" sldId="299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2" creationId="{0114F4AC-6E10-41DE-B23F-02F37D951E60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4" creationId="{95B022DA-051B-4701-A66E-589688BCDD52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5" creationId="{9347FBCD-1631-49CA-AA8D-2F2785BEF405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6" creationId="{A13409D0-8BCE-4EB9-B050-5E4CD8D0BFC1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7" creationId="{2E539036-8BCB-4F34-B590-4E41EEA07FFF}"/>
          </ac:spMkLst>
        </pc:spChg>
        <pc:spChg chg="add mod">
          <ac:chgData name="NGUYEN PHAM ANH THU" userId="baf72463-252b-4d5f-a6ca-5a6327a9888d" providerId="ADAL" clId="{539E7F45-CF68-495B-B403-54B5CBFD2C93}" dt="2022-04-15T07:09:09.478" v="1648" actId="164"/>
          <ac:spMkLst>
            <pc:docMk/>
            <pc:sldMk cId="3545885891" sldId="299"/>
            <ac:spMk id="38" creationId="{BA0A49D8-7D69-4EB3-82CC-CD833B0EF3AD}"/>
          </ac:spMkLst>
        </pc:spChg>
        <pc:spChg chg="add mod">
          <ac:chgData name="NGUYEN PHAM ANH THU" userId="baf72463-252b-4d5f-a6ca-5a6327a9888d" providerId="ADAL" clId="{539E7F45-CF68-495B-B403-54B5CBFD2C93}" dt="2022-04-15T04:36:21.183" v="1047" actId="1076"/>
          <ac:spMkLst>
            <pc:docMk/>
            <pc:sldMk cId="3545885891" sldId="299"/>
            <ac:spMk id="42" creationId="{9FBA08C7-A7D5-4062-81D3-A0D0434E0EF4}"/>
          </ac:spMkLst>
        </pc:spChg>
        <pc:spChg chg="add mod">
          <ac:chgData name="NGUYEN PHAM ANH THU" userId="baf72463-252b-4d5f-a6ca-5a6327a9888d" providerId="ADAL" clId="{539E7F45-CF68-495B-B403-54B5CBFD2C93}" dt="2022-04-15T04:38:07.220" v="1077" actId="20577"/>
          <ac:spMkLst>
            <pc:docMk/>
            <pc:sldMk cId="3545885891" sldId="299"/>
            <ac:spMk id="43" creationId="{6B5266C6-4546-4202-AE5A-29AD240553A5}"/>
          </ac:spMkLst>
        </pc:spChg>
        <pc:spChg chg="add mod">
          <ac:chgData name="NGUYEN PHAM ANH THU" userId="baf72463-252b-4d5f-a6ca-5a6327a9888d" providerId="ADAL" clId="{539E7F45-CF68-495B-B403-54B5CBFD2C93}" dt="2022-04-15T07:09:09.478" v="1648" actId="164"/>
          <ac:spMkLst>
            <pc:docMk/>
            <pc:sldMk cId="3545885891" sldId="299"/>
            <ac:spMk id="44" creationId="{8F7FF907-442D-4F2F-B1CC-881A1E9930D8}"/>
          </ac:spMkLst>
        </pc:spChg>
        <pc:grpChg chg="mod">
          <ac:chgData name="NGUYEN PHAM ANH THU" userId="baf72463-252b-4d5f-a6ca-5a6327a9888d" providerId="ADAL" clId="{539E7F45-CF68-495B-B403-54B5CBFD2C93}" dt="2022-04-15T04:35:10.677" v="1024" actId="1076"/>
          <ac:grpSpMkLst>
            <pc:docMk/>
            <pc:sldMk cId="3545885891" sldId="299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7:09:09.478" v="1648" actId="164"/>
          <ac:grpSpMkLst>
            <pc:docMk/>
            <pc:sldMk cId="3545885891" sldId="299"/>
            <ac:grpSpMk id="3" creationId="{23A0E3EF-1313-4B60-AD1D-BA7AD08151F5}"/>
          </ac:grpSpMkLst>
        </pc:grpChg>
        <pc:grpChg chg="del">
          <ac:chgData name="NGUYEN PHAM ANH THU" userId="baf72463-252b-4d5f-a6ca-5a6327a9888d" providerId="ADAL" clId="{539E7F45-CF68-495B-B403-54B5CBFD2C93}" dt="2022-04-15T04:29:50.602" v="916" actId="478"/>
          <ac:grpSpMkLst>
            <pc:docMk/>
            <pc:sldMk cId="3545885891" sldId="299"/>
            <ac:grpSpMk id="22" creationId="{3274F15B-5994-4DA2-9DF1-24F94E58EF39}"/>
          </ac:grpSpMkLst>
        </pc:grpChg>
        <pc:grpChg chg="add mod">
          <ac:chgData name="NGUYEN PHAM ANH THU" userId="baf72463-252b-4d5f-a6ca-5a6327a9888d" providerId="ADAL" clId="{539E7F45-CF68-495B-B403-54B5CBFD2C93}" dt="2022-04-15T04:30:28.234" v="921" actId="1076"/>
          <ac:grpSpMkLst>
            <pc:docMk/>
            <pc:sldMk cId="3545885891" sldId="299"/>
            <ac:grpSpMk id="26" creationId="{F594BB8B-7E5D-4B48-9DA3-4CD65A77EFE5}"/>
          </ac:grpSpMkLst>
        </pc:grpChg>
        <pc:grpChg chg="add mod">
          <ac:chgData name="NGUYEN PHAM ANH THU" userId="baf72463-252b-4d5f-a6ca-5a6327a9888d" providerId="ADAL" clId="{539E7F45-CF68-495B-B403-54B5CBFD2C93}" dt="2022-04-15T07:09:09.478" v="1648" actId="164"/>
          <ac:grpSpMkLst>
            <pc:docMk/>
            <pc:sldMk cId="3545885891" sldId="299"/>
            <ac:grpSpMk id="39" creationId="{A5330502-57CD-42CC-810C-6B0B98B6D588}"/>
          </ac:grpSpMkLst>
        </pc:grpChg>
        <pc:cxnChg chg="mod">
          <ac:chgData name="NGUYEN PHAM ANH THU" userId="baf72463-252b-4d5f-a6ca-5a6327a9888d" providerId="ADAL" clId="{539E7F45-CF68-495B-B403-54B5CBFD2C93}" dt="2022-04-15T04:33:01.090" v="981" actId="14100"/>
          <ac:cxnSpMkLst>
            <pc:docMk/>
            <pc:sldMk cId="3545885891" sldId="299"/>
            <ac:cxnSpMk id="29" creationId="{40013808-3DB9-47AE-9F96-ED2606B377EA}"/>
          </ac:cxnSpMkLst>
        </pc:cxnChg>
        <pc:cxnChg chg="del">
          <ac:chgData name="NGUYEN PHAM ANH THU" userId="baf72463-252b-4d5f-a6ca-5a6327a9888d" providerId="ADAL" clId="{539E7F45-CF68-495B-B403-54B5CBFD2C93}" dt="2022-04-15T04:29:50.602" v="916" actId="478"/>
          <ac:cxnSpMkLst>
            <pc:docMk/>
            <pc:sldMk cId="3545885891" sldId="299"/>
            <ac:cxnSpMk id="33" creationId="{043CB673-211F-48AE-B2A9-81F6AC5C349C}"/>
          </ac:cxnSpMkLst>
        </pc:cxnChg>
        <pc:cxnChg chg="mod">
          <ac:chgData name="NGUYEN PHAM ANH THU" userId="baf72463-252b-4d5f-a6ca-5a6327a9888d" providerId="ADAL" clId="{539E7F45-CF68-495B-B403-54B5CBFD2C93}" dt="2022-04-15T04:35:07.292" v="1022" actId="1582"/>
          <ac:cxnSpMkLst>
            <pc:docMk/>
            <pc:sldMk cId="3545885891" sldId="299"/>
            <ac:cxnSpMk id="40" creationId="{3BE1655A-16D2-497B-BE24-3F875DB60632}"/>
          </ac:cxnSpMkLst>
        </pc:cxnChg>
        <pc:cxnChg chg="mod">
          <ac:chgData name="NGUYEN PHAM ANH THU" userId="baf72463-252b-4d5f-a6ca-5a6327a9888d" providerId="ADAL" clId="{539E7F45-CF68-495B-B403-54B5CBFD2C93}" dt="2022-04-15T04:36:11.985" v="1044" actId="14100"/>
          <ac:cxnSpMkLst>
            <pc:docMk/>
            <pc:sldMk cId="3545885891" sldId="299"/>
            <ac:cxnSpMk id="41" creationId="{A3707D37-705C-4FA6-B763-AD8F1226B29A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9:46.312" v="1655"/>
        <pc:sldMkLst>
          <pc:docMk/>
          <pc:sldMk cId="1983991821" sldId="300"/>
        </pc:sldMkLst>
        <pc:spChg chg="del mod">
          <ac:chgData name="NGUYEN PHAM ANH THU" userId="baf72463-252b-4d5f-a6ca-5a6327a9888d" providerId="ADAL" clId="{539E7F45-CF68-495B-B403-54B5CBFD2C93}" dt="2022-04-15T04:40:31.409" v="1102" actId="478"/>
          <ac:spMkLst>
            <pc:docMk/>
            <pc:sldMk cId="1983991821" sldId="300"/>
            <ac:spMk id="4" creationId="{7867F948-F490-4D27-B481-3531FBA4E016}"/>
          </ac:spMkLst>
        </pc:spChg>
        <pc:spChg chg="add mod">
          <ac:chgData name="NGUYEN PHAM ANH THU" userId="baf72463-252b-4d5f-a6ca-5a6327a9888d" providerId="ADAL" clId="{539E7F45-CF68-495B-B403-54B5CBFD2C93}" dt="2022-04-15T04:44:36.848" v="1278" actId="1076"/>
          <ac:spMkLst>
            <pc:docMk/>
            <pc:sldMk cId="1983991821" sldId="300"/>
            <ac:spMk id="5" creationId="{A7F1F00F-E0AD-419F-98D9-0F963A9C8EAC}"/>
          </ac:spMkLst>
        </pc:spChg>
        <pc:spChg chg="mod">
          <ac:chgData name="NGUYEN PHAM ANH THU" userId="baf72463-252b-4d5f-a6ca-5a6327a9888d" providerId="ADAL" clId="{539E7F45-CF68-495B-B403-54B5CBFD2C93}" dt="2022-04-15T04:44:31.783" v="1277" actId="14100"/>
          <ac:spMkLst>
            <pc:docMk/>
            <pc:sldMk cId="1983991821" sldId="300"/>
            <ac:spMk id="10" creationId="{00000000-0000-0000-0000-000000000000}"/>
          </ac:spMkLst>
        </pc:spChg>
        <pc:spChg chg="mod">
          <ac:chgData name="NGUYEN PHAM ANH THU" userId="baf72463-252b-4d5f-a6ca-5a6327a9888d" providerId="ADAL" clId="{539E7F45-CF68-495B-B403-54B5CBFD2C93}" dt="2022-04-15T04:40:06.127" v="1096" actId="14100"/>
          <ac:spMkLst>
            <pc:docMk/>
            <pc:sldMk cId="1983991821" sldId="300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7:09:35.968" v="1653" actId="1076"/>
          <ac:spMkLst>
            <pc:docMk/>
            <pc:sldMk cId="1983991821" sldId="300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4:38:42.770" v="1079" actId="20577"/>
          <ac:spMkLst>
            <pc:docMk/>
            <pc:sldMk cId="1983991821" sldId="300"/>
            <ac:spMk id="17" creationId="{541D1ABD-5B50-4D78-A9D9-04C8F8F31737}"/>
          </ac:spMkLst>
        </pc:spChg>
        <pc:spChg chg="add mod">
          <ac:chgData name="NGUYEN PHAM ANH THU" userId="baf72463-252b-4d5f-a6ca-5a6327a9888d" providerId="ADAL" clId="{539E7F45-CF68-495B-B403-54B5CBFD2C93}" dt="2022-04-15T04:44:26.464" v="1276" actId="1076"/>
          <ac:spMkLst>
            <pc:docMk/>
            <pc:sldMk cId="1983991821" sldId="300"/>
            <ac:spMk id="30" creationId="{6588D07F-D496-4A03-BFC3-D4850CF424EF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38" creationId="{BA0A49D8-7D69-4EB3-82CC-CD833B0EF3AD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2" creationId="{9FBA08C7-A7D5-4062-81D3-A0D0434E0EF4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3" creationId="{6B5266C6-4546-4202-AE5A-29AD240553A5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4" creationId="{8F7FF907-442D-4F2F-B1CC-881A1E9930D8}"/>
          </ac:spMkLst>
        </pc:spChg>
        <pc:grpChg chg="mod">
          <ac:chgData name="NGUYEN PHAM ANH THU" userId="baf72463-252b-4d5f-a6ca-5a6327a9888d" providerId="ADAL" clId="{539E7F45-CF68-495B-B403-54B5CBFD2C93}" dt="2022-04-15T04:40:29.161" v="1101" actId="1076"/>
          <ac:grpSpMkLst>
            <pc:docMk/>
            <pc:sldMk cId="1983991821" sldId="300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4:40:02.369" v="1095" actId="1076"/>
          <ac:grpSpMkLst>
            <pc:docMk/>
            <pc:sldMk cId="1983991821" sldId="300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4:39:41.649" v="1091" actId="478"/>
          <ac:grpSpMkLst>
            <pc:docMk/>
            <pc:sldMk cId="1983991821" sldId="300"/>
            <ac:grpSpMk id="26" creationId="{F594BB8B-7E5D-4B48-9DA3-4CD65A77EFE5}"/>
          </ac:grpSpMkLst>
        </pc:grpChg>
        <pc:grpChg chg="del">
          <ac:chgData name="NGUYEN PHAM ANH THU" userId="baf72463-252b-4d5f-a6ca-5a6327a9888d" providerId="ADAL" clId="{539E7F45-CF68-495B-B403-54B5CBFD2C93}" dt="2022-04-15T04:39:41.649" v="1091" actId="478"/>
          <ac:grpSpMkLst>
            <pc:docMk/>
            <pc:sldMk cId="1983991821" sldId="300"/>
            <ac:grpSpMk id="39" creationId="{A5330502-57CD-42CC-810C-6B0B98B6D588}"/>
          </ac:grpSpMkLst>
        </pc:grpChg>
        <pc:picChg chg="del">
          <ac:chgData name="NGUYEN PHAM ANH THU" userId="baf72463-252b-4d5f-a6ca-5a6327a9888d" providerId="ADAL" clId="{539E7F45-CF68-495B-B403-54B5CBFD2C93}" dt="2022-04-15T04:38:56.243" v="1083" actId="478"/>
          <ac:picMkLst>
            <pc:docMk/>
            <pc:sldMk cId="1983991821" sldId="300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539E7F45-CF68-495B-B403-54B5CBFD2C93}" dt="2022-04-15T04:38:57.977" v="1084" actId="478"/>
          <ac:picMkLst>
            <pc:docMk/>
            <pc:sldMk cId="1983991821" sldId="300"/>
            <ac:picMk id="14" creationId="{00000000-0000-0000-0000-000000000000}"/>
          </ac:picMkLst>
        </pc:picChg>
        <pc:picChg chg="add mod">
          <ac:chgData name="NGUYEN PHAM ANH THU" userId="baf72463-252b-4d5f-a6ca-5a6327a9888d" providerId="ADAL" clId="{539E7F45-CF68-495B-B403-54B5CBFD2C93}" dt="2022-04-15T04:44:55.783" v="1282" actId="1076"/>
          <ac:picMkLst>
            <pc:docMk/>
            <pc:sldMk cId="1983991821" sldId="300"/>
            <ac:picMk id="32" creationId="{11E454D1-3998-4A02-90C1-CFA83B05C71E}"/>
          </ac:picMkLst>
        </pc:picChg>
        <pc:picChg chg="del">
          <ac:chgData name="NGUYEN PHAM ANH THU" userId="baf72463-252b-4d5f-a6ca-5a6327a9888d" providerId="ADAL" clId="{539E7F45-CF68-495B-B403-54B5CBFD2C93}" dt="2022-04-15T04:40:24.625" v="1100" actId="478"/>
          <ac:picMkLst>
            <pc:docMk/>
            <pc:sldMk cId="1983991821" sldId="300"/>
            <ac:picMk id="67" creationId="{00000000-0000-0000-0000-000000000000}"/>
          </ac:picMkLst>
        </pc:picChg>
      </pc:sldChg>
      <pc:sldChg chg="addSp delSp modSp add mod modAnim">
        <pc:chgData name="NGUYEN PHAM ANH THU" userId="baf72463-252b-4d5f-a6ca-5a6327a9888d" providerId="ADAL" clId="{539E7F45-CF68-495B-B403-54B5CBFD2C93}" dt="2022-04-15T07:09:57.289" v="1657"/>
        <pc:sldMkLst>
          <pc:docMk/>
          <pc:sldMk cId="2267948228" sldId="301"/>
        </pc:sldMkLst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3" creationId="{F17060D7-34B4-43C8-A613-08B6DEEA5A81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4" creationId="{415944EF-7AD3-41D3-A04D-C358811D946E}"/>
          </ac:spMkLst>
        </pc:spChg>
        <pc:spChg chg="mod">
          <ac:chgData name="NGUYEN PHAM ANH THU" userId="baf72463-252b-4d5f-a6ca-5a6327a9888d" providerId="ADAL" clId="{539E7F45-CF68-495B-B403-54B5CBFD2C93}" dt="2022-04-15T05:55:48.587" v="1388" actId="1036"/>
          <ac:spMkLst>
            <pc:docMk/>
            <pc:sldMk cId="2267948228" sldId="301"/>
            <ac:spMk id="5" creationId="{A7F1F00F-E0AD-419F-98D9-0F963A9C8EAC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6" creationId="{B4973463-8CCA-489D-9DC8-D540B338BB5C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7" creationId="{7ADB2B66-8F71-4305-ABFA-6A968046F9E0}"/>
          </ac:spMkLst>
        </pc:spChg>
        <pc:spChg chg="mod">
          <ac:chgData name="NGUYEN PHAM ANH THU" userId="baf72463-252b-4d5f-a6ca-5a6327a9888d" providerId="ADAL" clId="{539E7F45-CF68-495B-B403-54B5CBFD2C93}" dt="2022-04-15T05:53:48.595" v="1376" actId="14100"/>
          <ac:spMkLst>
            <pc:docMk/>
            <pc:sldMk cId="2267948228" sldId="301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5:53:44.217" v="1375" actId="404"/>
          <ac:spMkLst>
            <pc:docMk/>
            <pc:sldMk cId="2267948228" sldId="301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4:46:33.160" v="1291" actId="20577"/>
          <ac:spMkLst>
            <pc:docMk/>
            <pc:sldMk cId="2267948228" sldId="301"/>
            <ac:spMk id="17" creationId="{541D1ABD-5B50-4D78-A9D9-04C8F8F31737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18" creationId="{45D7C60A-2A7D-40F0-93E0-FA1CD02BC565}"/>
          </ac:spMkLst>
        </pc:spChg>
        <pc:spChg chg="del">
          <ac:chgData name="NGUYEN PHAM ANH THU" userId="baf72463-252b-4d5f-a6ca-5a6327a9888d" providerId="ADAL" clId="{539E7F45-CF68-495B-B403-54B5CBFD2C93}" dt="2022-04-15T05:41:56.367" v="1292" actId="478"/>
          <ac:spMkLst>
            <pc:docMk/>
            <pc:sldMk cId="2267948228" sldId="301"/>
            <ac:spMk id="30" creationId="{6588D07F-D496-4A03-BFC3-D4850CF424EF}"/>
          </ac:spMkLst>
        </pc:spChg>
        <pc:grpChg chg="mod">
          <ac:chgData name="NGUYEN PHAM ANH THU" userId="baf72463-252b-4d5f-a6ca-5a6327a9888d" providerId="ADAL" clId="{539E7F45-CF68-495B-B403-54B5CBFD2C93}" dt="2022-04-15T05:55:35.685" v="1383" actId="14100"/>
          <ac:grpSpMkLst>
            <pc:docMk/>
            <pc:sldMk cId="2267948228" sldId="301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5:54:11.931" v="1381" actId="1035"/>
          <ac:grpSpMkLst>
            <pc:docMk/>
            <pc:sldMk cId="2267948228" sldId="301"/>
            <ac:grpSpMk id="11" creationId="{6EFD3888-9266-4EBB-B54D-D004C76335ED}"/>
          </ac:grpSpMkLst>
        </pc:grpChg>
        <pc:picChg chg="del">
          <ac:chgData name="NGUYEN PHAM ANH THU" userId="baf72463-252b-4d5f-a6ca-5a6327a9888d" providerId="ADAL" clId="{539E7F45-CF68-495B-B403-54B5CBFD2C93}" dt="2022-04-15T05:45:14.803" v="1301" actId="478"/>
          <ac:picMkLst>
            <pc:docMk/>
            <pc:sldMk cId="2267948228" sldId="301"/>
            <ac:picMk id="32" creationId="{11E454D1-3998-4A02-90C1-CFA83B05C71E}"/>
          </ac:picMkLst>
        </pc:picChg>
      </pc:sldChg>
      <pc:sldChg chg="delSp add del mod ord delAnim">
        <pc:chgData name="NGUYEN PHAM ANH THU" userId="baf72463-252b-4d5f-a6ca-5a6327a9888d" providerId="ADAL" clId="{539E7F45-CF68-495B-B403-54B5CBFD2C93}" dt="2022-04-15T06:44:32.718" v="1406" actId="47"/>
        <pc:sldMkLst>
          <pc:docMk/>
          <pc:sldMk cId="745737368" sldId="302"/>
        </pc:sldMkLst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38" creationId="{BA0A49D8-7D69-4EB3-82CC-CD833B0EF3AD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2" creationId="{9FBA08C7-A7D5-4062-81D3-A0D0434E0EF4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3" creationId="{6B5266C6-4546-4202-AE5A-29AD240553A5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4" creationId="{8F7FF907-442D-4F2F-B1CC-881A1E9930D8}"/>
          </ac:spMkLst>
        </pc:spChg>
        <pc:grpChg chg="del">
          <ac:chgData name="NGUYEN PHAM ANH THU" userId="baf72463-252b-4d5f-a6ca-5a6327a9888d" providerId="ADAL" clId="{539E7F45-CF68-495B-B403-54B5CBFD2C93}" dt="2022-04-15T06:43:01.568" v="1404" actId="478"/>
          <ac:grpSpMkLst>
            <pc:docMk/>
            <pc:sldMk cId="745737368" sldId="302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6:43:43.052" v="1405" actId="478"/>
          <ac:grpSpMkLst>
            <pc:docMk/>
            <pc:sldMk cId="745737368" sldId="302"/>
            <ac:grpSpMk id="26" creationId="{F594BB8B-7E5D-4B48-9DA3-4CD65A77EFE5}"/>
          </ac:grpSpMkLst>
        </pc:grpChg>
        <pc:grpChg chg="del">
          <ac:chgData name="NGUYEN PHAM ANH THU" userId="baf72463-252b-4d5f-a6ca-5a6327a9888d" providerId="ADAL" clId="{539E7F45-CF68-495B-B403-54B5CBFD2C93}" dt="2022-04-15T06:43:43.052" v="1405" actId="478"/>
          <ac:grpSpMkLst>
            <pc:docMk/>
            <pc:sldMk cId="745737368" sldId="302"/>
            <ac:grpSpMk id="39" creationId="{A5330502-57CD-42CC-810C-6B0B98B6D588}"/>
          </ac:grpSpMkLst>
        </pc:grpChg>
      </pc:sldChg>
      <pc:sldChg chg="modSp add mod modAnim">
        <pc:chgData name="NGUYEN PHAM ANH THU" userId="baf72463-252b-4d5f-a6ca-5a6327a9888d" providerId="ADAL" clId="{539E7F45-CF68-495B-B403-54B5CBFD2C93}" dt="2022-04-15T07:13:29.061" v="1677"/>
        <pc:sldMkLst>
          <pc:docMk/>
          <pc:sldMk cId="3216290497" sldId="302"/>
        </pc:sldMkLst>
        <pc:spChg chg="mod">
          <ac:chgData name="NGUYEN PHAM ANH THU" userId="baf72463-252b-4d5f-a6ca-5a6327a9888d" providerId="ADAL" clId="{539E7F45-CF68-495B-B403-54B5CBFD2C93}" dt="2022-04-15T07:10:14.614" v="1658"/>
          <ac:spMkLst>
            <pc:docMk/>
            <pc:sldMk cId="3216290497" sldId="302"/>
            <ac:spMk id="13" creationId="{DAA6144D-31BB-4BEA-8819-79F34C60AA39}"/>
          </ac:spMkLst>
        </pc:spChg>
        <pc:spChg chg="mod">
          <ac:chgData name="NGUYEN PHAM ANH THU" userId="baf72463-252b-4d5f-a6ca-5a6327a9888d" providerId="ADAL" clId="{539E7F45-CF68-495B-B403-54B5CBFD2C93}" dt="2022-04-15T07:10:21.658" v="1659"/>
          <ac:spMkLst>
            <pc:docMk/>
            <pc:sldMk cId="3216290497" sldId="302"/>
            <ac:spMk id="14" creationId="{F8C6C63D-0150-4309-B4EB-100134D7174E}"/>
          </ac:spMkLst>
        </pc:spChg>
        <pc:spChg chg="mod">
          <ac:chgData name="NGUYEN PHAM ANH THU" userId="baf72463-252b-4d5f-a6ca-5a6327a9888d" providerId="ADAL" clId="{539E7F45-CF68-495B-B403-54B5CBFD2C93}" dt="2022-04-15T07:10:59.168" v="1663"/>
          <ac:spMkLst>
            <pc:docMk/>
            <pc:sldMk cId="3216290497" sldId="302"/>
            <ac:spMk id="15" creationId="{406AA855-55C5-4E80-8B1C-90119F6A88F7}"/>
          </ac:spMkLst>
        </pc:spChg>
        <pc:spChg chg="mod">
          <ac:chgData name="NGUYEN PHAM ANH THU" userId="baf72463-252b-4d5f-a6ca-5a6327a9888d" providerId="ADAL" clId="{539E7F45-CF68-495B-B403-54B5CBFD2C93}" dt="2022-04-15T07:10:36.989" v="1661"/>
          <ac:spMkLst>
            <pc:docMk/>
            <pc:sldMk cId="3216290497" sldId="302"/>
            <ac:spMk id="16" creationId="{B7EC3DF0-0690-442B-84CE-E2F4FF5C34D8}"/>
          </ac:spMkLst>
        </pc:spChg>
        <pc:spChg chg="mod">
          <ac:chgData name="NGUYEN PHAM ANH THU" userId="baf72463-252b-4d5f-a6ca-5a6327a9888d" providerId="ADAL" clId="{539E7F45-CF68-495B-B403-54B5CBFD2C93}" dt="2022-04-15T06:46:20.302" v="1430" actId="1076"/>
          <ac:spMkLst>
            <pc:docMk/>
            <pc:sldMk cId="3216290497" sldId="302"/>
            <ac:spMk id="17" creationId="{23177E70-745A-481E-9918-41EE5875E0A8}"/>
          </ac:spMkLst>
        </pc:spChg>
        <pc:picChg chg="mod">
          <ac:chgData name="NGUYEN PHAM ANH THU" userId="baf72463-252b-4d5f-a6ca-5a6327a9888d" providerId="ADAL" clId="{539E7F45-CF68-495B-B403-54B5CBFD2C93}" dt="2022-04-15T06:46:02.889" v="1427" actId="1076"/>
          <ac:picMkLst>
            <pc:docMk/>
            <pc:sldMk cId="3216290497" sldId="302"/>
            <ac:picMk id="1028" creationId="{95FA98FF-33D3-4748-A17B-393CAD64E108}"/>
          </ac:picMkLst>
        </pc:picChg>
      </pc:sldChg>
      <pc:sldChg chg="add del">
        <pc:chgData name="NGUYEN PHAM ANH THU" userId="baf72463-252b-4d5f-a6ca-5a6327a9888d" providerId="ADAL" clId="{539E7F45-CF68-495B-B403-54B5CBFD2C93}" dt="2022-04-15T06:47:41.374" v="1441" actId="47"/>
        <pc:sldMkLst>
          <pc:docMk/>
          <pc:sldMk cId="3106369105" sldId="303"/>
        </pc:sldMkLst>
      </pc:sldChg>
      <pc:sldChg chg="add del">
        <pc:chgData name="NGUYEN PHAM ANH THU" userId="baf72463-252b-4d5f-a6ca-5a6327a9888d" providerId="ADAL" clId="{539E7F45-CF68-495B-B403-54B5CBFD2C93}" dt="2022-04-15T06:47:42.081" v="1442" actId="47"/>
        <pc:sldMkLst>
          <pc:docMk/>
          <pc:sldMk cId="394806772" sldId="304"/>
        </pc:sldMkLst>
      </pc:sldChg>
      <pc:sldChg chg="add del">
        <pc:chgData name="NGUYEN PHAM ANH THU" userId="baf72463-252b-4d5f-a6ca-5a6327a9888d" providerId="ADAL" clId="{539E7F45-CF68-495B-B403-54B5CBFD2C93}" dt="2022-04-15T06:47:42.503" v="1443" actId="47"/>
        <pc:sldMkLst>
          <pc:docMk/>
          <pc:sldMk cId="2708691040" sldId="305"/>
        </pc:sldMkLst>
      </pc:sldChg>
      <pc:sldChg chg="add del">
        <pc:chgData name="NGUYEN PHAM ANH THU" userId="baf72463-252b-4d5f-a6ca-5a6327a9888d" providerId="ADAL" clId="{539E7F45-CF68-495B-B403-54B5CBFD2C93}" dt="2022-04-15T06:47:42.843" v="1444" actId="47"/>
        <pc:sldMkLst>
          <pc:docMk/>
          <pc:sldMk cId="2098774814" sldId="306"/>
        </pc:sldMkLst>
      </pc:sldChg>
      <pc:sldChg chg="addSp delSp modSp add mod ord delAnim modAnim">
        <pc:chgData name="NGUYEN PHAM ANH THU" userId="baf72463-252b-4d5f-a6ca-5a6327a9888d" providerId="ADAL" clId="{539E7F45-CF68-495B-B403-54B5CBFD2C93}" dt="2022-04-15T07:13:49.335" v="1678"/>
        <pc:sldMkLst>
          <pc:docMk/>
          <pc:sldMk cId="548945741" sldId="307"/>
        </pc:sldMkLst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4" creationId="{7867F948-F490-4D27-B481-3531FBA4E016}"/>
          </ac:spMkLst>
        </pc:spChg>
        <pc:spChg chg="mod">
          <ac:chgData name="NGUYEN PHAM ANH THU" userId="baf72463-252b-4d5f-a6ca-5a6327a9888d" providerId="ADAL" clId="{539E7F45-CF68-495B-B403-54B5CBFD2C93}" dt="2022-04-15T06:48:21.695" v="1448" actId="1076"/>
          <ac:spMkLst>
            <pc:docMk/>
            <pc:sldMk cId="548945741" sldId="307"/>
            <ac:spMk id="16" creationId="{FAFEB26A-8F08-41DB-8500-DD1A2FE628DE}"/>
          </ac:spMkLst>
        </pc:spChg>
        <pc:spChg chg="del">
          <ac:chgData name="NGUYEN PHAM ANH THU" userId="baf72463-252b-4d5f-a6ca-5a6327a9888d" providerId="ADAL" clId="{539E7F45-CF68-495B-B403-54B5CBFD2C93}" dt="2022-04-15T06:47:48.689" v="1445" actId="478"/>
          <ac:spMkLst>
            <pc:docMk/>
            <pc:sldMk cId="548945741" sldId="307"/>
            <ac:spMk id="17" creationId="{541D1ABD-5B50-4D78-A9D9-04C8F8F31737}"/>
          </ac:spMkLst>
        </pc:spChg>
        <pc:spChg chg="mod">
          <ac:chgData name="NGUYEN PHAM ANH THU" userId="baf72463-252b-4d5f-a6ca-5a6327a9888d" providerId="ADAL" clId="{539E7F45-CF68-495B-B403-54B5CBFD2C93}" dt="2022-04-15T06:50:16.162" v="1475" actId="20577"/>
          <ac:spMkLst>
            <pc:docMk/>
            <pc:sldMk cId="548945741" sldId="307"/>
            <ac:spMk id="23" creationId="{BC59A04E-963F-4426-BE67-B8C01735984A}"/>
          </ac:spMkLst>
        </pc:spChg>
        <pc:spChg chg="mod">
          <ac:chgData name="NGUYEN PHAM ANH THU" userId="baf72463-252b-4d5f-a6ca-5a6327a9888d" providerId="ADAL" clId="{539E7F45-CF68-495B-B403-54B5CBFD2C93}" dt="2022-04-15T06:51:10.877" v="1484" actId="1076"/>
          <ac:spMkLst>
            <pc:docMk/>
            <pc:sldMk cId="548945741" sldId="307"/>
            <ac:spMk id="24" creationId="{698B9567-4690-4683-BF1C-CC4FA05FCD81}"/>
          </ac:spMkLst>
        </pc:spChg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29" creationId="{F98D19DF-E3F0-4C0A-BA72-D7C352F4A323}"/>
          </ac:spMkLst>
        </pc:spChg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31" creationId="{53F848E5-C847-4C2A-92EE-1EF78B6337F6}"/>
          </ac:spMkLst>
        </pc:spChg>
        <pc:spChg chg="add mod">
          <ac:chgData name="NGUYEN PHAM ANH THU" userId="baf72463-252b-4d5f-a6ca-5a6327a9888d" providerId="ADAL" clId="{539E7F45-CF68-495B-B403-54B5CBFD2C93}" dt="2022-04-15T06:51:17.465" v="1490" actId="1036"/>
          <ac:spMkLst>
            <pc:docMk/>
            <pc:sldMk cId="548945741" sldId="307"/>
            <ac:spMk id="32" creationId="{10CA501E-13AA-4853-AAF5-868507BBF183}"/>
          </ac:spMkLst>
        </pc:spChg>
        <pc:grpChg chg="mod">
          <ac:chgData name="NGUYEN PHAM ANH THU" userId="baf72463-252b-4d5f-a6ca-5a6327a9888d" providerId="ADAL" clId="{539E7F45-CF68-495B-B403-54B5CBFD2C93}" dt="2022-04-15T06:48:31.692" v="1451" actId="1076"/>
          <ac:grpSpMkLst>
            <pc:docMk/>
            <pc:sldMk cId="548945741" sldId="307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6:50:58.807" v="1482" actId="1076"/>
          <ac:grpSpMkLst>
            <pc:docMk/>
            <pc:sldMk cId="548945741" sldId="307"/>
            <ac:grpSpMk id="12" creationId="{5CFDFB1A-78AB-4C57-A129-543F6075C0DB}"/>
          </ac:grpSpMkLst>
        </pc:grpChg>
        <pc:grpChg chg="add mod">
          <ac:chgData name="NGUYEN PHAM ANH THU" userId="baf72463-252b-4d5f-a6ca-5a6327a9888d" providerId="ADAL" clId="{539E7F45-CF68-495B-B403-54B5CBFD2C93}" dt="2022-04-15T06:51:05.286" v="1483" actId="1076"/>
          <ac:grpSpMkLst>
            <pc:docMk/>
            <pc:sldMk cId="548945741" sldId="307"/>
            <ac:grpSpMk id="22" creationId="{F34864FA-8D4B-4B8E-BA27-14E950EB5D9C}"/>
          </ac:grpSpMkLst>
        </pc:grpChg>
        <pc:grpChg chg="del">
          <ac:chgData name="NGUYEN PHAM ANH THU" userId="baf72463-252b-4d5f-a6ca-5a6327a9888d" providerId="ADAL" clId="{539E7F45-CF68-495B-B403-54B5CBFD2C93}" dt="2022-04-15T06:46:50.026" v="1436" actId="478"/>
          <ac:grpSpMkLst>
            <pc:docMk/>
            <pc:sldMk cId="548945741" sldId="307"/>
            <ac:grpSpMk id="25" creationId="{405E9320-BBBC-4528-9FD6-9AFF7A3E4F99}"/>
          </ac:grpSpMkLst>
        </pc:grpChg>
        <pc:picChg chg="add mod">
          <ac:chgData name="NGUYEN PHAM ANH THU" userId="baf72463-252b-4d5f-a6ca-5a6327a9888d" providerId="ADAL" clId="{539E7F45-CF68-495B-B403-54B5CBFD2C93}" dt="2022-04-15T07:11:10.160" v="1664"/>
          <ac:picMkLst>
            <pc:docMk/>
            <pc:sldMk cId="548945741" sldId="307"/>
            <ac:picMk id="21" creationId="{28FBCEA0-79DF-4979-80E0-27E441D77FDD}"/>
          </ac:picMkLst>
        </pc:picChg>
        <pc:cxnChg chg="mod">
          <ac:chgData name="NGUYEN PHAM ANH THU" userId="baf72463-252b-4d5f-a6ca-5a6327a9888d" providerId="ADAL" clId="{539E7F45-CF68-495B-B403-54B5CBFD2C93}" dt="2022-04-15T06:49:16.614" v="1462" actId="14100"/>
          <ac:cxnSpMkLst>
            <pc:docMk/>
            <pc:sldMk cId="548945741" sldId="307"/>
            <ac:cxnSpMk id="30" creationId="{8C6D8D36-8336-4A2C-AD2F-7631D5D5D3CF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13:57.156" v="1679"/>
        <pc:sldMkLst>
          <pc:docMk/>
          <pc:sldMk cId="3584453937" sldId="308"/>
        </pc:sldMkLst>
        <pc:spChg chg="mod">
          <ac:chgData name="NGUYEN PHAM ANH THU" userId="baf72463-252b-4d5f-a6ca-5a6327a9888d" providerId="ADAL" clId="{539E7F45-CF68-495B-B403-54B5CBFD2C93}" dt="2022-04-15T06:52:29.774" v="1509" actId="20577"/>
          <ac:spMkLst>
            <pc:docMk/>
            <pc:sldMk cId="3584453937" sldId="308"/>
            <ac:spMk id="20" creationId="{B67A229E-35A2-49C7-8BE9-CA45B5EBDCD6}"/>
          </ac:spMkLst>
        </pc:spChg>
        <pc:spChg chg="mod">
          <ac:chgData name="NGUYEN PHAM ANH THU" userId="baf72463-252b-4d5f-a6ca-5a6327a9888d" providerId="ADAL" clId="{539E7F45-CF68-495B-B403-54B5CBFD2C93}" dt="2022-04-15T06:52:16.046" v="1505" actId="1076"/>
          <ac:spMkLst>
            <pc:docMk/>
            <pc:sldMk cId="3584453937" sldId="308"/>
            <ac:spMk id="25" creationId="{9CAB13B8-EB6C-4B64-8374-F0604CB40326}"/>
          </ac:spMkLst>
        </pc:spChg>
        <pc:spChg chg="add mod">
          <ac:chgData name="NGUYEN PHAM ANH THU" userId="baf72463-252b-4d5f-a6ca-5a6327a9888d" providerId="ADAL" clId="{539E7F45-CF68-495B-B403-54B5CBFD2C93}" dt="2022-04-15T06:53:09.911" v="1514" actId="1076"/>
          <ac:spMkLst>
            <pc:docMk/>
            <pc:sldMk cId="3584453937" sldId="308"/>
            <ac:spMk id="27" creationId="{B7EAE043-0FCA-4A40-B91F-DA31BBDDE453}"/>
          </ac:spMkLst>
        </pc:spChg>
        <pc:spChg chg="del">
          <ac:chgData name="NGUYEN PHAM ANH THU" userId="baf72463-252b-4d5f-a6ca-5a6327a9888d" providerId="ADAL" clId="{539E7F45-CF68-495B-B403-54B5CBFD2C93}" dt="2022-04-15T06:51:47.964" v="1492" actId="478"/>
          <ac:spMkLst>
            <pc:docMk/>
            <pc:sldMk cId="3584453937" sldId="308"/>
            <ac:spMk id="32" creationId="{10CA501E-13AA-4853-AAF5-868507BBF183}"/>
          </ac:spMkLst>
        </pc:spChg>
        <pc:grpChg chg="mod">
          <ac:chgData name="NGUYEN PHAM ANH THU" userId="baf72463-252b-4d5f-a6ca-5a6327a9888d" providerId="ADAL" clId="{539E7F45-CF68-495B-B403-54B5CBFD2C93}" dt="2022-04-15T06:51:54.114" v="1498" actId="1076"/>
          <ac:grpSpMkLst>
            <pc:docMk/>
            <pc:sldMk cId="3584453937" sldId="308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6:53:09.911" v="1514" actId="1076"/>
          <ac:grpSpMkLst>
            <pc:docMk/>
            <pc:sldMk cId="3584453937" sldId="308"/>
            <ac:grpSpMk id="19" creationId="{8D70C7B8-AA8F-4601-A96E-3BD6D5C1B35B}"/>
          </ac:grpSpMkLst>
        </pc:grpChg>
        <pc:grpChg chg="del">
          <ac:chgData name="NGUYEN PHAM ANH THU" userId="baf72463-252b-4d5f-a6ca-5a6327a9888d" providerId="ADAL" clId="{539E7F45-CF68-495B-B403-54B5CBFD2C93}" dt="2022-04-15T06:51:47.964" v="1492" actId="478"/>
          <ac:grpSpMkLst>
            <pc:docMk/>
            <pc:sldMk cId="3584453937" sldId="308"/>
            <ac:grpSpMk id="22" creationId="{F34864FA-8D4B-4B8E-BA27-14E950EB5D9C}"/>
          </ac:grpSpMkLst>
        </pc:grpChg>
        <pc:picChg chg="del">
          <ac:chgData name="NGUYEN PHAM ANH THU" userId="baf72463-252b-4d5f-a6ca-5a6327a9888d" providerId="ADAL" clId="{539E7F45-CF68-495B-B403-54B5CBFD2C93}" dt="2022-04-15T07:11:16.686" v="1665" actId="478"/>
          <ac:picMkLst>
            <pc:docMk/>
            <pc:sldMk cId="3584453937" sldId="308"/>
            <ac:picMk id="21" creationId="{28FBCEA0-79DF-4979-80E0-27E441D77FDD}"/>
          </ac:picMkLst>
        </pc:picChg>
        <pc:picChg chg="add mod">
          <ac:chgData name="NGUYEN PHAM ANH THU" userId="baf72463-252b-4d5f-a6ca-5a6327a9888d" providerId="ADAL" clId="{539E7F45-CF68-495B-B403-54B5CBFD2C93}" dt="2022-04-15T07:11:17.123" v="1666"/>
          <ac:picMkLst>
            <pc:docMk/>
            <pc:sldMk cId="3584453937" sldId="308"/>
            <ac:picMk id="28" creationId="{31D304CD-F6CD-4AFB-A37B-12A102053A40}"/>
          </ac:picMkLst>
        </pc:picChg>
        <pc:cxnChg chg="mod">
          <ac:chgData name="NGUYEN PHAM ANH THU" userId="baf72463-252b-4d5f-a6ca-5a6327a9888d" providerId="ADAL" clId="{539E7F45-CF68-495B-B403-54B5CBFD2C93}" dt="2022-04-15T06:52:08.527" v="1501" actId="14100"/>
          <ac:cxnSpMkLst>
            <pc:docMk/>
            <pc:sldMk cId="3584453937" sldId="308"/>
            <ac:cxnSpMk id="26" creationId="{DC56E005-BE7A-4210-9C84-754376F42D31}"/>
          </ac:cxnSpMkLst>
        </pc:cxnChg>
      </pc:sldChg>
      <pc:sldChg chg="addSp delSp modSp add del mod delAnim">
        <pc:chgData name="NGUYEN PHAM ANH THU" userId="baf72463-252b-4d5f-a6ca-5a6327a9888d" providerId="ADAL" clId="{539E7F45-CF68-495B-B403-54B5CBFD2C93}" dt="2022-04-15T07:10:47.214" v="1662" actId="47"/>
        <pc:sldMkLst>
          <pc:docMk/>
          <pc:sldMk cId="2338185739" sldId="309"/>
        </pc:sldMkLst>
        <pc:spChg chg="add mod">
          <ac:chgData name="NGUYEN PHAM ANH THU" userId="baf72463-252b-4d5f-a6ca-5a6327a9888d" providerId="ADAL" clId="{539E7F45-CF68-495B-B403-54B5CBFD2C93}" dt="2022-04-15T07:03:11.913" v="1602" actId="207"/>
          <ac:spMkLst>
            <pc:docMk/>
            <pc:sldMk cId="2338185739" sldId="309"/>
            <ac:spMk id="11" creationId="{1EBC0A45-9A8F-4951-86BA-7B7E13DCBCED}"/>
          </ac:spMkLst>
        </pc:spChg>
        <pc:spChg chg="mod">
          <ac:chgData name="NGUYEN PHAM ANH THU" userId="baf72463-252b-4d5f-a6ca-5a6327a9888d" providerId="ADAL" clId="{539E7F45-CF68-495B-B403-54B5CBFD2C93}" dt="2022-04-15T07:00:42.166" v="1578" actId="14100"/>
          <ac:spMkLst>
            <pc:docMk/>
            <pc:sldMk cId="2338185739" sldId="309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7:00:39.669" v="1577" actId="14100"/>
          <ac:spMkLst>
            <pc:docMk/>
            <pc:sldMk cId="2338185739" sldId="309"/>
            <ac:spMk id="16" creationId="{FAFEB26A-8F08-41DB-8500-DD1A2FE628DE}"/>
          </ac:spMkLst>
        </pc:spChg>
        <pc:spChg chg="del">
          <ac:chgData name="NGUYEN PHAM ANH THU" userId="baf72463-252b-4d5f-a6ca-5a6327a9888d" providerId="ADAL" clId="{539E7F45-CF68-495B-B403-54B5CBFD2C93}" dt="2022-04-15T07:00:45.570" v="1579" actId="478"/>
          <ac:spMkLst>
            <pc:docMk/>
            <pc:sldMk cId="2338185739" sldId="309"/>
            <ac:spMk id="27" creationId="{B7EAE043-0FCA-4A40-B91F-DA31BBDDE453}"/>
          </ac:spMkLst>
        </pc:spChg>
        <pc:grpChg chg="mod">
          <ac:chgData name="NGUYEN PHAM ANH THU" userId="baf72463-252b-4d5f-a6ca-5a6327a9888d" providerId="ADAL" clId="{539E7F45-CF68-495B-B403-54B5CBFD2C93}" dt="2022-04-15T07:00:32.838" v="1575" actId="14100"/>
          <ac:grpSpMkLst>
            <pc:docMk/>
            <pc:sldMk cId="2338185739" sldId="309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7:00:45.570" v="1579" actId="478"/>
          <ac:grpSpMkLst>
            <pc:docMk/>
            <pc:sldMk cId="2338185739" sldId="309"/>
            <ac:grpSpMk id="19" creationId="{8D70C7B8-AA8F-4601-A96E-3BD6D5C1B35B}"/>
          </ac:grpSpMkLst>
        </pc:grpChg>
        <pc:picChg chg="add del mod">
          <ac:chgData name="NGUYEN PHAM ANH THU" userId="baf72463-252b-4d5f-a6ca-5a6327a9888d" providerId="ADAL" clId="{539E7F45-CF68-495B-B403-54B5CBFD2C93}" dt="2022-04-15T07:01:34.388" v="1583" actId="478"/>
          <ac:picMkLst>
            <pc:docMk/>
            <pc:sldMk cId="2338185739" sldId="309"/>
            <ac:picMk id="4" creationId="{21ED3602-C6E2-4440-8638-A104A921EB49}"/>
          </ac:picMkLst>
        </pc:picChg>
        <pc:picChg chg="add mod">
          <ac:chgData name="NGUYEN PHAM ANH THU" userId="baf72463-252b-4d5f-a6ca-5a6327a9888d" providerId="ADAL" clId="{539E7F45-CF68-495B-B403-54B5CBFD2C93}" dt="2022-04-15T07:01:44.877" v="1589" actId="1076"/>
          <ac:picMkLst>
            <pc:docMk/>
            <pc:sldMk cId="2338185739" sldId="309"/>
            <ac:picMk id="6" creationId="{25812F12-B15E-4FEC-8245-26D3C256535B}"/>
          </ac:picMkLst>
        </pc:picChg>
      </pc:sldChg>
      <pc:sldChg chg="addSp delSp modSp add modAnim">
        <pc:chgData name="NGUYEN PHAM ANH THU" userId="baf72463-252b-4d5f-a6ca-5a6327a9888d" providerId="ADAL" clId="{539E7F45-CF68-495B-B403-54B5CBFD2C93}" dt="2022-04-15T07:14:04.171" v="1680"/>
        <pc:sldMkLst>
          <pc:docMk/>
          <pc:sldMk cId="1125131459" sldId="310"/>
        </pc:sldMkLst>
        <pc:picChg chg="add mod">
          <ac:chgData name="NGUYEN PHAM ANH THU" userId="baf72463-252b-4d5f-a6ca-5a6327a9888d" providerId="ADAL" clId="{539E7F45-CF68-495B-B403-54B5CBFD2C93}" dt="2022-04-15T07:11:20.104" v="1668"/>
          <ac:picMkLst>
            <pc:docMk/>
            <pc:sldMk cId="1125131459" sldId="310"/>
            <ac:picMk id="17" creationId="{164FFC70-8200-4C18-8508-46542504EF6A}"/>
          </ac:picMkLst>
        </pc:picChg>
        <pc:picChg chg="del">
          <ac:chgData name="NGUYEN PHAM ANH THU" userId="baf72463-252b-4d5f-a6ca-5a6327a9888d" providerId="ADAL" clId="{539E7F45-CF68-495B-B403-54B5CBFD2C93}" dt="2022-04-15T07:11:19.761" v="1667" actId="478"/>
          <ac:picMkLst>
            <pc:docMk/>
            <pc:sldMk cId="1125131459" sldId="310"/>
            <ac:picMk id="21" creationId="{28FBCEA0-79DF-4979-80E0-27E441D77FDD}"/>
          </ac:picMkLst>
        </pc:picChg>
      </pc:sldChg>
      <pc:sldChg chg="addSp delSp modSp add mod modAnim">
        <pc:chgData name="NGUYEN PHAM ANH THU" userId="baf72463-252b-4d5f-a6ca-5a6327a9888d" providerId="ADAL" clId="{539E7F45-CF68-495B-B403-54B5CBFD2C93}" dt="2022-04-15T07:14:12.329" v="1681"/>
        <pc:sldMkLst>
          <pc:docMk/>
          <pc:sldMk cId="1968084804" sldId="311"/>
        </pc:sldMkLst>
        <pc:spChg chg="mod">
          <ac:chgData name="NGUYEN PHAM ANH THU" userId="baf72463-252b-4d5f-a6ca-5a6327a9888d" providerId="ADAL" clId="{539E7F45-CF68-495B-B403-54B5CBFD2C93}" dt="2022-04-15T07:05:06.741" v="1619" actId="1076"/>
          <ac:spMkLst>
            <pc:docMk/>
            <pc:sldMk cId="1968084804" sldId="311"/>
            <ac:spMk id="11" creationId="{1EBC0A45-9A8F-4951-86BA-7B7E13DCBCED}"/>
          </ac:spMkLst>
        </pc:spChg>
        <pc:picChg chg="add mod ord">
          <ac:chgData name="NGUYEN PHAM ANH THU" userId="baf72463-252b-4d5f-a6ca-5a6327a9888d" providerId="ADAL" clId="{539E7F45-CF68-495B-B403-54B5CBFD2C93}" dt="2022-04-15T07:04:23.224" v="1609" actId="171"/>
          <ac:picMkLst>
            <pc:docMk/>
            <pc:sldMk cId="1968084804" sldId="311"/>
            <ac:picMk id="4" creationId="{5D61DA84-0744-45D9-96DE-85996B5E0EBF}"/>
          </ac:picMkLst>
        </pc:picChg>
        <pc:picChg chg="del">
          <ac:chgData name="NGUYEN PHAM ANH THU" userId="baf72463-252b-4d5f-a6ca-5a6327a9888d" providerId="ADAL" clId="{539E7F45-CF68-495B-B403-54B5CBFD2C93}" dt="2022-04-15T07:04:14.444" v="1605" actId="478"/>
          <ac:picMkLst>
            <pc:docMk/>
            <pc:sldMk cId="1968084804" sldId="311"/>
            <ac:picMk id="6" creationId="{25812F12-B15E-4FEC-8245-26D3C256535B}"/>
          </ac:picMkLst>
        </pc:picChg>
        <pc:picChg chg="add mod">
          <ac:chgData name="NGUYEN PHAM ANH THU" userId="baf72463-252b-4d5f-a6ca-5a6327a9888d" providerId="ADAL" clId="{539E7F45-CF68-495B-B403-54B5CBFD2C93}" dt="2022-04-15T07:11:22.744" v="1670"/>
          <ac:picMkLst>
            <pc:docMk/>
            <pc:sldMk cId="1968084804" sldId="311"/>
            <ac:picMk id="18" creationId="{699F0373-2184-4287-961B-B4A0AA2D09D3}"/>
          </ac:picMkLst>
        </pc:picChg>
        <pc:picChg chg="del">
          <ac:chgData name="NGUYEN PHAM ANH THU" userId="baf72463-252b-4d5f-a6ca-5a6327a9888d" providerId="ADAL" clId="{539E7F45-CF68-495B-B403-54B5CBFD2C93}" dt="2022-04-15T07:11:22.453" v="1669" actId="478"/>
          <ac:picMkLst>
            <pc:docMk/>
            <pc:sldMk cId="1968084804" sldId="311"/>
            <ac:picMk id="21" creationId="{28FBCEA0-79DF-4979-80E0-27E441D77FDD}"/>
          </ac:picMkLst>
        </pc:picChg>
      </pc:sldChg>
      <pc:sldMasterChg chg="add addSldLayout delSldLayout">
        <pc:chgData name="NGUYEN PHAM ANH THU" userId="baf72463-252b-4d5f-a6ca-5a6327a9888d" providerId="ADAL" clId="{539E7F45-CF68-495B-B403-54B5CBFD2C93}" dt="2022-04-15T06:47:42.843" v="1444" actId="47"/>
        <pc:sldMasterMkLst>
          <pc:docMk/>
          <pc:sldMasterMk cId="0" sldId="2147483681"/>
        </pc:sldMasterMkLst>
        <pc:sldLayoutChg chg="add">
          <pc:chgData name="NGUYEN PHAM ANH THU" userId="baf72463-252b-4d5f-a6ca-5a6327a9888d" providerId="ADAL" clId="{539E7F45-CF68-495B-B403-54B5CBFD2C93}" dt="2022-04-15T06:44:50.279" v="1407" actId="27028"/>
          <pc:sldLayoutMkLst>
            <pc:docMk/>
            <pc:sldMasterMk cId="0" sldId="2147483681"/>
            <pc:sldLayoutMk cId="0" sldId="2147483682"/>
          </pc:sldLayoutMkLst>
        </pc:sldLayoutChg>
        <pc:sldLayoutChg chg="add del">
          <pc:chgData name="NGUYEN PHAM ANH THU" userId="baf72463-252b-4d5f-a6ca-5a6327a9888d" providerId="ADAL" clId="{539E7F45-CF68-495B-B403-54B5CBFD2C93}" dt="2022-04-15T06:47:42.843" v="1444" actId="47"/>
          <pc:sldLayoutMkLst>
            <pc:docMk/>
            <pc:sldMasterMk cId="0" sldId="2147483681"/>
            <pc:sldLayoutMk cId="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35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2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01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48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02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02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04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81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457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0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96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0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93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7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1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83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9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11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6.xml"/><Relationship Id="rId4" Type="http://schemas.openxmlformats.org/officeDocument/2006/relationships/image" Target="../media/image45.jpeg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50.png"/><Relationship Id="rId4" Type="http://schemas.openxmlformats.org/officeDocument/2006/relationships/image" Target="../media/image40.emf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50.png"/><Relationship Id="rId4" Type="http://schemas.openxmlformats.org/officeDocument/2006/relationships/image" Target="../media/image40.emf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50.png"/><Relationship Id="rId5" Type="http://schemas.openxmlformats.org/officeDocument/2006/relationships/image" Target="../media/image41.emf"/><Relationship Id="rId10" Type="http://schemas.openxmlformats.org/officeDocument/2006/relationships/slide" Target="slide19.xml"/><Relationship Id="rId4" Type="http://schemas.openxmlformats.org/officeDocument/2006/relationships/image" Target="../media/image40.emf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50.png"/><Relationship Id="rId5" Type="http://schemas.openxmlformats.org/officeDocument/2006/relationships/image" Target="../media/image41.emf"/><Relationship Id="rId10" Type="http://schemas.openxmlformats.org/officeDocument/2006/relationships/slide" Target="slide19.xml"/><Relationship Id="rId4" Type="http://schemas.openxmlformats.org/officeDocument/2006/relationships/image" Target="../media/image40.emf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5" Type="http://schemas.openxmlformats.org/officeDocument/2006/relationships/slide" Target="slide9.xml"/><Relationship Id="rId10" Type="http://schemas.openxmlformats.org/officeDocument/2006/relationships/image" Target="../media/image29.png"/><Relationship Id="rId19" Type="http://schemas.openxmlformats.org/officeDocument/2006/relationships/image" Target="../media/image24.svg"/><Relationship Id="rId4" Type="http://schemas.openxmlformats.org/officeDocument/2006/relationships/image" Target="../media/image25.jpeg"/><Relationship Id="rId9" Type="http://schemas.openxmlformats.org/officeDocument/2006/relationships/slide" Target="slide6.xml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slide" Target="slide5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slide" Target="slide5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slide" Target="slide5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3335893" y="2259369"/>
            <a:ext cx="619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ÔN TẬP VỀ CÁC PHÉP TÍNH VỚI SỐ ĐO THỜI GIAN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oogle Shape;110;p3">
            <a:extLst>
              <a:ext uri="{FF2B5EF4-FFF2-40B4-BE49-F238E27FC236}">
                <a16:creationId xmlns:a16="http://schemas.microsoft.com/office/drawing/2014/main" id="{BA3D749F-AB66-432E-BEC9-120A10189586}"/>
              </a:ext>
            </a:extLst>
          </p:cNvPr>
          <p:cNvGrpSpPr/>
          <p:nvPr/>
        </p:nvGrpSpPr>
        <p:grpSpPr>
          <a:xfrm>
            <a:off x="2371520" y="1252044"/>
            <a:ext cx="3143288" cy="1318432"/>
            <a:chOff x="1149338" y="2048530"/>
            <a:chExt cx="1334002" cy="1077178"/>
          </a:xfrm>
        </p:grpSpPr>
        <p:sp>
          <p:nvSpPr>
            <p:cNvPr id="19" name="Google Shape;111;p3">
              <a:extLst>
                <a:ext uri="{FF2B5EF4-FFF2-40B4-BE49-F238E27FC236}">
                  <a16:creationId xmlns:a16="http://schemas.microsoft.com/office/drawing/2014/main" id="{77C5CA45-35B2-4FFA-A9C9-FD6B2EFB975F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24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3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18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2AE4838B-1C8F-4E1B-9B1A-59DD29B9FE41}"/>
                </a:ext>
              </a:extLst>
            </p:cNvPr>
            <p:cNvSpPr txBox="1"/>
            <p:nvPr/>
          </p:nvSpPr>
          <p:spPr>
            <a:xfrm>
              <a:off x="1149338" y="2367283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1" name="Google Shape;113;p3">
              <a:extLst>
                <a:ext uri="{FF2B5EF4-FFF2-40B4-BE49-F238E27FC236}">
                  <a16:creationId xmlns:a16="http://schemas.microsoft.com/office/drawing/2014/main" id="{72B679DA-7EDC-473B-B782-174956766C73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Google Shape;134;p3">
            <a:extLst>
              <a:ext uri="{FF2B5EF4-FFF2-40B4-BE49-F238E27FC236}">
                <a16:creationId xmlns:a16="http://schemas.microsoft.com/office/drawing/2014/main" id="{AFA319DC-4F82-424D-BC9A-AED10447A291}"/>
              </a:ext>
            </a:extLst>
          </p:cNvPr>
          <p:cNvSpPr txBox="1"/>
          <p:nvPr/>
        </p:nvSpPr>
        <p:spPr>
          <a:xfrm>
            <a:off x="2736579" y="2570474"/>
            <a:ext cx="26778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5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42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2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588467" y="1241342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grpSp>
        <p:nvGrpSpPr>
          <p:cNvPr id="23" name="Google Shape;110;p3">
            <a:extLst>
              <a:ext uri="{FF2B5EF4-FFF2-40B4-BE49-F238E27FC236}">
                <a16:creationId xmlns:a16="http://schemas.microsoft.com/office/drawing/2014/main" id="{FE2BF446-7548-4590-91A3-6450B8381060}"/>
              </a:ext>
            </a:extLst>
          </p:cNvPr>
          <p:cNvGrpSpPr/>
          <p:nvPr/>
        </p:nvGrpSpPr>
        <p:grpSpPr>
          <a:xfrm>
            <a:off x="1875475" y="3573213"/>
            <a:ext cx="3108191" cy="1318432"/>
            <a:chOff x="1164233" y="2048530"/>
            <a:chExt cx="1319107" cy="1077178"/>
          </a:xfrm>
        </p:grpSpPr>
        <p:sp>
          <p:nvSpPr>
            <p:cNvPr id="24" name="Google Shape;111;p3">
              <a:extLst>
                <a:ext uri="{FF2B5EF4-FFF2-40B4-BE49-F238E27FC236}">
                  <a16:creationId xmlns:a16="http://schemas.microsoft.com/office/drawing/2014/main" id="{AD6FDF32-8F8E-450D-8103-367C73CC0178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2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112;p3">
              <a:extLst>
                <a:ext uri="{FF2B5EF4-FFF2-40B4-BE49-F238E27FC236}">
                  <a16:creationId xmlns:a16="http://schemas.microsoft.com/office/drawing/2014/main" id="{869E7479-509C-4676-8247-210B5AB8E927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6" name="Google Shape;113;p3">
              <a:extLst>
                <a:ext uri="{FF2B5EF4-FFF2-40B4-BE49-F238E27FC236}">
                  <a16:creationId xmlns:a16="http://schemas.microsoft.com/office/drawing/2014/main" id="{7B8FA192-46AC-4CD5-8E75-7FE1F6AF9020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8" name="Google Shape;110;p3">
            <a:extLst>
              <a:ext uri="{FF2B5EF4-FFF2-40B4-BE49-F238E27FC236}">
                <a16:creationId xmlns:a16="http://schemas.microsoft.com/office/drawing/2014/main" id="{696A2D30-25B0-4071-999B-A4AC3BA1FE4B}"/>
              </a:ext>
            </a:extLst>
          </p:cNvPr>
          <p:cNvGrpSpPr/>
          <p:nvPr/>
        </p:nvGrpSpPr>
        <p:grpSpPr>
          <a:xfrm>
            <a:off x="6898988" y="3506227"/>
            <a:ext cx="3108191" cy="1318432"/>
            <a:chOff x="1164233" y="2048530"/>
            <a:chExt cx="1319107" cy="1077178"/>
          </a:xfrm>
        </p:grpSpPr>
        <p:sp>
          <p:nvSpPr>
            <p:cNvPr id="29" name="Google Shape;111;p3">
              <a:extLst>
                <a:ext uri="{FF2B5EF4-FFF2-40B4-BE49-F238E27FC236}">
                  <a16:creationId xmlns:a16="http://schemas.microsoft.com/office/drawing/2014/main" id="{6CDB6C2C-D7C8-411E-A37F-92E2F43BFC16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3198EDE9-ADA1-495D-A1E4-4E795BCE71E3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1" name="Google Shape;113;p3">
              <a:extLst>
                <a:ext uri="{FF2B5EF4-FFF2-40B4-BE49-F238E27FC236}">
                  <a16:creationId xmlns:a16="http://schemas.microsoft.com/office/drawing/2014/main" id="{F45B07FB-B716-4241-9ABD-DBD903A7D66B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134;p3">
            <a:extLst>
              <a:ext uri="{FF2B5EF4-FFF2-40B4-BE49-F238E27FC236}">
                <a16:creationId xmlns:a16="http://schemas.microsoft.com/office/drawing/2014/main" id="{1CF31718-BCF6-40F1-B6FB-3F292C4D6789}"/>
              </a:ext>
            </a:extLst>
          </p:cNvPr>
          <p:cNvSpPr txBox="1"/>
          <p:nvPr/>
        </p:nvSpPr>
        <p:spPr>
          <a:xfrm>
            <a:off x="7421525" y="4824657"/>
            <a:ext cx="24958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8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44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2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82370-A89B-4E08-9E8B-9996B57F0C23}"/>
              </a:ext>
            </a:extLst>
          </p:cNvPr>
          <p:cNvSpPr txBox="1"/>
          <p:nvPr/>
        </p:nvSpPr>
        <p:spPr>
          <a:xfrm>
            <a:off x="4996776" y="3872925"/>
            <a:ext cx="1859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i="1" dirty="0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200" b="1" i="1" dirty="0">
              <a:solidFill>
                <a:srgbClr val="176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b)</a:t>
            </a:r>
          </a:p>
        </p:txBody>
      </p:sp>
      <p:grpSp>
        <p:nvGrpSpPr>
          <p:cNvPr id="33" name="Google Shape;118;p3">
            <a:extLst>
              <a:ext uri="{FF2B5EF4-FFF2-40B4-BE49-F238E27FC236}">
                <a16:creationId xmlns:a16="http://schemas.microsoft.com/office/drawing/2014/main" id="{E9800782-15EE-4F35-A376-C2E0CA30FF62}"/>
              </a:ext>
            </a:extLst>
          </p:cNvPr>
          <p:cNvGrpSpPr/>
          <p:nvPr/>
        </p:nvGrpSpPr>
        <p:grpSpPr>
          <a:xfrm>
            <a:off x="2777189" y="2028202"/>
            <a:ext cx="2291315" cy="1711265"/>
            <a:chOff x="1308488" y="1961019"/>
            <a:chExt cx="1141063" cy="1711265"/>
          </a:xfrm>
        </p:grpSpPr>
        <p:sp>
          <p:nvSpPr>
            <p:cNvPr id="34" name="Google Shape;119;p3">
              <a:extLst>
                <a:ext uri="{FF2B5EF4-FFF2-40B4-BE49-F238E27FC236}">
                  <a16:creationId xmlns:a16="http://schemas.microsoft.com/office/drawing/2014/main" id="{62246B1A-0DB1-4670-9C10-8C0763C4F1EB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5,4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11,2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120;p3">
              <a:extLst>
                <a:ext uri="{FF2B5EF4-FFF2-40B4-BE49-F238E27FC236}">
                  <a16:creationId xmlns:a16="http://schemas.microsoft.com/office/drawing/2014/main" id="{1EC35EA8-A35B-4EC9-BD21-3EF581D4C283}"/>
                </a:ext>
              </a:extLst>
            </p:cNvPr>
            <p:cNvSpPr txBox="1"/>
            <p:nvPr/>
          </p:nvSpPr>
          <p:spPr>
            <a:xfrm>
              <a:off x="1308488" y="2395572"/>
              <a:ext cx="21955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6" name="Google Shape;121;p3">
              <a:extLst>
                <a:ext uri="{FF2B5EF4-FFF2-40B4-BE49-F238E27FC236}">
                  <a16:creationId xmlns:a16="http://schemas.microsoft.com/office/drawing/2014/main" id="{B6D3E5AB-00E9-4550-8D09-CEA47A169FD0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" name="Google Shape;136;p3">
            <a:extLst>
              <a:ext uri="{FF2B5EF4-FFF2-40B4-BE49-F238E27FC236}">
                <a16:creationId xmlns:a16="http://schemas.microsoft.com/office/drawing/2014/main" id="{820D252A-9021-46F3-A1B2-3BCE9A90685D}"/>
              </a:ext>
            </a:extLst>
          </p:cNvPr>
          <p:cNvSpPr txBox="1"/>
          <p:nvPr/>
        </p:nvSpPr>
        <p:spPr>
          <a:xfrm>
            <a:off x="3115308" y="3727801"/>
            <a:ext cx="18856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8" name="Google Shape;118;p3">
            <a:extLst>
              <a:ext uri="{FF2B5EF4-FFF2-40B4-BE49-F238E27FC236}">
                <a16:creationId xmlns:a16="http://schemas.microsoft.com/office/drawing/2014/main" id="{089BA3FB-2396-4921-A4B4-E381F6F91876}"/>
              </a:ext>
            </a:extLst>
          </p:cNvPr>
          <p:cNvGrpSpPr/>
          <p:nvPr/>
        </p:nvGrpSpPr>
        <p:grpSpPr>
          <a:xfrm>
            <a:off x="6774689" y="2028202"/>
            <a:ext cx="2363954" cy="1711265"/>
            <a:chOff x="1272314" y="1961019"/>
            <a:chExt cx="1177237" cy="1711265"/>
          </a:xfrm>
        </p:grpSpPr>
        <p:sp>
          <p:nvSpPr>
            <p:cNvPr id="39" name="Google Shape;119;p3">
              <a:extLst>
                <a:ext uri="{FF2B5EF4-FFF2-40B4-BE49-F238E27FC236}">
                  <a16:creationId xmlns:a16="http://schemas.microsoft.com/office/drawing/2014/main" id="{4F7AF7FE-C7F1-4FA5-A644-9827F7981B8D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20,4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12,8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Google Shape;120;p3">
              <a:extLst>
                <a:ext uri="{FF2B5EF4-FFF2-40B4-BE49-F238E27FC236}">
                  <a16:creationId xmlns:a16="http://schemas.microsoft.com/office/drawing/2014/main" id="{D4D78F04-27E2-4D21-935B-CB8847F4E495}"/>
                </a:ext>
              </a:extLst>
            </p:cNvPr>
            <p:cNvSpPr txBox="1"/>
            <p:nvPr/>
          </p:nvSpPr>
          <p:spPr>
            <a:xfrm>
              <a:off x="1272314" y="2278429"/>
              <a:ext cx="21955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41" name="Google Shape;121;p3">
              <a:extLst>
                <a:ext uri="{FF2B5EF4-FFF2-40B4-BE49-F238E27FC236}">
                  <a16:creationId xmlns:a16="http://schemas.microsoft.com/office/drawing/2014/main" id="{EF4D99A9-7C30-4C42-B946-20EA3DB6BADB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" name="Google Shape;136;p3">
            <a:extLst>
              <a:ext uri="{FF2B5EF4-FFF2-40B4-BE49-F238E27FC236}">
                <a16:creationId xmlns:a16="http://schemas.microsoft.com/office/drawing/2014/main" id="{FEFC6A32-1C55-447A-9F3E-A62F310BA700}"/>
              </a:ext>
            </a:extLst>
          </p:cNvPr>
          <p:cNvSpPr txBox="1"/>
          <p:nvPr/>
        </p:nvSpPr>
        <p:spPr>
          <a:xfrm>
            <a:off x="7176902" y="3727801"/>
            <a:ext cx="18856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7</a:t>
            </a: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grpSp>
        <p:nvGrpSpPr>
          <p:cNvPr id="25" name="Google Shape;146;p4">
            <a:extLst>
              <a:ext uri="{FF2B5EF4-FFF2-40B4-BE49-F238E27FC236}">
                <a16:creationId xmlns:a16="http://schemas.microsoft.com/office/drawing/2014/main" id="{405E9320-BBBC-4528-9FD6-9AFF7A3E4F99}"/>
              </a:ext>
            </a:extLst>
          </p:cNvPr>
          <p:cNvGrpSpPr/>
          <p:nvPr/>
        </p:nvGrpSpPr>
        <p:grpSpPr>
          <a:xfrm>
            <a:off x="4163534" y="1692857"/>
            <a:ext cx="3641903" cy="1736143"/>
            <a:chOff x="1094546" y="1763049"/>
            <a:chExt cx="1398788" cy="1736143"/>
          </a:xfrm>
        </p:grpSpPr>
        <p:sp>
          <p:nvSpPr>
            <p:cNvPr id="26" name="Google Shape;147;p4">
              <a:extLst>
                <a:ext uri="{FF2B5EF4-FFF2-40B4-BE49-F238E27FC236}">
                  <a16:creationId xmlns:a16="http://schemas.microsoft.com/office/drawing/2014/main" id="{2795350A-0FF8-4840-AE7C-1A53767CA641}"/>
                </a:ext>
              </a:extLst>
            </p:cNvPr>
            <p:cNvSpPr txBox="1"/>
            <p:nvPr/>
          </p:nvSpPr>
          <p:spPr>
            <a:xfrm>
              <a:off x="1277879" y="1763049"/>
              <a:ext cx="1215455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 </a:t>
              </a:r>
              <a:r>
                <a:rPr lang="en-US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giây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	</a:t>
              </a:r>
              <a:r>
                <a:rPr lang="en-US" sz="40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148;p4">
              <a:extLst>
                <a:ext uri="{FF2B5EF4-FFF2-40B4-BE49-F238E27FC236}">
                  <a16:creationId xmlns:a16="http://schemas.microsoft.com/office/drawing/2014/main" id="{C5F55FF8-9C3C-490E-BF8A-34D31F4CA90F}"/>
                </a:ext>
              </a:extLst>
            </p:cNvPr>
            <p:cNvSpPr txBox="1"/>
            <p:nvPr/>
          </p:nvSpPr>
          <p:spPr>
            <a:xfrm>
              <a:off x="1094546" y="2383285"/>
              <a:ext cx="25894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8" name="Google Shape;149;p4">
              <a:extLst>
                <a:ext uri="{FF2B5EF4-FFF2-40B4-BE49-F238E27FC236}">
                  <a16:creationId xmlns:a16="http://schemas.microsoft.com/office/drawing/2014/main" id="{02DD9CF3-AACF-42E3-B789-95B1DFF03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7965" y="3484802"/>
              <a:ext cx="1222572" cy="1439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9" name="Google Shape;159;p4">
            <a:extLst>
              <a:ext uri="{FF2B5EF4-FFF2-40B4-BE49-F238E27FC236}">
                <a16:creationId xmlns:a16="http://schemas.microsoft.com/office/drawing/2014/main" id="{F98D19DF-E3F0-4C0A-BA72-D7C352F4A323}"/>
              </a:ext>
            </a:extLst>
          </p:cNvPr>
          <p:cNvSpPr txBox="1"/>
          <p:nvPr/>
        </p:nvSpPr>
        <p:spPr>
          <a:xfrm>
            <a:off x="4360400" y="3494705"/>
            <a:ext cx="36181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108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Google Shape;159;p4">
            <a:extLst>
              <a:ext uri="{FF2B5EF4-FFF2-40B4-BE49-F238E27FC236}">
                <a16:creationId xmlns:a16="http://schemas.microsoft.com/office/drawing/2014/main" id="{53F848E5-C847-4C2A-92EE-1EF78B6337F6}"/>
              </a:ext>
            </a:extLst>
          </p:cNvPr>
          <p:cNvSpPr txBox="1"/>
          <p:nvPr/>
        </p:nvSpPr>
        <p:spPr>
          <a:xfrm>
            <a:off x="3979801" y="4257642"/>
            <a:ext cx="38550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= 17 </a:t>
            </a:r>
            <a:r>
              <a:rPr lang="en-US" sz="40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40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48 </a:t>
            </a:r>
            <a:r>
              <a:rPr lang="en-US" sz="40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4000" b="1" i="0" u="none" strike="noStrike" cap="none" dirty="0">
              <a:solidFill>
                <a:srgbClr val="1761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5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sp>
        <p:nvSpPr>
          <p:cNvPr id="21" name="Google Shape;170;p4">
            <a:extLst>
              <a:ext uri="{FF2B5EF4-FFF2-40B4-BE49-F238E27FC236}">
                <a16:creationId xmlns:a16="http://schemas.microsoft.com/office/drawing/2014/main" id="{F63EDA68-4E8E-4C32-AAD0-9E75856DCC00}"/>
              </a:ext>
            </a:extLst>
          </p:cNvPr>
          <p:cNvSpPr txBox="1"/>
          <p:nvPr/>
        </p:nvSpPr>
        <p:spPr>
          <a:xfrm>
            <a:off x="2821484" y="1942519"/>
            <a:ext cx="35634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</a:t>
            </a:r>
            <a:endParaRPr sz="3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2" name="Google Shape;171;p4">
            <a:extLst>
              <a:ext uri="{FF2B5EF4-FFF2-40B4-BE49-F238E27FC236}">
                <a16:creationId xmlns:a16="http://schemas.microsoft.com/office/drawing/2014/main" id="{3274F15B-5994-4DA2-9DF1-24F94E58EF39}"/>
              </a:ext>
            </a:extLst>
          </p:cNvPr>
          <p:cNvGrpSpPr/>
          <p:nvPr/>
        </p:nvGrpSpPr>
        <p:grpSpPr>
          <a:xfrm>
            <a:off x="6384939" y="1977989"/>
            <a:ext cx="2951406" cy="1711051"/>
            <a:chOff x="4677196" y="1542692"/>
            <a:chExt cx="1459656" cy="1711051"/>
          </a:xfrm>
        </p:grpSpPr>
        <p:cxnSp>
          <p:nvCxnSpPr>
            <p:cNvPr id="23" name="Google Shape;172;p4">
              <a:extLst>
                <a:ext uri="{FF2B5EF4-FFF2-40B4-BE49-F238E27FC236}">
                  <a16:creationId xmlns:a16="http://schemas.microsoft.com/office/drawing/2014/main" id="{5EBE6834-BE7B-49D8-8717-EE823BAAB355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1542692"/>
              <a:ext cx="0" cy="1711051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173;p4">
              <a:extLst>
                <a:ext uri="{FF2B5EF4-FFF2-40B4-BE49-F238E27FC236}">
                  <a16:creationId xmlns:a16="http://schemas.microsoft.com/office/drawing/2014/main" id="{1739E165-A7A0-4E20-B52A-0800B8F99504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2135040"/>
              <a:ext cx="1459656" cy="0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0" name="Google Shape;174;p4">
            <a:extLst>
              <a:ext uri="{FF2B5EF4-FFF2-40B4-BE49-F238E27FC236}">
                <a16:creationId xmlns:a16="http://schemas.microsoft.com/office/drawing/2014/main" id="{B89531B9-BD22-44C9-84A1-D877D63BFD2A}"/>
              </a:ext>
            </a:extLst>
          </p:cNvPr>
          <p:cNvSpPr txBox="1"/>
          <p:nvPr/>
        </p:nvSpPr>
        <p:spPr>
          <a:xfrm>
            <a:off x="7659354" y="1942519"/>
            <a:ext cx="4673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endParaRPr sz="3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Google Shape;178;p4">
            <a:extLst>
              <a:ext uri="{FF2B5EF4-FFF2-40B4-BE49-F238E27FC236}">
                <a16:creationId xmlns:a16="http://schemas.microsoft.com/office/drawing/2014/main" id="{0114F4AC-6E10-41DE-B23F-02F37D951E60}"/>
              </a:ext>
            </a:extLst>
          </p:cNvPr>
          <p:cNvSpPr txBox="1"/>
          <p:nvPr/>
        </p:nvSpPr>
        <p:spPr>
          <a:xfrm>
            <a:off x="2922760" y="2678284"/>
            <a:ext cx="40875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= 120 giây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3" name="Google Shape;179;p4">
            <a:extLst>
              <a:ext uri="{FF2B5EF4-FFF2-40B4-BE49-F238E27FC236}">
                <a16:creationId xmlns:a16="http://schemas.microsoft.com/office/drawing/2014/main" id="{043CB673-211F-48AE-B2A9-81F6AC5C349C}"/>
              </a:ext>
            </a:extLst>
          </p:cNvPr>
          <p:cNvCxnSpPr>
            <a:cxnSpLocks/>
          </p:cNvCxnSpPr>
          <p:nvPr/>
        </p:nvCxnSpPr>
        <p:spPr>
          <a:xfrm>
            <a:off x="2785042" y="3414049"/>
            <a:ext cx="3482197" cy="0"/>
          </a:xfrm>
          <a:prstGeom prst="straightConnector1">
            <a:avLst/>
          </a:prstGeom>
          <a:noFill/>
          <a:ln w="38100" cap="flat" cmpd="sng">
            <a:solidFill>
              <a:srgbClr val="1717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180;p4">
            <a:extLst>
              <a:ext uri="{FF2B5EF4-FFF2-40B4-BE49-F238E27FC236}">
                <a16:creationId xmlns:a16="http://schemas.microsoft.com/office/drawing/2014/main" id="{95B022DA-051B-4701-A66E-589688BCDD52}"/>
              </a:ext>
            </a:extLst>
          </p:cNvPr>
          <p:cNvSpPr txBox="1"/>
          <p:nvPr/>
        </p:nvSpPr>
        <p:spPr>
          <a:xfrm>
            <a:off x="4535685" y="3419202"/>
            <a:ext cx="17577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181;p4">
            <a:extLst>
              <a:ext uri="{FF2B5EF4-FFF2-40B4-BE49-F238E27FC236}">
                <a16:creationId xmlns:a16="http://schemas.microsoft.com/office/drawing/2014/main" id="{9347FBCD-1631-49CA-AA8D-2F2785BEF405}"/>
              </a:ext>
            </a:extLst>
          </p:cNvPr>
          <p:cNvSpPr txBox="1"/>
          <p:nvPr/>
        </p:nvSpPr>
        <p:spPr>
          <a:xfrm>
            <a:off x="5002505" y="4800968"/>
            <a:ext cx="4384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 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Google Shape;182;p4">
            <a:extLst>
              <a:ext uri="{FF2B5EF4-FFF2-40B4-BE49-F238E27FC236}">
                <a16:creationId xmlns:a16="http://schemas.microsoft.com/office/drawing/2014/main" id="{A13409D0-8BCE-4EB9-B050-5E4CD8D0BFC1}"/>
              </a:ext>
            </a:extLst>
          </p:cNvPr>
          <p:cNvSpPr txBox="1"/>
          <p:nvPr/>
        </p:nvSpPr>
        <p:spPr>
          <a:xfrm>
            <a:off x="6476464" y="2701804"/>
            <a:ext cx="2845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23 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Google Shape;180;p4">
            <a:extLst>
              <a:ext uri="{FF2B5EF4-FFF2-40B4-BE49-F238E27FC236}">
                <a16:creationId xmlns:a16="http://schemas.microsoft.com/office/drawing/2014/main" id="{2E539036-8BCB-4F34-B590-4E41EEA07FFF}"/>
              </a:ext>
            </a:extLst>
          </p:cNvPr>
          <p:cNvSpPr txBox="1"/>
          <p:nvPr/>
        </p:nvSpPr>
        <p:spPr>
          <a:xfrm>
            <a:off x="4535685" y="4165751"/>
            <a:ext cx="17202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b)</a:t>
            </a:r>
          </a:p>
        </p:txBody>
      </p:sp>
      <p:grpSp>
        <p:nvGrpSpPr>
          <p:cNvPr id="26" name="Google Shape;150;p4">
            <a:extLst>
              <a:ext uri="{FF2B5EF4-FFF2-40B4-BE49-F238E27FC236}">
                <a16:creationId xmlns:a16="http://schemas.microsoft.com/office/drawing/2014/main" id="{F594BB8B-7E5D-4B48-9DA3-4CD65A77EFE5}"/>
              </a:ext>
            </a:extLst>
          </p:cNvPr>
          <p:cNvGrpSpPr/>
          <p:nvPr/>
        </p:nvGrpSpPr>
        <p:grpSpPr>
          <a:xfrm>
            <a:off x="1638823" y="2065176"/>
            <a:ext cx="2175685" cy="1421887"/>
            <a:chOff x="1060866" y="2048530"/>
            <a:chExt cx="1611725" cy="1421887"/>
          </a:xfrm>
        </p:grpSpPr>
        <p:sp>
          <p:nvSpPr>
            <p:cNvPr id="27" name="Google Shape;151;p4">
              <a:extLst>
                <a:ext uri="{FF2B5EF4-FFF2-40B4-BE49-F238E27FC236}">
                  <a16:creationId xmlns:a16="http://schemas.microsoft.com/office/drawing/2014/main" id="{F40ECDBD-3F6F-4269-BE43-E0799D0A5290}"/>
                </a:ext>
              </a:extLst>
            </p:cNvPr>
            <p:cNvSpPr txBox="1"/>
            <p:nvPr/>
          </p:nvSpPr>
          <p:spPr>
            <a:xfrm>
              <a:off x="1302818" y="2048530"/>
              <a:ext cx="1335571" cy="1421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4,2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Google Shape;152;p4">
              <a:extLst>
                <a:ext uri="{FF2B5EF4-FFF2-40B4-BE49-F238E27FC236}">
                  <a16:creationId xmlns:a16="http://schemas.microsoft.com/office/drawing/2014/main" id="{09EF435B-3F7E-4CA4-A8BB-FB35B5B90738}"/>
                </a:ext>
              </a:extLst>
            </p:cNvPr>
            <p:cNvSpPr txBox="1"/>
            <p:nvPr/>
          </p:nvSpPr>
          <p:spPr>
            <a:xfrm>
              <a:off x="1060866" y="2408399"/>
              <a:ext cx="25894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9" name="Google Shape;153;p4">
              <a:extLst>
                <a:ext uri="{FF2B5EF4-FFF2-40B4-BE49-F238E27FC236}">
                  <a16:creationId xmlns:a16="http://schemas.microsoft.com/office/drawing/2014/main" id="{40013808-3DB9-47AE-9F96-ED2606B377EA}"/>
                </a:ext>
              </a:extLst>
            </p:cNvPr>
            <p:cNvCxnSpPr>
              <a:cxnSpLocks/>
            </p:cNvCxnSpPr>
            <p:nvPr/>
          </p:nvCxnSpPr>
          <p:spPr>
            <a:xfrm>
              <a:off x="1271784" y="3347948"/>
              <a:ext cx="140080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" name="Google Shape;160;p4">
            <a:extLst>
              <a:ext uri="{FF2B5EF4-FFF2-40B4-BE49-F238E27FC236}">
                <a16:creationId xmlns:a16="http://schemas.microsoft.com/office/drawing/2014/main" id="{9699C945-C415-4727-B8E4-A0FB2A890357}"/>
              </a:ext>
            </a:extLst>
          </p:cNvPr>
          <p:cNvSpPr txBox="1"/>
          <p:nvPr/>
        </p:nvSpPr>
        <p:spPr>
          <a:xfrm>
            <a:off x="1969234" y="3391714"/>
            <a:ext cx="180290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8,4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Google Shape;183;p4">
            <a:extLst>
              <a:ext uri="{FF2B5EF4-FFF2-40B4-BE49-F238E27FC236}">
                <a16:creationId xmlns:a16="http://schemas.microsoft.com/office/drawing/2014/main" id="{9FBA08C7-A7D5-4062-81D3-A0D0434E0EF4}"/>
              </a:ext>
            </a:extLst>
          </p:cNvPr>
          <p:cNvSpPr txBox="1"/>
          <p:nvPr/>
        </p:nvSpPr>
        <p:spPr>
          <a:xfrm>
            <a:off x="7655919" y="2834280"/>
            <a:ext cx="207506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12, 4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Google Shape;184;p4">
            <a:extLst>
              <a:ext uri="{FF2B5EF4-FFF2-40B4-BE49-F238E27FC236}">
                <a16:creationId xmlns:a16="http://schemas.microsoft.com/office/drawing/2014/main" id="{6B5266C6-4546-4202-AE5A-29AD240553A5}"/>
              </a:ext>
            </a:extLst>
          </p:cNvPr>
          <p:cNvSpPr txBox="1"/>
          <p:nvPr/>
        </p:nvSpPr>
        <p:spPr>
          <a:xfrm>
            <a:off x="5465261" y="2784737"/>
            <a:ext cx="123215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1 2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A0E3EF-1313-4B60-AD1D-BA7AD08151F5}"/>
              </a:ext>
            </a:extLst>
          </p:cNvPr>
          <p:cNvGrpSpPr/>
          <p:nvPr/>
        </p:nvGrpSpPr>
        <p:grpSpPr>
          <a:xfrm>
            <a:off x="5493743" y="2117541"/>
            <a:ext cx="4239603" cy="1876235"/>
            <a:chOff x="5493743" y="2117541"/>
            <a:chExt cx="4239603" cy="1876235"/>
          </a:xfrm>
        </p:grpSpPr>
        <p:sp>
          <p:nvSpPr>
            <p:cNvPr id="38" name="Google Shape;158;p4">
              <a:extLst>
                <a:ext uri="{FF2B5EF4-FFF2-40B4-BE49-F238E27FC236}">
                  <a16:creationId xmlns:a16="http://schemas.microsoft.com/office/drawing/2014/main" id="{BA0A49D8-7D69-4EB3-82CC-CD833B0EF3AD}"/>
                </a:ext>
              </a:extLst>
            </p:cNvPr>
            <p:cNvSpPr txBox="1"/>
            <p:nvPr/>
          </p:nvSpPr>
          <p:spPr>
            <a:xfrm>
              <a:off x="5493743" y="2118772"/>
              <a:ext cx="1967703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37,2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Google Shape;167;p4">
              <a:extLst>
                <a:ext uri="{FF2B5EF4-FFF2-40B4-BE49-F238E27FC236}">
                  <a16:creationId xmlns:a16="http://schemas.microsoft.com/office/drawing/2014/main" id="{A5330502-57CD-42CC-810C-6B0B98B6D588}"/>
                </a:ext>
              </a:extLst>
            </p:cNvPr>
            <p:cNvGrpSpPr/>
            <p:nvPr/>
          </p:nvGrpSpPr>
          <p:grpSpPr>
            <a:xfrm>
              <a:off x="7572875" y="2117541"/>
              <a:ext cx="2160471" cy="1876235"/>
              <a:chOff x="4677196" y="1542692"/>
              <a:chExt cx="1176134" cy="1876235"/>
            </a:xfrm>
          </p:grpSpPr>
          <p:cxnSp>
            <p:nvCxnSpPr>
              <p:cNvPr id="40" name="Google Shape;168;p4">
                <a:extLst>
                  <a:ext uri="{FF2B5EF4-FFF2-40B4-BE49-F238E27FC236}">
                    <a16:creationId xmlns:a16="http://schemas.microsoft.com/office/drawing/2014/main" id="{3BE1655A-16D2-497B-BE24-3F875DB60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1542692"/>
                <a:ext cx="0" cy="187623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169;p4">
                <a:extLst>
                  <a:ext uri="{FF2B5EF4-FFF2-40B4-BE49-F238E27FC236}">
                    <a16:creationId xmlns:a16="http://schemas.microsoft.com/office/drawing/2014/main" id="{A3707D37-705C-4FA6-B763-AD8F1226B2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2201270"/>
                <a:ext cx="117613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4" name="Google Shape;185;p4">
              <a:extLst>
                <a:ext uri="{FF2B5EF4-FFF2-40B4-BE49-F238E27FC236}">
                  <a16:creationId xmlns:a16="http://schemas.microsoft.com/office/drawing/2014/main" id="{8F7FF907-442D-4F2F-B1CC-881A1E9930D8}"/>
                </a:ext>
              </a:extLst>
            </p:cNvPr>
            <p:cNvSpPr txBox="1"/>
            <p:nvPr/>
          </p:nvSpPr>
          <p:spPr>
            <a:xfrm>
              <a:off x="8462859" y="2129829"/>
              <a:ext cx="46118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171717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3600" b="0" i="0" u="none" strike="noStrike" cap="none" dirty="0">
                  <a:solidFill>
                    <a:srgbClr val="171717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sz="3600" b="0" i="0" u="none" strike="noStrike" cap="none" dirty="0">
                <a:solidFill>
                  <a:srgbClr val="17171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2092739"/>
            <a:ext cx="10833099" cy="4644277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757335"/>
            <a:chOff x="3143655" y="216637"/>
            <a:chExt cx="11363977" cy="17573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692604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4027020" y="219646"/>
              <a:ext cx="1032821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xe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đạp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18km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tốc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10km/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xe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đạp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nhiêu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gian?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588D07F-D496-4A03-BFC3-D4850CF424EF}"/>
              </a:ext>
            </a:extLst>
          </p:cNvPr>
          <p:cNvSpPr txBox="1"/>
          <p:nvPr/>
        </p:nvSpPr>
        <p:spPr>
          <a:xfrm>
            <a:off x="1076220" y="2921314"/>
            <a:ext cx="10039559" cy="373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xe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: 10 = 1,8 (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1,8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1F00F-E0AD-419F-98D9-0F963A9C8EAC}"/>
              </a:ext>
            </a:extLst>
          </p:cNvPr>
          <p:cNvSpPr txBox="1"/>
          <p:nvPr/>
        </p:nvSpPr>
        <p:spPr>
          <a:xfrm>
            <a:off x="4854657" y="2380011"/>
            <a:ext cx="24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Pacifico" panose="00000500000000000000" pitchFamily="2" charset="0"/>
              </a:rPr>
              <a:t>Bài</a:t>
            </a:r>
            <a:r>
              <a:rPr lang="en-US" sz="3600" b="1" dirty="0"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latin typeface="Pacifico" panose="00000500000000000000" pitchFamily="2" charset="0"/>
              </a:rPr>
              <a:t>giải</a:t>
            </a:r>
            <a:endParaRPr lang="en-US" sz="3600" b="1" dirty="0">
              <a:latin typeface="Pacifico" panose="00000500000000000000" pitchFamily="2" charset="0"/>
            </a:endParaRPr>
          </a:p>
        </p:txBody>
      </p:sp>
      <p:pic>
        <p:nvPicPr>
          <p:cNvPr id="32" name="图片 13">
            <a:extLst>
              <a:ext uri="{FF2B5EF4-FFF2-40B4-BE49-F238E27FC236}">
                <a16:creationId xmlns:a16="http://schemas.microsoft.com/office/drawing/2014/main" id="{11E454D1-3998-4A02-90C1-CFA83B05C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76" y="4698423"/>
            <a:ext cx="1547697" cy="21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1669636"/>
            <a:ext cx="10833099" cy="520741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488507"/>
            <a:chOff x="3143655" y="216637"/>
            <a:chExt cx="11363977" cy="14885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41983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7039" y="320149"/>
              <a:ext cx="104806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đi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56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nghỉ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tốc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45km/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7F1F00F-E0AD-419F-98D9-0F963A9C8EAC}"/>
              </a:ext>
            </a:extLst>
          </p:cNvPr>
          <p:cNvSpPr txBox="1"/>
          <p:nvPr/>
        </p:nvSpPr>
        <p:spPr>
          <a:xfrm>
            <a:off x="4792586" y="1906662"/>
            <a:ext cx="24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Pacifico" panose="00000500000000000000" pitchFamily="2" charset="0"/>
              </a:rPr>
              <a:t>Bài</a:t>
            </a:r>
            <a:r>
              <a:rPr lang="en-US" sz="3600" b="1" dirty="0"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latin typeface="Pacifico" panose="00000500000000000000" pitchFamily="2" charset="0"/>
              </a:rPr>
              <a:t>giải</a:t>
            </a:r>
            <a:endParaRPr lang="en-US" sz="3600" b="1" dirty="0">
              <a:latin typeface="Pacifico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FD3888-9266-4EBB-B54D-D004C76335ED}"/>
              </a:ext>
            </a:extLst>
          </p:cNvPr>
          <p:cNvGrpSpPr/>
          <p:nvPr/>
        </p:nvGrpSpPr>
        <p:grpSpPr>
          <a:xfrm>
            <a:off x="912925" y="2447893"/>
            <a:ext cx="10366104" cy="4287969"/>
            <a:chOff x="850900" y="2476085"/>
            <a:chExt cx="10490200" cy="428796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F17060D7-34B4-43C8-A613-08B6DEEA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" y="2476085"/>
              <a:ext cx="10490200" cy="4287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tô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(6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+ 25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) = 2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2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=       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	45 ×       = 102 (km)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	                           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102km</a:t>
              </a:r>
            </a:p>
          </p:txBody>
        </p:sp>
        <p:sp>
          <p:nvSpPr>
            <p:cNvPr id="4" name="AutoShape 2" descr="\frac{34}{15}">
              <a:extLst>
                <a:ext uri="{FF2B5EF4-FFF2-40B4-BE49-F238E27FC236}">
                  <a16:creationId xmlns:a16="http://schemas.microsoft.com/office/drawing/2014/main" id="{415944EF-7AD3-41D3-A04D-C358811D94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9947" y="3790380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3" descr="\frac{34}{15}">
              <a:extLst>
                <a:ext uri="{FF2B5EF4-FFF2-40B4-BE49-F238E27FC236}">
                  <a16:creationId xmlns:a16="http://schemas.microsoft.com/office/drawing/2014/main" id="{B4973463-8CCA-489D-9DC8-D540B338BB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98859" y="4338068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ADB2B66-8F71-4305-ABFA-6A968046F9E0}"/>
                    </a:ext>
                  </a:extLst>
                </p:cNvPr>
                <p:cNvSpPr txBox="1"/>
                <p:nvPr/>
              </p:nvSpPr>
              <p:spPr>
                <a:xfrm>
                  <a:off x="5134148" y="3631545"/>
                  <a:ext cx="639873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ADB2B66-8F71-4305-ABFA-6A968046F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148" y="3631545"/>
                  <a:ext cx="639873" cy="90178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D7C60A-2A7D-40F0-93E0-FA1CD02BC565}"/>
                    </a:ext>
                  </a:extLst>
                </p:cNvPr>
                <p:cNvSpPr txBox="1"/>
                <p:nvPr/>
              </p:nvSpPr>
              <p:spPr>
                <a:xfrm>
                  <a:off x="3460010" y="5216482"/>
                  <a:ext cx="639873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D7C60A-2A7D-40F0-93E0-FA1CD02BC5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0010" y="5216482"/>
                  <a:ext cx="639873" cy="9017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79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4278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en Door into Hot Summer Landscape Fair Weather View with Freen Park  Trees. Door Mat and Green Bench in Room. Flat Cartoon Stock Illustration -  Illustration of house, graphic: 147241297">
            <a:extLst>
              <a:ext uri="{FF2B5EF4-FFF2-40B4-BE49-F238E27FC236}">
                <a16:creationId xmlns:a16="http://schemas.microsoft.com/office/drawing/2014/main" id="{95FA98FF-33D3-4748-A17B-393CAD64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Window cartoon symbol icon design Royalty Free Vector Image">
            <a:extLst>
              <a:ext uri="{FF2B5EF4-FFF2-40B4-BE49-F238E27FC236}">
                <a16:creationId xmlns:a16="http://schemas.microsoft.com/office/drawing/2014/main" id="{93FE5085-B1F9-411A-B95B-36C269F6E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14895" r="15526" b="24084"/>
          <a:stretch/>
        </p:blipFill>
        <p:spPr bwMode="auto">
          <a:xfrm>
            <a:off x="726303" y="766152"/>
            <a:ext cx="4438253" cy="38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DAA6144D-31BB-4BEA-8819-79F34C60AA39}"/>
              </a:ext>
            </a:extLst>
          </p:cNvPr>
          <p:cNvSpPr/>
          <p:nvPr/>
        </p:nvSpPr>
        <p:spPr>
          <a:xfrm>
            <a:off x="1081045" y="1175728"/>
            <a:ext cx="1666691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1</a:t>
            </a:r>
          </a:p>
        </p:txBody>
      </p:sp>
      <p:sp>
        <p:nvSpPr>
          <p:cNvPr id="14" name="Rectangle 13">
            <a:hlinkClick r:id="rId7" action="ppaction://hlinksldjump"/>
            <a:extLst>
              <a:ext uri="{FF2B5EF4-FFF2-40B4-BE49-F238E27FC236}">
                <a16:creationId xmlns:a16="http://schemas.microsoft.com/office/drawing/2014/main" id="{F8C6C63D-0150-4309-B4EB-100134D7174E}"/>
              </a:ext>
            </a:extLst>
          </p:cNvPr>
          <p:cNvSpPr/>
          <p:nvPr/>
        </p:nvSpPr>
        <p:spPr>
          <a:xfrm>
            <a:off x="3098361" y="1175728"/>
            <a:ext cx="1762123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2</a:t>
            </a:r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406AA855-55C5-4E80-8B1C-90119F6A88F7}"/>
              </a:ext>
            </a:extLst>
          </p:cNvPr>
          <p:cNvSpPr/>
          <p:nvPr/>
        </p:nvSpPr>
        <p:spPr>
          <a:xfrm>
            <a:off x="1081045" y="2765908"/>
            <a:ext cx="1666691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3</a:t>
            </a: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B7EC3DF0-0690-442B-84CE-E2F4FF5C34D8}"/>
              </a:ext>
            </a:extLst>
          </p:cNvPr>
          <p:cNvSpPr/>
          <p:nvPr/>
        </p:nvSpPr>
        <p:spPr>
          <a:xfrm>
            <a:off x="3098361" y="2765908"/>
            <a:ext cx="1762123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77E70-745A-481E-9918-41EE5875E0A8}"/>
              </a:ext>
            </a:extLst>
          </p:cNvPr>
          <p:cNvSpPr txBox="1"/>
          <p:nvPr/>
        </p:nvSpPr>
        <p:spPr>
          <a:xfrm>
            <a:off x="65237" y="5807337"/>
            <a:ext cx="549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Ô CỬA BÍ MẬT</a:t>
            </a:r>
          </a:p>
        </p:txBody>
      </p:sp>
      <p:pic>
        <p:nvPicPr>
          <p:cNvPr id="2050" name="Picture 2" descr="Funds for students housing in 2020 - Harvey Medicine">
            <a:hlinkClick r:id="rId10" action="ppaction://hlinksldjump"/>
            <a:extLst>
              <a:ext uri="{FF2B5EF4-FFF2-40B4-BE49-F238E27FC236}">
                <a16:creationId xmlns:a16="http://schemas.microsoft.com/office/drawing/2014/main" id="{A9E45EE4-9BB2-470A-837C-B29E8057C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98" y="5887905"/>
            <a:ext cx="854529" cy="8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n by Tania Olivo on Fondos de rocky | Happy birthday dog, Dog animation,  Cute animal drawings kawaii">
            <a:extLst>
              <a:ext uri="{FF2B5EF4-FFF2-40B4-BE49-F238E27FC236}">
                <a16:creationId xmlns:a16="http://schemas.microsoft.com/office/drawing/2014/main" id="{20A480B9-11D2-4D67-93AC-215E954ED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87" y="4953991"/>
            <a:ext cx="1671735" cy="16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efanie Shank GIFs - Find &amp;amp; Share on GIPHY in 2021 | Dog animation, Cute  gif, Birthday greeting cards">
            <a:extLst>
              <a:ext uri="{FF2B5EF4-FFF2-40B4-BE49-F238E27FC236}">
                <a16:creationId xmlns:a16="http://schemas.microsoft.com/office/drawing/2014/main" id="{0BFAE8D0-BCCB-45D3-9A7C-D9C812B07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53" y="1"/>
            <a:ext cx="2187028" cy="21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20" y="1488563"/>
            <a:ext cx="1845919" cy="763880"/>
            <a:chOff x="3687194" y="238546"/>
            <a:chExt cx="1845919" cy="7638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833472" y="294540"/>
              <a:ext cx="1553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iny" panose="02000903060500060000" pitchFamily="2" charset="0"/>
                </a:rPr>
                <a:t>TÍNH</a:t>
              </a:r>
            </a:p>
          </p:txBody>
        </p:sp>
      </p:grpSp>
      <p:pic>
        <p:nvPicPr>
          <p:cNvPr id="21" name="Picture 4" descr="Tổng hợp những hình mũi tên đẹp">
            <a:hlinkClick r:id="rId9" action="ppaction://hlinksldjump"/>
            <a:extLst>
              <a:ext uri="{FF2B5EF4-FFF2-40B4-BE49-F238E27FC236}">
                <a16:creationId xmlns:a16="http://schemas.microsoft.com/office/drawing/2014/main" id="{28FBCEA0-79DF-4979-80E0-27E441D7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oogle Shape;118;p3">
            <a:extLst>
              <a:ext uri="{FF2B5EF4-FFF2-40B4-BE49-F238E27FC236}">
                <a16:creationId xmlns:a16="http://schemas.microsoft.com/office/drawing/2014/main" id="{F34864FA-8D4B-4B8E-BA27-14E950EB5D9C}"/>
              </a:ext>
            </a:extLst>
          </p:cNvPr>
          <p:cNvGrpSpPr/>
          <p:nvPr/>
        </p:nvGrpSpPr>
        <p:grpSpPr>
          <a:xfrm>
            <a:off x="4386080" y="2201748"/>
            <a:ext cx="2525436" cy="2012818"/>
            <a:chOff x="1486583" y="1716288"/>
            <a:chExt cx="962968" cy="2012818"/>
          </a:xfrm>
        </p:grpSpPr>
        <p:sp>
          <p:nvSpPr>
            <p:cNvPr id="23" name="Google Shape;119;p3">
              <a:extLst>
                <a:ext uri="{FF2B5EF4-FFF2-40B4-BE49-F238E27FC236}">
                  <a16:creationId xmlns:a16="http://schemas.microsoft.com/office/drawing/2014/main" id="{BC59A04E-963F-4426-BE67-B8C01735984A}"/>
                </a:ext>
              </a:extLst>
            </p:cNvPr>
            <p:cNvSpPr txBox="1"/>
            <p:nvPr/>
          </p:nvSpPr>
          <p:spPr>
            <a:xfrm>
              <a:off x="1486583" y="1716288"/>
              <a:ext cx="936332" cy="2012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7,5</a:t>
              </a: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8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9,3</a:t>
              </a: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8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Google Shape;120;p3">
              <a:extLst>
                <a:ext uri="{FF2B5EF4-FFF2-40B4-BE49-F238E27FC236}">
                  <a16:creationId xmlns:a16="http://schemas.microsoft.com/office/drawing/2014/main" id="{698B9567-4690-4683-BF1C-CC4FA05FCD81}"/>
                </a:ext>
              </a:extLst>
            </p:cNvPr>
            <p:cNvSpPr txBox="1"/>
            <p:nvPr/>
          </p:nvSpPr>
          <p:spPr>
            <a:xfrm>
              <a:off x="1499980" y="2384918"/>
              <a:ext cx="219553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4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0" name="Google Shape;121;p3">
              <a:extLst>
                <a:ext uri="{FF2B5EF4-FFF2-40B4-BE49-F238E27FC236}">
                  <a16:creationId xmlns:a16="http://schemas.microsoft.com/office/drawing/2014/main" id="{8C6D8D36-8336-4A2C-AD2F-7631D5D5D3CF}"/>
                </a:ext>
              </a:extLst>
            </p:cNvPr>
            <p:cNvCxnSpPr>
              <a:cxnSpLocks/>
            </p:cNvCxnSpPr>
            <p:nvPr/>
          </p:nvCxnSpPr>
          <p:spPr>
            <a:xfrm>
              <a:off x="1560078" y="3672284"/>
              <a:ext cx="889473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136;p3">
            <a:extLst>
              <a:ext uri="{FF2B5EF4-FFF2-40B4-BE49-F238E27FC236}">
                <a16:creationId xmlns:a16="http://schemas.microsoft.com/office/drawing/2014/main" id="{10CA501E-13AA-4853-AAF5-868507BBF183}"/>
              </a:ext>
            </a:extLst>
          </p:cNvPr>
          <p:cNvSpPr txBox="1"/>
          <p:nvPr/>
        </p:nvSpPr>
        <p:spPr>
          <a:xfrm>
            <a:off x="4647460" y="4164284"/>
            <a:ext cx="24626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16,8</a:t>
            </a:r>
            <a:r>
              <a:rPr lang="vi-VN" sz="4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48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8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9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20" y="1488563"/>
            <a:ext cx="1845919" cy="763880"/>
            <a:chOff x="3687194" y="238546"/>
            <a:chExt cx="1845919" cy="7638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833472" y="294540"/>
              <a:ext cx="1553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iny" panose="02000903060500060000" pitchFamily="2" charset="0"/>
                </a:rPr>
                <a:t>TÍNH</a:t>
              </a:r>
            </a:p>
          </p:txBody>
        </p:sp>
      </p:grpSp>
      <p:grpSp>
        <p:nvGrpSpPr>
          <p:cNvPr id="19" name="Google Shape;150;p4">
            <a:extLst>
              <a:ext uri="{FF2B5EF4-FFF2-40B4-BE49-F238E27FC236}">
                <a16:creationId xmlns:a16="http://schemas.microsoft.com/office/drawing/2014/main" id="{8D70C7B8-AA8F-4601-A96E-3BD6D5C1B35B}"/>
              </a:ext>
            </a:extLst>
          </p:cNvPr>
          <p:cNvGrpSpPr/>
          <p:nvPr/>
        </p:nvGrpSpPr>
        <p:grpSpPr>
          <a:xfrm>
            <a:off x="4444245" y="2412517"/>
            <a:ext cx="2647308" cy="1717353"/>
            <a:chOff x="1302818" y="2048530"/>
            <a:chExt cx="1368188" cy="1717353"/>
          </a:xfrm>
        </p:grpSpPr>
        <p:sp>
          <p:nvSpPr>
            <p:cNvPr id="20" name="Google Shape;151;p4">
              <a:extLst>
                <a:ext uri="{FF2B5EF4-FFF2-40B4-BE49-F238E27FC236}">
                  <a16:creationId xmlns:a16="http://schemas.microsoft.com/office/drawing/2014/main" id="{B67A229E-35A2-49C7-8BE9-CA45B5EBDCD6}"/>
                </a:ext>
              </a:extLst>
            </p:cNvPr>
            <p:cNvSpPr txBox="1"/>
            <p:nvPr/>
          </p:nvSpPr>
          <p:spPr>
            <a:xfrm>
              <a:off x="1302818" y="2048530"/>
              <a:ext cx="1335571" cy="1717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7,4</a:t>
              </a:r>
              <a:r>
                <a:rPr lang="vi-VN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lang="en-US" sz="4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152;p4">
              <a:extLst>
                <a:ext uri="{FF2B5EF4-FFF2-40B4-BE49-F238E27FC236}">
                  <a16:creationId xmlns:a16="http://schemas.microsoft.com/office/drawing/2014/main" id="{9CAB13B8-EB6C-4B64-8374-F0604CB40326}"/>
                </a:ext>
              </a:extLst>
            </p:cNvPr>
            <p:cNvSpPr txBox="1"/>
            <p:nvPr/>
          </p:nvSpPr>
          <p:spPr>
            <a:xfrm>
              <a:off x="1333366" y="2517753"/>
              <a:ext cx="258945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4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6" name="Google Shape;153;p4">
              <a:extLst>
                <a:ext uri="{FF2B5EF4-FFF2-40B4-BE49-F238E27FC236}">
                  <a16:creationId xmlns:a16="http://schemas.microsoft.com/office/drawing/2014/main" id="{DC56E005-BE7A-4210-9C84-754376F42D3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839" y="3668623"/>
              <a:ext cx="120816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" name="Google Shape;160;p4">
            <a:extLst>
              <a:ext uri="{FF2B5EF4-FFF2-40B4-BE49-F238E27FC236}">
                <a16:creationId xmlns:a16="http://schemas.microsoft.com/office/drawing/2014/main" id="{B7EAE043-0FCA-4A40-B91F-DA31BBDDE453}"/>
              </a:ext>
            </a:extLst>
          </p:cNvPr>
          <p:cNvSpPr txBox="1"/>
          <p:nvPr/>
        </p:nvSpPr>
        <p:spPr>
          <a:xfrm>
            <a:off x="4434910" y="4072999"/>
            <a:ext cx="258419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14,8</a:t>
            </a:r>
            <a:r>
              <a:rPr lang="vi-VN" sz="44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44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4" descr="Tổng hợp những hình mũi tên đẹp">
            <a:hlinkClick r:id="rId9" action="ppaction://hlinksldjump"/>
            <a:extLst>
              <a:ext uri="{FF2B5EF4-FFF2-40B4-BE49-F238E27FC236}">
                <a16:creationId xmlns:a16="http://schemas.microsoft.com/office/drawing/2014/main" id="{31D304CD-F6CD-4AFB-A37B-12A10205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17" y="1488563"/>
            <a:ext cx="4691253" cy="702325"/>
            <a:chOff x="3687193" y="238546"/>
            <a:chExt cx="1789217" cy="7023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753167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687193" y="294540"/>
              <a:ext cx="1789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oiny" panose="02000903060500060000" pitchFamily="2" charset="0"/>
                </a:rPr>
                <a:t>Điền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vào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chỗ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trống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5812F12-B15E-4FEC-8245-26D3C2565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682" y="2633706"/>
            <a:ext cx="6282432" cy="26129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BC0A45-9A8F-4951-86BA-7B7E13DCBCED}"/>
              </a:ext>
            </a:extLst>
          </p:cNvPr>
          <p:cNvSpPr/>
          <p:nvPr/>
        </p:nvSpPr>
        <p:spPr>
          <a:xfrm>
            <a:off x="6770089" y="4457700"/>
            <a:ext cx="977707" cy="69322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2,5</a:t>
            </a:r>
          </a:p>
        </p:txBody>
      </p:sp>
      <p:pic>
        <p:nvPicPr>
          <p:cNvPr id="17" name="Picture 4" descr="Tổng hợp những hình mũi tên đẹp">
            <a:hlinkClick r:id="rId10" action="ppaction://hlinksldjump"/>
            <a:extLst>
              <a:ext uri="{FF2B5EF4-FFF2-40B4-BE49-F238E27FC236}">
                <a16:creationId xmlns:a16="http://schemas.microsoft.com/office/drawing/2014/main" id="{164FFC70-8200-4C18-8508-46542504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17" y="1488563"/>
            <a:ext cx="4691253" cy="702325"/>
            <a:chOff x="3687193" y="238546"/>
            <a:chExt cx="1789217" cy="7023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753167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687193" y="294540"/>
              <a:ext cx="1789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oiny" panose="02000903060500060000" pitchFamily="2" charset="0"/>
                </a:rPr>
                <a:t>Điền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vào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chỗ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trống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D61DA84-0744-45D9-96DE-85996B5E0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002" y="2578004"/>
            <a:ext cx="6390065" cy="27243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BC0A45-9A8F-4951-86BA-7B7E13DCBCED}"/>
              </a:ext>
            </a:extLst>
          </p:cNvPr>
          <p:cNvSpPr/>
          <p:nvPr/>
        </p:nvSpPr>
        <p:spPr>
          <a:xfrm>
            <a:off x="5646503" y="4521408"/>
            <a:ext cx="1873901" cy="69322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km</a:t>
            </a:r>
          </a:p>
        </p:txBody>
      </p:sp>
      <p:pic>
        <p:nvPicPr>
          <p:cNvPr id="18" name="Picture 4" descr="Tổng hợp những hình mũi tên đẹp">
            <a:hlinkClick r:id="rId10" action="ppaction://hlinksldjump"/>
            <a:extLst>
              <a:ext uri="{FF2B5EF4-FFF2-40B4-BE49-F238E27FC236}">
                <a16:creationId xmlns:a16="http://schemas.microsoft.com/office/drawing/2014/main" id="{699F0373-2184-4287-961B-B4A0AA2D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750E9-378B-4585-8013-DCEF51033B9D}"/>
              </a:ext>
            </a:extLst>
          </p:cNvPr>
          <p:cNvSpPr txBox="1"/>
          <p:nvPr/>
        </p:nvSpPr>
        <p:spPr>
          <a:xfrm>
            <a:off x="3328858" y="2529902"/>
            <a:ext cx="6294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>
                <a:latin typeface="Coiny" panose="02000903060500060000" pitchFamily="2" charset="0"/>
              </a:rPr>
              <a:t>Chữa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bài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sai</a:t>
            </a:r>
            <a:endParaRPr lang="en-US" sz="3600" dirty="0">
              <a:latin typeface="Coiny" panose="0200090306050006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Coiny" panose="02000903060500060000" pitchFamily="2" charset="0"/>
              </a:rPr>
              <a:t>Chuẩn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bị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bài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sau</a:t>
            </a:r>
            <a:r>
              <a:rPr lang="en-US" sz="3600" dirty="0">
                <a:latin typeface="Coiny" panose="02000903060500060000" pitchFamily="2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chu vi,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3224585" y="1402857"/>
            <a:ext cx="61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37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B3BBB-6C7E-4D03-9426-B8D99344A423}"/>
              </a:ext>
            </a:extLst>
          </p:cNvPr>
          <p:cNvSpPr txBox="1"/>
          <p:nvPr/>
        </p:nvSpPr>
        <p:spPr>
          <a:xfrm>
            <a:off x="3507336" y="1729031"/>
            <a:ext cx="5568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TẠM BIỆT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VÀ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HẸN GẶP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470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C68FF-C9F4-421F-A6AA-0A75463FCA95}"/>
              </a:ext>
            </a:extLst>
          </p:cNvPr>
          <p:cNvSpPr txBox="1"/>
          <p:nvPr/>
        </p:nvSpPr>
        <p:spPr>
          <a:xfrm>
            <a:off x="0" y="208926"/>
            <a:ext cx="736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0A224"/>
                </a:solidFill>
                <a:latin typeface="Coiny" panose="02000903060500060000" pitchFamily="2" charset="0"/>
              </a:rPr>
              <a:t>TRÒ CHƠI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C38278-A3CC-49E6-AAE0-5E6391A79DFF}"/>
              </a:ext>
            </a:extLst>
          </p:cNvPr>
          <p:cNvGrpSpPr/>
          <p:nvPr/>
        </p:nvGrpSpPr>
        <p:grpSpPr>
          <a:xfrm>
            <a:off x="-277548" y="1969920"/>
            <a:ext cx="7839173" cy="2800767"/>
            <a:chOff x="-109383" y="1619902"/>
            <a:chExt cx="7839173" cy="28007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98953A-3DF8-45A6-B1D5-C7AC3E366912}"/>
                </a:ext>
              </a:extLst>
            </p:cNvPr>
            <p:cNvSpPr txBox="1"/>
            <p:nvPr/>
          </p:nvSpPr>
          <p:spPr>
            <a:xfrm>
              <a:off x="-109383" y="1619902"/>
              <a:ext cx="783917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dirty="0">
                  <a:solidFill>
                    <a:srgbClr val="656C76"/>
                  </a:solidFill>
                  <a:latin typeface="Coiny" panose="02000903060500060000" pitchFamily="2" charset="0"/>
                </a:rPr>
                <a:t>GIẢI CỨU </a:t>
              </a:r>
            </a:p>
            <a:p>
              <a:pPr algn="ctr"/>
              <a:r>
                <a:rPr lang="en-US" sz="8800" dirty="0">
                  <a:solidFill>
                    <a:srgbClr val="656C76"/>
                  </a:solidFill>
                  <a:latin typeface="Coiny" panose="02000903060500060000" pitchFamily="2" charset="0"/>
                </a:rPr>
                <a:t>V   I CON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839CCEB-9216-46A7-962E-9E0A06B3F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995482" y="3020285"/>
              <a:ext cx="1121491" cy="1017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3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470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45699ED-F7DB-471A-85D3-E4BCEDF11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5434" y="3448050"/>
            <a:ext cx="2617076" cy="3211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36260-2E09-42D4-9019-CA4FDA977690}"/>
              </a:ext>
            </a:extLst>
          </p:cNvPr>
          <p:cNvSpPr txBox="1"/>
          <p:nvPr/>
        </p:nvSpPr>
        <p:spPr>
          <a:xfrm>
            <a:off x="73574" y="208926"/>
            <a:ext cx="7214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	Do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chướng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69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76" y="1091704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5" y="300064"/>
            <a:ext cx="6290329" cy="6257871"/>
          </a:xfrm>
          <a:prstGeom prst="rect">
            <a:avLst/>
          </a:prstGeom>
        </p:spPr>
      </p:pic>
      <p:pic>
        <p:nvPicPr>
          <p:cNvPr id="2778" name="đá">
            <a:hlinkClick r:id="rId6" action="ppaction://hlinksldjump"/>
            <a:extLst>
              <a:ext uri="{FF2B5EF4-FFF2-40B4-BE49-F238E27FC236}">
                <a16:creationId xmlns:a16="http://schemas.microsoft.com/office/drawing/2014/main" id="{D206CC8A-D824-4208-87DE-EF118AD71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19496" y="1182216"/>
            <a:ext cx="674028" cy="379907"/>
          </a:xfrm>
          <a:prstGeom prst="rect">
            <a:avLst/>
          </a:prstGeom>
        </p:spPr>
      </p:pic>
      <p:pic>
        <p:nvPicPr>
          <p:cNvPr id="2779" name="vũng nước">
            <a:hlinkClick r:id="rId9" action="ppaction://hlinksldjump"/>
            <a:extLst>
              <a:ext uri="{FF2B5EF4-FFF2-40B4-BE49-F238E27FC236}">
                <a16:creationId xmlns:a16="http://schemas.microsoft.com/office/drawing/2014/main" id="{7D65C30E-499E-43F6-9969-1844E32D69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057034" y="1136441"/>
            <a:ext cx="611786" cy="522312"/>
          </a:xfrm>
          <a:prstGeom prst="rect">
            <a:avLst/>
          </a:prstGeom>
        </p:spPr>
      </p:pic>
      <p:pic>
        <p:nvPicPr>
          <p:cNvPr id="2780" name="cây">
            <a:hlinkClick r:id="rId12" action="ppaction://hlinksldjump"/>
            <a:extLst>
              <a:ext uri="{FF2B5EF4-FFF2-40B4-BE49-F238E27FC236}">
                <a16:creationId xmlns:a16="http://schemas.microsoft.com/office/drawing/2014/main" id="{59F6F28E-7DDD-4FAF-BEDB-1FDFC731BD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458610" y="2923704"/>
            <a:ext cx="969080" cy="311867"/>
          </a:xfrm>
          <a:prstGeom prst="rect">
            <a:avLst/>
          </a:prstGeom>
        </p:spPr>
      </p:pic>
      <p:pic>
        <p:nvPicPr>
          <p:cNvPr id="2782" name="cuối cùng">
            <a:hlinkClick r:id="rId15" action="ppaction://hlinksldjump"/>
            <a:extLst>
              <a:ext uri="{FF2B5EF4-FFF2-40B4-BE49-F238E27FC236}">
                <a16:creationId xmlns:a16="http://schemas.microsoft.com/office/drawing/2014/main" id="{5C8E0916-90A0-49C4-9DFC-9325239E1F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3924" y="4147800"/>
            <a:ext cx="465171" cy="4770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150F20-8D73-4742-87B5-0BBE1B763DAC}"/>
              </a:ext>
            </a:extLst>
          </p:cNvPr>
          <p:cNvGrpSpPr/>
          <p:nvPr/>
        </p:nvGrpSpPr>
        <p:grpSpPr>
          <a:xfrm>
            <a:off x="8889431" y="2923704"/>
            <a:ext cx="3049643" cy="2054375"/>
            <a:chOff x="9022937" y="2570524"/>
            <a:chExt cx="3049643" cy="2054375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C0B0CC18-55ED-4C6A-8D77-C8C9D70AFBCA}"/>
                </a:ext>
              </a:extLst>
            </p:cNvPr>
            <p:cNvSpPr/>
            <p:nvPr/>
          </p:nvSpPr>
          <p:spPr>
            <a:xfrm>
              <a:off x="9022937" y="2570524"/>
              <a:ext cx="3049643" cy="2054375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64F83-9CC1-47A1-B174-BCFB8A794717}"/>
                </a:ext>
              </a:extLst>
            </p:cNvPr>
            <p:cNvSpPr txBox="1"/>
            <p:nvPr/>
          </p:nvSpPr>
          <p:spPr>
            <a:xfrm>
              <a:off x="9266072" y="2844523"/>
              <a:ext cx="27116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5270" y="1596671"/>
            <a:ext cx="922180" cy="113150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DFF675B-911D-4F92-9E17-B485C4122304}"/>
              </a:ext>
            </a:extLst>
          </p:cNvPr>
          <p:cNvGrpSpPr/>
          <p:nvPr/>
        </p:nvGrpSpPr>
        <p:grpSpPr>
          <a:xfrm>
            <a:off x="7696638" y="38997"/>
            <a:ext cx="3605664" cy="1019656"/>
            <a:chOff x="7696638" y="38997"/>
            <a:chExt cx="3605664" cy="1019656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92B07C31-DC8B-49A4-81D6-1639DAC53AC7}"/>
                </a:ext>
              </a:extLst>
            </p:cNvPr>
            <p:cNvSpPr/>
            <p:nvPr/>
          </p:nvSpPr>
          <p:spPr>
            <a:xfrm>
              <a:off x="7696638" y="38997"/>
              <a:ext cx="3605664" cy="1019656"/>
            </a:xfrm>
            <a:prstGeom prst="rightArrow">
              <a:avLst>
                <a:gd name="adj1" fmla="val 54123"/>
                <a:gd name="adj2" fmla="val 61165"/>
              </a:avLst>
            </a:prstGeom>
            <a:solidFill>
              <a:srgbClr val="FFFF0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hlinkClick r:id="rId20" action="ppaction://hlinksldjump"/>
              <a:extLst>
                <a:ext uri="{FF2B5EF4-FFF2-40B4-BE49-F238E27FC236}">
                  <a16:creationId xmlns:a16="http://schemas.microsoft.com/office/drawing/2014/main" id="{B63DB6C5-C02E-47C7-B8F0-3F462501290D}"/>
                </a:ext>
              </a:extLst>
            </p:cNvPr>
            <p:cNvSpPr txBox="1"/>
            <p:nvPr/>
          </p:nvSpPr>
          <p:spPr>
            <a:xfrm>
              <a:off x="7696638" y="284679"/>
              <a:ext cx="3481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thúc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trò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chơi</a:t>
              </a:r>
              <a:endParaRPr lang="en-US" sz="2800" dirty="0">
                <a:latin typeface="Coiny" panose="02000903060500060000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9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0.00046 L 0.0181 -0.00186 L 0.05169 -0.00371 C 0.05325 -0.00394 0.0539 -0.00834 0.05508 -0.01065 C 0.05651 -0.0132 0.05807 -0.01528 0.0595 -0.01783 C 0.05976 -0.0213 0.06002 -0.02477 0.06029 -0.02848 C 0.06055 -0.03056 0.0612 -0.03288 0.0612 -0.03542 C 0.0612 -0.04538 0.06055 -0.05533 0.06029 -0.06551 C 0.06002 -0.09468 0.06068 -0.12825 0.05859 -0.15903 C 0.05833 -0.16181 0.05807 -0.16482 0.05768 -0.16783 C 0.05859 -0.17755 0.05911 -0.18797 0.06029 -0.19792 C 0.06081 -0.20186 0.0625 -0.20487 0.06458 -0.20487 C 0.08216 -0.20579 0.09974 -0.20579 0.11719 -0.20672 C 0.13815 -0.20533 0.14284 -0.22176 0.14909 -0.19954 C 0.14974 -0.19723 0.15039 -0.19491 0.15091 -0.1926 C 0.15156 -0.18959 0.15208 -0.18658 0.1526 -0.1838 C 0.15312 -0.17547 0.15377 -0.16713 0.1543 -0.15903 C 0.15469 -0.15417 0.15508 -0.14954 0.15521 -0.14491 C 0.15625 -0.08658 0.15599 -0.06482 0.15599 -0.0125 L 0.15599 -0.01227 " pathEditMode="relative" rAng="0" ptsTypes="AAAAAAAAAAAAAAAAAAAAA">
                                      <p:cBhvr>
                                        <p:cTn id="6" dur="25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-1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99 -0.01227 L 0.15599 -0.01204 C 0.15612 -0.00347 0.1569 0.05324 0.15847 0.06504 C 0.15873 0.06643 0.16081 0.0662 0.16198 0.06666 C 0.16276 0.07338 0.16328 0.0794 0.16459 0.08588 C 0.16472 0.0868 0.1655 0.08773 0.16628 0.08865 C 0.17044 0.09259 0.17097 0.09236 0.17578 0.09328 C 0.17748 0.09352 0.17917 0.09421 0.18086 0.09421 C 0.21875 0.09815 0.21133 0.09699 0.25417 0.09815 C 0.25821 0.09838 0.26224 0.09907 0.26628 0.09907 C 0.29844 0.09907 0.28946 0.10324 0.30248 0.09606 C 0.303 0.09398 0.30339 0.09166 0.30417 0.08935 C 0.30482 0.0875 0.30599 0.08588 0.30677 0.08379 C 0.30716 0.08287 0.30729 0.08171 0.30768 0.08102 C 0.30729 0.07176 0.30729 0.06227 0.30677 0.05254 C 0.30664 0.05162 0.30599 0.05092 0.30586 0.05 C 0.30547 0.0449 0.30534 0.04004 0.30508 0.03495 C 0.30638 0.00347 0.30586 0.02083 0.30586 -0.0176 L 0.30586 -0.0176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38 -0.02871 L 0.30638 -0.02871 C 0.30781 -0.05347 0.30729 -0.03565 0.30638 -0.06551 C 0.30521 -0.10486 0.30938 -0.0919 0.30391 -0.10695 C 0.30417 -0.11459 0.30417 -0.12222 0.30469 -0.12986 C 0.30482 -0.13148 0.30508 -0.1331 0.3056 -0.13449 C 0.30651 -0.13727 0.30781 -0.13959 0.30899 -0.14213 C 0.30977 -0.14375 0.31081 -0.14514 0.31159 -0.14676 C 0.31459 -0.15324 0.31172 -0.15047 0.31589 -0.15278 C 0.3168 -0.1544 0.31732 -0.15672 0.31849 -0.15741 C 0.32123 -0.15926 0.32709 -0.16042 0.32709 -0.16042 L 0.38229 -0.15903 C 0.3849 -0.1588 0.38685 -0.15486 0.38919 -0.15278 L 0.39271 -0.14977 C 0.39323 -0.14676 0.39362 -0.14352 0.3944 -0.14051 C 0.39883 -0.125 0.39571 -0.14352 0.39779 -0.12847 C 0.39805 -0.1206 0.39805 -0.11297 0.3987 -0.10533 C 0.39896 -0.10209 0.40039 -0.0963 0.40039 -0.0963 C 0.40104 -0.06759 0.4013 -0.03889 0.40209 -0.01042 C 0.40222 -0.0088 0.40287 -0.00741 0.403 -0.00579 C 0.40352 0.00185 0.40339 0.00949 0.40391 0.01713 C 0.40404 0.01921 0.40443 0.02129 0.40469 0.02338 C 0.40521 0.02685 0.40586 0.03055 0.40651 0.03403 C 0.40612 0.08657 0.40612 0.13935 0.4056 0.1919 C 0.4056 0.19398 0.40482 0.19583 0.40469 0.19791 C 0.403 0.22037 0.40508 0.20833 0.403 0.21944 C 0.40274 0.22963 0.40287 0.24004 0.40209 0.25 C 0.40183 0.25486 0.40039 0.25926 0.39961 0.26389 L 0.3987 0.26852 C 0.3974 0.27523 0.39753 0.27731 0.39518 0.28217 C 0.3944 0.28403 0.39375 0.28588 0.39271 0.2868 C 0.39128 0.28796 0.38972 0.28773 0.38828 0.28842 C 0.38724 0.28889 0.38607 0.28935 0.3849 0.29004 C 0.37774 0.28935 0.37044 0.28935 0.36328 0.28842 C 0.36237 0.28819 0.36159 0.28727 0.36081 0.2868 C 0.35847 0.28611 0.35612 0.28611 0.35391 0.28541 C 0.35274 0.28495 0.35156 0.28403 0.35039 0.28379 C 0.34844 0.28356 0.34636 0.28379 0.3444 0.28379 L 0.3444 0.28379 " pathEditMode="relative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4 0.28403 L 0.3444 0.28426 C 0.3418 0.28241 0.33933 0.28033 0.33659 0.27871 C 0.33516 0.27778 0.33373 0.27755 0.33229 0.27755 C 0.32331 0.27755 0.31446 0.27917 0.3056 0.28033 C 0.30443 0.28056 0.30274 0.2801 0.30209 0.28125 C 0.30104 0.28357 0.30143 0.28681 0.3013 0.28936 C 0.30091 0.29329 0.30078 0.29746 0.30039 0.30139 C 0.30026 0.30278 0.29974 0.30394 0.29948 0.30533 C 0.29922 0.30741 0.29896 0.30973 0.2987 0.31181 C 0.29844 0.34653 0.29779 0.38102 0.29779 0.41551 C 0.29779 0.43033 0.29505 0.44653 0.2987 0.46042 C 0.29883 0.46135 0.31393 0.45834 0.31589 0.45787 L 0.33919 0.46042 C 0.34115 0.46088 0.34323 0.46181 0.34518 0.46181 C 0.35013 0.4625 0.35495 0.46273 0.3599 0.46343 C 0.35794 0.50648 0.35755 0.4963 0.35899 0.53889 C 0.35912 0.54283 0.35951 0.54699 0.3599 0.55093 C 0.36042 0.55625 0.36159 0.56667 0.36159 0.5669 C 0.36185 0.57477 0.36146 0.58264 0.3625 0.59074 C 0.36263 0.59213 0.36406 0.59329 0.36511 0.59329 C 0.37709 0.59445 0.38919 0.59422 0.4013 0.59445 C 0.403 0.59537 0.40469 0.59699 0.40638 0.59699 C 0.40951 0.59792 0.41276 0.59792 0.41589 0.59861 C 0.41849 0.59908 0.4211 0.59954 0.4237 0.60023 L 0.5737 0.59699 L 0.61081 0.59607 C 0.61446 0.59584 0.62539 0.5926 0.628 0.5919 C 0.63633 0.59028 0.63203 0.59098 0.64102 0.58936 C 0.64662 0.58681 0.66081 0.58056 0.66341 0.57986 L 0.67031 0.57871 C 0.67175 0.57732 0.67305 0.5757 0.67461 0.57477 C 0.68086 0.57037 0.68763 0.56806 0.69362 0.56273 C 0.6961 0.56042 0.6987 0.55811 0.7013 0.55625 C 0.70417 0.55394 0.70716 0.55301 0.7099 0.55093 C 0.71354 0.54815 0.7168 0.54445 0.72031 0.54144 C 0.73216 0.53102 0.72383 0.53866 0.73412 0.52963 C 0.73555 0.52824 0.73711 0.52732 0.73841 0.5257 C 0.73985 0.52385 0.74128 0.52223 0.74271 0.52014 C 0.74466 0.51806 0.74675 0.51621 0.7487 0.51343 C 0.75222 0.50949 0.7556 0.50486 0.75912 0.50047 C 0.76237 0.4963 0.76576 0.4919 0.76862 0.48727 C 0.77005 0.48473 0.77149 0.48195 0.77292 0.47917 C 0.77357 0.47801 0.77396 0.47616 0.77461 0.47523 C 0.77565 0.47315 0.77696 0.47176 0.77813 0.46991 C 0.77878 0.46875 0.77917 0.46713 0.77982 0.46598 C 0.7806 0.46459 0.78164 0.46343 0.78242 0.46181 C 0.78334 0.46042 0.78503 0.45648 0.78503 0.45672 L 0.78503 0.45648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15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9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886792" y="117367"/>
            <a:ext cx="5818797" cy="3918358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DCCBE0-5CEB-4CAD-A6EC-0814FF0B33D6}"/>
              </a:ext>
            </a:extLst>
          </p:cNvPr>
          <p:cNvSpPr txBox="1"/>
          <p:nvPr/>
        </p:nvSpPr>
        <p:spPr>
          <a:xfrm>
            <a:off x="5187407" y="1923030"/>
            <a:ext cx="5282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574B0-E0DA-44D3-B5BD-2EEE28C80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20" y="1675367"/>
            <a:ext cx="748471" cy="106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F1159E-4DF2-4EA3-AC62-BA5B46BE0E72}"/>
              </a:ext>
            </a:extLst>
          </p:cNvPr>
          <p:cNvSpPr txBox="1"/>
          <p:nvPr/>
        </p:nvSpPr>
        <p:spPr>
          <a:xfrm>
            <a:off x="8448320" y="1895189"/>
            <a:ext cx="80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</a:t>
            </a:r>
          </a:p>
        </p:txBody>
      </p:sp>
      <p:pic>
        <p:nvPicPr>
          <p:cNvPr id="11" name="Picture 10" descr="A drawing of a cat&#10;&#10;Description automatically generated with low confidence">
            <a:extLst>
              <a:ext uri="{FF2B5EF4-FFF2-40B4-BE49-F238E27FC236}">
                <a16:creationId xmlns:a16="http://schemas.microsoft.com/office/drawing/2014/main" id="{3B650689-6E3B-4E05-9AFA-263C7143B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" y="2038471"/>
            <a:ext cx="4783757" cy="4783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2050" name="Picture 2" descr="Reaction pack elephant GIF on GIFER - by Mobandis">
            <a:extLst>
              <a:ext uri="{FF2B5EF4-FFF2-40B4-BE49-F238E27FC236}">
                <a16:creationId xmlns:a16="http://schemas.microsoft.com/office/drawing/2014/main" id="{2596492F-DEFA-4BCE-908E-E2B5594EB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86" y="1586952"/>
            <a:ext cx="5150289" cy="51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FFD0C-4939-49A3-96D0-3E9B91A2E672}"/>
              </a:ext>
            </a:extLst>
          </p:cNvPr>
          <p:cNvGrpSpPr/>
          <p:nvPr/>
        </p:nvGrpSpPr>
        <p:grpSpPr>
          <a:xfrm>
            <a:off x="4886793" y="117367"/>
            <a:ext cx="5413346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0A5ED75A-C045-4D2A-8CFC-3D62359F2E1D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E7AE35FF-9841-4B07-AD5D-5CE5B47E5DE0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D98B2CDA-B96D-4D09-A6C9-03A5FF755413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256DFAB7-2845-4FFF-9758-C4ECDF40206E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7FB2FC1D-E4DC-45F0-B31B-D0425C72CCC1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9F95E66F-9C39-4C61-A444-368A53C7656B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7B05154-6FE3-49F6-AE9D-0F557D7D090D}"/>
              </a:ext>
            </a:extLst>
          </p:cNvPr>
          <p:cNvSpPr txBox="1"/>
          <p:nvPr/>
        </p:nvSpPr>
        <p:spPr>
          <a:xfrm>
            <a:off x="5187407" y="1923030"/>
            <a:ext cx="469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90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=       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B6CABE1-5E4B-4C1F-82CC-B3E42040C1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75" y="1783796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D4F875-C4C3-4449-A682-C84BDFFF3008}"/>
              </a:ext>
            </a:extLst>
          </p:cNvPr>
          <p:cNvSpPr txBox="1"/>
          <p:nvPr/>
        </p:nvSpPr>
        <p:spPr>
          <a:xfrm>
            <a:off x="7813865" y="1920526"/>
            <a:ext cx="104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</a:t>
            </a:r>
          </a:p>
        </p:txBody>
      </p:sp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3074" name="Picture 2" descr="Top 30 Cartoon Elephant GIFs | Find the best GIF on Gfycat">
            <a:extLst>
              <a:ext uri="{FF2B5EF4-FFF2-40B4-BE49-F238E27FC236}">
                <a16:creationId xmlns:a16="http://schemas.microsoft.com/office/drawing/2014/main" id="{B5D968FC-4E11-4E3B-9E02-B42227F25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" y="798245"/>
            <a:ext cx="5299610" cy="52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1FDB4C6-4426-43EA-A5B9-B7811B64B5BC}"/>
              </a:ext>
            </a:extLst>
          </p:cNvPr>
          <p:cNvGrpSpPr/>
          <p:nvPr/>
        </p:nvGrpSpPr>
        <p:grpSpPr>
          <a:xfrm>
            <a:off x="4886792" y="117367"/>
            <a:ext cx="5818797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A3CC8C22-4427-494F-A8A9-F1F0A928B604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5A4C3931-8FC7-4F85-BCA9-7E01FF886F8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95E45D6D-4FD0-4880-A859-95550AEF09FD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9E426C3C-7C14-41AA-8510-DF0DAD3BE50D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2FFA0F6B-3EFD-40A3-BA55-F110034275F2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7A7ACD88-2F16-44A8-A590-7D620FCAA802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860B0F-A682-4F5D-A71E-CCA03BE553CE}"/>
              </a:ext>
            </a:extLst>
          </p:cNvPr>
          <p:cNvSpPr txBox="1"/>
          <p:nvPr/>
        </p:nvSpPr>
        <p:spPr>
          <a:xfrm>
            <a:off x="5187407" y="1923030"/>
            <a:ext cx="5282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C53FAE7-1BC7-40C5-B212-7D66619E6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20" y="1675367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7F8330-D1A1-4938-A87F-8383B290C546}"/>
              </a:ext>
            </a:extLst>
          </p:cNvPr>
          <p:cNvSpPr txBox="1"/>
          <p:nvPr/>
        </p:nvSpPr>
        <p:spPr>
          <a:xfrm>
            <a:off x="8448320" y="1895189"/>
            <a:ext cx="80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8069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4098" name="Picture 2" descr="Fisherfield Childcare Edinburgh Way Day Nursery -">
            <a:extLst>
              <a:ext uri="{FF2B5EF4-FFF2-40B4-BE49-F238E27FC236}">
                <a16:creationId xmlns:a16="http://schemas.microsoft.com/office/drawing/2014/main" id="{3C6C36F1-7951-4558-B265-F5FF344B8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77" y="1452010"/>
            <a:ext cx="4904302" cy="52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6AB06A-335A-40DB-B09E-E0787322F0A3}"/>
              </a:ext>
            </a:extLst>
          </p:cNvPr>
          <p:cNvGrpSpPr/>
          <p:nvPr/>
        </p:nvGrpSpPr>
        <p:grpSpPr>
          <a:xfrm>
            <a:off x="4886792" y="117367"/>
            <a:ext cx="6275194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E3E6F044-84AB-4E00-8AB6-84554D4A2CCC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37710CEE-51C7-4444-8489-1CA76A570139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D27DA388-FEE4-4903-91E5-71C7123E6F3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523C9434-E288-4E8B-8231-4C58604091D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3BB89112-0592-4DCF-8BF2-0E4B2343937E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DAEF06E0-C8D6-4C6D-A42C-95631E268511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5B8DA0A-3022-40CB-9537-6D0D6FB27110}"/>
              </a:ext>
            </a:extLst>
          </p:cNvPr>
          <p:cNvSpPr txBox="1"/>
          <p:nvPr/>
        </p:nvSpPr>
        <p:spPr>
          <a:xfrm>
            <a:off x="5187406" y="1923030"/>
            <a:ext cx="5820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0A9FDDA-9723-4CED-8E20-55E5C54C4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88" y="1664304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867F82-993B-45BE-95A2-BC1779F90286}"/>
              </a:ext>
            </a:extLst>
          </p:cNvPr>
          <p:cNvSpPr txBox="1"/>
          <p:nvPr/>
        </p:nvSpPr>
        <p:spPr>
          <a:xfrm>
            <a:off x="8887393" y="1935963"/>
            <a:ext cx="1126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7788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687</Words>
  <Application>Microsoft Office PowerPoint</Application>
  <PresentationFormat>Widescreen</PresentationFormat>
  <Paragraphs>147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Pacifico</vt:lpstr>
      <vt:lpstr>Dancing Script</vt:lpstr>
      <vt:lpstr>Cambria Math</vt:lpstr>
      <vt:lpstr>Catamaran</vt:lpstr>
      <vt:lpstr>Arial</vt:lpstr>
      <vt:lpstr>Coiny</vt:lpstr>
      <vt:lpstr>Alfa Slab One</vt:lpstr>
      <vt:lpstr>Calibri</vt:lpstr>
      <vt:lpstr>Catamaran Thin</vt:lpstr>
      <vt:lpstr>UTM Cookies</vt:lpstr>
      <vt:lpstr>Dosis</vt:lpstr>
      <vt:lpstr>Office 主题</vt:lpstr>
      <vt:lpstr>Math Subject for Elementary - 3rd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www.051661.com</dc:description>
  <cp:lastModifiedBy>Windows 10</cp:lastModifiedBy>
  <cp:revision>12</cp:revision>
  <dcterms:created xsi:type="dcterms:W3CDTF">2016-11-23T14:13:00Z</dcterms:created>
  <dcterms:modified xsi:type="dcterms:W3CDTF">2024-04-24T10:13:07Z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