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  <p:sldMasterId id="2147483691" r:id="rId3"/>
  </p:sldMasterIdLst>
  <p:notesMasterIdLst>
    <p:notesMasterId r:id="rId15"/>
  </p:notesMasterIdLst>
  <p:sldIdLst>
    <p:sldId id="256" r:id="rId4"/>
    <p:sldId id="330" r:id="rId5"/>
    <p:sldId id="319" r:id="rId6"/>
    <p:sldId id="328" r:id="rId7"/>
    <p:sldId id="268" r:id="rId8"/>
    <p:sldId id="269" r:id="rId9"/>
    <p:sldId id="323" r:id="rId10"/>
    <p:sldId id="261" r:id="rId11"/>
    <p:sldId id="329" r:id="rId12"/>
    <p:sldId id="337" r:id="rId13"/>
    <p:sldId id="326" r:id="rId14"/>
  </p:sldIdLst>
  <p:sldSz cx="12192000" cy="6858000"/>
  <p:notesSz cx="6858000" cy="9144000"/>
  <p:embeddedFontLst>
    <p:embeddedFont>
      <p:font typeface=".VnTime" panose="020B7200000000000000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Gochi Hand" panose="020B0604020202020204" charset="0"/>
      <p:regular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Nunito Sans" pitchFamily="2" charset="0"/>
      <p:regular r:id="rId31"/>
      <p:bold r:id="rId32"/>
      <p:italic r:id="rId33"/>
      <p:boldItalic r:id="rId34"/>
    </p:embeddedFont>
    <p:embeddedFont>
      <p:font typeface="Nunito SemiBold" pitchFamily="2" charset="0"/>
      <p:bold r:id="rId35"/>
      <p:boldItalic r:id="rId36"/>
    </p:embeddedFont>
    <p:embeddedFont>
      <p:font typeface="UTM Cookies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C0099"/>
    <a:srgbClr val="9D9A08"/>
    <a:srgbClr val="57257D"/>
    <a:srgbClr val="000000"/>
    <a:srgbClr val="990000"/>
    <a:srgbClr val="D68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52F16-0A71-48A5-BBC1-622B8030BB3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0671-10E0-4D97-B2E9-D15DADAF9E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5e3ec5b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5e3ec5b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30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b5e3ec5be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b5e3ec5be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53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1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badbdc033f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badbdc033f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18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5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79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3126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285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301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179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2581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27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169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2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60" name="Google Shape;760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63" name="Google Shape;763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2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766" name="Google Shape;766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2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770" name="Google Shape;770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22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2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2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2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7" name="Google Shape;777;p22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778" name="Google Shape;778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22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2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910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75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 txBox="1">
            <a:spLocks noGrp="1"/>
          </p:cNvSpPr>
          <p:nvPr>
            <p:ph type="title" hasCustomPrompt="1"/>
          </p:nvPr>
        </p:nvSpPr>
        <p:spPr>
          <a:xfrm>
            <a:off x="3292251" y="726133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7" name="Google Shape;937;p27"/>
          <p:cNvSpPr txBox="1">
            <a:spLocks noGrp="1"/>
          </p:cNvSpPr>
          <p:nvPr>
            <p:ph type="subTitle" idx="1"/>
          </p:nvPr>
        </p:nvSpPr>
        <p:spPr>
          <a:xfrm>
            <a:off x="3292267" y="1887867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2" hasCustomPrompt="1"/>
          </p:nvPr>
        </p:nvSpPr>
        <p:spPr>
          <a:xfrm>
            <a:off x="3292251" y="2442967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9" name="Google Shape;939;p27"/>
          <p:cNvSpPr txBox="1">
            <a:spLocks noGrp="1"/>
          </p:cNvSpPr>
          <p:nvPr>
            <p:ph type="subTitle" idx="3"/>
          </p:nvPr>
        </p:nvSpPr>
        <p:spPr>
          <a:xfrm>
            <a:off x="3292267" y="3604700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7"/>
          <p:cNvSpPr txBox="1">
            <a:spLocks noGrp="1"/>
          </p:cNvSpPr>
          <p:nvPr>
            <p:ph type="title" idx="4" hasCustomPrompt="1"/>
          </p:nvPr>
        </p:nvSpPr>
        <p:spPr>
          <a:xfrm>
            <a:off x="3292251" y="4159800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41" name="Google Shape;941;p27"/>
          <p:cNvSpPr txBox="1">
            <a:spLocks noGrp="1"/>
          </p:cNvSpPr>
          <p:nvPr>
            <p:ph type="subTitle" idx="5"/>
          </p:nvPr>
        </p:nvSpPr>
        <p:spPr>
          <a:xfrm>
            <a:off x="3292267" y="5321533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43" name="Google Shape;943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46" name="Google Shape;946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8" name="Google Shape;948;p2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949" name="Google Shape;94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2" name="Google Shape;952;p2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7"/>
          <p:cNvSpPr/>
          <p:nvPr/>
        </p:nvSpPr>
        <p:spPr>
          <a:xfrm>
            <a:off x="2490000" y="3328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2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955" name="Google Shape;955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8" name="Google Shape;958;p2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959" name="Google Shape;95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2" name="Google Shape;962;p27"/>
          <p:cNvGrpSpPr/>
          <p:nvPr/>
        </p:nvGrpSpPr>
        <p:grpSpPr>
          <a:xfrm>
            <a:off x="9184214" y="3599868"/>
            <a:ext cx="2394689" cy="4934176"/>
            <a:chOff x="6239025" y="396475"/>
            <a:chExt cx="480900" cy="990825"/>
          </a:xfrm>
        </p:grpSpPr>
        <p:sp>
          <p:nvSpPr>
            <p:cNvPr id="963" name="Google Shape;96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27"/>
          <p:cNvGrpSpPr/>
          <p:nvPr/>
        </p:nvGrpSpPr>
        <p:grpSpPr>
          <a:xfrm>
            <a:off x="287114" y="3744985"/>
            <a:ext cx="2394689" cy="4934176"/>
            <a:chOff x="6239025" y="396475"/>
            <a:chExt cx="480900" cy="990825"/>
          </a:xfrm>
        </p:grpSpPr>
        <p:sp>
          <p:nvSpPr>
            <p:cNvPr id="973" name="Google Shape;97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664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218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5106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7533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185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224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417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234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4896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6856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925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292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0464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074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3236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4276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3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565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5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593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583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990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4411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59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7770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5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3860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601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59B7-C32A-4AE7-A941-F6A54E9993C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380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  <p:sldLayoutId id="2147483672" r:id="rId4"/>
    <p:sldLayoutId id="2147483674" r:id="rId5"/>
    <p:sldLayoutId id="2147483675" r:id="rId6"/>
    <p:sldLayoutId id="2147483676" r:id="rId7"/>
    <p:sldLayoutId id="2147483678" r:id="rId8"/>
    <p:sldLayoutId id="2147483679" r:id="rId9"/>
    <p:sldLayoutId id="2147483680" r:id="rId10"/>
    <p:sldLayoutId id="2147483681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922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3789" y="2565131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Nunito Sans" pitchFamily="2" charset="0"/>
              </a:rPr>
              <a:t>ÔN TẬP VỀ SỐ TỰ NHIÊN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Nunito Sans" pitchFamily="2" charset="0"/>
              </a:rPr>
              <a:t>Trang 147</a:t>
            </a:r>
          </a:p>
          <a:p>
            <a:endParaRPr lang="en-US" sz="4400" dirty="0">
              <a:latin typeface="Nunito Sans" pitchFamily="2" charset="0"/>
            </a:endParaRPr>
          </a:p>
        </p:txBody>
      </p:sp>
      <p:pic>
        <p:nvPicPr>
          <p:cNvPr id="3" name="9convert.com - Old MacDonald Had A Farm   More Kids Songs and Nursery Rhymes">
            <a:hlinkClick r:id="" action="ppaction://media"/>
            <a:extLst>
              <a:ext uri="{FF2B5EF4-FFF2-40B4-BE49-F238E27FC236}">
                <a16:creationId xmlns:a16="http://schemas.microsoft.com/office/drawing/2014/main" id="{37FEB10F-306E-4880-9E9D-570F85494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7843" y="6370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2" y="1493178"/>
            <a:ext cx="10520736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96" y="4433451"/>
            <a:ext cx="3771612" cy="2121532"/>
          </a:xfrm>
          <a:prstGeom prst="rect">
            <a:avLst/>
          </a:prstGeom>
        </p:spPr>
      </p:pic>
      <p:sp>
        <p:nvSpPr>
          <p:cNvPr id="34" name="Text Box 8">
            <a:extLst>
              <a:ext uri="{FF2B5EF4-FFF2-40B4-BE49-F238E27FC236}">
                <a16:creationId xmlns:a16="http://schemas.microsoft.com/office/drawing/2014/main" id="{F7C588C4-62E1-49DC-85FF-666134E41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99" y="2443149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a)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: 3 999 ;  4 856 ; 5 468  ; 5 486.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93D0EBF-93DB-465E-AF30-D417F818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46" y="3887494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3 762 &gt; 3 726 &gt; 2 763 &gt; 2 736 </a:t>
            </a: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746F009A-BF0B-4381-81DB-0D4EA04E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79" y="1729970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3 999 &lt;  4 856 &lt; 5 468  &lt; 5 486</a:t>
            </a:r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CA9BDC01-958A-4CEC-AD95-6BFBB4200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75" y="4646791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b) Từ lớn đến bé:  3 762 ;  </a:t>
            </a:r>
            <a:r>
              <a:rPr lang="en-US" sz="3600" b="1" i="1">
                <a:latin typeface="Nunito Sans" pitchFamily="2" charset="0"/>
                <a:cs typeface="Times New Roman" panose="02020603050405020304" pitchFamily="18" charset="0"/>
              </a:rPr>
              <a:t>3 726; 2 763 ; 2 736.</a:t>
            </a:r>
            <a:endParaRPr lang="en-US" sz="3600" b="1" i="1" dirty="0">
              <a:latin typeface="Nunito Sans" pitchFamily="2" charset="0"/>
              <a:cs typeface="Times New Roman" panose="02020603050405020304" pitchFamily="18" charset="0"/>
            </a:endParaRPr>
          </a:p>
        </p:txBody>
      </p:sp>
      <p:pic>
        <p:nvPicPr>
          <p:cNvPr id="50" name="Picture 4" descr="Flower Gif - IceGif">
            <a:extLst>
              <a:ext uri="{FF2B5EF4-FFF2-40B4-BE49-F238E27FC236}">
                <a16:creationId xmlns:a16="http://schemas.microsoft.com/office/drawing/2014/main" id="{8FE70CB3-B036-4DE0-8B99-F6C686642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761" y="4511670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Flower Gif - IceGif">
            <a:extLst>
              <a:ext uri="{FF2B5EF4-FFF2-40B4-BE49-F238E27FC236}">
                <a16:creationId xmlns:a16="http://schemas.microsoft.com/office/drawing/2014/main" id="{77611061-BA09-49BF-A00B-4E82FF8619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154" y="4095964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913 L -2.77778E-7 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58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  <p:bldP spid="41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103273" y="745993"/>
            <a:ext cx="4307121" cy="628458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4085303" y="172810"/>
            <a:ext cx="7691056" cy="514136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5415" y="4435589"/>
            <a:ext cx="4577372" cy="25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3">
            <a:extLst>
              <a:ext uri="{FF2B5EF4-FFF2-40B4-BE49-F238E27FC236}">
                <a16:creationId xmlns:a16="http://schemas.microsoft.com/office/drawing/2014/main" id="{94342E4B-BAC7-4B2D-8DBD-2980472007CF}"/>
              </a:ext>
            </a:extLst>
          </p:cNvPr>
          <p:cNvSpPr txBox="1"/>
          <p:nvPr/>
        </p:nvSpPr>
        <p:spPr>
          <a:xfrm>
            <a:off x="4385993" y="1965347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2" name="TextBox 96">
            <a:extLst>
              <a:ext uri="{FF2B5EF4-FFF2-40B4-BE49-F238E27FC236}">
                <a16:creationId xmlns:a16="http://schemas.microsoft.com/office/drawing/2014/main" id="{0DA040FC-26BB-4965-A787-5F308E095B32}"/>
              </a:ext>
            </a:extLst>
          </p:cNvPr>
          <p:cNvSpPr txBox="1"/>
          <p:nvPr/>
        </p:nvSpPr>
        <p:spPr>
          <a:xfrm>
            <a:off x="4396507" y="4161717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13" name="TextBox 97">
            <a:extLst>
              <a:ext uri="{FF2B5EF4-FFF2-40B4-BE49-F238E27FC236}">
                <a16:creationId xmlns:a16="http://schemas.microsoft.com/office/drawing/2014/main" id="{87E66BF4-077B-467F-8A6B-0E3FA940F182}"/>
              </a:ext>
            </a:extLst>
          </p:cNvPr>
          <p:cNvSpPr txBox="1"/>
          <p:nvPr/>
        </p:nvSpPr>
        <p:spPr>
          <a:xfrm>
            <a:off x="4352432" y="837123"/>
            <a:ext cx="7465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: 0; 2; 4; 6; 8.</a:t>
            </a:r>
          </a:p>
        </p:txBody>
      </p:sp>
      <p:sp>
        <p:nvSpPr>
          <p:cNvPr id="14" name="TextBox 98">
            <a:extLst>
              <a:ext uri="{FF2B5EF4-FFF2-40B4-BE49-F238E27FC236}">
                <a16:creationId xmlns:a16="http://schemas.microsoft.com/office/drawing/2014/main" id="{7A1AC613-68AD-47A8-A361-96F3703D15DB}"/>
              </a:ext>
            </a:extLst>
          </p:cNvPr>
          <p:cNvSpPr txBox="1"/>
          <p:nvPr/>
        </p:nvSpPr>
        <p:spPr>
          <a:xfrm>
            <a:off x="4403630" y="3047029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: 0; 5.</a:t>
            </a:r>
          </a:p>
        </p:txBody>
      </p:sp>
      <p:sp>
        <p:nvSpPr>
          <p:cNvPr id="15" name="TextBox 97">
            <a:extLst>
              <a:ext uri="{FF2B5EF4-FFF2-40B4-BE49-F238E27FC236}">
                <a16:creationId xmlns:a16="http://schemas.microsoft.com/office/drawing/2014/main" id="{58C14FAE-4640-4869-A64E-17D3D7B8A19C}"/>
              </a:ext>
            </a:extLst>
          </p:cNvPr>
          <p:cNvSpPr txBox="1"/>
          <p:nvPr/>
        </p:nvSpPr>
        <p:spPr>
          <a:xfrm>
            <a:off x="4262178" y="170694"/>
            <a:ext cx="7465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0134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033" y="1804427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nhiên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35000" y="0"/>
            <a:ext cx="4060999" cy="99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0F9D8-6B49-4121-BA40-17714E8DB1CF}"/>
              </a:ext>
            </a:extLst>
          </p:cNvPr>
          <p:cNvSpPr txBox="1"/>
          <p:nvPr/>
        </p:nvSpPr>
        <p:spPr>
          <a:xfrm>
            <a:off x="3093701" y="2561511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So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sánh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nhiên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14E46-FB3A-45CC-940B-449E37B6A229}"/>
              </a:ext>
            </a:extLst>
          </p:cNvPr>
          <p:cNvSpPr txBox="1"/>
          <p:nvPr/>
        </p:nvSpPr>
        <p:spPr>
          <a:xfrm>
            <a:off x="3074033" y="3318595"/>
            <a:ext cx="570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UTM Cookies" panose="02040603050506020204" pitchFamily="18" charset="0"/>
              </a:rPr>
              <a:t>Dấu hiệu chia hết cho 2, 3, 5, 9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D6403-05FD-45A8-8021-B0FBEBE9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38518" y="1714014"/>
            <a:ext cx="935515" cy="797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2AFE0-6679-4F2E-93F7-06328CE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2471818"/>
            <a:ext cx="935515" cy="79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23826-218C-44FC-841E-2E84E0C0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3229622"/>
            <a:ext cx="935515" cy="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0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5"/>
          <p:cNvSpPr/>
          <p:nvPr/>
        </p:nvSpPr>
        <p:spPr>
          <a:xfrm>
            <a:off x="163033" y="1195928"/>
            <a:ext cx="11652730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116510" y="109591"/>
            <a:ext cx="5154794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2920696" y="-120170"/>
            <a:ext cx="1552245" cy="1334235"/>
          </a:xfrm>
          <a:prstGeom prst="rect">
            <a:avLst/>
          </a:prstGeom>
        </p:spPr>
      </p:pic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55531"/>
              </p:ext>
            </p:extLst>
          </p:nvPr>
        </p:nvGraphicFramePr>
        <p:xfrm>
          <a:off x="853507" y="1375114"/>
          <a:ext cx="9106852" cy="532572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6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48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8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26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9860125" y="2343150"/>
            <a:ext cx="2786425" cy="449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8982" y="2409948"/>
            <a:ext cx="666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mười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3A9C4-85F5-4535-AD1E-88A8A887DE22}"/>
              </a:ext>
            </a:extLst>
          </p:cNvPr>
          <p:cNvSpPr txBox="1"/>
          <p:nvPr/>
        </p:nvSpPr>
        <p:spPr>
          <a:xfrm>
            <a:off x="3284757" y="3222928"/>
            <a:ext cx="666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linh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81788-2712-49DD-B1CD-713FF378D41C}"/>
              </a:ext>
            </a:extLst>
          </p:cNvPr>
          <p:cNvSpPr txBox="1"/>
          <p:nvPr/>
        </p:nvSpPr>
        <p:spPr>
          <a:xfrm>
            <a:off x="3313334" y="4202675"/>
            <a:ext cx="666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triệu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9DADA-C906-4C98-8A9D-A6E108F33F99}"/>
              </a:ext>
            </a:extLst>
          </p:cNvPr>
          <p:cNvSpPr txBox="1"/>
          <p:nvPr/>
        </p:nvSpPr>
        <p:spPr>
          <a:xfrm>
            <a:off x="3327621" y="5199106"/>
            <a:ext cx="6661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2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64404" y="1214066"/>
            <a:ext cx="10411147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159737" y="157503"/>
            <a:ext cx="8994094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2098923" y="-112932"/>
            <a:ext cx="1552245" cy="1334235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56369"/>
              </p:ext>
            </p:extLst>
          </p:nvPr>
        </p:nvGraphicFramePr>
        <p:xfrm>
          <a:off x="1874461" y="1918082"/>
          <a:ext cx="6692009" cy="44795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06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</a:rPr>
                        <a:t>Giá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trị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chữ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số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5</a:t>
                      </a:r>
                      <a:endParaRPr lang="en-US" sz="40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88901" y="3223345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293572" y="98863"/>
            <a:ext cx="2724819" cy="1247149"/>
            <a:chOff x="-1024834" y="556407"/>
            <a:chExt cx="2756949" cy="1474159"/>
          </a:xfrm>
        </p:grpSpPr>
        <p:sp>
          <p:nvSpPr>
            <p:cNvPr id="22" name="Rounded Rectangle 21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39437A3-0734-4C61-89A9-620623F796B4}"/>
              </a:ext>
            </a:extLst>
          </p:cNvPr>
          <p:cNvSpPr txBox="1"/>
          <p:nvPr/>
        </p:nvSpPr>
        <p:spPr>
          <a:xfrm>
            <a:off x="4588900" y="4054176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B052-12FB-4DBB-8067-9A5EECCC4218}"/>
              </a:ext>
            </a:extLst>
          </p:cNvPr>
          <p:cNvSpPr txBox="1"/>
          <p:nvPr/>
        </p:nvSpPr>
        <p:spPr>
          <a:xfrm>
            <a:off x="4588899" y="4855979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7A7F83-0DEC-461C-93D0-53C5B5EFA42F}"/>
              </a:ext>
            </a:extLst>
          </p:cNvPr>
          <p:cNvSpPr txBox="1"/>
          <p:nvPr/>
        </p:nvSpPr>
        <p:spPr>
          <a:xfrm>
            <a:off x="4588898" y="5657782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8120799" y="722438"/>
            <a:ext cx="3900423" cy="6294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2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730406" y="98456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Ba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839550" y="5246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575411" y="2543626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390509" y="2543623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205608" y="2543621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533686" y="3717374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348785" y="3717369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63883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3609635" y="2497172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5334781" y="3587684"/>
            <a:ext cx="1786191" cy="1396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0494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2997" y="2709051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7 999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18059" y="389600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8D5FA6-8AE0-42CD-AFA4-4362E1718E84}"/>
              </a:ext>
            </a:extLst>
          </p:cNvPr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4BD0C655-5DD9-4851-B047-D8268DA319E1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0E101-7570-4A0E-914F-CA20309D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97535"/>
            <a:ext cx="12277344" cy="6964851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3760338" y="130139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Ba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chẵn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2924707" y="9589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46260" y="1369890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61359" y="1369889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76457" y="1369887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61996" y="2537111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77095" y="2537109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192193" y="2537106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60541" y="3694059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75640" y="3694054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5008" y="3695704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48140" r="74944" b="10312"/>
          <a:stretch/>
        </p:blipFill>
        <p:spPr>
          <a:xfrm rot="552962">
            <a:off x="5694624" y="1256410"/>
            <a:ext cx="1194425" cy="127405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4" t="48512" r="26276" b="9940"/>
          <a:stretch/>
        </p:blipFill>
        <p:spPr>
          <a:xfrm rot="161617">
            <a:off x="5814661" y="2448451"/>
            <a:ext cx="1124895" cy="11998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2" t="48475" r="4108" b="9977"/>
          <a:stretch/>
        </p:blipFill>
        <p:spPr>
          <a:xfrm rot="2252495">
            <a:off x="7506592" y="2368165"/>
            <a:ext cx="1275429" cy="136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89" b="51660"/>
          <a:stretch/>
        </p:blipFill>
        <p:spPr>
          <a:xfrm>
            <a:off x="3951854" y="3596469"/>
            <a:ext cx="1028500" cy="1331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0691" y="1548537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2113" y="2715755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59300" y="2715754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34098" y="3875426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2998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2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730406" y="98456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Ba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839550" y="5246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77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376495" y="2557386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562805" y="2543620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205608" y="2543621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349217" y="3736562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2 001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520098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63883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5352152" y="2463812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3534553" y="3587684"/>
            <a:ext cx="1786191" cy="1396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9098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9122" y="2723328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7844" y="389600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1 999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8D5FA6-8AE0-42CD-AFA4-4362E1718E84}"/>
              </a:ext>
            </a:extLst>
          </p:cNvPr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4BD0C655-5DD9-4851-B047-D8268DA319E1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0E101-7570-4A0E-914F-CA20309D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8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3" y="1493178"/>
            <a:ext cx="10520736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31" y="3972286"/>
            <a:ext cx="4655388" cy="26186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31" name="TextBox 69">
            <a:extLst>
              <a:ext uri="{FF2B5EF4-FFF2-40B4-BE49-F238E27FC236}">
                <a16:creationId xmlns:a16="http://schemas.microsoft.com/office/drawing/2014/main" id="{3E6F62ED-90DB-42B2-AA35-2BB334FB0763}"/>
              </a:ext>
            </a:extLst>
          </p:cNvPr>
          <p:cNvSpPr txBox="1"/>
          <p:nvPr/>
        </p:nvSpPr>
        <p:spPr>
          <a:xfrm>
            <a:off x="839064" y="2465258"/>
            <a:ext cx="5230493" cy="2495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       1 000 … 997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       6 987 … 10 087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7 500 : 10 … 750</a:t>
            </a:r>
          </a:p>
        </p:txBody>
      </p:sp>
      <p:sp>
        <p:nvSpPr>
          <p:cNvPr id="33" name="TextBox 83">
            <a:extLst>
              <a:ext uri="{FF2B5EF4-FFF2-40B4-BE49-F238E27FC236}">
                <a16:creationId xmlns:a16="http://schemas.microsoft.com/office/drawing/2014/main" id="{B48387D6-09A7-491F-BAE6-FEDD16A85D72}"/>
              </a:ext>
            </a:extLst>
          </p:cNvPr>
          <p:cNvSpPr txBox="1"/>
          <p:nvPr/>
        </p:nvSpPr>
        <p:spPr>
          <a:xfrm>
            <a:off x="5205416" y="2465258"/>
            <a:ext cx="4243383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53 796 … 53 800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217 690 … 217 689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68 400 … 684 x 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BD68C-7C41-4C93-922B-11670407A211}"/>
              </a:ext>
            </a:extLst>
          </p:cNvPr>
          <p:cNvSpPr txBox="1"/>
          <p:nvPr/>
        </p:nvSpPr>
        <p:spPr>
          <a:xfrm>
            <a:off x="2932924" y="2520697"/>
            <a:ext cx="451638" cy="79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257AE5-A188-4389-A0DE-04A20FB5F862}"/>
              </a:ext>
            </a:extLst>
          </p:cNvPr>
          <p:cNvSpPr txBox="1"/>
          <p:nvPr/>
        </p:nvSpPr>
        <p:spPr>
          <a:xfrm>
            <a:off x="2873867" y="3364632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&lt;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457483-26DE-4911-B890-E3973F522A34}"/>
              </a:ext>
            </a:extLst>
          </p:cNvPr>
          <p:cNvSpPr txBox="1"/>
          <p:nvPr/>
        </p:nvSpPr>
        <p:spPr>
          <a:xfrm>
            <a:off x="2914214" y="4241882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0581D-353B-4846-8723-E0FCB9F0ADFD}"/>
              </a:ext>
            </a:extLst>
          </p:cNvPr>
          <p:cNvSpPr txBox="1"/>
          <p:nvPr/>
        </p:nvSpPr>
        <p:spPr>
          <a:xfrm>
            <a:off x="6866450" y="2508094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&lt;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7E101B-569D-4841-B41D-414D27F1ADC2}"/>
              </a:ext>
            </a:extLst>
          </p:cNvPr>
          <p:cNvSpPr txBox="1"/>
          <p:nvPr/>
        </p:nvSpPr>
        <p:spPr>
          <a:xfrm>
            <a:off x="6958083" y="3373237"/>
            <a:ext cx="544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15DCDF-3B7D-4C7D-B950-2531D39EFADF}"/>
              </a:ext>
            </a:extLst>
          </p:cNvPr>
          <p:cNvSpPr txBox="1"/>
          <p:nvPr/>
        </p:nvSpPr>
        <p:spPr>
          <a:xfrm>
            <a:off x="6961021" y="4220343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B5A1FF2-BEEA-48DD-8925-1AEE0222B553}"/>
              </a:ext>
            </a:extLst>
          </p:cNvPr>
          <p:cNvSpPr/>
          <p:nvPr/>
        </p:nvSpPr>
        <p:spPr>
          <a:xfrm>
            <a:off x="61645" y="66780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8496" y="871064"/>
            <a:ext cx="1027415" cy="16877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6ED7A2C5-7B29-4A0E-96D7-A7B858E2A862}"/>
              </a:ext>
            </a:extLst>
          </p:cNvPr>
          <p:cNvSpPr txBox="1"/>
          <p:nvPr/>
        </p:nvSpPr>
        <p:spPr>
          <a:xfrm>
            <a:off x="296814" y="740430"/>
            <a:ext cx="533400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&gt;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&lt; 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=</a:t>
            </a:r>
          </a:p>
        </p:txBody>
      </p:sp>
      <p:sp>
        <p:nvSpPr>
          <p:cNvPr id="32" name="TextBox 77">
            <a:extLst>
              <a:ext uri="{FF2B5EF4-FFF2-40B4-BE49-F238E27FC236}">
                <a16:creationId xmlns:a16="http://schemas.microsoft.com/office/drawing/2014/main" id="{40FABA01-B9F2-4A93-97F4-A10365D3EF5F}"/>
              </a:ext>
            </a:extLst>
          </p:cNvPr>
          <p:cNvSpPr txBox="1"/>
          <p:nvPr/>
        </p:nvSpPr>
        <p:spPr>
          <a:xfrm>
            <a:off x="762591" y="1332738"/>
            <a:ext cx="472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50EAA48-8F13-4AFF-8751-16C7FFF72C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417069" y="4669551"/>
            <a:ext cx="2885616" cy="382809"/>
          </a:xfrm>
          <a:prstGeom prst="rect">
            <a:avLst/>
          </a:prstGeom>
        </p:spPr>
      </p:pic>
      <p:sp>
        <p:nvSpPr>
          <p:cNvPr id="44" name="Rounded Rectangle 20">
            <a:extLst>
              <a:ext uri="{FF2B5EF4-FFF2-40B4-BE49-F238E27FC236}">
                <a16:creationId xmlns:a16="http://schemas.microsoft.com/office/drawing/2014/main" id="{AD471901-41BD-4CB4-9409-95E79B3F1104}"/>
              </a:ext>
            </a:extLst>
          </p:cNvPr>
          <p:cNvSpPr/>
          <p:nvPr/>
        </p:nvSpPr>
        <p:spPr>
          <a:xfrm>
            <a:off x="1505949" y="5115019"/>
            <a:ext cx="919221" cy="39732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5DF799-3161-462B-98DB-8BB82FCB6D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6906935" y="4707961"/>
            <a:ext cx="2885616" cy="382809"/>
          </a:xfrm>
          <a:prstGeom prst="rect">
            <a:avLst/>
          </a:prstGeom>
        </p:spPr>
      </p:pic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32B90C4A-4234-4087-B29D-6BE64DB35E98}"/>
              </a:ext>
            </a:extLst>
          </p:cNvPr>
          <p:cNvSpPr/>
          <p:nvPr/>
        </p:nvSpPr>
        <p:spPr>
          <a:xfrm>
            <a:off x="7588638" y="5153429"/>
            <a:ext cx="1586335" cy="4249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68 400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51 -0.04599 L 4.44444E-6 2.3456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23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913 L -2.77778E-7 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58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2" grpId="0" animBg="1"/>
      <p:bldP spid="5" grpId="0" animBg="1"/>
      <p:bldP spid="44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92462" y="171450"/>
            <a:ext cx="9999538" cy="2921946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269397" y="1214437"/>
            <a:ext cx="3248793" cy="5014913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3289179A-AD08-4425-BEF4-96D6D7E5B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676" y="286666"/>
            <a:ext cx="9073324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 err="1">
                <a:latin typeface="Nunito Sans" pitchFamily="2" charset="0"/>
              </a:rPr>
              <a:t>V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iết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 4 856;  3 999;  5 486;  5 468.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7B8D0D-9FDE-4F11-AA8A-CB62E7164D1A}"/>
              </a:ext>
            </a:extLst>
          </p:cNvPr>
          <p:cNvSpPr/>
          <p:nvPr/>
        </p:nvSpPr>
        <p:spPr>
          <a:xfrm>
            <a:off x="1951981" y="154271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noProof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4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469</Words>
  <Application>Microsoft Office PowerPoint</Application>
  <PresentationFormat>Widescreen</PresentationFormat>
  <Paragraphs>103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Nunito SemiBold</vt:lpstr>
      <vt:lpstr>Calibri Light</vt:lpstr>
      <vt:lpstr>Gochi Hand</vt:lpstr>
      <vt:lpstr>Arial</vt:lpstr>
      <vt:lpstr>Calibri</vt:lpstr>
      <vt:lpstr>Nunito</vt:lpstr>
      <vt:lpstr>UTM Cookies</vt:lpstr>
      <vt:lpstr>Times New Roman</vt:lpstr>
      <vt:lpstr>.VnTime</vt:lpstr>
      <vt:lpstr>Nunito Sans</vt:lpstr>
      <vt:lpstr>Office Theme</vt:lpstr>
      <vt:lpstr>Farm Animals Day by Slidesgo</vt:lpstr>
      <vt:lpstr>1_Farm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32</cp:revision>
  <dcterms:created xsi:type="dcterms:W3CDTF">2022-01-08T12:00:00Z</dcterms:created>
  <dcterms:modified xsi:type="dcterms:W3CDTF">2023-03-23T03:56:22Z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73793C65A1BD48AFA7BC951078F0EA93</vt:lpwstr>
  </property>
  <property fmtid="{D5CDD505-2E9C-101B-9397-08002B2CF9AE}" pid="3" name="KSOProductBuildVer">
    <vt:lpwstr>1033-11.2.0.10463</vt:lpwstr>
  </property>
</Properties>
</file>