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Lst>
  <p:notesMasterIdLst>
    <p:notesMasterId r:id="rId23"/>
  </p:notesMasterIdLst>
  <p:sldIdLst>
    <p:sldId id="257" r:id="rId3"/>
    <p:sldId id="268" r:id="rId4"/>
    <p:sldId id="277" r:id="rId5"/>
    <p:sldId id="290" r:id="rId6"/>
    <p:sldId id="292" r:id="rId7"/>
    <p:sldId id="291" r:id="rId8"/>
    <p:sldId id="284"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3C5C"/>
    <a:srgbClr val="2830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294" y="84"/>
      </p:cViewPr>
      <p:guideLst/>
    </p:cSldViewPr>
  </p:slideViewPr>
  <p:notesTextViewPr>
    <p:cViewPr>
      <p:scale>
        <a:sx n="1" d="1"/>
        <a:sy n="1" d="1"/>
      </p:scale>
      <p:origin x="0" y="0"/>
    </p:cViewPr>
  </p:notesTextViewPr>
  <p:sorterViewPr>
    <p:cViewPr>
      <p:scale>
        <a:sx n="100" d="100"/>
        <a:sy n="100" d="100"/>
      </p:scale>
      <p:origin x="0" y="-13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473F9E-E8F6-4DF7-8A92-25D27B7607ED}" type="datetimeFigureOut">
              <a:rPr lang="en-US" smtClean="0"/>
              <a:t>3/2/2023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0FBB5-AEE5-4C4D-B876-D1386D4C49A8}" type="slidenum">
              <a:rPr lang="en-US" smtClean="0"/>
              <a:t>‹#›</a:t>
            </a:fld>
            <a:endParaRPr lang="en-US" dirty="0"/>
          </a:p>
        </p:txBody>
      </p:sp>
    </p:spTree>
    <p:extLst>
      <p:ext uri="{BB962C8B-B14F-4D97-AF65-F5344CB8AC3E}">
        <p14:creationId xmlns:p14="http://schemas.microsoft.com/office/powerpoint/2010/main" val="67452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2"/>
        <p:cNvGrpSpPr/>
        <p:nvPr/>
      </p:nvGrpSpPr>
      <p:grpSpPr>
        <a:xfrm>
          <a:off x="0" y="0"/>
          <a:ext cx="0" cy="0"/>
          <a:chOff x="0" y="0"/>
          <a:chExt cx="0" cy="0"/>
        </a:xfrm>
      </p:grpSpPr>
      <p:sp>
        <p:nvSpPr>
          <p:cNvPr id="1383" name="Google Shape;138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4" name="Google Shape;138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41655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8"/>
        <p:cNvGrpSpPr/>
        <p:nvPr/>
      </p:nvGrpSpPr>
      <p:grpSpPr>
        <a:xfrm>
          <a:off x="0" y="0"/>
          <a:ext cx="0" cy="0"/>
          <a:chOff x="0" y="0"/>
          <a:chExt cx="0" cy="0"/>
        </a:xfrm>
      </p:grpSpPr>
      <p:sp>
        <p:nvSpPr>
          <p:cNvPr id="5089" name="Google Shape;5089;ga70efea226_9_50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90" name="Google Shape;5090;ga70efea226_9_50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20504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99865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02592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6549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22106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47478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1445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4"/>
        <p:cNvGrpSpPr/>
        <p:nvPr/>
      </p:nvGrpSpPr>
      <p:grpSpPr>
        <a:xfrm>
          <a:off x="0" y="0"/>
          <a:ext cx="0" cy="0"/>
          <a:chOff x="0" y="0"/>
          <a:chExt cx="0" cy="0"/>
        </a:xfrm>
      </p:grpSpPr>
      <p:sp>
        <p:nvSpPr>
          <p:cNvPr id="4765" name="Google Shape;4765;ga70efea226_9_44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66" name="Google Shape;4766;ga70efea226_9_44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8542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3414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1277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8"/>
        <p:cNvGrpSpPr/>
        <p:nvPr/>
      </p:nvGrpSpPr>
      <p:grpSpPr>
        <a:xfrm>
          <a:off x="0" y="0"/>
          <a:ext cx="0" cy="0"/>
          <a:chOff x="0" y="0"/>
          <a:chExt cx="0" cy="0"/>
        </a:xfrm>
      </p:grpSpPr>
      <p:sp>
        <p:nvSpPr>
          <p:cNvPr id="5089" name="Google Shape;5089;ga70efea226_9_50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90" name="Google Shape;5090;ga70efea226_9_50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7175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3"/>
        <p:cNvGrpSpPr/>
        <p:nvPr/>
      </p:nvGrpSpPr>
      <p:grpSpPr>
        <a:xfrm>
          <a:off x="0" y="0"/>
          <a:ext cx="0" cy="0"/>
          <a:chOff x="0" y="0"/>
          <a:chExt cx="0" cy="0"/>
        </a:xfrm>
      </p:grpSpPr>
      <p:sp>
        <p:nvSpPr>
          <p:cNvPr id="4154" name="Google Shape;4154;ga70efea226_9_35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5" name="Google Shape;4155;ga70efea226_9_35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7593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2.xml"/><Relationship Id="rId4" Type="http://schemas.openxmlformats.org/officeDocument/2006/relationships/hyperlink" Target="http://bit.ly/2TtBDfr" TargetMode="Externa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dk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296247" y="-73598"/>
            <a:ext cx="12788628" cy="7005201"/>
            <a:chOff x="6254350" y="945550"/>
            <a:chExt cx="1035550" cy="744400"/>
          </a:xfrm>
        </p:grpSpPr>
        <p:sp>
          <p:nvSpPr>
            <p:cNvPr id="10" name="Google Shape;10;p2"/>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 name="Google Shape;11;p2"/>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 name="Google Shape;12;p2"/>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 name="Google Shape;13;p2"/>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4" name="Google Shape;14;p2"/>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5" name="Google Shape;15;p2"/>
          <p:cNvGrpSpPr/>
          <p:nvPr/>
        </p:nvGrpSpPr>
        <p:grpSpPr>
          <a:xfrm rot="1344808">
            <a:off x="9029282" y="-331735"/>
            <a:ext cx="3515175" cy="1838073"/>
            <a:chOff x="5221775" y="1441607"/>
            <a:chExt cx="3439000" cy="1798242"/>
          </a:xfrm>
        </p:grpSpPr>
        <p:sp>
          <p:nvSpPr>
            <p:cNvPr id="16" name="Google Shape;16;p2"/>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7" name="Google Shape;17;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 name="Google Shape;18;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 name="Google Shape;19;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 name="Google Shape;20;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 name="Google Shape;21;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 name="Google Shape;22;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 name="Google Shape;23;p2"/>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 name="Google Shape;24;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 name="Google Shape;25;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6" name="Google Shape;26;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 name="Google Shape;27;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 name="Google Shape;28;p2"/>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 name="Google Shape;29;p2"/>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2"/>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2"/>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2" name="Google Shape;32;p2"/>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2"/>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4" name="Google Shape;34;p2"/>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 name="Google Shape;35;p2"/>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 name="Google Shape;36;p2"/>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2"/>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2"/>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2"/>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2"/>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1" name="Google Shape;41;p2"/>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 name="Google Shape;42;p2"/>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3" name="Google Shape;43;p2"/>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 name="Google Shape;44;p2"/>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5" name="Google Shape;45;p2"/>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6" name="Google Shape;46;p2"/>
          <p:cNvGrpSpPr/>
          <p:nvPr/>
        </p:nvGrpSpPr>
        <p:grpSpPr>
          <a:xfrm rot="1344808">
            <a:off x="-571918" y="-623835"/>
            <a:ext cx="3515175" cy="1838073"/>
            <a:chOff x="5221775" y="1441607"/>
            <a:chExt cx="3439000" cy="1798242"/>
          </a:xfrm>
        </p:grpSpPr>
        <p:sp>
          <p:nvSpPr>
            <p:cNvPr id="47" name="Google Shape;47;p2"/>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 name="Google Shape;48;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 name="Google Shape;49;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 name="Google Shape;50;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 name="Google Shape;51;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 name="Google Shape;52;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 name="Google Shape;53;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4" name="Google Shape;54;p2"/>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 name="Google Shape;55;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 name="Google Shape;56;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 name="Google Shape;57;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 name="Google Shape;58;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9" name="Google Shape;59;p2"/>
          <p:cNvSpPr txBox="1">
            <a:spLocks noGrp="1"/>
          </p:cNvSpPr>
          <p:nvPr>
            <p:ph type="ctrTitle"/>
          </p:nvPr>
        </p:nvSpPr>
        <p:spPr>
          <a:xfrm>
            <a:off x="2889033" y="1431265"/>
            <a:ext cx="7036000" cy="318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60" name="Google Shape;60;p2"/>
          <p:cNvSpPr txBox="1">
            <a:spLocks noGrp="1"/>
          </p:cNvSpPr>
          <p:nvPr>
            <p:ph type="subTitle" idx="1"/>
          </p:nvPr>
        </p:nvSpPr>
        <p:spPr>
          <a:xfrm>
            <a:off x="2718033" y="4611965"/>
            <a:ext cx="7378000" cy="54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grpSp>
        <p:nvGrpSpPr>
          <p:cNvPr id="61" name="Google Shape;61;p2"/>
          <p:cNvGrpSpPr/>
          <p:nvPr/>
        </p:nvGrpSpPr>
        <p:grpSpPr>
          <a:xfrm rot="1002574">
            <a:off x="855265" y="4759042"/>
            <a:ext cx="2134579" cy="1762780"/>
            <a:chOff x="765257" y="3842565"/>
            <a:chExt cx="1368315" cy="1129983"/>
          </a:xfrm>
        </p:grpSpPr>
        <p:sp>
          <p:nvSpPr>
            <p:cNvPr id="62" name="Google Shape;62;p2"/>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 name="Google Shape;63;p2"/>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 name="Google Shape;64;p2"/>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 name="Google Shape;65;p2"/>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 name="Google Shape;66;p2"/>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7" name="Google Shape;67;p2"/>
          <p:cNvGrpSpPr/>
          <p:nvPr/>
        </p:nvGrpSpPr>
        <p:grpSpPr>
          <a:xfrm>
            <a:off x="10531564" y="1373201"/>
            <a:ext cx="382413" cy="386520"/>
            <a:chOff x="2533050" y="170800"/>
            <a:chExt cx="453814" cy="458687"/>
          </a:xfrm>
        </p:grpSpPr>
        <p:sp>
          <p:nvSpPr>
            <p:cNvPr id="68" name="Google Shape;68;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 name="Google Shape;69;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0" name="Google Shape;70;p2"/>
          <p:cNvGrpSpPr/>
          <p:nvPr/>
        </p:nvGrpSpPr>
        <p:grpSpPr>
          <a:xfrm flipH="1">
            <a:off x="2227491" y="-302206"/>
            <a:ext cx="830419" cy="839275"/>
            <a:chOff x="2533050" y="170800"/>
            <a:chExt cx="453814" cy="458687"/>
          </a:xfrm>
        </p:grpSpPr>
        <p:sp>
          <p:nvSpPr>
            <p:cNvPr id="71" name="Google Shape;71;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 name="Google Shape;72;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3" name="Google Shape;73;p2"/>
          <p:cNvGrpSpPr/>
          <p:nvPr/>
        </p:nvGrpSpPr>
        <p:grpSpPr>
          <a:xfrm flipH="1">
            <a:off x="481800" y="4779767"/>
            <a:ext cx="605085" cy="611583"/>
            <a:chOff x="2533050" y="170800"/>
            <a:chExt cx="453814" cy="458687"/>
          </a:xfrm>
        </p:grpSpPr>
        <p:sp>
          <p:nvSpPr>
            <p:cNvPr id="74" name="Google Shape;74;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5" name="Google Shape;75;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6" name="Google Shape;76;p2"/>
          <p:cNvGrpSpPr/>
          <p:nvPr/>
        </p:nvGrpSpPr>
        <p:grpSpPr>
          <a:xfrm rot="504986">
            <a:off x="4995829" y="5377487"/>
            <a:ext cx="2822415" cy="3100019"/>
            <a:chOff x="5966100" y="1787600"/>
            <a:chExt cx="948075" cy="1041325"/>
          </a:xfrm>
        </p:grpSpPr>
        <p:sp>
          <p:nvSpPr>
            <p:cNvPr id="77" name="Google Shape;77;p2"/>
            <p:cNvSpPr/>
            <p:nvPr/>
          </p:nvSpPr>
          <p:spPr>
            <a:xfrm>
              <a:off x="5966100" y="1920425"/>
              <a:ext cx="948075" cy="908500"/>
            </a:xfrm>
            <a:custGeom>
              <a:avLst/>
              <a:gdLst/>
              <a:ahLst/>
              <a:cxnLst/>
              <a:rect l="l" t="t" r="r" b="b"/>
              <a:pathLst>
                <a:path w="37923" h="36340" extrusionOk="0">
                  <a:moveTo>
                    <a:pt x="19287" y="1"/>
                  </a:moveTo>
                  <a:cubicBezTo>
                    <a:pt x="18326" y="1"/>
                    <a:pt x="17363" y="72"/>
                    <a:pt x="16408" y="215"/>
                  </a:cubicBezTo>
                  <a:cubicBezTo>
                    <a:pt x="11169" y="989"/>
                    <a:pt x="6442" y="4097"/>
                    <a:pt x="3573" y="8538"/>
                  </a:cubicBezTo>
                  <a:cubicBezTo>
                    <a:pt x="656" y="13062"/>
                    <a:pt x="1" y="18789"/>
                    <a:pt x="1692" y="23873"/>
                  </a:cubicBezTo>
                  <a:cubicBezTo>
                    <a:pt x="3335" y="28802"/>
                    <a:pt x="7204" y="32874"/>
                    <a:pt x="11979" y="34874"/>
                  </a:cubicBezTo>
                  <a:cubicBezTo>
                    <a:pt x="14317" y="35853"/>
                    <a:pt x="16815" y="36340"/>
                    <a:pt x="19311" y="36340"/>
                  </a:cubicBezTo>
                  <a:cubicBezTo>
                    <a:pt x="22218" y="36340"/>
                    <a:pt x="25121" y="35681"/>
                    <a:pt x="27766" y="34374"/>
                  </a:cubicBezTo>
                  <a:cubicBezTo>
                    <a:pt x="33898" y="31350"/>
                    <a:pt x="37887" y="24992"/>
                    <a:pt x="37922" y="18170"/>
                  </a:cubicBezTo>
                  <a:cubicBezTo>
                    <a:pt x="37899" y="12836"/>
                    <a:pt x="35494" y="7787"/>
                    <a:pt x="31422" y="4347"/>
                  </a:cubicBezTo>
                  <a:cubicBezTo>
                    <a:pt x="28022" y="1484"/>
                    <a:pt x="23677" y="1"/>
                    <a:pt x="19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 name="Google Shape;78;p2"/>
            <p:cNvSpPr/>
            <p:nvPr/>
          </p:nvSpPr>
          <p:spPr>
            <a:xfrm>
              <a:off x="6111675" y="2149725"/>
              <a:ext cx="91400" cy="37675"/>
            </a:xfrm>
            <a:custGeom>
              <a:avLst/>
              <a:gdLst/>
              <a:ahLst/>
              <a:cxnLst/>
              <a:rect l="l" t="t" r="r" b="b"/>
              <a:pathLst>
                <a:path w="3656" h="1507" extrusionOk="0">
                  <a:moveTo>
                    <a:pt x="2475" y="1"/>
                  </a:moveTo>
                  <a:cubicBezTo>
                    <a:pt x="1967" y="1"/>
                    <a:pt x="1227" y="211"/>
                    <a:pt x="869" y="354"/>
                  </a:cubicBezTo>
                  <a:cubicBezTo>
                    <a:pt x="155" y="663"/>
                    <a:pt x="0" y="1354"/>
                    <a:pt x="869" y="1485"/>
                  </a:cubicBezTo>
                  <a:cubicBezTo>
                    <a:pt x="969" y="1500"/>
                    <a:pt x="1070" y="1507"/>
                    <a:pt x="1172" y="1507"/>
                  </a:cubicBezTo>
                  <a:cubicBezTo>
                    <a:pt x="1721" y="1507"/>
                    <a:pt x="2299" y="1305"/>
                    <a:pt x="2750" y="1044"/>
                  </a:cubicBezTo>
                  <a:cubicBezTo>
                    <a:pt x="3191" y="830"/>
                    <a:pt x="3655" y="163"/>
                    <a:pt x="2846" y="104"/>
                  </a:cubicBezTo>
                  <a:lnTo>
                    <a:pt x="2881" y="80"/>
                  </a:lnTo>
                  <a:cubicBezTo>
                    <a:pt x="2787" y="24"/>
                    <a:pt x="2644" y="1"/>
                    <a:pt x="24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 name="Google Shape;79;p2"/>
            <p:cNvSpPr/>
            <p:nvPr/>
          </p:nvSpPr>
          <p:spPr>
            <a:xfrm flipH="1">
              <a:off x="6426424" y="2151335"/>
              <a:ext cx="109575" cy="39325"/>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 name="Google Shape;80;p2"/>
            <p:cNvSpPr/>
            <p:nvPr/>
          </p:nvSpPr>
          <p:spPr>
            <a:xfrm>
              <a:off x="6216750" y="2032525"/>
              <a:ext cx="96750" cy="41550"/>
            </a:xfrm>
            <a:custGeom>
              <a:avLst/>
              <a:gdLst/>
              <a:ahLst/>
              <a:cxnLst/>
              <a:rect l="l" t="t" r="r" b="b"/>
              <a:pathLst>
                <a:path w="3870" h="1662" extrusionOk="0">
                  <a:moveTo>
                    <a:pt x="2915" y="0"/>
                  </a:moveTo>
                  <a:cubicBezTo>
                    <a:pt x="2081" y="0"/>
                    <a:pt x="151" y="906"/>
                    <a:pt x="0" y="1565"/>
                  </a:cubicBezTo>
                  <a:cubicBezTo>
                    <a:pt x="177" y="1633"/>
                    <a:pt x="358" y="1661"/>
                    <a:pt x="542" y="1661"/>
                  </a:cubicBezTo>
                  <a:cubicBezTo>
                    <a:pt x="1039" y="1661"/>
                    <a:pt x="1548" y="1452"/>
                    <a:pt x="2000" y="1244"/>
                  </a:cubicBezTo>
                  <a:cubicBezTo>
                    <a:pt x="2238" y="1125"/>
                    <a:pt x="3870" y="184"/>
                    <a:pt x="2977" y="65"/>
                  </a:cubicBezTo>
                  <a:lnTo>
                    <a:pt x="3131" y="29"/>
                  </a:lnTo>
                  <a:cubicBezTo>
                    <a:pt x="3072" y="10"/>
                    <a:pt x="2999" y="0"/>
                    <a:pt x="29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 name="Google Shape;81;p2"/>
            <p:cNvSpPr/>
            <p:nvPr/>
          </p:nvSpPr>
          <p:spPr>
            <a:xfrm>
              <a:off x="6156325" y="1805800"/>
              <a:ext cx="202125" cy="122800"/>
            </a:xfrm>
            <a:custGeom>
              <a:avLst/>
              <a:gdLst/>
              <a:ahLst/>
              <a:cxnLst/>
              <a:rect l="l" t="t" r="r" b="b"/>
              <a:pathLst>
                <a:path w="8085" h="4912" extrusionOk="0">
                  <a:moveTo>
                    <a:pt x="2313" y="0"/>
                  </a:moveTo>
                  <a:cubicBezTo>
                    <a:pt x="1542" y="0"/>
                    <a:pt x="771" y="291"/>
                    <a:pt x="1" y="1263"/>
                  </a:cubicBezTo>
                  <a:lnTo>
                    <a:pt x="1" y="1263"/>
                  </a:lnTo>
                  <a:cubicBezTo>
                    <a:pt x="1" y="1263"/>
                    <a:pt x="0" y="1263"/>
                    <a:pt x="0" y="1263"/>
                  </a:cubicBezTo>
                  <a:cubicBezTo>
                    <a:pt x="0" y="1263"/>
                    <a:pt x="0" y="1263"/>
                    <a:pt x="0" y="1264"/>
                  </a:cubicBezTo>
                  <a:cubicBezTo>
                    <a:pt x="0" y="1264"/>
                    <a:pt x="1" y="1263"/>
                    <a:pt x="1" y="1263"/>
                  </a:cubicBezTo>
                  <a:lnTo>
                    <a:pt x="1" y="1263"/>
                  </a:lnTo>
                  <a:cubicBezTo>
                    <a:pt x="27" y="1299"/>
                    <a:pt x="799" y="4330"/>
                    <a:pt x="845" y="4681"/>
                  </a:cubicBezTo>
                  <a:cubicBezTo>
                    <a:pt x="1193" y="4301"/>
                    <a:pt x="1636" y="4167"/>
                    <a:pt x="2135" y="4167"/>
                  </a:cubicBezTo>
                  <a:cubicBezTo>
                    <a:pt x="3313" y="4167"/>
                    <a:pt x="4803" y="4912"/>
                    <a:pt x="6098" y="4912"/>
                  </a:cubicBezTo>
                  <a:cubicBezTo>
                    <a:pt x="6863" y="4912"/>
                    <a:pt x="7561" y="4652"/>
                    <a:pt x="8084" y="3824"/>
                  </a:cubicBezTo>
                  <a:lnTo>
                    <a:pt x="7477" y="2"/>
                  </a:lnTo>
                  <a:cubicBezTo>
                    <a:pt x="6905" y="484"/>
                    <a:pt x="6332" y="645"/>
                    <a:pt x="5758" y="645"/>
                  </a:cubicBezTo>
                  <a:cubicBezTo>
                    <a:pt x="4610" y="645"/>
                    <a:pt x="3461" y="0"/>
                    <a:pt x="23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2" name="Google Shape;82;p2"/>
            <p:cNvSpPr/>
            <p:nvPr/>
          </p:nvSpPr>
          <p:spPr>
            <a:xfrm>
              <a:off x="6343550" y="1791850"/>
              <a:ext cx="54200" cy="292625"/>
            </a:xfrm>
            <a:custGeom>
              <a:avLst/>
              <a:gdLst/>
              <a:ahLst/>
              <a:cxnLst/>
              <a:rect l="l" t="t" r="r" b="b"/>
              <a:pathLst>
                <a:path w="2168" h="11705" extrusionOk="0">
                  <a:moveTo>
                    <a:pt x="536" y="0"/>
                  </a:moveTo>
                  <a:lnTo>
                    <a:pt x="0" y="72"/>
                  </a:lnTo>
                  <a:cubicBezTo>
                    <a:pt x="226" y="1822"/>
                    <a:pt x="1607" y="11609"/>
                    <a:pt x="1619" y="11704"/>
                  </a:cubicBezTo>
                  <a:lnTo>
                    <a:pt x="2167" y="11633"/>
                  </a:lnTo>
                  <a:cubicBezTo>
                    <a:pt x="2155" y="11526"/>
                    <a:pt x="774" y="1751"/>
                    <a:pt x="536" y="0"/>
                  </a:cubicBezTo>
                  <a:close/>
                </a:path>
              </a:pathLst>
            </a:custGeom>
            <a:solidFill>
              <a:srgbClr val="DDAF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3" name="Google Shape;83;p2"/>
            <p:cNvSpPr/>
            <p:nvPr/>
          </p:nvSpPr>
          <p:spPr>
            <a:xfrm>
              <a:off x="6338775" y="1787600"/>
              <a:ext cx="63725" cy="301425"/>
            </a:xfrm>
            <a:custGeom>
              <a:avLst/>
              <a:gdLst/>
              <a:ahLst/>
              <a:cxnLst/>
              <a:rect l="l" t="t" r="r" b="b"/>
              <a:pathLst>
                <a:path w="2549" h="12057" extrusionOk="0">
                  <a:moveTo>
                    <a:pt x="581" y="375"/>
                  </a:moveTo>
                  <a:cubicBezTo>
                    <a:pt x="1090" y="4135"/>
                    <a:pt x="1631" y="7885"/>
                    <a:pt x="2151" y="11645"/>
                  </a:cubicBezTo>
                  <a:lnTo>
                    <a:pt x="2151" y="11645"/>
                  </a:lnTo>
                  <a:cubicBezTo>
                    <a:pt x="2090" y="11654"/>
                    <a:pt x="2028" y="11662"/>
                    <a:pt x="1967" y="11672"/>
                  </a:cubicBezTo>
                  <a:lnTo>
                    <a:pt x="1967" y="11672"/>
                  </a:lnTo>
                  <a:cubicBezTo>
                    <a:pt x="1436" y="7922"/>
                    <a:pt x="895" y="4162"/>
                    <a:pt x="386" y="401"/>
                  </a:cubicBezTo>
                  <a:lnTo>
                    <a:pt x="386" y="401"/>
                  </a:lnTo>
                  <a:cubicBezTo>
                    <a:pt x="450" y="392"/>
                    <a:pt x="515" y="384"/>
                    <a:pt x="581" y="375"/>
                  </a:cubicBezTo>
                  <a:close/>
                  <a:moveTo>
                    <a:pt x="724" y="1"/>
                  </a:moveTo>
                  <a:cubicBezTo>
                    <a:pt x="709" y="1"/>
                    <a:pt x="694" y="2"/>
                    <a:pt x="679" y="4"/>
                  </a:cubicBezTo>
                  <a:cubicBezTo>
                    <a:pt x="501" y="27"/>
                    <a:pt x="322" y="51"/>
                    <a:pt x="132" y="75"/>
                  </a:cubicBezTo>
                  <a:cubicBezTo>
                    <a:pt x="24" y="87"/>
                    <a:pt x="1" y="206"/>
                    <a:pt x="13" y="301"/>
                  </a:cubicBezTo>
                  <a:cubicBezTo>
                    <a:pt x="536" y="4171"/>
                    <a:pt x="1084" y="8052"/>
                    <a:pt x="1632" y="11922"/>
                  </a:cubicBezTo>
                  <a:cubicBezTo>
                    <a:pt x="1646" y="12016"/>
                    <a:pt x="1711" y="12056"/>
                    <a:pt x="1781" y="12056"/>
                  </a:cubicBezTo>
                  <a:cubicBezTo>
                    <a:pt x="1790" y="12056"/>
                    <a:pt x="1799" y="12056"/>
                    <a:pt x="1808" y="12054"/>
                  </a:cubicBezTo>
                  <a:lnTo>
                    <a:pt x="1808" y="12054"/>
                  </a:lnTo>
                  <a:cubicBezTo>
                    <a:pt x="1814" y="12055"/>
                    <a:pt x="1820" y="12055"/>
                    <a:pt x="1827" y="12055"/>
                  </a:cubicBezTo>
                  <a:cubicBezTo>
                    <a:pt x="1837" y="12055"/>
                    <a:pt x="1847" y="12054"/>
                    <a:pt x="1858" y="12053"/>
                  </a:cubicBezTo>
                  <a:cubicBezTo>
                    <a:pt x="2048" y="12029"/>
                    <a:pt x="2227" y="12005"/>
                    <a:pt x="2406" y="11981"/>
                  </a:cubicBezTo>
                  <a:cubicBezTo>
                    <a:pt x="2513" y="11957"/>
                    <a:pt x="2549" y="11838"/>
                    <a:pt x="2537" y="11755"/>
                  </a:cubicBezTo>
                  <a:cubicBezTo>
                    <a:pt x="1989" y="7874"/>
                    <a:pt x="1429" y="4004"/>
                    <a:pt x="905" y="123"/>
                  </a:cubicBezTo>
                  <a:cubicBezTo>
                    <a:pt x="895" y="32"/>
                    <a:pt x="808" y="1"/>
                    <a:pt x="724"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4" name="Google Shape;84;p2"/>
            <p:cNvSpPr/>
            <p:nvPr/>
          </p:nvSpPr>
          <p:spPr>
            <a:xfrm>
              <a:off x="6430425" y="19780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5" name="Google Shape;85;p2"/>
            <p:cNvSpPr/>
            <p:nvPr/>
          </p:nvSpPr>
          <p:spPr>
            <a:xfrm>
              <a:off x="6575712" y="2028547"/>
              <a:ext cx="115788" cy="41551"/>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6" name="Google Shape;86;p2"/>
            <p:cNvSpPr/>
            <p:nvPr/>
          </p:nvSpPr>
          <p:spPr>
            <a:xfrm>
              <a:off x="6580274" y="211323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7" name="Google Shape;87;p2"/>
            <p:cNvSpPr/>
            <p:nvPr/>
          </p:nvSpPr>
          <p:spPr>
            <a:xfrm>
              <a:off x="62780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88" name="Google Shape;88;p2"/>
          <p:cNvGrpSpPr/>
          <p:nvPr/>
        </p:nvGrpSpPr>
        <p:grpSpPr>
          <a:xfrm>
            <a:off x="956300" y="911991"/>
            <a:ext cx="1696915" cy="1269501"/>
            <a:chOff x="717225" y="691049"/>
            <a:chExt cx="1272686" cy="952126"/>
          </a:xfrm>
        </p:grpSpPr>
        <p:grpSp>
          <p:nvGrpSpPr>
            <p:cNvPr id="89" name="Google Shape;89;p2"/>
            <p:cNvGrpSpPr/>
            <p:nvPr/>
          </p:nvGrpSpPr>
          <p:grpSpPr>
            <a:xfrm>
              <a:off x="717225" y="691049"/>
              <a:ext cx="1272686" cy="952126"/>
              <a:chOff x="565850" y="666740"/>
              <a:chExt cx="1767128" cy="1322031"/>
            </a:xfrm>
          </p:grpSpPr>
          <p:sp>
            <p:nvSpPr>
              <p:cNvPr id="90" name="Google Shape;90;p2"/>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1" name="Google Shape;91;p2"/>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2" name="Google Shape;92;p2"/>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3" name="Google Shape;93;p2"/>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4" name="Google Shape;94;p2"/>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5" name="Google Shape;95;p2"/>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96" name="Google Shape;96;p2"/>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97" name="Google Shape;97;p2"/>
            <p:cNvSpPr/>
            <p:nvPr/>
          </p:nvSpPr>
          <p:spPr>
            <a:xfrm>
              <a:off x="1903214" y="764370"/>
              <a:ext cx="36900" cy="19650"/>
            </a:xfrm>
            <a:custGeom>
              <a:avLst/>
              <a:gdLst/>
              <a:ahLst/>
              <a:cxnLst/>
              <a:rect l="l" t="t" r="r" b="b"/>
              <a:pathLst>
                <a:path w="1476" h="786" extrusionOk="0">
                  <a:moveTo>
                    <a:pt x="0" y="24"/>
                  </a:moveTo>
                  <a:lnTo>
                    <a:pt x="833" y="786"/>
                  </a:lnTo>
                  <a:lnTo>
                    <a:pt x="1476" y="0"/>
                  </a:lnTo>
                  <a:close/>
                </a:path>
              </a:pathLst>
            </a:custGeom>
            <a:solidFill>
              <a:schemeClr val="accent4"/>
            </a:solidFill>
            <a:ln>
              <a:noFill/>
            </a:ln>
          </p:spPr>
        </p:sp>
      </p:grpSp>
    </p:spTree>
    <p:extLst>
      <p:ext uri="{BB962C8B-B14F-4D97-AF65-F5344CB8AC3E}">
        <p14:creationId xmlns:p14="http://schemas.microsoft.com/office/powerpoint/2010/main" val="3140614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678"/>
        <p:cNvGrpSpPr/>
        <p:nvPr/>
      </p:nvGrpSpPr>
      <p:grpSpPr>
        <a:xfrm>
          <a:off x="0" y="0"/>
          <a:ext cx="0" cy="0"/>
          <a:chOff x="0" y="0"/>
          <a:chExt cx="0" cy="0"/>
        </a:xfrm>
      </p:grpSpPr>
      <p:sp>
        <p:nvSpPr>
          <p:cNvPr id="679" name="Google Shape;679;p11"/>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0" name="Google Shape;680;p11"/>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1" name="Google Shape;681;p11"/>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2" name="Google Shape;682;p11"/>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3" name="Google Shape;683;p11"/>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4" name="Google Shape;684;p11"/>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5" name="Google Shape;685;p11"/>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6" name="Google Shape;686;p11"/>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7" name="Google Shape;687;p11"/>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8" name="Google Shape;688;p11"/>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89" name="Google Shape;689;p11"/>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0" name="Google Shape;690;p11"/>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1" name="Google Shape;691;p11"/>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92" name="Google Shape;692;p11"/>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93" name="Google Shape;693;p11"/>
          <p:cNvGrpSpPr/>
          <p:nvPr/>
        </p:nvGrpSpPr>
        <p:grpSpPr>
          <a:xfrm rot="1344808">
            <a:off x="9469015" y="-534802"/>
            <a:ext cx="3515175" cy="1838073"/>
            <a:chOff x="5221775" y="1441607"/>
            <a:chExt cx="3439000" cy="1798242"/>
          </a:xfrm>
        </p:grpSpPr>
        <p:sp>
          <p:nvSpPr>
            <p:cNvPr id="694" name="Google Shape;694;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5" name="Google Shape;695;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6" name="Google Shape;696;p11"/>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7" name="Google Shape;697;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8" name="Google Shape;698;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99" name="Google Shape;699;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0" name="Google Shape;700;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1" name="Google Shape;701;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2" name="Google Shape;702;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3" name="Google Shape;703;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4" name="Google Shape;704;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05" name="Google Shape;705;p11"/>
          <p:cNvGrpSpPr/>
          <p:nvPr/>
        </p:nvGrpSpPr>
        <p:grpSpPr>
          <a:xfrm rot="1344808">
            <a:off x="-607259" y="-653497"/>
            <a:ext cx="3400804" cy="2046112"/>
            <a:chOff x="5221775" y="1441607"/>
            <a:chExt cx="3327107" cy="2001773"/>
          </a:xfrm>
        </p:grpSpPr>
        <p:sp>
          <p:nvSpPr>
            <p:cNvPr id="706" name="Google Shape;706;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7" name="Google Shape;707;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8" name="Google Shape;708;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09" name="Google Shape;709;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0" name="Google Shape;710;p11"/>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1" name="Google Shape;711;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2" name="Google Shape;712;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3" name="Google Shape;713;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4" name="Google Shape;714;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5" name="Google Shape;71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16" name="Google Shape;716;p11"/>
          <p:cNvGrpSpPr/>
          <p:nvPr/>
        </p:nvGrpSpPr>
        <p:grpSpPr>
          <a:xfrm rot="1344808">
            <a:off x="10083382" y="3465565"/>
            <a:ext cx="3515175" cy="1838073"/>
            <a:chOff x="5221775" y="1441607"/>
            <a:chExt cx="3439000" cy="1798242"/>
          </a:xfrm>
        </p:grpSpPr>
        <p:sp>
          <p:nvSpPr>
            <p:cNvPr id="717" name="Google Shape;717;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8" name="Google Shape;718;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19" name="Google Shape;719;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0" name="Google Shape;720;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1" name="Google Shape;721;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2" name="Google Shape;722;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3" name="Google Shape;723;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4" name="Google Shape;724;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5" name="Google Shape;725;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6" name="Google Shape;726;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7" name="Google Shape;727;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28" name="Google Shape;728;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29" name="Google Shape;729;p11"/>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0" name="Google Shape;730;p11"/>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1" name="Google Shape;731;p11"/>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32" name="Google Shape;732;p11"/>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33" name="Google Shape;733;p11"/>
          <p:cNvGrpSpPr/>
          <p:nvPr/>
        </p:nvGrpSpPr>
        <p:grpSpPr>
          <a:xfrm rot="1344808">
            <a:off x="-140118" y="4570465"/>
            <a:ext cx="3515175" cy="1838073"/>
            <a:chOff x="5221775" y="1441607"/>
            <a:chExt cx="3439000" cy="1798242"/>
          </a:xfrm>
        </p:grpSpPr>
        <p:sp>
          <p:nvSpPr>
            <p:cNvPr id="734" name="Google Shape;734;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5" name="Google Shape;735;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6" name="Google Shape;736;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7" name="Google Shape;737;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8" name="Google Shape;738;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39" name="Google Shape;739;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0" name="Google Shape;740;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1" name="Google Shape;741;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2" name="Google Shape;742;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3" name="Google Shape;743;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4" name="Google Shape;744;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45" name="Google Shape;74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746" name="Google Shape;746;p11"/>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7" name="Google Shape;747;p11"/>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8" name="Google Shape;748;p11"/>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49" name="Google Shape;749;p11"/>
          <p:cNvSpPr txBox="1">
            <a:spLocks noGrp="1"/>
          </p:cNvSpPr>
          <p:nvPr>
            <p:ph type="title" hasCustomPrompt="1"/>
          </p:nvPr>
        </p:nvSpPr>
        <p:spPr>
          <a:xfrm>
            <a:off x="1667433" y="1351967"/>
            <a:ext cx="88756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750" name="Google Shape;750;p11"/>
          <p:cNvSpPr txBox="1">
            <a:spLocks noGrp="1"/>
          </p:cNvSpPr>
          <p:nvPr>
            <p:ph type="body" idx="1"/>
          </p:nvPr>
        </p:nvSpPr>
        <p:spPr>
          <a:xfrm>
            <a:off x="1667433" y="4080100"/>
            <a:ext cx="88756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1766989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51"/>
        <p:cNvGrpSpPr/>
        <p:nvPr/>
      </p:nvGrpSpPr>
      <p:grpSpPr>
        <a:xfrm>
          <a:off x="0" y="0"/>
          <a:ext cx="0" cy="0"/>
          <a:chOff x="0" y="0"/>
          <a:chExt cx="0" cy="0"/>
        </a:xfrm>
      </p:grpSpPr>
    </p:spTree>
    <p:extLst>
      <p:ext uri="{BB962C8B-B14F-4D97-AF65-F5344CB8AC3E}">
        <p14:creationId xmlns:p14="http://schemas.microsoft.com/office/powerpoint/2010/main" val="2413957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752"/>
        <p:cNvGrpSpPr/>
        <p:nvPr/>
      </p:nvGrpSpPr>
      <p:grpSpPr>
        <a:xfrm>
          <a:off x="0" y="0"/>
          <a:ext cx="0" cy="0"/>
          <a:chOff x="0" y="0"/>
          <a:chExt cx="0" cy="0"/>
        </a:xfrm>
      </p:grpSpPr>
      <p:sp>
        <p:nvSpPr>
          <p:cNvPr id="753" name="Google Shape;753;p1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4" name="Google Shape;754;p1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5" name="Google Shape;755;p1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6" name="Google Shape;756;p1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7" name="Google Shape;757;p1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8" name="Google Shape;758;p1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9" name="Google Shape;759;p1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0" name="Google Shape;760;p1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1" name="Google Shape;761;p1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2" name="Google Shape;762;p1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3" name="Google Shape;763;p1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4" name="Google Shape;764;p1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5" name="Google Shape;765;p13"/>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66" name="Google Shape;766;p13"/>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767" name="Google Shape;767;p13"/>
          <p:cNvGrpSpPr/>
          <p:nvPr/>
        </p:nvGrpSpPr>
        <p:grpSpPr>
          <a:xfrm rot="1344808">
            <a:off x="9469015" y="-534802"/>
            <a:ext cx="3515175" cy="1838073"/>
            <a:chOff x="5221775" y="1441607"/>
            <a:chExt cx="3439000" cy="1798242"/>
          </a:xfrm>
        </p:grpSpPr>
        <p:sp>
          <p:nvSpPr>
            <p:cNvPr id="768" name="Google Shape;768;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69" name="Google Shape;769;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0" name="Google Shape;770;p13"/>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1" name="Google Shape;771;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2" name="Google Shape;772;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3" name="Google Shape;773;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4" name="Google Shape;774;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5" name="Google Shape;775;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6" name="Google Shape;776;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7" name="Google Shape;777;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78" name="Google Shape;778;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79" name="Google Shape;779;p13"/>
          <p:cNvGrpSpPr/>
          <p:nvPr/>
        </p:nvGrpSpPr>
        <p:grpSpPr>
          <a:xfrm rot="1344808">
            <a:off x="-607259" y="-653497"/>
            <a:ext cx="3400804" cy="2046112"/>
            <a:chOff x="5221775" y="1441607"/>
            <a:chExt cx="3327107" cy="2001773"/>
          </a:xfrm>
        </p:grpSpPr>
        <p:sp>
          <p:nvSpPr>
            <p:cNvPr id="780" name="Google Shape;780;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1" name="Google Shape;781;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2" name="Google Shape;782;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3" name="Google Shape;783;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4" name="Google Shape;784;p13"/>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5" name="Google Shape;785;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6" name="Google Shape;786;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7" name="Google Shape;787;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8" name="Google Shape;788;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89" name="Google Shape;78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790" name="Google Shape;790;p13"/>
          <p:cNvGrpSpPr/>
          <p:nvPr/>
        </p:nvGrpSpPr>
        <p:grpSpPr>
          <a:xfrm rot="1344808">
            <a:off x="10083382" y="3465565"/>
            <a:ext cx="3515175" cy="1838073"/>
            <a:chOff x="5221775" y="1441607"/>
            <a:chExt cx="3439000" cy="1798242"/>
          </a:xfrm>
        </p:grpSpPr>
        <p:sp>
          <p:nvSpPr>
            <p:cNvPr id="791" name="Google Shape;791;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2" name="Google Shape;792;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3" name="Google Shape;793;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4" name="Google Shape;794;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5" name="Google Shape;795;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6" name="Google Shape;796;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7" name="Google Shape;797;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8" name="Google Shape;798;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799" name="Google Shape;799;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0" name="Google Shape;800;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1" name="Google Shape;801;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2" name="Google Shape;802;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03" name="Google Shape;803;p1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4" name="Google Shape;804;p1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5" name="Google Shape;805;p1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06" name="Google Shape;806;p1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807" name="Google Shape;807;p13"/>
          <p:cNvGrpSpPr/>
          <p:nvPr/>
        </p:nvGrpSpPr>
        <p:grpSpPr>
          <a:xfrm rot="1344808">
            <a:off x="-140118" y="4570465"/>
            <a:ext cx="3515175" cy="1838073"/>
            <a:chOff x="5221775" y="1441607"/>
            <a:chExt cx="3439000" cy="1798242"/>
          </a:xfrm>
        </p:grpSpPr>
        <p:sp>
          <p:nvSpPr>
            <p:cNvPr id="808" name="Google Shape;808;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09" name="Google Shape;809;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0" name="Google Shape;810;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1" name="Google Shape;811;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2" name="Google Shape;812;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3" name="Google Shape;813;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4" name="Google Shape;814;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5" name="Google Shape;815;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6" name="Google Shape;816;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7" name="Google Shape;817;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8" name="Google Shape;818;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819" name="Google Shape;81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820" name="Google Shape;820;p13"/>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1" name="Google Shape;821;p13"/>
          <p:cNvSpPr/>
          <p:nvPr/>
        </p:nvSpPr>
        <p:spPr>
          <a:xfrm>
            <a:off x="959979" y="1019029"/>
            <a:ext cx="382452" cy="5128204"/>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2" name="Google Shape;822;p13"/>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23" name="Google Shape;823;p13"/>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79665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4">
  <p:cSld name="Title only 4">
    <p:spTree>
      <p:nvGrpSpPr>
        <p:cNvPr id="1" name="Shape 896"/>
        <p:cNvGrpSpPr/>
        <p:nvPr/>
      </p:nvGrpSpPr>
      <p:grpSpPr>
        <a:xfrm>
          <a:off x="0" y="0"/>
          <a:ext cx="0" cy="0"/>
          <a:chOff x="0" y="0"/>
          <a:chExt cx="0" cy="0"/>
        </a:xfrm>
      </p:grpSpPr>
      <p:sp>
        <p:nvSpPr>
          <p:cNvPr id="897" name="Google Shape;897;p1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8" name="Google Shape;898;p1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9" name="Google Shape;899;p1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0" name="Google Shape;900;p1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1" name="Google Shape;901;p1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2" name="Google Shape;902;p1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3" name="Google Shape;903;p1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4" name="Google Shape;904;p1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5" name="Google Shape;905;p1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6" name="Google Shape;906;p1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7" name="Google Shape;907;p1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8" name="Google Shape;908;p1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9" name="Google Shape;909;p1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10" name="Google Shape;910;p1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911" name="Google Shape;911;p15"/>
          <p:cNvGrpSpPr/>
          <p:nvPr/>
        </p:nvGrpSpPr>
        <p:grpSpPr>
          <a:xfrm rot="1344808">
            <a:off x="9469015" y="-534802"/>
            <a:ext cx="3515175" cy="1838073"/>
            <a:chOff x="5221775" y="1441607"/>
            <a:chExt cx="3439000" cy="1798242"/>
          </a:xfrm>
        </p:grpSpPr>
        <p:sp>
          <p:nvSpPr>
            <p:cNvPr id="912" name="Google Shape;912;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3" name="Google Shape;913;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4" name="Google Shape;914;p15"/>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5" name="Google Shape;915;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6" name="Google Shape;916;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7" name="Google Shape;917;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8" name="Google Shape;918;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9" name="Google Shape;919;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0" name="Google Shape;920;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1" name="Google Shape;921;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2" name="Google Shape;922;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923" name="Google Shape;923;p15"/>
          <p:cNvGrpSpPr/>
          <p:nvPr/>
        </p:nvGrpSpPr>
        <p:grpSpPr>
          <a:xfrm rot="1344808">
            <a:off x="-607259" y="-653497"/>
            <a:ext cx="3400804" cy="2046112"/>
            <a:chOff x="5221775" y="1441607"/>
            <a:chExt cx="3327107" cy="2001773"/>
          </a:xfrm>
        </p:grpSpPr>
        <p:sp>
          <p:nvSpPr>
            <p:cNvPr id="924" name="Google Shape;924;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5" name="Google Shape;925;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6" name="Google Shape;926;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7" name="Google Shape;927;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8" name="Google Shape;928;p15"/>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9" name="Google Shape;929;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0" name="Google Shape;930;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1" name="Google Shape;931;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2" name="Google Shape;932;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3" name="Google Shape;93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934" name="Google Shape;934;p15"/>
          <p:cNvGrpSpPr/>
          <p:nvPr/>
        </p:nvGrpSpPr>
        <p:grpSpPr>
          <a:xfrm rot="1344808">
            <a:off x="10083382" y="3465565"/>
            <a:ext cx="3515175" cy="1838073"/>
            <a:chOff x="5221775" y="1441607"/>
            <a:chExt cx="3439000" cy="1798242"/>
          </a:xfrm>
        </p:grpSpPr>
        <p:sp>
          <p:nvSpPr>
            <p:cNvPr id="935" name="Google Shape;935;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6" name="Google Shape;936;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7" name="Google Shape;937;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8" name="Google Shape;938;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9" name="Google Shape;939;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0" name="Google Shape;940;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1" name="Google Shape;941;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2" name="Google Shape;942;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3" name="Google Shape;943;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4" name="Google Shape;944;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5" name="Google Shape;945;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6" name="Google Shape;946;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947" name="Google Shape;947;p1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48" name="Google Shape;948;p1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49" name="Google Shape;949;p1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50" name="Google Shape;950;p1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951" name="Google Shape;951;p15"/>
          <p:cNvGrpSpPr/>
          <p:nvPr/>
        </p:nvGrpSpPr>
        <p:grpSpPr>
          <a:xfrm rot="1344808">
            <a:off x="-140118" y="4570465"/>
            <a:ext cx="3515175" cy="1838073"/>
            <a:chOff x="5221775" y="1441607"/>
            <a:chExt cx="3439000" cy="1798242"/>
          </a:xfrm>
        </p:grpSpPr>
        <p:sp>
          <p:nvSpPr>
            <p:cNvPr id="952" name="Google Shape;952;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3" name="Google Shape;953;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4" name="Google Shape;954;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5" name="Google Shape;955;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6" name="Google Shape;956;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7" name="Google Shape;957;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8" name="Google Shape;958;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9" name="Google Shape;959;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0" name="Google Shape;960;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1" name="Google Shape;961;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2" name="Google Shape;962;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3" name="Google Shape;96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964" name="Google Shape;964;p15"/>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65" name="Google Shape;965;p15"/>
          <p:cNvSpPr/>
          <p:nvPr/>
        </p:nvSpPr>
        <p:spPr>
          <a:xfrm>
            <a:off x="959977" y="1019028"/>
            <a:ext cx="382400" cy="51284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66" name="Google Shape;966;p15"/>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67" name="Google Shape;967;p1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469030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5">
  <p:cSld name="Title only 5">
    <p:spTree>
      <p:nvGrpSpPr>
        <p:cNvPr id="1" name="Shape 968"/>
        <p:cNvGrpSpPr/>
        <p:nvPr/>
      </p:nvGrpSpPr>
      <p:grpSpPr>
        <a:xfrm>
          <a:off x="0" y="0"/>
          <a:ext cx="0" cy="0"/>
          <a:chOff x="0" y="0"/>
          <a:chExt cx="0" cy="0"/>
        </a:xfrm>
      </p:grpSpPr>
      <p:sp>
        <p:nvSpPr>
          <p:cNvPr id="969" name="Google Shape;969;p1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0" name="Google Shape;970;p1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1" name="Google Shape;971;p1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2" name="Google Shape;972;p1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3" name="Google Shape;973;p1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4" name="Google Shape;974;p1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5" name="Google Shape;975;p1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6" name="Google Shape;976;p1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7" name="Google Shape;977;p1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8" name="Google Shape;978;p1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9" name="Google Shape;979;p1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80" name="Google Shape;980;p1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81" name="Google Shape;981;p1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82" name="Google Shape;982;p1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983" name="Google Shape;983;p16"/>
          <p:cNvGrpSpPr/>
          <p:nvPr/>
        </p:nvGrpSpPr>
        <p:grpSpPr>
          <a:xfrm rot="1344808">
            <a:off x="9469015" y="-534802"/>
            <a:ext cx="3515175" cy="1838073"/>
            <a:chOff x="5221775" y="1441607"/>
            <a:chExt cx="3439000" cy="1798242"/>
          </a:xfrm>
        </p:grpSpPr>
        <p:sp>
          <p:nvSpPr>
            <p:cNvPr id="984" name="Google Shape;984;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5" name="Google Shape;985;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6" name="Google Shape;986;p1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7" name="Google Shape;987;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8" name="Google Shape;988;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9" name="Google Shape;989;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0" name="Google Shape;990;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1" name="Google Shape;991;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2" name="Google Shape;992;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3" name="Google Shape;993;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4" name="Google Shape;994;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995" name="Google Shape;995;p16"/>
          <p:cNvGrpSpPr/>
          <p:nvPr/>
        </p:nvGrpSpPr>
        <p:grpSpPr>
          <a:xfrm rot="1344808">
            <a:off x="-607259" y="-653497"/>
            <a:ext cx="3400804" cy="2046112"/>
            <a:chOff x="5221775" y="1441607"/>
            <a:chExt cx="3327107" cy="2001773"/>
          </a:xfrm>
        </p:grpSpPr>
        <p:sp>
          <p:nvSpPr>
            <p:cNvPr id="996" name="Google Shape;996;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7" name="Google Shape;997;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8" name="Google Shape;998;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9" name="Google Shape;999;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0" name="Google Shape;1000;p1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1" name="Google Shape;1001;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2" name="Google Shape;1002;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3" name="Google Shape;1003;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4" name="Google Shape;1004;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5" name="Google Shape;100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006" name="Google Shape;1006;p16"/>
          <p:cNvGrpSpPr/>
          <p:nvPr/>
        </p:nvGrpSpPr>
        <p:grpSpPr>
          <a:xfrm rot="1344808">
            <a:off x="10083382" y="3465565"/>
            <a:ext cx="3515175" cy="1838073"/>
            <a:chOff x="5221775" y="1441607"/>
            <a:chExt cx="3439000" cy="1798242"/>
          </a:xfrm>
        </p:grpSpPr>
        <p:sp>
          <p:nvSpPr>
            <p:cNvPr id="1007" name="Google Shape;1007;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8" name="Google Shape;1008;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9" name="Google Shape;1009;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0" name="Google Shape;1010;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1" name="Google Shape;1011;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2" name="Google Shape;1012;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3" name="Google Shape;1013;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4" name="Google Shape;1014;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5" name="Google Shape;1015;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6" name="Google Shape;1016;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7" name="Google Shape;1017;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8" name="Google Shape;1018;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019" name="Google Shape;1019;p1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20" name="Google Shape;1020;p1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21" name="Google Shape;1021;p1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22" name="Google Shape;1022;p1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023" name="Google Shape;1023;p16"/>
          <p:cNvGrpSpPr/>
          <p:nvPr/>
        </p:nvGrpSpPr>
        <p:grpSpPr>
          <a:xfrm rot="1344808">
            <a:off x="-140118" y="4570465"/>
            <a:ext cx="3515175" cy="1838073"/>
            <a:chOff x="5221775" y="1441607"/>
            <a:chExt cx="3439000" cy="1798242"/>
          </a:xfrm>
        </p:grpSpPr>
        <p:sp>
          <p:nvSpPr>
            <p:cNvPr id="1024" name="Google Shape;1024;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5" name="Google Shape;1025;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6" name="Google Shape;1026;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7" name="Google Shape;1027;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8" name="Google Shape;1028;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9" name="Google Shape;1029;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0" name="Google Shape;1030;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1" name="Google Shape;1031;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2" name="Google Shape;1032;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3" name="Google Shape;1033;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4" name="Google Shape;1034;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5" name="Google Shape;103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036" name="Google Shape;1036;p16"/>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37" name="Google Shape;1037;p16"/>
          <p:cNvSpPr/>
          <p:nvPr/>
        </p:nvSpPr>
        <p:spPr>
          <a:xfrm>
            <a:off x="959977" y="1019028"/>
            <a:ext cx="382400" cy="51284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38" name="Google Shape;1038;p16"/>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39" name="Google Shape;1039;p1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862531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112"/>
        <p:cNvGrpSpPr/>
        <p:nvPr/>
      </p:nvGrpSpPr>
      <p:grpSpPr>
        <a:xfrm>
          <a:off x="0" y="0"/>
          <a:ext cx="0" cy="0"/>
          <a:chOff x="0" y="0"/>
          <a:chExt cx="0" cy="0"/>
        </a:xfrm>
      </p:grpSpPr>
      <p:grpSp>
        <p:nvGrpSpPr>
          <p:cNvPr id="1113" name="Google Shape;1113;p18"/>
          <p:cNvGrpSpPr/>
          <p:nvPr/>
        </p:nvGrpSpPr>
        <p:grpSpPr>
          <a:xfrm flipH="1">
            <a:off x="-296247" y="-73598"/>
            <a:ext cx="12788628" cy="7005201"/>
            <a:chOff x="6254350" y="945550"/>
            <a:chExt cx="1035550" cy="744400"/>
          </a:xfrm>
        </p:grpSpPr>
        <p:sp>
          <p:nvSpPr>
            <p:cNvPr id="1114" name="Google Shape;1114;p1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5" name="Google Shape;1115;p1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6" name="Google Shape;1116;p1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7" name="Google Shape;1117;p1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18" name="Google Shape;1118;p1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19" name="Google Shape;1119;p1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20" name="Google Shape;1120;p1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21" name="Google Shape;1121;p1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122" name="Google Shape;1122;p18"/>
          <p:cNvGrpSpPr/>
          <p:nvPr/>
        </p:nvGrpSpPr>
        <p:grpSpPr>
          <a:xfrm rot="1344808">
            <a:off x="-571918" y="-623835"/>
            <a:ext cx="3515175" cy="1838073"/>
            <a:chOff x="5221775" y="1441607"/>
            <a:chExt cx="3439000" cy="1798242"/>
          </a:xfrm>
        </p:grpSpPr>
        <p:sp>
          <p:nvSpPr>
            <p:cNvPr id="1123" name="Google Shape;1123;p1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4" name="Google Shape;1124;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5" name="Google Shape;1125;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6" name="Google Shape;1126;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7" name="Google Shape;1127;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8" name="Google Shape;1128;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9" name="Google Shape;1129;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0" name="Google Shape;1130;p1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1" name="Google Shape;1131;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2" name="Google Shape;1132;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3" name="Google Shape;1133;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4" name="Google Shape;1134;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35" name="Google Shape;1135;p1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136" name="Google Shape;1136;p18"/>
          <p:cNvGrpSpPr/>
          <p:nvPr/>
        </p:nvGrpSpPr>
        <p:grpSpPr>
          <a:xfrm rot="1344808">
            <a:off x="9029282" y="-331735"/>
            <a:ext cx="3515175" cy="1838073"/>
            <a:chOff x="5221775" y="1441607"/>
            <a:chExt cx="3439000" cy="1798242"/>
          </a:xfrm>
        </p:grpSpPr>
        <p:sp>
          <p:nvSpPr>
            <p:cNvPr id="1137" name="Google Shape;1137;p1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8" name="Google Shape;1138;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9" name="Google Shape;1139;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0" name="Google Shape;1140;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1" name="Google Shape;1141;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2" name="Google Shape;1142;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3" name="Google Shape;1143;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4" name="Google Shape;1144;p1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5" name="Google Shape;1145;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6" name="Google Shape;1146;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7" name="Google Shape;1147;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8" name="Google Shape;1148;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49" name="Google Shape;1149;p1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0" name="Google Shape;1150;p1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1" name="Google Shape;1151;p1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2" name="Google Shape;1152;p1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3" name="Google Shape;1153;p1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4" name="Google Shape;1154;p1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5" name="Google Shape;1155;p1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6" name="Google Shape;1156;p1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7" name="Google Shape;1157;p1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8" name="Google Shape;1158;p1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9" name="Google Shape;1159;p1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0" name="Google Shape;1160;p18"/>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1" name="Google Shape;1161;p18"/>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2" name="Google Shape;1162;p18"/>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3" name="Google Shape;1163;p18"/>
          <p:cNvSpPr txBox="1">
            <a:spLocks noGrp="1"/>
          </p:cNvSpPr>
          <p:nvPr>
            <p:ph type="ctrTitle"/>
          </p:nvPr>
        </p:nvSpPr>
        <p:spPr>
          <a:xfrm>
            <a:off x="2889033" y="1701800"/>
            <a:ext cx="7036000" cy="103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64" name="Google Shape;1164;p18"/>
          <p:cNvSpPr txBox="1">
            <a:spLocks noGrp="1"/>
          </p:cNvSpPr>
          <p:nvPr>
            <p:ph type="subTitle" idx="1"/>
          </p:nvPr>
        </p:nvSpPr>
        <p:spPr>
          <a:xfrm>
            <a:off x="2718033" y="2732600"/>
            <a:ext cx="7378000" cy="145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65" name="Google Shape;1165;p18"/>
          <p:cNvSpPr txBox="1"/>
          <p:nvPr/>
        </p:nvSpPr>
        <p:spPr>
          <a:xfrm>
            <a:off x="2889000" y="4751233"/>
            <a:ext cx="6414000" cy="7952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400"/>
              </a:spcBef>
              <a:spcAft>
                <a:spcPts val="0"/>
              </a:spcAft>
              <a:buNone/>
            </a:pPr>
            <a:r>
              <a:rPr lang="en" sz="1600" b="1">
                <a:solidFill>
                  <a:schemeClr val="lt2"/>
                </a:solidFill>
                <a:latin typeface="Nunito"/>
                <a:ea typeface="Nunito"/>
                <a:cs typeface="Nunito"/>
                <a:sym typeface="Nunito"/>
              </a:rPr>
              <a:t>CREDITS:</a:t>
            </a:r>
            <a:r>
              <a:rPr lang="en" sz="1600">
                <a:solidFill>
                  <a:schemeClr val="lt2"/>
                </a:solidFill>
                <a:latin typeface="Nunito"/>
                <a:ea typeface="Nunito"/>
                <a:cs typeface="Nunito"/>
                <a:sym typeface="Nunito"/>
              </a:rPr>
              <a:t> This presentation template was created by</a:t>
            </a:r>
            <a:r>
              <a:rPr lang="en" sz="1600" b="1">
                <a:solidFill>
                  <a:schemeClr val="lt2"/>
                </a:solidFill>
                <a:uFill>
                  <a:noFill/>
                </a:uFill>
                <a:latin typeface="Nunito"/>
                <a:ea typeface="Nunito"/>
                <a:cs typeface="Nunito"/>
                <a:sym typeface="Nunito"/>
                <a:hlinkClick r:id="rId2">
                  <a:extLst>
                    <a:ext uri="{A12FA001-AC4F-418D-AE19-62706E023703}">
                      <ahyp:hlinkClr xmlns:ahyp="http://schemas.microsoft.com/office/drawing/2018/hyperlinkcolor" val="tx"/>
                    </a:ext>
                  </a:extLst>
                </a:hlinkClick>
              </a:rPr>
              <a:t> Slidesgo</a:t>
            </a:r>
            <a:r>
              <a:rPr lang="en" sz="1600">
                <a:solidFill>
                  <a:schemeClr val="lt2"/>
                </a:solidFill>
                <a:latin typeface="Nunito"/>
                <a:ea typeface="Nunito"/>
                <a:cs typeface="Nunito"/>
                <a:sym typeface="Nunito"/>
              </a:rPr>
              <a:t>, including icons by </a:t>
            </a:r>
            <a:r>
              <a:rPr lang="en" sz="1600" b="1">
                <a:solidFill>
                  <a:schemeClr val="lt2"/>
                </a:solidFill>
                <a:uFill>
                  <a:noFill/>
                </a:uFill>
                <a:latin typeface="Nunito"/>
                <a:ea typeface="Nunito"/>
                <a:cs typeface="Nunito"/>
                <a:sym typeface="Nunito"/>
                <a:hlinkClick r:id="rId3">
                  <a:extLst>
                    <a:ext uri="{A12FA001-AC4F-418D-AE19-62706E023703}">
                      <ahyp:hlinkClr xmlns:ahyp="http://schemas.microsoft.com/office/drawing/2018/hyperlinkcolor" val="tx"/>
                    </a:ext>
                  </a:extLst>
                </a:hlinkClick>
              </a:rPr>
              <a:t>Flaticon</a:t>
            </a:r>
            <a:r>
              <a:rPr lang="en" sz="1600" b="1">
                <a:solidFill>
                  <a:schemeClr val="lt2"/>
                </a:solidFill>
                <a:latin typeface="Nunito"/>
                <a:ea typeface="Nunito"/>
                <a:cs typeface="Nunito"/>
                <a:sym typeface="Nunito"/>
              </a:rPr>
              <a:t>, </a:t>
            </a:r>
            <a:r>
              <a:rPr lang="en" sz="1600">
                <a:solidFill>
                  <a:schemeClr val="lt2"/>
                </a:solidFill>
                <a:latin typeface="Nunito"/>
                <a:ea typeface="Nunito"/>
                <a:cs typeface="Nunito"/>
                <a:sym typeface="Nunito"/>
              </a:rPr>
              <a:t>infographics &amp; images by </a:t>
            </a:r>
            <a:r>
              <a:rPr lang="en" sz="1600" b="1">
                <a:solidFill>
                  <a:schemeClr val="lt2"/>
                </a:solidFill>
                <a:uFill>
                  <a:noFill/>
                </a:uFill>
                <a:latin typeface="Nunito"/>
                <a:ea typeface="Nunito"/>
                <a:cs typeface="Nunito"/>
                <a:sym typeface="Nunito"/>
                <a:hlinkClick r:id="rId4">
                  <a:extLst>
                    <a:ext uri="{A12FA001-AC4F-418D-AE19-62706E023703}">
                      <ahyp:hlinkClr xmlns:ahyp="http://schemas.microsoft.com/office/drawing/2018/hyperlinkcolor" val="tx"/>
                    </a:ext>
                  </a:extLst>
                </a:hlinkClick>
              </a:rPr>
              <a:t>Freepik </a:t>
            </a:r>
            <a:endParaRPr sz="2400" dirty="0">
              <a:solidFill>
                <a:schemeClr val="lt2"/>
              </a:solidFill>
              <a:latin typeface="Nunito"/>
              <a:ea typeface="Nunito"/>
              <a:cs typeface="Nunito"/>
              <a:sym typeface="Nunito"/>
            </a:endParaRPr>
          </a:p>
        </p:txBody>
      </p:sp>
    </p:spTree>
    <p:extLst>
      <p:ext uri="{BB962C8B-B14F-4D97-AF65-F5344CB8AC3E}">
        <p14:creationId xmlns:p14="http://schemas.microsoft.com/office/powerpoint/2010/main" val="2445338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166"/>
        <p:cNvGrpSpPr/>
        <p:nvPr/>
      </p:nvGrpSpPr>
      <p:grpSpPr>
        <a:xfrm>
          <a:off x="0" y="0"/>
          <a:ext cx="0" cy="0"/>
          <a:chOff x="0" y="0"/>
          <a:chExt cx="0" cy="0"/>
        </a:xfrm>
      </p:grpSpPr>
      <p:grpSp>
        <p:nvGrpSpPr>
          <p:cNvPr id="1167" name="Google Shape;1167;p19"/>
          <p:cNvGrpSpPr/>
          <p:nvPr/>
        </p:nvGrpSpPr>
        <p:grpSpPr>
          <a:xfrm rot="1344808">
            <a:off x="2025249" y="5319765"/>
            <a:ext cx="3515175" cy="1838073"/>
            <a:chOff x="5221775" y="1441607"/>
            <a:chExt cx="3439000" cy="1798242"/>
          </a:xfrm>
        </p:grpSpPr>
        <p:sp>
          <p:nvSpPr>
            <p:cNvPr id="1168" name="Google Shape;11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69" name="Google Shape;11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0" name="Google Shape;11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1" name="Google Shape;11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2" name="Google Shape;11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3" name="Google Shape;11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4" name="Google Shape;11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5" name="Google Shape;11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6" name="Google Shape;11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7" name="Google Shape;11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8" name="Google Shape;11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9" name="Google Shape;11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180" name="Google Shape;1180;p19"/>
          <p:cNvGrpSpPr/>
          <p:nvPr/>
        </p:nvGrpSpPr>
        <p:grpSpPr>
          <a:xfrm flipH="1">
            <a:off x="-296247" y="-73598"/>
            <a:ext cx="12788628" cy="7005201"/>
            <a:chOff x="6254350" y="945550"/>
            <a:chExt cx="1035550" cy="744400"/>
          </a:xfrm>
        </p:grpSpPr>
        <p:sp>
          <p:nvSpPr>
            <p:cNvPr id="1181" name="Google Shape;1181;p19"/>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82" name="Google Shape;1182;p19"/>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83" name="Google Shape;1183;p19"/>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84" name="Google Shape;1184;p19"/>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85" name="Google Shape;1185;p1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6" name="Google Shape;1186;p1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7" name="Google Shape;1187;p1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8" name="Google Shape;1188;p1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189" name="Google Shape;1189;p19"/>
          <p:cNvGrpSpPr/>
          <p:nvPr/>
        </p:nvGrpSpPr>
        <p:grpSpPr>
          <a:xfrm rot="1344808">
            <a:off x="-571918" y="-623835"/>
            <a:ext cx="3515175" cy="1838073"/>
            <a:chOff x="5221775" y="1441607"/>
            <a:chExt cx="3439000" cy="1798242"/>
          </a:xfrm>
        </p:grpSpPr>
        <p:sp>
          <p:nvSpPr>
            <p:cNvPr id="1190" name="Google Shape;1190;p1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1" name="Google Shape;1191;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2" name="Google Shape;1192;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3" name="Google Shape;1193;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4" name="Google Shape;1194;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5" name="Google Shape;1195;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6" name="Google Shape;1196;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7" name="Google Shape;1197;p1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8" name="Google Shape;1198;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9" name="Google Shape;1199;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0" name="Google Shape;1200;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1" name="Google Shape;1201;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202" name="Google Shape;1202;p1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03" name="Google Shape;1203;p19"/>
          <p:cNvGrpSpPr/>
          <p:nvPr/>
        </p:nvGrpSpPr>
        <p:grpSpPr>
          <a:xfrm rot="1344808">
            <a:off x="6921082" y="5376932"/>
            <a:ext cx="3515175" cy="1838073"/>
            <a:chOff x="5221775" y="1441607"/>
            <a:chExt cx="3439000" cy="1798242"/>
          </a:xfrm>
        </p:grpSpPr>
        <p:sp>
          <p:nvSpPr>
            <p:cNvPr id="1204" name="Google Shape;1204;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5" name="Google Shape;1205;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6" name="Google Shape;1206;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7" name="Google Shape;1207;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8" name="Google Shape;1208;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9" name="Google Shape;1209;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0" name="Google Shape;1210;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1" name="Google Shape;1211;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2" name="Google Shape;1212;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3" name="Google Shape;1213;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4" name="Google Shape;1214;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5" name="Google Shape;1215;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216" name="Google Shape;1216;p1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17" name="Google Shape;1217;p1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18" name="Google Shape;1218;p1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19" name="Google Shape;1219;p1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0" name="Google Shape;1220;p1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1" name="Google Shape;1221;p1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2" name="Google Shape;1222;p1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3" name="Google Shape;1223;p1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4" name="Google Shape;1224;p1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5" name="Google Shape;1225;p1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6" name="Google Shape;1226;p1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7" name="Google Shape;1227;p1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8" name="Google Shape;1228;p19"/>
          <p:cNvSpPr/>
          <p:nvPr/>
        </p:nvSpPr>
        <p:spPr>
          <a:xfrm>
            <a:off x="959977" y="1019028"/>
            <a:ext cx="382400" cy="51284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9" name="Google Shape;1229;p1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30" name="Google Shape;1230;p19"/>
          <p:cNvGrpSpPr/>
          <p:nvPr/>
        </p:nvGrpSpPr>
        <p:grpSpPr>
          <a:xfrm rot="2700000">
            <a:off x="872011" y="969559"/>
            <a:ext cx="1503693" cy="1241783"/>
            <a:chOff x="765257" y="3842565"/>
            <a:chExt cx="1368315" cy="1129983"/>
          </a:xfrm>
        </p:grpSpPr>
        <p:sp>
          <p:nvSpPr>
            <p:cNvPr id="1231" name="Google Shape;1231;p19"/>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2" name="Google Shape;1232;p19"/>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3" name="Google Shape;1233;p19"/>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4" name="Google Shape;1234;p19"/>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5" name="Google Shape;1235;p19"/>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236" name="Google Shape;1236;p19"/>
          <p:cNvGrpSpPr/>
          <p:nvPr/>
        </p:nvGrpSpPr>
        <p:grpSpPr>
          <a:xfrm flipH="1">
            <a:off x="10428067" y="1284667"/>
            <a:ext cx="605085" cy="611583"/>
            <a:chOff x="2533050" y="170800"/>
            <a:chExt cx="453814" cy="458687"/>
          </a:xfrm>
        </p:grpSpPr>
        <p:sp>
          <p:nvSpPr>
            <p:cNvPr id="1237" name="Google Shape;1237;p19"/>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8" name="Google Shape;1238;p19"/>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239" name="Google Shape;1239;p19"/>
          <p:cNvGrpSpPr/>
          <p:nvPr/>
        </p:nvGrpSpPr>
        <p:grpSpPr>
          <a:xfrm rot="1011958">
            <a:off x="5708355" y="4654171"/>
            <a:ext cx="1000352" cy="2103939"/>
            <a:chOff x="1541450" y="1411150"/>
            <a:chExt cx="922750" cy="1941025"/>
          </a:xfrm>
        </p:grpSpPr>
        <p:sp>
          <p:nvSpPr>
            <p:cNvPr id="1240" name="Google Shape;1240;p19"/>
            <p:cNvSpPr/>
            <p:nvPr/>
          </p:nvSpPr>
          <p:spPr>
            <a:xfrm>
              <a:off x="1887325" y="2809225"/>
              <a:ext cx="416750" cy="542950"/>
            </a:xfrm>
            <a:custGeom>
              <a:avLst/>
              <a:gdLst/>
              <a:ahLst/>
              <a:cxnLst/>
              <a:rect l="l" t="t" r="r" b="b"/>
              <a:pathLst>
                <a:path w="16670" h="21718" extrusionOk="0">
                  <a:moveTo>
                    <a:pt x="14038" y="1"/>
                  </a:moveTo>
                  <a:lnTo>
                    <a:pt x="7442" y="3525"/>
                  </a:lnTo>
                  <a:lnTo>
                    <a:pt x="7406" y="3489"/>
                  </a:lnTo>
                  <a:lnTo>
                    <a:pt x="13" y="4513"/>
                  </a:lnTo>
                  <a:cubicBezTo>
                    <a:pt x="13" y="4513"/>
                    <a:pt x="1" y="8990"/>
                    <a:pt x="3584" y="12169"/>
                  </a:cubicBezTo>
                  <a:cubicBezTo>
                    <a:pt x="3584" y="12169"/>
                    <a:pt x="3799" y="8513"/>
                    <a:pt x="4027" y="8513"/>
                  </a:cubicBezTo>
                  <a:cubicBezTo>
                    <a:pt x="4062" y="8513"/>
                    <a:pt x="4097" y="8599"/>
                    <a:pt x="4132" y="8800"/>
                  </a:cubicBezTo>
                  <a:cubicBezTo>
                    <a:pt x="4275" y="9692"/>
                    <a:pt x="6441" y="17725"/>
                    <a:pt x="13330" y="21703"/>
                  </a:cubicBezTo>
                  <a:lnTo>
                    <a:pt x="13330" y="21703"/>
                  </a:lnTo>
                  <a:cubicBezTo>
                    <a:pt x="16570" y="14432"/>
                    <a:pt x="13621" y="6703"/>
                    <a:pt x="13228" y="5894"/>
                  </a:cubicBezTo>
                  <a:cubicBezTo>
                    <a:pt x="13124" y="5684"/>
                    <a:pt x="13109" y="5595"/>
                    <a:pt x="13158" y="5595"/>
                  </a:cubicBezTo>
                  <a:cubicBezTo>
                    <a:pt x="13427" y="5595"/>
                    <a:pt x="15645" y="8299"/>
                    <a:pt x="15645" y="8299"/>
                  </a:cubicBezTo>
                  <a:cubicBezTo>
                    <a:pt x="16669" y="3620"/>
                    <a:pt x="14038" y="1"/>
                    <a:pt x="14038" y="1"/>
                  </a:cubicBezTo>
                  <a:close/>
                  <a:moveTo>
                    <a:pt x="13330" y="21703"/>
                  </a:moveTo>
                  <a:cubicBezTo>
                    <a:pt x="13328" y="21708"/>
                    <a:pt x="13326" y="21713"/>
                    <a:pt x="13324" y="21718"/>
                  </a:cubicBezTo>
                  <a:lnTo>
                    <a:pt x="13336" y="21706"/>
                  </a:lnTo>
                  <a:cubicBezTo>
                    <a:pt x="13334" y="21705"/>
                    <a:pt x="13332" y="21704"/>
                    <a:pt x="13330" y="217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1" name="Google Shape;1241;p19"/>
            <p:cNvSpPr/>
            <p:nvPr/>
          </p:nvSpPr>
          <p:spPr>
            <a:xfrm>
              <a:off x="1960850" y="2827975"/>
              <a:ext cx="248875" cy="323875"/>
            </a:xfrm>
            <a:custGeom>
              <a:avLst/>
              <a:gdLst/>
              <a:ahLst/>
              <a:cxnLst/>
              <a:rect l="l" t="t" r="r" b="b"/>
              <a:pathLst>
                <a:path w="9955" h="12955" extrusionOk="0">
                  <a:moveTo>
                    <a:pt x="8371" y="1"/>
                  </a:moveTo>
                  <a:lnTo>
                    <a:pt x="4442" y="2108"/>
                  </a:lnTo>
                  <a:lnTo>
                    <a:pt x="4418" y="2084"/>
                  </a:lnTo>
                  <a:lnTo>
                    <a:pt x="12" y="2692"/>
                  </a:lnTo>
                  <a:cubicBezTo>
                    <a:pt x="12" y="2692"/>
                    <a:pt x="0" y="5371"/>
                    <a:pt x="2144" y="7264"/>
                  </a:cubicBezTo>
                  <a:cubicBezTo>
                    <a:pt x="2144" y="7264"/>
                    <a:pt x="2269" y="5081"/>
                    <a:pt x="2403" y="5081"/>
                  </a:cubicBezTo>
                  <a:cubicBezTo>
                    <a:pt x="2424" y="5081"/>
                    <a:pt x="2444" y="5133"/>
                    <a:pt x="2465" y="5252"/>
                  </a:cubicBezTo>
                  <a:cubicBezTo>
                    <a:pt x="2560" y="5775"/>
                    <a:pt x="3844" y="10578"/>
                    <a:pt x="7956" y="12949"/>
                  </a:cubicBezTo>
                  <a:lnTo>
                    <a:pt x="7956" y="12949"/>
                  </a:lnTo>
                  <a:cubicBezTo>
                    <a:pt x="9893" y="8617"/>
                    <a:pt x="8132" y="4001"/>
                    <a:pt x="7894" y="3513"/>
                  </a:cubicBezTo>
                  <a:cubicBezTo>
                    <a:pt x="7833" y="3390"/>
                    <a:pt x="7823" y="3337"/>
                    <a:pt x="7852" y="3337"/>
                  </a:cubicBezTo>
                  <a:cubicBezTo>
                    <a:pt x="8009" y="3337"/>
                    <a:pt x="9335" y="4954"/>
                    <a:pt x="9335" y="4954"/>
                  </a:cubicBezTo>
                  <a:cubicBezTo>
                    <a:pt x="9954" y="2156"/>
                    <a:pt x="8371" y="1"/>
                    <a:pt x="8371" y="1"/>
                  </a:cubicBezTo>
                  <a:close/>
                  <a:moveTo>
                    <a:pt x="7956" y="12949"/>
                  </a:moveTo>
                  <a:lnTo>
                    <a:pt x="7956" y="12949"/>
                  </a:lnTo>
                  <a:cubicBezTo>
                    <a:pt x="7955" y="12951"/>
                    <a:pt x="7955" y="12953"/>
                    <a:pt x="7954" y="12955"/>
                  </a:cubicBezTo>
                  <a:lnTo>
                    <a:pt x="7966" y="12955"/>
                  </a:lnTo>
                  <a:cubicBezTo>
                    <a:pt x="7963" y="12953"/>
                    <a:pt x="7959" y="12951"/>
                    <a:pt x="7956" y="1294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2" name="Google Shape;1242;p19"/>
            <p:cNvSpPr/>
            <p:nvPr/>
          </p:nvSpPr>
          <p:spPr>
            <a:xfrm>
              <a:off x="1587875" y="1869225"/>
              <a:ext cx="690000" cy="1089550"/>
            </a:xfrm>
            <a:custGeom>
              <a:avLst/>
              <a:gdLst/>
              <a:ahLst/>
              <a:cxnLst/>
              <a:rect l="l" t="t" r="r" b="b"/>
              <a:pathLst>
                <a:path w="27600" h="43582" extrusionOk="0">
                  <a:moveTo>
                    <a:pt x="7609" y="1"/>
                  </a:moveTo>
                  <a:cubicBezTo>
                    <a:pt x="7609" y="1"/>
                    <a:pt x="1" y="14622"/>
                    <a:pt x="10455" y="42292"/>
                  </a:cubicBezTo>
                  <a:cubicBezTo>
                    <a:pt x="10455" y="42292"/>
                    <a:pt x="12355" y="43582"/>
                    <a:pt x="15862" y="43582"/>
                  </a:cubicBezTo>
                  <a:cubicBezTo>
                    <a:pt x="17180" y="43582"/>
                    <a:pt x="18724" y="43400"/>
                    <a:pt x="20480" y="42899"/>
                  </a:cubicBezTo>
                  <a:cubicBezTo>
                    <a:pt x="21539" y="42590"/>
                    <a:pt x="22456" y="42232"/>
                    <a:pt x="23230" y="41851"/>
                  </a:cubicBezTo>
                  <a:cubicBezTo>
                    <a:pt x="27123" y="39923"/>
                    <a:pt x="27600" y="37375"/>
                    <a:pt x="27600" y="37375"/>
                  </a:cubicBezTo>
                  <a:cubicBezTo>
                    <a:pt x="27600" y="37375"/>
                    <a:pt x="24468" y="13324"/>
                    <a:pt x="10728" y="2180"/>
                  </a:cubicBezTo>
                  <a:cubicBezTo>
                    <a:pt x="9740" y="1382"/>
                    <a:pt x="8704" y="644"/>
                    <a:pt x="760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3" name="Google Shape;1243;p19"/>
            <p:cNvSpPr/>
            <p:nvPr/>
          </p:nvSpPr>
          <p:spPr>
            <a:xfrm>
              <a:off x="1856075" y="1923700"/>
              <a:ext cx="421800" cy="991825"/>
            </a:xfrm>
            <a:custGeom>
              <a:avLst/>
              <a:gdLst/>
              <a:ahLst/>
              <a:cxnLst/>
              <a:rect l="l" t="t" r="r" b="b"/>
              <a:pathLst>
                <a:path w="16872" h="39673" extrusionOk="0">
                  <a:moveTo>
                    <a:pt x="0" y="1"/>
                  </a:moveTo>
                  <a:cubicBezTo>
                    <a:pt x="4965" y="9216"/>
                    <a:pt x="10680" y="22944"/>
                    <a:pt x="12502" y="39672"/>
                  </a:cubicBezTo>
                  <a:cubicBezTo>
                    <a:pt x="16395" y="37744"/>
                    <a:pt x="16872" y="35196"/>
                    <a:pt x="16872" y="35196"/>
                  </a:cubicBezTo>
                  <a:cubicBezTo>
                    <a:pt x="16872" y="35196"/>
                    <a:pt x="13740" y="11145"/>
                    <a:pt x="0" y="1"/>
                  </a:cubicBezTo>
                  <a:close/>
                </a:path>
              </a:pathLst>
            </a:custGeom>
            <a:solidFill>
              <a:srgbClr val="9E9E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4" name="Google Shape;1244;p19"/>
            <p:cNvSpPr/>
            <p:nvPr/>
          </p:nvSpPr>
          <p:spPr>
            <a:xfrm>
              <a:off x="1567050" y="2685100"/>
              <a:ext cx="174450" cy="396800"/>
            </a:xfrm>
            <a:custGeom>
              <a:avLst/>
              <a:gdLst/>
              <a:ahLst/>
              <a:cxnLst/>
              <a:rect l="l" t="t" r="r" b="b"/>
              <a:pathLst>
                <a:path w="6978" h="15872" extrusionOk="0">
                  <a:moveTo>
                    <a:pt x="4989" y="1"/>
                  </a:moveTo>
                  <a:cubicBezTo>
                    <a:pt x="4692" y="156"/>
                    <a:pt x="4442" y="334"/>
                    <a:pt x="4215" y="537"/>
                  </a:cubicBezTo>
                  <a:cubicBezTo>
                    <a:pt x="1" y="4240"/>
                    <a:pt x="6406" y="15872"/>
                    <a:pt x="6406" y="15872"/>
                  </a:cubicBezTo>
                  <a:cubicBezTo>
                    <a:pt x="3894" y="6692"/>
                    <a:pt x="6978" y="5573"/>
                    <a:pt x="6978" y="5573"/>
                  </a:cubicBezTo>
                  <a:lnTo>
                    <a:pt x="49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5" name="Google Shape;1245;p19"/>
            <p:cNvSpPr/>
            <p:nvPr/>
          </p:nvSpPr>
          <p:spPr>
            <a:xfrm>
              <a:off x="1643550" y="2694350"/>
              <a:ext cx="97950" cy="387550"/>
            </a:xfrm>
            <a:custGeom>
              <a:avLst/>
              <a:gdLst/>
              <a:ahLst/>
              <a:cxnLst/>
              <a:rect l="l" t="t" r="r" b="b"/>
              <a:pathLst>
                <a:path w="3918" h="15502" extrusionOk="0">
                  <a:moveTo>
                    <a:pt x="2036" y="0"/>
                  </a:moveTo>
                  <a:cubicBezTo>
                    <a:pt x="1536" y="143"/>
                    <a:pt x="893" y="1000"/>
                    <a:pt x="893" y="1000"/>
                  </a:cubicBezTo>
                  <a:lnTo>
                    <a:pt x="2310" y="4239"/>
                  </a:lnTo>
                  <a:cubicBezTo>
                    <a:pt x="2310" y="4239"/>
                    <a:pt x="0" y="7179"/>
                    <a:pt x="3346" y="15502"/>
                  </a:cubicBezTo>
                  <a:cubicBezTo>
                    <a:pt x="834" y="6322"/>
                    <a:pt x="3918" y="5203"/>
                    <a:pt x="3918" y="5203"/>
                  </a:cubicBezTo>
                  <a:lnTo>
                    <a:pt x="20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6" name="Google Shape;1246;p19"/>
            <p:cNvSpPr/>
            <p:nvPr/>
          </p:nvSpPr>
          <p:spPr>
            <a:xfrm>
              <a:off x="2284100" y="2514825"/>
              <a:ext cx="180100" cy="355750"/>
            </a:xfrm>
            <a:custGeom>
              <a:avLst/>
              <a:gdLst/>
              <a:ahLst/>
              <a:cxnLst/>
              <a:rect l="l" t="t" r="r" b="b"/>
              <a:pathLst>
                <a:path w="7204" h="14230" extrusionOk="0">
                  <a:moveTo>
                    <a:pt x="323" y="0"/>
                  </a:moveTo>
                  <a:cubicBezTo>
                    <a:pt x="217" y="0"/>
                    <a:pt x="110" y="5"/>
                    <a:pt x="1" y="13"/>
                  </a:cubicBezTo>
                  <a:lnTo>
                    <a:pt x="310" y="1406"/>
                  </a:lnTo>
                  <a:lnTo>
                    <a:pt x="1263" y="5800"/>
                  </a:lnTo>
                  <a:cubicBezTo>
                    <a:pt x="1263" y="5800"/>
                    <a:pt x="1319" y="5788"/>
                    <a:pt x="1422" y="5788"/>
                  </a:cubicBezTo>
                  <a:cubicBezTo>
                    <a:pt x="2095" y="5788"/>
                    <a:pt x="4778" y="6298"/>
                    <a:pt x="7121" y="13956"/>
                  </a:cubicBezTo>
                  <a:cubicBezTo>
                    <a:pt x="7144" y="14039"/>
                    <a:pt x="7180" y="14134"/>
                    <a:pt x="7204" y="14229"/>
                  </a:cubicBezTo>
                  <a:cubicBezTo>
                    <a:pt x="7204" y="14229"/>
                    <a:pt x="6422" y="0"/>
                    <a:pt x="32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7" name="Google Shape;1247;p19"/>
            <p:cNvSpPr/>
            <p:nvPr/>
          </p:nvSpPr>
          <p:spPr>
            <a:xfrm>
              <a:off x="2291850" y="2549975"/>
              <a:ext cx="170275" cy="313750"/>
            </a:xfrm>
            <a:custGeom>
              <a:avLst/>
              <a:gdLst/>
              <a:ahLst/>
              <a:cxnLst/>
              <a:rect l="l" t="t" r="r" b="b"/>
              <a:pathLst>
                <a:path w="6811" h="12550" extrusionOk="0">
                  <a:moveTo>
                    <a:pt x="0" y="0"/>
                  </a:moveTo>
                  <a:lnTo>
                    <a:pt x="953" y="4394"/>
                  </a:lnTo>
                  <a:cubicBezTo>
                    <a:pt x="953" y="4394"/>
                    <a:pt x="1009" y="4382"/>
                    <a:pt x="1112" y="4382"/>
                  </a:cubicBezTo>
                  <a:cubicBezTo>
                    <a:pt x="1785" y="4382"/>
                    <a:pt x="4468" y="4892"/>
                    <a:pt x="6811" y="12550"/>
                  </a:cubicBezTo>
                  <a:cubicBezTo>
                    <a:pt x="6287" y="9811"/>
                    <a:pt x="4275" y="112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8" name="Google Shape;1248;p19"/>
            <p:cNvSpPr/>
            <p:nvPr/>
          </p:nvSpPr>
          <p:spPr>
            <a:xfrm>
              <a:off x="1541450" y="1411150"/>
              <a:ext cx="784350" cy="1485100"/>
            </a:xfrm>
            <a:custGeom>
              <a:avLst/>
              <a:gdLst/>
              <a:ahLst/>
              <a:cxnLst/>
              <a:rect l="l" t="t" r="r" b="b"/>
              <a:pathLst>
                <a:path w="31374" h="59404" extrusionOk="0">
                  <a:moveTo>
                    <a:pt x="5025" y="0"/>
                  </a:moveTo>
                  <a:cubicBezTo>
                    <a:pt x="5025" y="0"/>
                    <a:pt x="1894" y="4489"/>
                    <a:pt x="715" y="13954"/>
                  </a:cubicBezTo>
                  <a:cubicBezTo>
                    <a:pt x="644" y="14573"/>
                    <a:pt x="572" y="15216"/>
                    <a:pt x="513" y="15871"/>
                  </a:cubicBezTo>
                  <a:cubicBezTo>
                    <a:pt x="1" y="21670"/>
                    <a:pt x="227" y="29111"/>
                    <a:pt x="2179" y="38291"/>
                  </a:cubicBezTo>
                  <a:cubicBezTo>
                    <a:pt x="2763" y="41077"/>
                    <a:pt x="3513" y="44029"/>
                    <a:pt x="4442" y="47137"/>
                  </a:cubicBezTo>
                  <a:cubicBezTo>
                    <a:pt x="4835" y="48447"/>
                    <a:pt x="5263" y="49768"/>
                    <a:pt x="5716" y="51138"/>
                  </a:cubicBezTo>
                  <a:cubicBezTo>
                    <a:pt x="6132" y="52352"/>
                    <a:pt x="6561" y="53602"/>
                    <a:pt x="7037" y="54876"/>
                  </a:cubicBezTo>
                  <a:cubicBezTo>
                    <a:pt x="7156" y="55186"/>
                    <a:pt x="7275" y="55507"/>
                    <a:pt x="7394" y="55840"/>
                  </a:cubicBezTo>
                  <a:cubicBezTo>
                    <a:pt x="7621" y="56436"/>
                    <a:pt x="7847" y="57043"/>
                    <a:pt x="8097" y="57650"/>
                  </a:cubicBezTo>
                  <a:cubicBezTo>
                    <a:pt x="8097" y="57650"/>
                    <a:pt x="10667" y="59404"/>
                    <a:pt x="15421" y="59404"/>
                  </a:cubicBezTo>
                  <a:cubicBezTo>
                    <a:pt x="17209" y="59404"/>
                    <a:pt x="19307" y="59155"/>
                    <a:pt x="21694" y="58472"/>
                  </a:cubicBezTo>
                  <a:cubicBezTo>
                    <a:pt x="23480" y="57960"/>
                    <a:pt x="24944" y="57341"/>
                    <a:pt x="26135" y="56686"/>
                  </a:cubicBezTo>
                  <a:cubicBezTo>
                    <a:pt x="30778" y="54138"/>
                    <a:pt x="31374" y="50971"/>
                    <a:pt x="31374" y="50971"/>
                  </a:cubicBezTo>
                  <a:cubicBezTo>
                    <a:pt x="31374" y="50971"/>
                    <a:pt x="31338" y="50614"/>
                    <a:pt x="31243" y="49947"/>
                  </a:cubicBezTo>
                  <a:cubicBezTo>
                    <a:pt x="31183" y="49447"/>
                    <a:pt x="31076" y="48780"/>
                    <a:pt x="30945" y="47982"/>
                  </a:cubicBezTo>
                  <a:cubicBezTo>
                    <a:pt x="30826" y="47220"/>
                    <a:pt x="30671" y="46339"/>
                    <a:pt x="30481" y="45351"/>
                  </a:cubicBezTo>
                  <a:cubicBezTo>
                    <a:pt x="30207" y="43910"/>
                    <a:pt x="29861" y="42244"/>
                    <a:pt x="29421" y="40410"/>
                  </a:cubicBezTo>
                  <a:cubicBezTo>
                    <a:pt x="28802" y="37791"/>
                    <a:pt x="27992" y="34838"/>
                    <a:pt x="26968" y="31718"/>
                  </a:cubicBezTo>
                  <a:cubicBezTo>
                    <a:pt x="24777" y="25027"/>
                    <a:pt x="21563" y="17598"/>
                    <a:pt x="16931" y="11228"/>
                  </a:cubicBezTo>
                  <a:cubicBezTo>
                    <a:pt x="16550" y="10704"/>
                    <a:pt x="16169" y="10192"/>
                    <a:pt x="15764" y="9692"/>
                  </a:cubicBezTo>
                  <a:cubicBezTo>
                    <a:pt x="12764" y="5858"/>
                    <a:pt x="9216" y="2489"/>
                    <a:pt x="50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9" name="Google Shape;1249;p19"/>
            <p:cNvSpPr/>
            <p:nvPr/>
          </p:nvSpPr>
          <p:spPr>
            <a:xfrm>
              <a:off x="1554250" y="1411150"/>
              <a:ext cx="410500" cy="396800"/>
            </a:xfrm>
            <a:custGeom>
              <a:avLst/>
              <a:gdLst/>
              <a:ahLst/>
              <a:cxnLst/>
              <a:rect l="l" t="t" r="r" b="b"/>
              <a:pathLst>
                <a:path w="16420" h="15872" extrusionOk="0">
                  <a:moveTo>
                    <a:pt x="4513" y="0"/>
                  </a:moveTo>
                  <a:cubicBezTo>
                    <a:pt x="4513" y="0"/>
                    <a:pt x="953" y="5096"/>
                    <a:pt x="1" y="15871"/>
                  </a:cubicBezTo>
                  <a:cubicBezTo>
                    <a:pt x="2691" y="15812"/>
                    <a:pt x="5620" y="15383"/>
                    <a:pt x="8609" y="14526"/>
                  </a:cubicBezTo>
                  <a:cubicBezTo>
                    <a:pt x="11502" y="13692"/>
                    <a:pt x="14145" y="12549"/>
                    <a:pt x="16419" y="11228"/>
                  </a:cubicBezTo>
                  <a:cubicBezTo>
                    <a:pt x="13181" y="6763"/>
                    <a:pt x="9264" y="2822"/>
                    <a:pt x="45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0" name="Google Shape;1250;p19"/>
            <p:cNvSpPr/>
            <p:nvPr/>
          </p:nvSpPr>
          <p:spPr>
            <a:xfrm>
              <a:off x="1559300" y="1411150"/>
              <a:ext cx="376275" cy="348875"/>
            </a:xfrm>
            <a:custGeom>
              <a:avLst/>
              <a:gdLst/>
              <a:ahLst/>
              <a:cxnLst/>
              <a:rect l="l" t="t" r="r" b="b"/>
              <a:pathLst>
                <a:path w="15051" h="13955" extrusionOk="0">
                  <a:moveTo>
                    <a:pt x="4299" y="0"/>
                  </a:moveTo>
                  <a:cubicBezTo>
                    <a:pt x="4299" y="0"/>
                    <a:pt x="1180" y="4489"/>
                    <a:pt x="1" y="13954"/>
                  </a:cubicBezTo>
                  <a:cubicBezTo>
                    <a:pt x="2489" y="13835"/>
                    <a:pt x="5156" y="13407"/>
                    <a:pt x="7859" y="12633"/>
                  </a:cubicBezTo>
                  <a:cubicBezTo>
                    <a:pt x="10502" y="11871"/>
                    <a:pt x="12931" y="10859"/>
                    <a:pt x="15050" y="9680"/>
                  </a:cubicBezTo>
                  <a:cubicBezTo>
                    <a:pt x="12050" y="5858"/>
                    <a:pt x="8502" y="2489"/>
                    <a:pt x="42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1" name="Google Shape;1251;p19"/>
            <p:cNvSpPr/>
            <p:nvPr/>
          </p:nvSpPr>
          <p:spPr>
            <a:xfrm>
              <a:off x="1595625" y="2204100"/>
              <a:ext cx="681350" cy="389850"/>
            </a:xfrm>
            <a:custGeom>
              <a:avLst/>
              <a:gdLst/>
              <a:ahLst/>
              <a:cxnLst/>
              <a:rect l="l" t="t" r="r" b="b"/>
              <a:pathLst>
                <a:path w="27254" h="15594" extrusionOk="0">
                  <a:moveTo>
                    <a:pt x="24801" y="0"/>
                  </a:moveTo>
                  <a:cubicBezTo>
                    <a:pt x="22634" y="2251"/>
                    <a:pt x="18824" y="4680"/>
                    <a:pt x="13645" y="6168"/>
                  </a:cubicBezTo>
                  <a:cubicBezTo>
                    <a:pt x="10691" y="7017"/>
                    <a:pt x="7947" y="7367"/>
                    <a:pt x="5570" y="7367"/>
                  </a:cubicBezTo>
                  <a:cubicBezTo>
                    <a:pt x="3349" y="7367"/>
                    <a:pt x="1450" y="7062"/>
                    <a:pt x="1" y="6573"/>
                  </a:cubicBezTo>
                  <a:lnTo>
                    <a:pt x="1" y="6573"/>
                  </a:lnTo>
                  <a:cubicBezTo>
                    <a:pt x="596" y="9359"/>
                    <a:pt x="1346" y="12311"/>
                    <a:pt x="2275" y="15419"/>
                  </a:cubicBezTo>
                  <a:cubicBezTo>
                    <a:pt x="3313" y="15535"/>
                    <a:pt x="4392" y="15594"/>
                    <a:pt x="5505" y="15594"/>
                  </a:cubicBezTo>
                  <a:cubicBezTo>
                    <a:pt x="8742" y="15594"/>
                    <a:pt x="12265" y="15095"/>
                    <a:pt x="15907" y="14050"/>
                  </a:cubicBezTo>
                  <a:cubicBezTo>
                    <a:pt x="20336" y="12788"/>
                    <a:pt x="24194" y="10918"/>
                    <a:pt x="27254" y="8692"/>
                  </a:cubicBezTo>
                  <a:cubicBezTo>
                    <a:pt x="26635" y="6073"/>
                    <a:pt x="25825" y="3120"/>
                    <a:pt x="248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2" name="Google Shape;1252;p19"/>
            <p:cNvSpPr/>
            <p:nvPr/>
          </p:nvSpPr>
          <p:spPr>
            <a:xfrm>
              <a:off x="1658125" y="1863375"/>
              <a:ext cx="355725" cy="388875"/>
            </a:xfrm>
            <a:custGeom>
              <a:avLst/>
              <a:gdLst/>
              <a:ahLst/>
              <a:cxnLst/>
              <a:rect l="l" t="t" r="r" b="b"/>
              <a:pathLst>
                <a:path w="14229" h="15555" extrusionOk="0">
                  <a:moveTo>
                    <a:pt x="6282" y="1"/>
                  </a:moveTo>
                  <a:cubicBezTo>
                    <a:pt x="5833" y="1"/>
                    <a:pt x="5384" y="61"/>
                    <a:pt x="4942" y="187"/>
                  </a:cubicBezTo>
                  <a:cubicBezTo>
                    <a:pt x="1680" y="1128"/>
                    <a:pt x="1" y="5283"/>
                    <a:pt x="1203" y="9474"/>
                  </a:cubicBezTo>
                  <a:cubicBezTo>
                    <a:pt x="2243" y="13097"/>
                    <a:pt x="5088" y="15554"/>
                    <a:pt x="7948" y="15554"/>
                  </a:cubicBezTo>
                  <a:cubicBezTo>
                    <a:pt x="8396" y="15554"/>
                    <a:pt x="8845" y="15494"/>
                    <a:pt x="9288" y="15368"/>
                  </a:cubicBezTo>
                  <a:cubicBezTo>
                    <a:pt x="12550" y="14427"/>
                    <a:pt x="14229" y="10272"/>
                    <a:pt x="13026" y="6081"/>
                  </a:cubicBezTo>
                  <a:cubicBezTo>
                    <a:pt x="11987" y="2458"/>
                    <a:pt x="9141" y="1"/>
                    <a:pt x="62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3" name="Google Shape;1253;p19"/>
            <p:cNvSpPr/>
            <p:nvPr/>
          </p:nvSpPr>
          <p:spPr>
            <a:xfrm>
              <a:off x="1717375" y="2616114"/>
              <a:ext cx="608425" cy="285550"/>
            </a:xfrm>
            <a:custGeom>
              <a:avLst/>
              <a:gdLst/>
              <a:ahLst/>
              <a:cxnLst/>
              <a:rect l="l" t="t" r="r" b="b"/>
              <a:pathLst>
                <a:path w="24337" h="11422" extrusionOk="0">
                  <a:moveTo>
                    <a:pt x="23908" y="0"/>
                  </a:moveTo>
                  <a:cubicBezTo>
                    <a:pt x="23384" y="1453"/>
                    <a:pt x="21312" y="5203"/>
                    <a:pt x="13788" y="7370"/>
                  </a:cubicBezTo>
                  <a:cubicBezTo>
                    <a:pt x="11183" y="8114"/>
                    <a:pt x="8919" y="8384"/>
                    <a:pt x="7005" y="8384"/>
                  </a:cubicBezTo>
                  <a:cubicBezTo>
                    <a:pt x="3432" y="8384"/>
                    <a:pt x="1078" y="7444"/>
                    <a:pt x="0" y="6894"/>
                  </a:cubicBezTo>
                  <a:lnTo>
                    <a:pt x="0" y="6894"/>
                  </a:lnTo>
                  <a:cubicBezTo>
                    <a:pt x="119" y="7204"/>
                    <a:pt x="226" y="7525"/>
                    <a:pt x="357" y="7858"/>
                  </a:cubicBezTo>
                  <a:cubicBezTo>
                    <a:pt x="584" y="8454"/>
                    <a:pt x="810" y="9061"/>
                    <a:pt x="1048" y="9668"/>
                  </a:cubicBezTo>
                  <a:cubicBezTo>
                    <a:pt x="1048" y="9668"/>
                    <a:pt x="3625" y="11422"/>
                    <a:pt x="8381" y="11422"/>
                  </a:cubicBezTo>
                  <a:cubicBezTo>
                    <a:pt x="10172" y="11422"/>
                    <a:pt x="12270" y="11173"/>
                    <a:pt x="14657" y="10490"/>
                  </a:cubicBezTo>
                  <a:cubicBezTo>
                    <a:pt x="23384" y="7989"/>
                    <a:pt x="24337" y="2989"/>
                    <a:pt x="24337" y="2989"/>
                  </a:cubicBezTo>
                  <a:cubicBezTo>
                    <a:pt x="24337" y="2989"/>
                    <a:pt x="24301" y="2632"/>
                    <a:pt x="24206" y="1965"/>
                  </a:cubicBezTo>
                  <a:cubicBezTo>
                    <a:pt x="24146" y="1465"/>
                    <a:pt x="24039" y="798"/>
                    <a:pt x="239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4" name="Google Shape;1254;p19"/>
            <p:cNvSpPr/>
            <p:nvPr/>
          </p:nvSpPr>
          <p:spPr>
            <a:xfrm>
              <a:off x="1967100" y="2645500"/>
              <a:ext cx="204800" cy="435525"/>
            </a:xfrm>
            <a:custGeom>
              <a:avLst/>
              <a:gdLst/>
              <a:ahLst/>
              <a:cxnLst/>
              <a:rect l="l" t="t" r="r" b="b"/>
              <a:pathLst>
                <a:path w="8192" h="17421" extrusionOk="0">
                  <a:moveTo>
                    <a:pt x="2612" y="0"/>
                  </a:moveTo>
                  <a:cubicBezTo>
                    <a:pt x="2441" y="0"/>
                    <a:pt x="2272" y="26"/>
                    <a:pt x="2108" y="73"/>
                  </a:cubicBezTo>
                  <a:cubicBezTo>
                    <a:pt x="2072" y="85"/>
                    <a:pt x="2025" y="109"/>
                    <a:pt x="1989" y="120"/>
                  </a:cubicBezTo>
                  <a:cubicBezTo>
                    <a:pt x="953" y="537"/>
                    <a:pt x="1" y="2359"/>
                    <a:pt x="1417" y="7467"/>
                  </a:cubicBezTo>
                  <a:cubicBezTo>
                    <a:pt x="2858" y="12717"/>
                    <a:pt x="6954" y="17277"/>
                    <a:pt x="7085" y="17420"/>
                  </a:cubicBezTo>
                  <a:cubicBezTo>
                    <a:pt x="7085" y="17420"/>
                    <a:pt x="8192" y="11277"/>
                    <a:pt x="6620" y="5978"/>
                  </a:cubicBezTo>
                  <a:cubicBezTo>
                    <a:pt x="5241" y="1338"/>
                    <a:pt x="3843" y="0"/>
                    <a:pt x="2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5" name="Google Shape;1255;p19"/>
            <p:cNvSpPr/>
            <p:nvPr/>
          </p:nvSpPr>
          <p:spPr>
            <a:xfrm>
              <a:off x="1649500" y="2427650"/>
              <a:ext cx="143800" cy="213425"/>
            </a:xfrm>
            <a:custGeom>
              <a:avLst/>
              <a:gdLst/>
              <a:ahLst/>
              <a:cxnLst/>
              <a:rect l="l" t="t" r="r" b="b"/>
              <a:pathLst>
                <a:path w="5752" h="8537" extrusionOk="0">
                  <a:moveTo>
                    <a:pt x="1" y="0"/>
                  </a:moveTo>
                  <a:lnTo>
                    <a:pt x="1" y="0"/>
                  </a:lnTo>
                  <a:cubicBezTo>
                    <a:pt x="1203" y="5108"/>
                    <a:pt x="2441" y="8358"/>
                    <a:pt x="2441" y="8358"/>
                  </a:cubicBezTo>
                  <a:lnTo>
                    <a:pt x="5751" y="8537"/>
                  </a:lnTo>
                  <a:cubicBezTo>
                    <a:pt x="4656" y="5810"/>
                    <a:pt x="3751" y="3072"/>
                    <a:pt x="3001" y="345"/>
                  </a:cubicBezTo>
                  <a:lnTo>
                    <a:pt x="2668" y="321"/>
                  </a:lnTo>
                  <a:cubicBezTo>
                    <a:pt x="1763" y="286"/>
                    <a:pt x="882" y="143"/>
                    <a:pt x="1"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6" name="Google Shape;1256;p19"/>
            <p:cNvSpPr/>
            <p:nvPr/>
          </p:nvSpPr>
          <p:spPr>
            <a:xfrm>
              <a:off x="1667075" y="1411150"/>
              <a:ext cx="658725" cy="1417150"/>
            </a:xfrm>
            <a:custGeom>
              <a:avLst/>
              <a:gdLst/>
              <a:ahLst/>
              <a:cxnLst/>
              <a:rect l="l" t="t" r="r" b="b"/>
              <a:pathLst>
                <a:path w="26349" h="56686" extrusionOk="0">
                  <a:moveTo>
                    <a:pt x="0" y="0"/>
                  </a:moveTo>
                  <a:cubicBezTo>
                    <a:pt x="0" y="1"/>
                    <a:pt x="18848" y="22777"/>
                    <a:pt x="21110" y="56686"/>
                  </a:cubicBezTo>
                  <a:cubicBezTo>
                    <a:pt x="25753" y="54138"/>
                    <a:pt x="26349" y="50971"/>
                    <a:pt x="26349" y="50971"/>
                  </a:cubicBezTo>
                  <a:cubicBezTo>
                    <a:pt x="26349" y="50971"/>
                    <a:pt x="26313" y="50614"/>
                    <a:pt x="26218" y="49947"/>
                  </a:cubicBezTo>
                  <a:cubicBezTo>
                    <a:pt x="26158" y="49447"/>
                    <a:pt x="26051" y="48780"/>
                    <a:pt x="25920" y="47982"/>
                  </a:cubicBezTo>
                  <a:cubicBezTo>
                    <a:pt x="25801" y="47220"/>
                    <a:pt x="25646" y="46339"/>
                    <a:pt x="25456" y="45351"/>
                  </a:cubicBezTo>
                  <a:cubicBezTo>
                    <a:pt x="25182" y="43910"/>
                    <a:pt x="24836" y="42244"/>
                    <a:pt x="24396" y="40410"/>
                  </a:cubicBezTo>
                  <a:cubicBezTo>
                    <a:pt x="23777" y="37791"/>
                    <a:pt x="22967" y="34838"/>
                    <a:pt x="21943" y="31718"/>
                  </a:cubicBezTo>
                  <a:cubicBezTo>
                    <a:pt x="19752" y="25027"/>
                    <a:pt x="16538" y="17598"/>
                    <a:pt x="11906" y="11228"/>
                  </a:cubicBezTo>
                  <a:cubicBezTo>
                    <a:pt x="11525" y="10704"/>
                    <a:pt x="11144" y="10192"/>
                    <a:pt x="10739" y="9680"/>
                  </a:cubicBezTo>
                  <a:cubicBezTo>
                    <a:pt x="7739" y="5858"/>
                    <a:pt x="4191" y="2489"/>
                    <a:pt x="0"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7" name="Google Shape;1257;p19"/>
            <p:cNvSpPr/>
            <p:nvPr/>
          </p:nvSpPr>
          <p:spPr>
            <a:xfrm>
              <a:off x="1967100" y="2648500"/>
              <a:ext cx="177125" cy="432525"/>
            </a:xfrm>
            <a:custGeom>
              <a:avLst/>
              <a:gdLst/>
              <a:ahLst/>
              <a:cxnLst/>
              <a:rect l="l" t="t" r="r" b="b"/>
              <a:pathLst>
                <a:path w="7085" h="17301" extrusionOk="0">
                  <a:moveTo>
                    <a:pt x="1977" y="0"/>
                  </a:moveTo>
                  <a:cubicBezTo>
                    <a:pt x="953" y="405"/>
                    <a:pt x="1" y="2239"/>
                    <a:pt x="1417" y="7347"/>
                  </a:cubicBezTo>
                  <a:cubicBezTo>
                    <a:pt x="2858" y="12585"/>
                    <a:pt x="6954" y="17157"/>
                    <a:pt x="7085" y="17300"/>
                  </a:cubicBezTo>
                  <a:cubicBezTo>
                    <a:pt x="7085" y="17300"/>
                    <a:pt x="6537" y="10942"/>
                    <a:pt x="4965" y="5644"/>
                  </a:cubicBezTo>
                  <a:cubicBezTo>
                    <a:pt x="3953" y="2251"/>
                    <a:pt x="2941" y="631"/>
                    <a:pt x="19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8" name="Google Shape;1258;p19"/>
            <p:cNvSpPr/>
            <p:nvPr/>
          </p:nvSpPr>
          <p:spPr>
            <a:xfrm>
              <a:off x="1683425" y="1891175"/>
              <a:ext cx="304825" cy="333275"/>
            </a:xfrm>
            <a:custGeom>
              <a:avLst/>
              <a:gdLst/>
              <a:ahLst/>
              <a:cxnLst/>
              <a:rect l="l" t="t" r="r" b="b"/>
              <a:pathLst>
                <a:path w="12193" h="13331" extrusionOk="0">
                  <a:moveTo>
                    <a:pt x="5378" y="1"/>
                  </a:moveTo>
                  <a:cubicBezTo>
                    <a:pt x="5324" y="1"/>
                    <a:pt x="5270" y="2"/>
                    <a:pt x="5216" y="4"/>
                  </a:cubicBezTo>
                  <a:cubicBezTo>
                    <a:pt x="4894" y="16"/>
                    <a:pt x="4561" y="75"/>
                    <a:pt x="4239" y="159"/>
                  </a:cubicBezTo>
                  <a:cubicBezTo>
                    <a:pt x="1442" y="968"/>
                    <a:pt x="1" y="4528"/>
                    <a:pt x="1037" y="8112"/>
                  </a:cubicBezTo>
                  <a:cubicBezTo>
                    <a:pt x="1727" y="10517"/>
                    <a:pt x="3347" y="12327"/>
                    <a:pt x="5168" y="13018"/>
                  </a:cubicBezTo>
                  <a:cubicBezTo>
                    <a:pt x="5711" y="13222"/>
                    <a:pt x="6267" y="13330"/>
                    <a:pt x="6822" y="13330"/>
                  </a:cubicBezTo>
                  <a:cubicBezTo>
                    <a:pt x="7205" y="13330"/>
                    <a:pt x="7588" y="13279"/>
                    <a:pt x="7966" y="13172"/>
                  </a:cubicBezTo>
                  <a:cubicBezTo>
                    <a:pt x="10764" y="12363"/>
                    <a:pt x="12193" y="8803"/>
                    <a:pt x="11169" y="5207"/>
                  </a:cubicBezTo>
                  <a:cubicBezTo>
                    <a:pt x="10272" y="2108"/>
                    <a:pt x="7836" y="1"/>
                    <a:pt x="53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9" name="Google Shape;1259;p19"/>
            <p:cNvSpPr/>
            <p:nvPr/>
          </p:nvSpPr>
          <p:spPr>
            <a:xfrm>
              <a:off x="1683425" y="1891275"/>
              <a:ext cx="259600" cy="325350"/>
            </a:xfrm>
            <a:custGeom>
              <a:avLst/>
              <a:gdLst/>
              <a:ahLst/>
              <a:cxnLst/>
              <a:rect l="l" t="t" r="r" b="b"/>
              <a:pathLst>
                <a:path w="10384" h="13014" extrusionOk="0">
                  <a:moveTo>
                    <a:pt x="5216" y="0"/>
                  </a:moveTo>
                  <a:cubicBezTo>
                    <a:pt x="4894" y="12"/>
                    <a:pt x="4561" y="71"/>
                    <a:pt x="4239" y="155"/>
                  </a:cubicBezTo>
                  <a:cubicBezTo>
                    <a:pt x="1442" y="964"/>
                    <a:pt x="1" y="4524"/>
                    <a:pt x="1037" y="8108"/>
                  </a:cubicBezTo>
                  <a:cubicBezTo>
                    <a:pt x="1727" y="10513"/>
                    <a:pt x="3347" y="12323"/>
                    <a:pt x="5168" y="13014"/>
                  </a:cubicBezTo>
                  <a:cubicBezTo>
                    <a:pt x="5502" y="13002"/>
                    <a:pt x="5823" y="12954"/>
                    <a:pt x="6156" y="12859"/>
                  </a:cubicBezTo>
                  <a:cubicBezTo>
                    <a:pt x="8954" y="12049"/>
                    <a:pt x="10383" y="8489"/>
                    <a:pt x="9359" y="4905"/>
                  </a:cubicBezTo>
                  <a:cubicBezTo>
                    <a:pt x="8669" y="2500"/>
                    <a:pt x="7049" y="691"/>
                    <a:pt x="52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0" name="Google Shape;1260;p19"/>
            <p:cNvSpPr/>
            <p:nvPr/>
          </p:nvSpPr>
          <p:spPr>
            <a:xfrm>
              <a:off x="1722725" y="1972100"/>
              <a:ext cx="73250" cy="120875"/>
            </a:xfrm>
            <a:custGeom>
              <a:avLst/>
              <a:gdLst/>
              <a:ahLst/>
              <a:cxnLst/>
              <a:rect l="l" t="t" r="r" b="b"/>
              <a:pathLst>
                <a:path w="2930" h="4835" extrusionOk="0">
                  <a:moveTo>
                    <a:pt x="1241" y="1"/>
                  </a:moveTo>
                  <a:cubicBezTo>
                    <a:pt x="1216" y="1"/>
                    <a:pt x="1192" y="2"/>
                    <a:pt x="1167" y="6"/>
                  </a:cubicBezTo>
                  <a:cubicBezTo>
                    <a:pt x="453" y="101"/>
                    <a:pt x="0" y="1244"/>
                    <a:pt x="167" y="2577"/>
                  </a:cubicBezTo>
                  <a:cubicBezTo>
                    <a:pt x="274" y="3470"/>
                    <a:pt x="632" y="4220"/>
                    <a:pt x="1060" y="4589"/>
                  </a:cubicBezTo>
                  <a:cubicBezTo>
                    <a:pt x="1255" y="4743"/>
                    <a:pt x="1458" y="4835"/>
                    <a:pt x="1663" y="4835"/>
                  </a:cubicBezTo>
                  <a:cubicBezTo>
                    <a:pt x="1696" y="4835"/>
                    <a:pt x="1729" y="4833"/>
                    <a:pt x="1763" y="4828"/>
                  </a:cubicBezTo>
                  <a:cubicBezTo>
                    <a:pt x="2477" y="4744"/>
                    <a:pt x="2929" y="3589"/>
                    <a:pt x="2775" y="2268"/>
                  </a:cubicBezTo>
                  <a:cubicBezTo>
                    <a:pt x="2632" y="1089"/>
                    <a:pt x="2048" y="160"/>
                    <a:pt x="1417" y="17"/>
                  </a:cubicBezTo>
                  <a:cubicBezTo>
                    <a:pt x="1358" y="9"/>
                    <a:pt x="1299" y="1"/>
                    <a:pt x="1241"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1" name="Google Shape;1261;p19"/>
            <p:cNvSpPr/>
            <p:nvPr/>
          </p:nvSpPr>
          <p:spPr>
            <a:xfrm>
              <a:off x="1637900" y="2424650"/>
              <a:ext cx="119975" cy="108075"/>
            </a:xfrm>
            <a:custGeom>
              <a:avLst/>
              <a:gdLst/>
              <a:ahLst/>
              <a:cxnLst/>
              <a:rect l="l" t="t" r="r" b="b"/>
              <a:pathLst>
                <a:path w="4799" h="4323" extrusionOk="0">
                  <a:moveTo>
                    <a:pt x="1929" y="1"/>
                  </a:moveTo>
                  <a:cubicBezTo>
                    <a:pt x="1905" y="525"/>
                    <a:pt x="1869" y="1049"/>
                    <a:pt x="1834" y="1561"/>
                  </a:cubicBezTo>
                  <a:cubicBezTo>
                    <a:pt x="1215" y="1489"/>
                    <a:pt x="607" y="1406"/>
                    <a:pt x="0" y="1299"/>
                  </a:cubicBezTo>
                  <a:lnTo>
                    <a:pt x="0" y="1299"/>
                  </a:lnTo>
                  <a:cubicBezTo>
                    <a:pt x="584" y="1715"/>
                    <a:pt x="1179" y="2120"/>
                    <a:pt x="1762" y="2513"/>
                  </a:cubicBezTo>
                  <a:cubicBezTo>
                    <a:pt x="1727" y="3037"/>
                    <a:pt x="1691" y="3549"/>
                    <a:pt x="1667" y="4061"/>
                  </a:cubicBezTo>
                  <a:cubicBezTo>
                    <a:pt x="2060" y="3799"/>
                    <a:pt x="2465" y="3525"/>
                    <a:pt x="2858" y="3239"/>
                  </a:cubicBezTo>
                  <a:cubicBezTo>
                    <a:pt x="3453" y="3609"/>
                    <a:pt x="4048" y="3978"/>
                    <a:pt x="4632" y="4323"/>
                  </a:cubicBezTo>
                  <a:cubicBezTo>
                    <a:pt x="4286" y="3775"/>
                    <a:pt x="3941" y="3228"/>
                    <a:pt x="3608" y="2680"/>
                  </a:cubicBezTo>
                  <a:cubicBezTo>
                    <a:pt x="4001" y="2382"/>
                    <a:pt x="4406" y="2061"/>
                    <a:pt x="4798" y="1727"/>
                  </a:cubicBezTo>
                  <a:cubicBezTo>
                    <a:pt x="4191" y="1727"/>
                    <a:pt x="3584" y="1704"/>
                    <a:pt x="2965" y="1668"/>
                  </a:cubicBezTo>
                  <a:cubicBezTo>
                    <a:pt x="2620" y="1108"/>
                    <a:pt x="2274" y="561"/>
                    <a:pt x="19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2" name="Google Shape;1262;p19"/>
            <p:cNvSpPr/>
            <p:nvPr/>
          </p:nvSpPr>
          <p:spPr>
            <a:xfrm>
              <a:off x="1811125" y="2419000"/>
              <a:ext cx="117300" cy="110450"/>
            </a:xfrm>
            <a:custGeom>
              <a:avLst/>
              <a:gdLst/>
              <a:ahLst/>
              <a:cxnLst/>
              <a:rect l="l" t="t" r="r" b="b"/>
              <a:pathLst>
                <a:path w="4692" h="4418" extrusionOk="0">
                  <a:moveTo>
                    <a:pt x="1906" y="1"/>
                  </a:moveTo>
                  <a:cubicBezTo>
                    <a:pt x="1870" y="560"/>
                    <a:pt x="1846" y="1132"/>
                    <a:pt x="1810" y="1691"/>
                  </a:cubicBezTo>
                  <a:cubicBezTo>
                    <a:pt x="1203" y="1775"/>
                    <a:pt x="608" y="1846"/>
                    <a:pt x="1" y="1882"/>
                  </a:cubicBezTo>
                  <a:cubicBezTo>
                    <a:pt x="584" y="2180"/>
                    <a:pt x="1167" y="2465"/>
                    <a:pt x="1751" y="2739"/>
                  </a:cubicBezTo>
                  <a:cubicBezTo>
                    <a:pt x="1715" y="3299"/>
                    <a:pt x="1691" y="3858"/>
                    <a:pt x="1656" y="4418"/>
                  </a:cubicBezTo>
                  <a:cubicBezTo>
                    <a:pt x="2049" y="4037"/>
                    <a:pt x="2441" y="3644"/>
                    <a:pt x="2822" y="3227"/>
                  </a:cubicBezTo>
                  <a:cubicBezTo>
                    <a:pt x="3406" y="3489"/>
                    <a:pt x="3989" y="3727"/>
                    <a:pt x="4561" y="3966"/>
                  </a:cubicBezTo>
                  <a:cubicBezTo>
                    <a:pt x="4215" y="3465"/>
                    <a:pt x="3882" y="2953"/>
                    <a:pt x="3549" y="2453"/>
                  </a:cubicBezTo>
                  <a:cubicBezTo>
                    <a:pt x="3930" y="2025"/>
                    <a:pt x="4311" y="1596"/>
                    <a:pt x="4692" y="1144"/>
                  </a:cubicBezTo>
                  <a:lnTo>
                    <a:pt x="4692" y="1144"/>
                  </a:lnTo>
                  <a:cubicBezTo>
                    <a:pt x="4108" y="1287"/>
                    <a:pt x="3513" y="1418"/>
                    <a:pt x="2918" y="1525"/>
                  </a:cubicBezTo>
                  <a:cubicBezTo>
                    <a:pt x="2584" y="1013"/>
                    <a:pt x="2239" y="501"/>
                    <a:pt x="19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3" name="Google Shape;1263;p19"/>
            <p:cNvSpPr/>
            <p:nvPr/>
          </p:nvSpPr>
          <p:spPr>
            <a:xfrm>
              <a:off x="1979300" y="2371675"/>
              <a:ext cx="109275" cy="119400"/>
            </a:xfrm>
            <a:custGeom>
              <a:avLst/>
              <a:gdLst/>
              <a:ahLst/>
              <a:cxnLst/>
              <a:rect l="l" t="t" r="r" b="b"/>
              <a:pathLst>
                <a:path w="4371" h="4776" extrusionOk="0">
                  <a:moveTo>
                    <a:pt x="1763" y="1"/>
                  </a:moveTo>
                  <a:cubicBezTo>
                    <a:pt x="1739" y="608"/>
                    <a:pt x="1727" y="1227"/>
                    <a:pt x="1703" y="1834"/>
                  </a:cubicBezTo>
                  <a:cubicBezTo>
                    <a:pt x="1144" y="2060"/>
                    <a:pt x="572" y="2263"/>
                    <a:pt x="1" y="2453"/>
                  </a:cubicBezTo>
                  <a:cubicBezTo>
                    <a:pt x="560" y="2632"/>
                    <a:pt x="1120" y="2799"/>
                    <a:pt x="1668" y="2953"/>
                  </a:cubicBezTo>
                  <a:cubicBezTo>
                    <a:pt x="1644" y="3561"/>
                    <a:pt x="1632" y="4168"/>
                    <a:pt x="1608" y="4775"/>
                  </a:cubicBezTo>
                  <a:cubicBezTo>
                    <a:pt x="1977" y="4275"/>
                    <a:pt x="2334" y="3751"/>
                    <a:pt x="2691" y="3227"/>
                  </a:cubicBezTo>
                  <a:cubicBezTo>
                    <a:pt x="3239" y="3370"/>
                    <a:pt x="3775" y="3501"/>
                    <a:pt x="4311" y="3620"/>
                  </a:cubicBezTo>
                  <a:cubicBezTo>
                    <a:pt x="3989" y="3168"/>
                    <a:pt x="3668" y="2703"/>
                    <a:pt x="3346" y="2251"/>
                  </a:cubicBezTo>
                  <a:cubicBezTo>
                    <a:pt x="3692" y="1703"/>
                    <a:pt x="4037" y="1156"/>
                    <a:pt x="4370" y="596"/>
                  </a:cubicBezTo>
                  <a:lnTo>
                    <a:pt x="4370" y="596"/>
                  </a:lnTo>
                  <a:cubicBezTo>
                    <a:pt x="3834" y="882"/>
                    <a:pt x="3287" y="1144"/>
                    <a:pt x="2739" y="1394"/>
                  </a:cubicBezTo>
                  <a:cubicBezTo>
                    <a:pt x="2418" y="929"/>
                    <a:pt x="2084" y="465"/>
                    <a:pt x="17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4" name="Google Shape;1264;p19"/>
            <p:cNvSpPr/>
            <p:nvPr/>
          </p:nvSpPr>
          <p:spPr>
            <a:xfrm>
              <a:off x="2134675" y="2285350"/>
              <a:ext cx="97375" cy="127125"/>
            </a:xfrm>
            <a:custGeom>
              <a:avLst/>
              <a:gdLst/>
              <a:ahLst/>
              <a:cxnLst/>
              <a:rect l="l" t="t" r="r" b="b"/>
              <a:pathLst>
                <a:path w="3895" h="5085" extrusionOk="0">
                  <a:moveTo>
                    <a:pt x="1513" y="1"/>
                  </a:moveTo>
                  <a:lnTo>
                    <a:pt x="1513" y="1"/>
                  </a:lnTo>
                  <a:cubicBezTo>
                    <a:pt x="1525" y="644"/>
                    <a:pt x="1525" y="1299"/>
                    <a:pt x="1525" y="1942"/>
                  </a:cubicBezTo>
                  <a:cubicBezTo>
                    <a:pt x="1025" y="2311"/>
                    <a:pt x="525" y="2656"/>
                    <a:pt x="1" y="2977"/>
                  </a:cubicBezTo>
                  <a:cubicBezTo>
                    <a:pt x="513" y="3049"/>
                    <a:pt x="1025" y="3108"/>
                    <a:pt x="1525" y="3156"/>
                  </a:cubicBezTo>
                  <a:cubicBezTo>
                    <a:pt x="1525" y="3799"/>
                    <a:pt x="1525" y="4442"/>
                    <a:pt x="1525" y="5085"/>
                  </a:cubicBezTo>
                  <a:cubicBezTo>
                    <a:pt x="1834" y="4478"/>
                    <a:pt x="2144" y="3858"/>
                    <a:pt x="2442" y="3227"/>
                  </a:cubicBezTo>
                  <a:cubicBezTo>
                    <a:pt x="2942" y="3251"/>
                    <a:pt x="3418" y="3275"/>
                    <a:pt x="3894" y="3287"/>
                  </a:cubicBezTo>
                  <a:cubicBezTo>
                    <a:pt x="3596" y="2870"/>
                    <a:pt x="3299" y="2454"/>
                    <a:pt x="2989" y="2037"/>
                  </a:cubicBezTo>
                  <a:cubicBezTo>
                    <a:pt x="3287" y="1394"/>
                    <a:pt x="3573" y="727"/>
                    <a:pt x="3846" y="60"/>
                  </a:cubicBezTo>
                  <a:lnTo>
                    <a:pt x="3846" y="60"/>
                  </a:lnTo>
                  <a:cubicBezTo>
                    <a:pt x="3394" y="477"/>
                    <a:pt x="2918" y="882"/>
                    <a:pt x="2430" y="1263"/>
                  </a:cubicBezTo>
                  <a:cubicBezTo>
                    <a:pt x="2132" y="846"/>
                    <a:pt x="1822" y="418"/>
                    <a:pt x="15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5" name="Google Shape;1265;p19"/>
            <p:cNvSpPr/>
            <p:nvPr/>
          </p:nvSpPr>
          <p:spPr>
            <a:xfrm>
              <a:off x="1564075" y="1587950"/>
              <a:ext cx="143500" cy="781975"/>
            </a:xfrm>
            <a:custGeom>
              <a:avLst/>
              <a:gdLst/>
              <a:ahLst/>
              <a:cxnLst/>
              <a:rect l="l" t="t" r="r" b="b"/>
              <a:pathLst>
                <a:path w="5740" h="31279" extrusionOk="0">
                  <a:moveTo>
                    <a:pt x="3263" y="1"/>
                  </a:moveTo>
                  <a:cubicBezTo>
                    <a:pt x="0" y="10919"/>
                    <a:pt x="1143" y="22587"/>
                    <a:pt x="2810" y="30838"/>
                  </a:cubicBezTo>
                  <a:cubicBezTo>
                    <a:pt x="3441" y="30957"/>
                    <a:pt x="4060" y="31064"/>
                    <a:pt x="4692" y="31147"/>
                  </a:cubicBezTo>
                  <a:cubicBezTo>
                    <a:pt x="4989" y="31183"/>
                    <a:pt x="5346" y="31231"/>
                    <a:pt x="5739" y="31278"/>
                  </a:cubicBezTo>
                  <a:cubicBezTo>
                    <a:pt x="1775" y="14800"/>
                    <a:pt x="3263" y="1"/>
                    <a:pt x="3263" y="1"/>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6" name="Google Shape;1266;p19"/>
            <p:cNvSpPr/>
            <p:nvPr/>
          </p:nvSpPr>
          <p:spPr>
            <a:xfrm>
              <a:off x="2000150" y="2710025"/>
              <a:ext cx="65800" cy="177625"/>
            </a:xfrm>
            <a:custGeom>
              <a:avLst/>
              <a:gdLst/>
              <a:ahLst/>
              <a:cxnLst/>
              <a:rect l="l" t="t" r="r" b="b"/>
              <a:pathLst>
                <a:path w="2632" h="7105" extrusionOk="0">
                  <a:moveTo>
                    <a:pt x="322" y="1"/>
                  </a:moveTo>
                  <a:cubicBezTo>
                    <a:pt x="314" y="1"/>
                    <a:pt x="306" y="2"/>
                    <a:pt x="298" y="4"/>
                  </a:cubicBezTo>
                  <a:cubicBezTo>
                    <a:pt x="0" y="87"/>
                    <a:pt x="226" y="1754"/>
                    <a:pt x="786" y="3707"/>
                  </a:cubicBezTo>
                  <a:cubicBezTo>
                    <a:pt x="1329" y="5613"/>
                    <a:pt x="1995" y="7104"/>
                    <a:pt x="2306" y="7104"/>
                  </a:cubicBezTo>
                  <a:cubicBezTo>
                    <a:pt x="2316" y="7104"/>
                    <a:pt x="2325" y="7103"/>
                    <a:pt x="2334" y="7100"/>
                  </a:cubicBezTo>
                  <a:cubicBezTo>
                    <a:pt x="2631" y="7017"/>
                    <a:pt x="2405" y="5362"/>
                    <a:pt x="1846" y="3409"/>
                  </a:cubicBezTo>
                  <a:cubicBezTo>
                    <a:pt x="1301" y="1496"/>
                    <a:pt x="631" y="1"/>
                    <a:pt x="322"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267" name="Google Shape;1267;p19"/>
          <p:cNvGrpSpPr/>
          <p:nvPr/>
        </p:nvGrpSpPr>
        <p:grpSpPr>
          <a:xfrm rot="1344808">
            <a:off x="9232482" y="-128535"/>
            <a:ext cx="3515175" cy="1838073"/>
            <a:chOff x="5221775" y="1441607"/>
            <a:chExt cx="3439000" cy="1798242"/>
          </a:xfrm>
        </p:grpSpPr>
        <p:sp>
          <p:nvSpPr>
            <p:cNvPr id="1268" name="Google Shape;12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9" name="Google Shape;12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0" name="Google Shape;12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1" name="Google Shape;12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2" name="Google Shape;12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3" name="Google Shape;12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4" name="Google Shape;12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5" name="Google Shape;12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6" name="Google Shape;12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7" name="Google Shape;12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8" name="Google Shape;12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9" name="Google Shape;12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Tree>
    <p:extLst>
      <p:ext uri="{BB962C8B-B14F-4D97-AF65-F5344CB8AC3E}">
        <p14:creationId xmlns:p14="http://schemas.microsoft.com/office/powerpoint/2010/main" val="1285875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1280"/>
        <p:cNvGrpSpPr/>
        <p:nvPr/>
      </p:nvGrpSpPr>
      <p:grpSpPr>
        <a:xfrm>
          <a:off x="0" y="0"/>
          <a:ext cx="0" cy="0"/>
          <a:chOff x="0" y="0"/>
          <a:chExt cx="0" cy="0"/>
        </a:xfrm>
      </p:grpSpPr>
      <p:grpSp>
        <p:nvGrpSpPr>
          <p:cNvPr id="1281" name="Google Shape;1281;p20"/>
          <p:cNvGrpSpPr/>
          <p:nvPr/>
        </p:nvGrpSpPr>
        <p:grpSpPr>
          <a:xfrm flipH="1">
            <a:off x="-296247" y="-73598"/>
            <a:ext cx="12788628" cy="7005201"/>
            <a:chOff x="6254350" y="945550"/>
            <a:chExt cx="1035550" cy="744400"/>
          </a:xfrm>
        </p:grpSpPr>
        <p:sp>
          <p:nvSpPr>
            <p:cNvPr id="1282" name="Google Shape;1282;p20"/>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3" name="Google Shape;1283;p20"/>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4" name="Google Shape;1284;p20"/>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5" name="Google Shape;1285;p20"/>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286" name="Google Shape;1286;p2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87" name="Google Shape;1287;p2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88" name="Google Shape;1288;p2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89" name="Google Shape;1289;p2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90" name="Google Shape;1290;p20"/>
          <p:cNvGrpSpPr/>
          <p:nvPr/>
        </p:nvGrpSpPr>
        <p:grpSpPr>
          <a:xfrm rot="1344808">
            <a:off x="-571918" y="-623835"/>
            <a:ext cx="3515175" cy="1838073"/>
            <a:chOff x="5221775" y="1441607"/>
            <a:chExt cx="3439000" cy="1798242"/>
          </a:xfrm>
        </p:grpSpPr>
        <p:sp>
          <p:nvSpPr>
            <p:cNvPr id="1291" name="Google Shape;1291;p2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2" name="Google Shape;129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3" name="Google Shape;129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4" name="Google Shape;129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5" name="Google Shape;129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6" name="Google Shape;129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7" name="Google Shape;129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8" name="Google Shape;1298;p2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9" name="Google Shape;129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0" name="Google Shape;130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1" name="Google Shape;130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2" name="Google Shape;130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03" name="Google Shape;1303;p2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304" name="Google Shape;1304;p20"/>
          <p:cNvGrpSpPr/>
          <p:nvPr/>
        </p:nvGrpSpPr>
        <p:grpSpPr>
          <a:xfrm rot="1344808">
            <a:off x="-680318" y="3789432"/>
            <a:ext cx="3515175" cy="1838073"/>
            <a:chOff x="5221775" y="1441607"/>
            <a:chExt cx="3439000" cy="1798242"/>
          </a:xfrm>
        </p:grpSpPr>
        <p:sp>
          <p:nvSpPr>
            <p:cNvPr id="1305" name="Google Shape;1305;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6" name="Google Shape;1306;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7" name="Google Shape;1307;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8" name="Google Shape;1308;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9" name="Google Shape;1309;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0" name="Google Shape;1310;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1" name="Google Shape;1311;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2" name="Google Shape;1312;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3" name="Google Shape;1313;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4" name="Google Shape;1314;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5" name="Google Shape;1315;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6" name="Google Shape;1316;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317" name="Google Shape;1317;p20"/>
          <p:cNvGrpSpPr/>
          <p:nvPr/>
        </p:nvGrpSpPr>
        <p:grpSpPr>
          <a:xfrm rot="1344808">
            <a:off x="9029282" y="-331735"/>
            <a:ext cx="3515175" cy="1838073"/>
            <a:chOff x="5221775" y="1441607"/>
            <a:chExt cx="3439000" cy="1798242"/>
          </a:xfrm>
        </p:grpSpPr>
        <p:sp>
          <p:nvSpPr>
            <p:cNvPr id="1318" name="Google Shape;1318;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9" name="Google Shape;1319;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0" name="Google Shape;1320;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1" name="Google Shape;1321;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2" name="Google Shape;1322;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3" name="Google Shape;1323;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4" name="Google Shape;1324;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5" name="Google Shape;1325;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6" name="Google Shape;1326;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7" name="Google Shape;1327;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8" name="Google Shape;1328;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9" name="Google Shape;1329;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30" name="Google Shape;1330;p2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1" name="Google Shape;1331;p2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2" name="Google Shape;1332;p2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3" name="Google Shape;1333;p2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4" name="Google Shape;1334;p2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5" name="Google Shape;1335;p2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6" name="Google Shape;1336;p2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7" name="Google Shape;1337;p2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8" name="Google Shape;1338;p2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9" name="Google Shape;1339;p2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340" name="Google Shape;1340;p20"/>
          <p:cNvGrpSpPr/>
          <p:nvPr/>
        </p:nvGrpSpPr>
        <p:grpSpPr>
          <a:xfrm rot="1344808">
            <a:off x="9461082" y="5376932"/>
            <a:ext cx="3515175" cy="1838073"/>
            <a:chOff x="5221775" y="1441607"/>
            <a:chExt cx="3439000" cy="1798242"/>
          </a:xfrm>
        </p:grpSpPr>
        <p:sp>
          <p:nvSpPr>
            <p:cNvPr id="1341" name="Google Shape;1341;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2" name="Google Shape;134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3" name="Google Shape;134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4" name="Google Shape;134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5" name="Google Shape;134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6" name="Google Shape;134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7" name="Google Shape;134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8" name="Google Shape;1348;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9" name="Google Shape;134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0" name="Google Shape;135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1" name="Google Shape;135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2" name="Google Shape;135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53" name="Google Shape;1353;p2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4" name="Google Shape;1354;p2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5" name="Google Shape;1355;p20"/>
          <p:cNvSpPr/>
          <p:nvPr/>
        </p:nvSpPr>
        <p:spPr>
          <a:xfrm>
            <a:off x="959977" y="1019028"/>
            <a:ext cx="382400" cy="51284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6" name="Google Shape;1356;p2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357" name="Google Shape;1357;p20"/>
          <p:cNvGrpSpPr/>
          <p:nvPr/>
        </p:nvGrpSpPr>
        <p:grpSpPr>
          <a:xfrm>
            <a:off x="1091233" y="881970"/>
            <a:ext cx="2356171" cy="1762708"/>
            <a:chOff x="565850" y="666740"/>
            <a:chExt cx="1767128" cy="1322031"/>
          </a:xfrm>
        </p:grpSpPr>
        <p:sp>
          <p:nvSpPr>
            <p:cNvPr id="1358" name="Google Shape;1358;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9" name="Google Shape;1359;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0" name="Google Shape;1360;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1" name="Google Shape;1361;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2" name="Google Shape;1362;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3" name="Google Shape;1363;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4" name="Google Shape;1364;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365" name="Google Shape;1365;p20"/>
          <p:cNvGrpSpPr/>
          <p:nvPr/>
        </p:nvGrpSpPr>
        <p:grpSpPr>
          <a:xfrm flipH="1">
            <a:off x="8860100" y="881970"/>
            <a:ext cx="2356171" cy="1762708"/>
            <a:chOff x="565850" y="666740"/>
            <a:chExt cx="1767128" cy="1322031"/>
          </a:xfrm>
        </p:grpSpPr>
        <p:sp>
          <p:nvSpPr>
            <p:cNvPr id="1366" name="Google Shape;1366;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7" name="Google Shape;1367;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8" name="Google Shape;1368;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9" name="Google Shape;1369;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0" name="Google Shape;1370;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1" name="Google Shape;1371;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2" name="Google Shape;1372;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373" name="Google Shape;1373;p20"/>
          <p:cNvGrpSpPr/>
          <p:nvPr/>
        </p:nvGrpSpPr>
        <p:grpSpPr>
          <a:xfrm>
            <a:off x="1908701" y="5597734"/>
            <a:ext cx="1252196" cy="985545"/>
            <a:chOff x="969450" y="306350"/>
            <a:chExt cx="939147" cy="739159"/>
          </a:xfrm>
        </p:grpSpPr>
        <p:sp>
          <p:nvSpPr>
            <p:cNvPr id="1374" name="Google Shape;1374;p20"/>
            <p:cNvSpPr/>
            <p:nvPr/>
          </p:nvSpPr>
          <p:spPr>
            <a:xfrm flipH="1">
              <a:off x="969450" y="488304"/>
              <a:ext cx="751033" cy="557205"/>
            </a:xfrm>
            <a:custGeom>
              <a:avLst/>
              <a:gdLst/>
              <a:ahLst/>
              <a:cxnLst/>
              <a:rect l="l" t="t" r="r" b="b"/>
              <a:pathLst>
                <a:path w="18777" h="13931" extrusionOk="0">
                  <a:moveTo>
                    <a:pt x="263" y="0"/>
                  </a:moveTo>
                  <a:lnTo>
                    <a:pt x="1" y="667"/>
                  </a:lnTo>
                  <a:cubicBezTo>
                    <a:pt x="1" y="667"/>
                    <a:pt x="1417" y="1048"/>
                    <a:pt x="3775" y="2417"/>
                  </a:cubicBezTo>
                  <a:cubicBezTo>
                    <a:pt x="6835" y="4179"/>
                    <a:pt x="11466" y="7584"/>
                    <a:pt x="16622" y="13930"/>
                  </a:cubicBezTo>
                  <a:cubicBezTo>
                    <a:pt x="16622" y="13930"/>
                    <a:pt x="15741" y="10847"/>
                    <a:pt x="14217" y="8227"/>
                  </a:cubicBezTo>
                  <a:cubicBezTo>
                    <a:pt x="14217" y="8227"/>
                    <a:pt x="14383" y="8180"/>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5" name="Google Shape;1375;p20"/>
            <p:cNvSpPr/>
            <p:nvPr/>
          </p:nvSpPr>
          <p:spPr>
            <a:xfrm flipH="1">
              <a:off x="969450" y="488304"/>
              <a:ext cx="751033" cy="363377"/>
            </a:xfrm>
            <a:custGeom>
              <a:avLst/>
              <a:gdLst/>
              <a:ahLst/>
              <a:cxnLst/>
              <a:rect l="l" t="t" r="r" b="b"/>
              <a:pathLst>
                <a:path w="18777" h="9085" extrusionOk="0">
                  <a:moveTo>
                    <a:pt x="263" y="0"/>
                  </a:moveTo>
                  <a:lnTo>
                    <a:pt x="1" y="667"/>
                  </a:lnTo>
                  <a:cubicBezTo>
                    <a:pt x="1" y="667"/>
                    <a:pt x="1417" y="1048"/>
                    <a:pt x="3775" y="2417"/>
                  </a:cubicBezTo>
                  <a:lnTo>
                    <a:pt x="3406" y="1572"/>
                  </a:lnTo>
                  <a:lnTo>
                    <a:pt x="4739" y="1857"/>
                  </a:lnTo>
                  <a:cubicBezTo>
                    <a:pt x="4739" y="1857"/>
                    <a:pt x="9549" y="3298"/>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6" name="Google Shape;1376;p20"/>
            <p:cNvSpPr/>
            <p:nvPr/>
          </p:nvSpPr>
          <p:spPr>
            <a:xfrm flipH="1">
              <a:off x="1477584" y="306350"/>
              <a:ext cx="431013" cy="431973"/>
            </a:xfrm>
            <a:custGeom>
              <a:avLst/>
              <a:gdLst/>
              <a:ahLst/>
              <a:cxnLst/>
              <a:rect l="l" t="t" r="r" b="b"/>
              <a:pathLst>
                <a:path w="10776" h="10800" extrusionOk="0">
                  <a:moveTo>
                    <a:pt x="5358" y="1"/>
                  </a:moveTo>
                  <a:lnTo>
                    <a:pt x="4049" y="3870"/>
                  </a:lnTo>
                  <a:lnTo>
                    <a:pt x="1" y="3858"/>
                  </a:lnTo>
                  <a:lnTo>
                    <a:pt x="1" y="3858"/>
                  </a:lnTo>
                  <a:lnTo>
                    <a:pt x="2870" y="6466"/>
                  </a:lnTo>
                  <a:lnTo>
                    <a:pt x="1691" y="10205"/>
                  </a:lnTo>
                  <a:lnTo>
                    <a:pt x="5216" y="7657"/>
                  </a:lnTo>
                  <a:lnTo>
                    <a:pt x="8787" y="10800"/>
                  </a:lnTo>
                  <a:lnTo>
                    <a:pt x="7418" y="5775"/>
                  </a:lnTo>
                  <a:lnTo>
                    <a:pt x="10776" y="3716"/>
                  </a:lnTo>
                  <a:lnTo>
                    <a:pt x="6287" y="3525"/>
                  </a:lnTo>
                  <a:lnTo>
                    <a:pt x="535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7" name="Google Shape;1377;p20"/>
            <p:cNvSpPr/>
            <p:nvPr/>
          </p:nvSpPr>
          <p:spPr>
            <a:xfrm flipH="1">
              <a:off x="1477582" y="306350"/>
              <a:ext cx="363377" cy="431973"/>
            </a:xfrm>
            <a:custGeom>
              <a:avLst/>
              <a:gdLst/>
              <a:ahLst/>
              <a:cxnLst/>
              <a:rect l="l" t="t" r="r" b="b"/>
              <a:pathLst>
                <a:path w="9085" h="10800" extrusionOk="0">
                  <a:moveTo>
                    <a:pt x="3667" y="1"/>
                  </a:moveTo>
                  <a:lnTo>
                    <a:pt x="4108" y="4287"/>
                  </a:lnTo>
                  <a:lnTo>
                    <a:pt x="5061" y="7847"/>
                  </a:lnTo>
                  <a:lnTo>
                    <a:pt x="5061" y="7847"/>
                  </a:lnTo>
                  <a:lnTo>
                    <a:pt x="3001" y="6359"/>
                  </a:lnTo>
                  <a:lnTo>
                    <a:pt x="0" y="10205"/>
                  </a:lnTo>
                  <a:lnTo>
                    <a:pt x="3525" y="7657"/>
                  </a:lnTo>
                  <a:lnTo>
                    <a:pt x="7096" y="10800"/>
                  </a:lnTo>
                  <a:lnTo>
                    <a:pt x="5727" y="5775"/>
                  </a:lnTo>
                  <a:lnTo>
                    <a:pt x="9085" y="3716"/>
                  </a:lnTo>
                  <a:lnTo>
                    <a:pt x="4596" y="352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Tree>
    <p:extLst>
      <p:ext uri="{BB962C8B-B14F-4D97-AF65-F5344CB8AC3E}">
        <p14:creationId xmlns:p14="http://schemas.microsoft.com/office/powerpoint/2010/main" val="4512833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dk1"/>
        </a:solidFill>
        <a:effectLst/>
      </p:bgPr>
    </p:bg>
    <p:spTree>
      <p:nvGrpSpPr>
        <p:cNvPr id="1" name="Shape 8"/>
        <p:cNvGrpSpPr/>
        <p:nvPr/>
      </p:nvGrpSpPr>
      <p:grpSpPr>
        <a:xfrm>
          <a:off x="0" y="0"/>
          <a:ext cx="0" cy="0"/>
          <a:chOff x="0" y="0"/>
          <a:chExt cx="0" cy="0"/>
        </a:xfrm>
      </p:grpSpPr>
      <p:grpSp>
        <p:nvGrpSpPr>
          <p:cNvPr id="9" name="Google Shape;9;p2"/>
          <p:cNvGrpSpPr/>
          <p:nvPr/>
        </p:nvGrpSpPr>
        <p:grpSpPr>
          <a:xfrm>
            <a:off x="-296247" y="-73598"/>
            <a:ext cx="12788628" cy="7005201"/>
            <a:chOff x="6254350" y="945550"/>
            <a:chExt cx="1035550" cy="744400"/>
          </a:xfrm>
        </p:grpSpPr>
        <p:sp>
          <p:nvSpPr>
            <p:cNvPr id="10" name="Google Shape;10;p2"/>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 name="Google Shape;11;p2"/>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 name="Google Shape;12;p2"/>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 name="Google Shape;13;p2"/>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4" name="Google Shape;14;p2"/>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5" name="Google Shape;15;p2"/>
          <p:cNvGrpSpPr/>
          <p:nvPr/>
        </p:nvGrpSpPr>
        <p:grpSpPr>
          <a:xfrm rot="1344808">
            <a:off x="9029282" y="-331735"/>
            <a:ext cx="3515175" cy="1838073"/>
            <a:chOff x="5221775" y="1441607"/>
            <a:chExt cx="3439000" cy="1798242"/>
          </a:xfrm>
        </p:grpSpPr>
        <p:sp>
          <p:nvSpPr>
            <p:cNvPr id="16" name="Google Shape;16;p2"/>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7" name="Google Shape;17;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8" name="Google Shape;18;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 name="Google Shape;19;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 name="Google Shape;20;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 name="Google Shape;21;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 name="Google Shape;22;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 name="Google Shape;23;p2"/>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 name="Google Shape;24;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 name="Google Shape;25;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6" name="Google Shape;26;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7" name="Google Shape;27;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8" name="Google Shape;28;p2"/>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 name="Google Shape;29;p2"/>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0" name="Google Shape;30;p2"/>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1" name="Google Shape;31;p2"/>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2" name="Google Shape;32;p2"/>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 name="Google Shape;33;p2"/>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4" name="Google Shape;34;p2"/>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 name="Google Shape;35;p2"/>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 name="Google Shape;36;p2"/>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7" name="Google Shape;37;p2"/>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8" name="Google Shape;38;p2"/>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9" name="Google Shape;39;p2"/>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 name="Google Shape;40;p2"/>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1" name="Google Shape;41;p2"/>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 name="Google Shape;42;p2"/>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3" name="Google Shape;43;p2"/>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 name="Google Shape;44;p2"/>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5" name="Google Shape;45;p2"/>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46" name="Google Shape;46;p2"/>
          <p:cNvGrpSpPr/>
          <p:nvPr/>
        </p:nvGrpSpPr>
        <p:grpSpPr>
          <a:xfrm rot="1344808">
            <a:off x="-571918" y="-623835"/>
            <a:ext cx="3515175" cy="1838073"/>
            <a:chOff x="5221775" y="1441607"/>
            <a:chExt cx="3439000" cy="1798242"/>
          </a:xfrm>
        </p:grpSpPr>
        <p:sp>
          <p:nvSpPr>
            <p:cNvPr id="47" name="Google Shape;47;p2"/>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 name="Google Shape;48;p2"/>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 name="Google Shape;49;p2"/>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 name="Google Shape;50;p2"/>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 name="Google Shape;51;p2"/>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2" name="Google Shape;52;p2"/>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3" name="Google Shape;53;p2"/>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4" name="Google Shape;54;p2"/>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 name="Google Shape;55;p2"/>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 name="Google Shape;56;p2"/>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 name="Google Shape;57;p2"/>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8" name="Google Shape;58;p2"/>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59" name="Google Shape;59;p2"/>
          <p:cNvSpPr txBox="1">
            <a:spLocks noGrp="1"/>
          </p:cNvSpPr>
          <p:nvPr>
            <p:ph type="ctrTitle"/>
          </p:nvPr>
        </p:nvSpPr>
        <p:spPr>
          <a:xfrm>
            <a:off x="2889033" y="1431265"/>
            <a:ext cx="7036000" cy="318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60" name="Google Shape;60;p2"/>
          <p:cNvSpPr txBox="1">
            <a:spLocks noGrp="1"/>
          </p:cNvSpPr>
          <p:nvPr>
            <p:ph type="subTitle" idx="1"/>
          </p:nvPr>
        </p:nvSpPr>
        <p:spPr>
          <a:xfrm>
            <a:off x="2718033" y="4611965"/>
            <a:ext cx="7378000" cy="54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grpSp>
        <p:nvGrpSpPr>
          <p:cNvPr id="61" name="Google Shape;61;p2"/>
          <p:cNvGrpSpPr/>
          <p:nvPr/>
        </p:nvGrpSpPr>
        <p:grpSpPr>
          <a:xfrm rot="1002574">
            <a:off x="855265" y="4759042"/>
            <a:ext cx="2134579" cy="1762780"/>
            <a:chOff x="765257" y="3842565"/>
            <a:chExt cx="1368315" cy="1129983"/>
          </a:xfrm>
        </p:grpSpPr>
        <p:sp>
          <p:nvSpPr>
            <p:cNvPr id="62" name="Google Shape;62;p2"/>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 name="Google Shape;63;p2"/>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 name="Google Shape;64;p2"/>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 name="Google Shape;65;p2"/>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 name="Google Shape;66;p2"/>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67" name="Google Shape;67;p2"/>
          <p:cNvGrpSpPr/>
          <p:nvPr/>
        </p:nvGrpSpPr>
        <p:grpSpPr>
          <a:xfrm>
            <a:off x="10531564" y="1373201"/>
            <a:ext cx="382413" cy="386520"/>
            <a:chOff x="2533050" y="170800"/>
            <a:chExt cx="453814" cy="458687"/>
          </a:xfrm>
        </p:grpSpPr>
        <p:sp>
          <p:nvSpPr>
            <p:cNvPr id="68" name="Google Shape;68;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9" name="Google Shape;69;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0" name="Google Shape;70;p2"/>
          <p:cNvGrpSpPr/>
          <p:nvPr/>
        </p:nvGrpSpPr>
        <p:grpSpPr>
          <a:xfrm flipH="1">
            <a:off x="2227491" y="-302206"/>
            <a:ext cx="830419" cy="839275"/>
            <a:chOff x="2533050" y="170800"/>
            <a:chExt cx="453814" cy="458687"/>
          </a:xfrm>
        </p:grpSpPr>
        <p:sp>
          <p:nvSpPr>
            <p:cNvPr id="71" name="Google Shape;71;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 name="Google Shape;72;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3" name="Google Shape;73;p2"/>
          <p:cNvGrpSpPr/>
          <p:nvPr/>
        </p:nvGrpSpPr>
        <p:grpSpPr>
          <a:xfrm flipH="1">
            <a:off x="481800" y="4779767"/>
            <a:ext cx="605085" cy="611583"/>
            <a:chOff x="2533050" y="170800"/>
            <a:chExt cx="453814" cy="458687"/>
          </a:xfrm>
        </p:grpSpPr>
        <p:sp>
          <p:nvSpPr>
            <p:cNvPr id="74" name="Google Shape;74;p2"/>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5" name="Google Shape;75;p2"/>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6" name="Google Shape;76;p2"/>
          <p:cNvGrpSpPr/>
          <p:nvPr/>
        </p:nvGrpSpPr>
        <p:grpSpPr>
          <a:xfrm rot="504986">
            <a:off x="4995829" y="5377487"/>
            <a:ext cx="2822415" cy="3100019"/>
            <a:chOff x="5966100" y="1787600"/>
            <a:chExt cx="948075" cy="1041325"/>
          </a:xfrm>
        </p:grpSpPr>
        <p:sp>
          <p:nvSpPr>
            <p:cNvPr id="77" name="Google Shape;77;p2"/>
            <p:cNvSpPr/>
            <p:nvPr/>
          </p:nvSpPr>
          <p:spPr>
            <a:xfrm>
              <a:off x="5966100" y="1920425"/>
              <a:ext cx="948075" cy="908500"/>
            </a:xfrm>
            <a:custGeom>
              <a:avLst/>
              <a:gdLst/>
              <a:ahLst/>
              <a:cxnLst/>
              <a:rect l="l" t="t" r="r" b="b"/>
              <a:pathLst>
                <a:path w="37923" h="36340" extrusionOk="0">
                  <a:moveTo>
                    <a:pt x="19287" y="1"/>
                  </a:moveTo>
                  <a:cubicBezTo>
                    <a:pt x="18326" y="1"/>
                    <a:pt x="17363" y="72"/>
                    <a:pt x="16408" y="215"/>
                  </a:cubicBezTo>
                  <a:cubicBezTo>
                    <a:pt x="11169" y="989"/>
                    <a:pt x="6442" y="4097"/>
                    <a:pt x="3573" y="8538"/>
                  </a:cubicBezTo>
                  <a:cubicBezTo>
                    <a:pt x="656" y="13062"/>
                    <a:pt x="1" y="18789"/>
                    <a:pt x="1692" y="23873"/>
                  </a:cubicBezTo>
                  <a:cubicBezTo>
                    <a:pt x="3335" y="28802"/>
                    <a:pt x="7204" y="32874"/>
                    <a:pt x="11979" y="34874"/>
                  </a:cubicBezTo>
                  <a:cubicBezTo>
                    <a:pt x="14317" y="35853"/>
                    <a:pt x="16815" y="36340"/>
                    <a:pt x="19311" y="36340"/>
                  </a:cubicBezTo>
                  <a:cubicBezTo>
                    <a:pt x="22218" y="36340"/>
                    <a:pt x="25121" y="35681"/>
                    <a:pt x="27766" y="34374"/>
                  </a:cubicBezTo>
                  <a:cubicBezTo>
                    <a:pt x="33898" y="31350"/>
                    <a:pt x="37887" y="24992"/>
                    <a:pt x="37922" y="18170"/>
                  </a:cubicBezTo>
                  <a:cubicBezTo>
                    <a:pt x="37899" y="12836"/>
                    <a:pt x="35494" y="7787"/>
                    <a:pt x="31422" y="4347"/>
                  </a:cubicBezTo>
                  <a:cubicBezTo>
                    <a:pt x="28022" y="1484"/>
                    <a:pt x="23677" y="1"/>
                    <a:pt x="19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 name="Google Shape;78;p2"/>
            <p:cNvSpPr/>
            <p:nvPr/>
          </p:nvSpPr>
          <p:spPr>
            <a:xfrm>
              <a:off x="6111675" y="2149725"/>
              <a:ext cx="91400" cy="37675"/>
            </a:xfrm>
            <a:custGeom>
              <a:avLst/>
              <a:gdLst/>
              <a:ahLst/>
              <a:cxnLst/>
              <a:rect l="l" t="t" r="r" b="b"/>
              <a:pathLst>
                <a:path w="3656" h="1507" extrusionOk="0">
                  <a:moveTo>
                    <a:pt x="2475" y="1"/>
                  </a:moveTo>
                  <a:cubicBezTo>
                    <a:pt x="1967" y="1"/>
                    <a:pt x="1227" y="211"/>
                    <a:pt x="869" y="354"/>
                  </a:cubicBezTo>
                  <a:cubicBezTo>
                    <a:pt x="155" y="663"/>
                    <a:pt x="0" y="1354"/>
                    <a:pt x="869" y="1485"/>
                  </a:cubicBezTo>
                  <a:cubicBezTo>
                    <a:pt x="969" y="1500"/>
                    <a:pt x="1070" y="1507"/>
                    <a:pt x="1172" y="1507"/>
                  </a:cubicBezTo>
                  <a:cubicBezTo>
                    <a:pt x="1721" y="1507"/>
                    <a:pt x="2299" y="1305"/>
                    <a:pt x="2750" y="1044"/>
                  </a:cubicBezTo>
                  <a:cubicBezTo>
                    <a:pt x="3191" y="830"/>
                    <a:pt x="3655" y="163"/>
                    <a:pt x="2846" y="104"/>
                  </a:cubicBezTo>
                  <a:lnTo>
                    <a:pt x="2881" y="80"/>
                  </a:lnTo>
                  <a:cubicBezTo>
                    <a:pt x="2787" y="24"/>
                    <a:pt x="2644" y="1"/>
                    <a:pt x="24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 name="Google Shape;79;p2"/>
            <p:cNvSpPr/>
            <p:nvPr/>
          </p:nvSpPr>
          <p:spPr>
            <a:xfrm flipH="1">
              <a:off x="6426424" y="2151335"/>
              <a:ext cx="109575" cy="39325"/>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0" name="Google Shape;80;p2"/>
            <p:cNvSpPr/>
            <p:nvPr/>
          </p:nvSpPr>
          <p:spPr>
            <a:xfrm>
              <a:off x="6216750" y="2032525"/>
              <a:ext cx="96750" cy="41550"/>
            </a:xfrm>
            <a:custGeom>
              <a:avLst/>
              <a:gdLst/>
              <a:ahLst/>
              <a:cxnLst/>
              <a:rect l="l" t="t" r="r" b="b"/>
              <a:pathLst>
                <a:path w="3870" h="1662" extrusionOk="0">
                  <a:moveTo>
                    <a:pt x="2915" y="0"/>
                  </a:moveTo>
                  <a:cubicBezTo>
                    <a:pt x="2081" y="0"/>
                    <a:pt x="151" y="906"/>
                    <a:pt x="0" y="1565"/>
                  </a:cubicBezTo>
                  <a:cubicBezTo>
                    <a:pt x="177" y="1633"/>
                    <a:pt x="358" y="1661"/>
                    <a:pt x="542" y="1661"/>
                  </a:cubicBezTo>
                  <a:cubicBezTo>
                    <a:pt x="1039" y="1661"/>
                    <a:pt x="1548" y="1452"/>
                    <a:pt x="2000" y="1244"/>
                  </a:cubicBezTo>
                  <a:cubicBezTo>
                    <a:pt x="2238" y="1125"/>
                    <a:pt x="3870" y="184"/>
                    <a:pt x="2977" y="65"/>
                  </a:cubicBezTo>
                  <a:lnTo>
                    <a:pt x="3131" y="29"/>
                  </a:lnTo>
                  <a:cubicBezTo>
                    <a:pt x="3072" y="10"/>
                    <a:pt x="2999" y="0"/>
                    <a:pt x="29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 name="Google Shape;81;p2"/>
            <p:cNvSpPr/>
            <p:nvPr/>
          </p:nvSpPr>
          <p:spPr>
            <a:xfrm>
              <a:off x="6156325" y="1805800"/>
              <a:ext cx="202125" cy="122800"/>
            </a:xfrm>
            <a:custGeom>
              <a:avLst/>
              <a:gdLst/>
              <a:ahLst/>
              <a:cxnLst/>
              <a:rect l="l" t="t" r="r" b="b"/>
              <a:pathLst>
                <a:path w="8085" h="4912" extrusionOk="0">
                  <a:moveTo>
                    <a:pt x="2313" y="0"/>
                  </a:moveTo>
                  <a:cubicBezTo>
                    <a:pt x="1542" y="0"/>
                    <a:pt x="771" y="291"/>
                    <a:pt x="1" y="1263"/>
                  </a:cubicBezTo>
                  <a:lnTo>
                    <a:pt x="1" y="1263"/>
                  </a:lnTo>
                  <a:cubicBezTo>
                    <a:pt x="1" y="1263"/>
                    <a:pt x="0" y="1263"/>
                    <a:pt x="0" y="1263"/>
                  </a:cubicBezTo>
                  <a:cubicBezTo>
                    <a:pt x="0" y="1263"/>
                    <a:pt x="0" y="1263"/>
                    <a:pt x="0" y="1264"/>
                  </a:cubicBezTo>
                  <a:cubicBezTo>
                    <a:pt x="0" y="1264"/>
                    <a:pt x="1" y="1263"/>
                    <a:pt x="1" y="1263"/>
                  </a:cubicBezTo>
                  <a:lnTo>
                    <a:pt x="1" y="1263"/>
                  </a:lnTo>
                  <a:cubicBezTo>
                    <a:pt x="27" y="1299"/>
                    <a:pt x="799" y="4330"/>
                    <a:pt x="845" y="4681"/>
                  </a:cubicBezTo>
                  <a:cubicBezTo>
                    <a:pt x="1193" y="4301"/>
                    <a:pt x="1636" y="4167"/>
                    <a:pt x="2135" y="4167"/>
                  </a:cubicBezTo>
                  <a:cubicBezTo>
                    <a:pt x="3313" y="4167"/>
                    <a:pt x="4803" y="4912"/>
                    <a:pt x="6098" y="4912"/>
                  </a:cubicBezTo>
                  <a:cubicBezTo>
                    <a:pt x="6863" y="4912"/>
                    <a:pt x="7561" y="4652"/>
                    <a:pt x="8084" y="3824"/>
                  </a:cubicBezTo>
                  <a:lnTo>
                    <a:pt x="7477" y="2"/>
                  </a:lnTo>
                  <a:cubicBezTo>
                    <a:pt x="6905" y="484"/>
                    <a:pt x="6332" y="645"/>
                    <a:pt x="5758" y="645"/>
                  </a:cubicBezTo>
                  <a:cubicBezTo>
                    <a:pt x="4610" y="645"/>
                    <a:pt x="3461" y="0"/>
                    <a:pt x="23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2" name="Google Shape;82;p2"/>
            <p:cNvSpPr/>
            <p:nvPr/>
          </p:nvSpPr>
          <p:spPr>
            <a:xfrm>
              <a:off x="6343550" y="1791850"/>
              <a:ext cx="54200" cy="292625"/>
            </a:xfrm>
            <a:custGeom>
              <a:avLst/>
              <a:gdLst/>
              <a:ahLst/>
              <a:cxnLst/>
              <a:rect l="l" t="t" r="r" b="b"/>
              <a:pathLst>
                <a:path w="2168" h="11705" extrusionOk="0">
                  <a:moveTo>
                    <a:pt x="536" y="0"/>
                  </a:moveTo>
                  <a:lnTo>
                    <a:pt x="0" y="72"/>
                  </a:lnTo>
                  <a:cubicBezTo>
                    <a:pt x="226" y="1822"/>
                    <a:pt x="1607" y="11609"/>
                    <a:pt x="1619" y="11704"/>
                  </a:cubicBezTo>
                  <a:lnTo>
                    <a:pt x="2167" y="11633"/>
                  </a:lnTo>
                  <a:cubicBezTo>
                    <a:pt x="2155" y="11526"/>
                    <a:pt x="774" y="1751"/>
                    <a:pt x="536" y="0"/>
                  </a:cubicBezTo>
                  <a:close/>
                </a:path>
              </a:pathLst>
            </a:custGeom>
            <a:solidFill>
              <a:srgbClr val="DDAF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3" name="Google Shape;83;p2"/>
            <p:cNvSpPr/>
            <p:nvPr/>
          </p:nvSpPr>
          <p:spPr>
            <a:xfrm>
              <a:off x="6338775" y="1787600"/>
              <a:ext cx="63725" cy="301425"/>
            </a:xfrm>
            <a:custGeom>
              <a:avLst/>
              <a:gdLst/>
              <a:ahLst/>
              <a:cxnLst/>
              <a:rect l="l" t="t" r="r" b="b"/>
              <a:pathLst>
                <a:path w="2549" h="12057" extrusionOk="0">
                  <a:moveTo>
                    <a:pt x="581" y="375"/>
                  </a:moveTo>
                  <a:cubicBezTo>
                    <a:pt x="1090" y="4135"/>
                    <a:pt x="1631" y="7885"/>
                    <a:pt x="2151" y="11645"/>
                  </a:cubicBezTo>
                  <a:lnTo>
                    <a:pt x="2151" y="11645"/>
                  </a:lnTo>
                  <a:cubicBezTo>
                    <a:pt x="2090" y="11654"/>
                    <a:pt x="2028" y="11662"/>
                    <a:pt x="1967" y="11672"/>
                  </a:cubicBezTo>
                  <a:lnTo>
                    <a:pt x="1967" y="11672"/>
                  </a:lnTo>
                  <a:cubicBezTo>
                    <a:pt x="1436" y="7922"/>
                    <a:pt x="895" y="4162"/>
                    <a:pt x="386" y="401"/>
                  </a:cubicBezTo>
                  <a:lnTo>
                    <a:pt x="386" y="401"/>
                  </a:lnTo>
                  <a:cubicBezTo>
                    <a:pt x="450" y="392"/>
                    <a:pt x="515" y="384"/>
                    <a:pt x="581" y="375"/>
                  </a:cubicBezTo>
                  <a:close/>
                  <a:moveTo>
                    <a:pt x="724" y="1"/>
                  </a:moveTo>
                  <a:cubicBezTo>
                    <a:pt x="709" y="1"/>
                    <a:pt x="694" y="2"/>
                    <a:pt x="679" y="4"/>
                  </a:cubicBezTo>
                  <a:cubicBezTo>
                    <a:pt x="501" y="27"/>
                    <a:pt x="322" y="51"/>
                    <a:pt x="132" y="75"/>
                  </a:cubicBezTo>
                  <a:cubicBezTo>
                    <a:pt x="24" y="87"/>
                    <a:pt x="1" y="206"/>
                    <a:pt x="13" y="301"/>
                  </a:cubicBezTo>
                  <a:cubicBezTo>
                    <a:pt x="536" y="4171"/>
                    <a:pt x="1084" y="8052"/>
                    <a:pt x="1632" y="11922"/>
                  </a:cubicBezTo>
                  <a:cubicBezTo>
                    <a:pt x="1646" y="12016"/>
                    <a:pt x="1711" y="12056"/>
                    <a:pt x="1781" y="12056"/>
                  </a:cubicBezTo>
                  <a:cubicBezTo>
                    <a:pt x="1790" y="12056"/>
                    <a:pt x="1799" y="12056"/>
                    <a:pt x="1808" y="12054"/>
                  </a:cubicBezTo>
                  <a:lnTo>
                    <a:pt x="1808" y="12054"/>
                  </a:lnTo>
                  <a:cubicBezTo>
                    <a:pt x="1814" y="12055"/>
                    <a:pt x="1820" y="12055"/>
                    <a:pt x="1827" y="12055"/>
                  </a:cubicBezTo>
                  <a:cubicBezTo>
                    <a:pt x="1837" y="12055"/>
                    <a:pt x="1847" y="12054"/>
                    <a:pt x="1858" y="12053"/>
                  </a:cubicBezTo>
                  <a:cubicBezTo>
                    <a:pt x="2048" y="12029"/>
                    <a:pt x="2227" y="12005"/>
                    <a:pt x="2406" y="11981"/>
                  </a:cubicBezTo>
                  <a:cubicBezTo>
                    <a:pt x="2513" y="11957"/>
                    <a:pt x="2549" y="11838"/>
                    <a:pt x="2537" y="11755"/>
                  </a:cubicBezTo>
                  <a:cubicBezTo>
                    <a:pt x="1989" y="7874"/>
                    <a:pt x="1429" y="4004"/>
                    <a:pt x="905" y="123"/>
                  </a:cubicBezTo>
                  <a:cubicBezTo>
                    <a:pt x="895" y="32"/>
                    <a:pt x="808" y="1"/>
                    <a:pt x="724"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 name="Google Shape;84;p2"/>
            <p:cNvSpPr/>
            <p:nvPr/>
          </p:nvSpPr>
          <p:spPr>
            <a:xfrm>
              <a:off x="6430425" y="19780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 name="Google Shape;85;p2"/>
            <p:cNvSpPr/>
            <p:nvPr/>
          </p:nvSpPr>
          <p:spPr>
            <a:xfrm>
              <a:off x="6575712" y="2028547"/>
              <a:ext cx="115788" cy="41551"/>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 name="Google Shape;86;p2"/>
            <p:cNvSpPr/>
            <p:nvPr/>
          </p:nvSpPr>
          <p:spPr>
            <a:xfrm>
              <a:off x="6580274" y="211323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7" name="Google Shape;87;p2"/>
            <p:cNvSpPr/>
            <p:nvPr/>
          </p:nvSpPr>
          <p:spPr>
            <a:xfrm>
              <a:off x="62780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88" name="Google Shape;88;p2"/>
          <p:cNvGrpSpPr/>
          <p:nvPr/>
        </p:nvGrpSpPr>
        <p:grpSpPr>
          <a:xfrm>
            <a:off x="956300" y="911991"/>
            <a:ext cx="1696915" cy="1269501"/>
            <a:chOff x="717225" y="691049"/>
            <a:chExt cx="1272686" cy="952126"/>
          </a:xfrm>
        </p:grpSpPr>
        <p:grpSp>
          <p:nvGrpSpPr>
            <p:cNvPr id="89" name="Google Shape;89;p2"/>
            <p:cNvGrpSpPr/>
            <p:nvPr/>
          </p:nvGrpSpPr>
          <p:grpSpPr>
            <a:xfrm>
              <a:off x="717225" y="691049"/>
              <a:ext cx="1272686" cy="952126"/>
              <a:chOff x="565850" y="666740"/>
              <a:chExt cx="1767128" cy="1322031"/>
            </a:xfrm>
          </p:grpSpPr>
          <p:sp>
            <p:nvSpPr>
              <p:cNvPr id="90" name="Google Shape;90;p2"/>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 name="Google Shape;91;p2"/>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 name="Google Shape;92;p2"/>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 name="Google Shape;93;p2"/>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 name="Google Shape;94;p2"/>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 name="Google Shape;95;p2"/>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 name="Google Shape;96;p2"/>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97" name="Google Shape;97;p2"/>
            <p:cNvSpPr/>
            <p:nvPr/>
          </p:nvSpPr>
          <p:spPr>
            <a:xfrm>
              <a:off x="1903214" y="764370"/>
              <a:ext cx="36900" cy="19650"/>
            </a:xfrm>
            <a:custGeom>
              <a:avLst/>
              <a:gdLst/>
              <a:ahLst/>
              <a:cxnLst/>
              <a:rect l="l" t="t" r="r" b="b"/>
              <a:pathLst>
                <a:path w="1476" h="786" extrusionOk="0">
                  <a:moveTo>
                    <a:pt x="0" y="24"/>
                  </a:moveTo>
                  <a:lnTo>
                    <a:pt x="833" y="786"/>
                  </a:lnTo>
                  <a:lnTo>
                    <a:pt x="1476" y="0"/>
                  </a:lnTo>
                  <a:close/>
                </a:path>
              </a:pathLst>
            </a:custGeom>
            <a:solidFill>
              <a:schemeClr val="accent4"/>
            </a:solidFill>
            <a:ln>
              <a:noFill/>
            </a:ln>
          </p:spPr>
        </p:sp>
      </p:grpSp>
    </p:spTree>
    <p:extLst>
      <p:ext uri="{BB962C8B-B14F-4D97-AF65-F5344CB8AC3E}">
        <p14:creationId xmlns:p14="http://schemas.microsoft.com/office/powerpoint/2010/main" val="4537772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98"/>
        <p:cNvGrpSpPr/>
        <p:nvPr/>
      </p:nvGrpSpPr>
      <p:grpSpPr>
        <a:xfrm>
          <a:off x="0" y="0"/>
          <a:ext cx="0" cy="0"/>
          <a:chOff x="0" y="0"/>
          <a:chExt cx="0" cy="0"/>
        </a:xfrm>
      </p:grpSpPr>
      <p:grpSp>
        <p:nvGrpSpPr>
          <p:cNvPr id="99" name="Google Shape;99;p3"/>
          <p:cNvGrpSpPr/>
          <p:nvPr/>
        </p:nvGrpSpPr>
        <p:grpSpPr>
          <a:xfrm rot="1344808">
            <a:off x="-680318" y="4799065"/>
            <a:ext cx="3515175" cy="1838073"/>
            <a:chOff x="5221775" y="1441607"/>
            <a:chExt cx="3439000" cy="1798242"/>
          </a:xfrm>
        </p:grpSpPr>
        <p:sp>
          <p:nvSpPr>
            <p:cNvPr id="100" name="Google Shape;100;p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 name="Google Shape;101;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 name="Google Shape;102;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 name="Google Shape;103;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4" name="Google Shape;104;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5" name="Google Shape;105;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 name="Google Shape;106;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 name="Google Shape;107;p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 name="Google Shape;108;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9" name="Google Shape;109;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 name="Google Shape;110;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 name="Google Shape;111;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12" name="Google Shape;112;p3"/>
          <p:cNvGrpSpPr/>
          <p:nvPr/>
        </p:nvGrpSpPr>
        <p:grpSpPr>
          <a:xfrm flipH="1">
            <a:off x="-291198" y="-73598"/>
            <a:ext cx="12788628" cy="7005201"/>
            <a:chOff x="6254350" y="945550"/>
            <a:chExt cx="1035550" cy="744400"/>
          </a:xfrm>
        </p:grpSpPr>
        <p:sp>
          <p:nvSpPr>
            <p:cNvPr id="113" name="Google Shape;113;p3"/>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 name="Google Shape;114;p3"/>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5" name="Google Shape;115;p3"/>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6" name="Google Shape;116;p3"/>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7" name="Google Shape;117;p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 name="Google Shape;118;p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9" name="Google Shape;119;p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0" name="Google Shape;120;p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1" name="Google Shape;121;p3"/>
          <p:cNvGrpSpPr/>
          <p:nvPr/>
        </p:nvGrpSpPr>
        <p:grpSpPr>
          <a:xfrm rot="1344808">
            <a:off x="5356698" y="-776235"/>
            <a:ext cx="3515175" cy="1838073"/>
            <a:chOff x="5221775" y="1441607"/>
            <a:chExt cx="3439000" cy="1798242"/>
          </a:xfrm>
        </p:grpSpPr>
        <p:sp>
          <p:nvSpPr>
            <p:cNvPr id="122" name="Google Shape;122;p3"/>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 name="Google Shape;123;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 name="Google Shape;124;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 name="Google Shape;125;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 name="Google Shape;126;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 name="Google Shape;127;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 name="Google Shape;128;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 name="Google Shape;129;p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 name="Google Shape;130;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 name="Google Shape;131;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 name="Google Shape;132;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3" name="Google Shape;133;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4" name="Google Shape;134;p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 name="Google Shape;135;p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6" name="Google Shape;136;p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7" name="Google Shape;137;p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8" name="Google Shape;138;p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9" name="Google Shape;139;p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0" name="Google Shape;140;p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1" name="Google Shape;141;p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2" name="Google Shape;142;p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3" name="Google Shape;143;p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4" name="Google Shape;144;p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5" name="Google Shape;145;p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46" name="Google Shape;146;p3"/>
          <p:cNvGrpSpPr/>
          <p:nvPr/>
        </p:nvGrpSpPr>
        <p:grpSpPr>
          <a:xfrm>
            <a:off x="959978" y="1019029"/>
            <a:ext cx="10286305" cy="5128209"/>
            <a:chOff x="658600" y="752550"/>
            <a:chExt cx="7826650" cy="3638404"/>
          </a:xfrm>
        </p:grpSpPr>
        <p:sp>
          <p:nvSpPr>
            <p:cNvPr id="147" name="Google Shape;147;p3"/>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48" name="Google Shape;148;p3"/>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49" name="Google Shape;149;p3"/>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50" name="Google Shape;150;p3"/>
          <p:cNvSpPr txBox="1">
            <a:spLocks noGrp="1"/>
          </p:cNvSpPr>
          <p:nvPr>
            <p:ph type="title"/>
          </p:nvPr>
        </p:nvSpPr>
        <p:spPr>
          <a:xfrm>
            <a:off x="1993900" y="2917933"/>
            <a:ext cx="8931600" cy="133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Tree>
    <p:extLst>
      <p:ext uri="{BB962C8B-B14F-4D97-AF65-F5344CB8AC3E}">
        <p14:creationId xmlns:p14="http://schemas.microsoft.com/office/powerpoint/2010/main" val="1012055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98"/>
        <p:cNvGrpSpPr/>
        <p:nvPr/>
      </p:nvGrpSpPr>
      <p:grpSpPr>
        <a:xfrm>
          <a:off x="0" y="0"/>
          <a:ext cx="0" cy="0"/>
          <a:chOff x="0" y="0"/>
          <a:chExt cx="0" cy="0"/>
        </a:xfrm>
      </p:grpSpPr>
      <p:grpSp>
        <p:nvGrpSpPr>
          <p:cNvPr id="99" name="Google Shape;99;p3"/>
          <p:cNvGrpSpPr/>
          <p:nvPr/>
        </p:nvGrpSpPr>
        <p:grpSpPr>
          <a:xfrm rot="1344808">
            <a:off x="-680318" y="4799065"/>
            <a:ext cx="3515175" cy="1838073"/>
            <a:chOff x="5221775" y="1441607"/>
            <a:chExt cx="3439000" cy="1798242"/>
          </a:xfrm>
        </p:grpSpPr>
        <p:sp>
          <p:nvSpPr>
            <p:cNvPr id="100" name="Google Shape;100;p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1" name="Google Shape;101;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2" name="Google Shape;102;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3" name="Google Shape;103;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4" name="Google Shape;104;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5" name="Google Shape;105;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6" name="Google Shape;106;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7" name="Google Shape;107;p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8" name="Google Shape;108;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09" name="Google Shape;109;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0" name="Google Shape;110;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1" name="Google Shape;111;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12" name="Google Shape;112;p3"/>
          <p:cNvGrpSpPr/>
          <p:nvPr/>
        </p:nvGrpSpPr>
        <p:grpSpPr>
          <a:xfrm flipH="1">
            <a:off x="-291198" y="-73598"/>
            <a:ext cx="12788628" cy="7005201"/>
            <a:chOff x="6254350" y="945550"/>
            <a:chExt cx="1035550" cy="744400"/>
          </a:xfrm>
        </p:grpSpPr>
        <p:sp>
          <p:nvSpPr>
            <p:cNvPr id="113" name="Google Shape;113;p3"/>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4" name="Google Shape;114;p3"/>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5" name="Google Shape;115;p3"/>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16" name="Google Shape;116;p3"/>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17" name="Google Shape;117;p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8" name="Google Shape;118;p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9" name="Google Shape;119;p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0" name="Google Shape;120;p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21" name="Google Shape;121;p3"/>
          <p:cNvGrpSpPr/>
          <p:nvPr/>
        </p:nvGrpSpPr>
        <p:grpSpPr>
          <a:xfrm rot="1344808">
            <a:off x="5356698" y="-776235"/>
            <a:ext cx="3515175" cy="1838073"/>
            <a:chOff x="5221775" y="1441607"/>
            <a:chExt cx="3439000" cy="1798242"/>
          </a:xfrm>
        </p:grpSpPr>
        <p:sp>
          <p:nvSpPr>
            <p:cNvPr id="122" name="Google Shape;122;p3"/>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3" name="Google Shape;123;p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4" name="Google Shape;124;p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5" name="Google Shape;125;p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6" name="Google Shape;126;p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7" name="Google Shape;127;p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8" name="Google Shape;128;p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29" name="Google Shape;129;p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0" name="Google Shape;130;p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1" name="Google Shape;131;p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2" name="Google Shape;132;p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33" name="Google Shape;133;p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34" name="Google Shape;134;p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5" name="Google Shape;135;p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6" name="Google Shape;136;p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7" name="Google Shape;137;p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8" name="Google Shape;138;p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9" name="Google Shape;139;p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0" name="Google Shape;140;p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1" name="Google Shape;141;p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2" name="Google Shape;142;p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3" name="Google Shape;143;p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4" name="Google Shape;144;p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5" name="Google Shape;145;p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46" name="Google Shape;146;p3"/>
          <p:cNvGrpSpPr/>
          <p:nvPr/>
        </p:nvGrpSpPr>
        <p:grpSpPr>
          <a:xfrm>
            <a:off x="959978" y="1019029"/>
            <a:ext cx="10286305" cy="5128209"/>
            <a:chOff x="658600" y="752550"/>
            <a:chExt cx="7826650" cy="3638404"/>
          </a:xfrm>
        </p:grpSpPr>
        <p:sp>
          <p:nvSpPr>
            <p:cNvPr id="147" name="Google Shape;147;p3"/>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 name="Google Shape;148;p3"/>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 name="Google Shape;149;p3"/>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50" name="Google Shape;150;p3"/>
          <p:cNvSpPr txBox="1">
            <a:spLocks noGrp="1"/>
          </p:cNvSpPr>
          <p:nvPr>
            <p:ph type="title"/>
          </p:nvPr>
        </p:nvSpPr>
        <p:spPr>
          <a:xfrm>
            <a:off x="1993900" y="2917933"/>
            <a:ext cx="8931600" cy="1330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Tree>
    <p:extLst>
      <p:ext uri="{BB962C8B-B14F-4D97-AF65-F5344CB8AC3E}">
        <p14:creationId xmlns:p14="http://schemas.microsoft.com/office/powerpoint/2010/main" val="3794806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1"/>
        <p:cNvGrpSpPr/>
        <p:nvPr/>
      </p:nvGrpSpPr>
      <p:grpSpPr>
        <a:xfrm>
          <a:off x="0" y="0"/>
          <a:ext cx="0" cy="0"/>
          <a:chOff x="0" y="0"/>
          <a:chExt cx="0" cy="0"/>
        </a:xfrm>
      </p:grpSpPr>
      <p:grpSp>
        <p:nvGrpSpPr>
          <p:cNvPr id="152" name="Google Shape;152;p4"/>
          <p:cNvGrpSpPr/>
          <p:nvPr/>
        </p:nvGrpSpPr>
        <p:grpSpPr>
          <a:xfrm rot="1344808">
            <a:off x="-571918" y="-623835"/>
            <a:ext cx="3515175" cy="1838073"/>
            <a:chOff x="5221775" y="1441607"/>
            <a:chExt cx="3439000" cy="1798242"/>
          </a:xfrm>
        </p:grpSpPr>
        <p:sp>
          <p:nvSpPr>
            <p:cNvPr id="153" name="Google Shape;153;p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54" name="Google Shape;154;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55" name="Google Shape;155;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56" name="Google Shape;156;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57" name="Google Shape;157;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58" name="Google Shape;158;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59" name="Google Shape;159;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0" name="Google Shape;160;p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1" name="Google Shape;161;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2" name="Google Shape;162;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3" name="Google Shape;163;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4" name="Google Shape;164;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65" name="Google Shape;165;p4"/>
          <p:cNvGrpSpPr/>
          <p:nvPr/>
        </p:nvGrpSpPr>
        <p:grpSpPr>
          <a:xfrm>
            <a:off x="-296247" y="-73598"/>
            <a:ext cx="12788628" cy="7005201"/>
            <a:chOff x="6254350" y="945550"/>
            <a:chExt cx="1035550" cy="744400"/>
          </a:xfrm>
        </p:grpSpPr>
        <p:sp>
          <p:nvSpPr>
            <p:cNvPr id="166" name="Google Shape;166;p4"/>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7" name="Google Shape;167;p4"/>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8" name="Google Shape;168;p4"/>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69" name="Google Shape;169;p4"/>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70" name="Google Shape;170;p4"/>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1" name="Google Shape;171;p4"/>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2" name="Google Shape;172;p4"/>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3" name="Google Shape;173;p4"/>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4" name="Google Shape;174;p4"/>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5" name="Google Shape;175;p4"/>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6" name="Google Shape;176;p4"/>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7" name="Google Shape;177;p4"/>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8" name="Google Shape;178;p4"/>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9" name="Google Shape;179;p4"/>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0" name="Google Shape;180;p4"/>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1" name="Google Shape;181;p4"/>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2" name="Google Shape;182;p4"/>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3" name="Google Shape;183;p4"/>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4" name="Google Shape;184;p4"/>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85" name="Google Shape;185;p4"/>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86" name="Google Shape;186;p4"/>
          <p:cNvGrpSpPr/>
          <p:nvPr/>
        </p:nvGrpSpPr>
        <p:grpSpPr>
          <a:xfrm>
            <a:off x="959978" y="1019029"/>
            <a:ext cx="10286305" cy="5128209"/>
            <a:chOff x="658600" y="752550"/>
            <a:chExt cx="7826650" cy="3638404"/>
          </a:xfrm>
        </p:grpSpPr>
        <p:sp>
          <p:nvSpPr>
            <p:cNvPr id="187" name="Google Shape;187;p4"/>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88" name="Google Shape;188;p4"/>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89" name="Google Shape;189;p4"/>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90" name="Google Shape;190;p4"/>
          <p:cNvGrpSpPr/>
          <p:nvPr/>
        </p:nvGrpSpPr>
        <p:grpSpPr>
          <a:xfrm rot="1344808">
            <a:off x="9029282" y="-331735"/>
            <a:ext cx="3515175" cy="1838073"/>
            <a:chOff x="5221775" y="1441607"/>
            <a:chExt cx="3439000" cy="1798242"/>
          </a:xfrm>
        </p:grpSpPr>
        <p:sp>
          <p:nvSpPr>
            <p:cNvPr id="191" name="Google Shape;191;p4"/>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2" name="Google Shape;192;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3" name="Google Shape;193;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4" name="Google Shape;194;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5" name="Google Shape;195;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6" name="Google Shape;196;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7" name="Google Shape;197;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8" name="Google Shape;198;p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99" name="Google Shape;199;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0" name="Google Shape;200;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1" name="Google Shape;201;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2" name="Google Shape;202;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03" name="Google Shape;203;p4"/>
          <p:cNvSpPr txBox="1">
            <a:spLocks noGrp="1"/>
          </p:cNvSpPr>
          <p:nvPr>
            <p:ph type="body" idx="1"/>
          </p:nvPr>
        </p:nvSpPr>
        <p:spPr>
          <a:xfrm>
            <a:off x="1470400" y="2031400"/>
            <a:ext cx="9762400" cy="3867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04" name="Google Shape;204;p4"/>
          <p:cNvSpPr txBox="1">
            <a:spLocks noGrp="1"/>
          </p:cNvSpPr>
          <p:nvPr>
            <p:ph type="title"/>
          </p:nvPr>
        </p:nvSpPr>
        <p:spPr>
          <a:xfrm>
            <a:off x="1587500" y="1208567"/>
            <a:ext cx="9486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199628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5"/>
        <p:cNvGrpSpPr/>
        <p:nvPr/>
      </p:nvGrpSpPr>
      <p:grpSpPr>
        <a:xfrm>
          <a:off x="0" y="0"/>
          <a:ext cx="0" cy="0"/>
          <a:chOff x="0" y="0"/>
          <a:chExt cx="0" cy="0"/>
        </a:xfrm>
      </p:grpSpPr>
      <p:grpSp>
        <p:nvGrpSpPr>
          <p:cNvPr id="206" name="Google Shape;206;p5"/>
          <p:cNvGrpSpPr/>
          <p:nvPr/>
        </p:nvGrpSpPr>
        <p:grpSpPr>
          <a:xfrm rot="1344808">
            <a:off x="3987382" y="-623835"/>
            <a:ext cx="3515175" cy="1838073"/>
            <a:chOff x="5221775" y="1441607"/>
            <a:chExt cx="3439000" cy="1798242"/>
          </a:xfrm>
        </p:grpSpPr>
        <p:sp>
          <p:nvSpPr>
            <p:cNvPr id="207" name="Google Shape;207;p5"/>
            <p:cNvSpPr/>
            <p:nvPr/>
          </p:nvSpPr>
          <p:spPr>
            <a:xfrm>
              <a:off x="7941467" y="1469623"/>
              <a:ext cx="161180"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8" name="Google Shape;208;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9" name="Google Shape;209;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0" name="Google Shape;210;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1" name="Google Shape;211;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2" name="Google Shape;212;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3" name="Google Shape;213;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4" name="Google Shape;214;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5" name="Google Shape;215;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6" name="Google Shape;216;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7" name="Google Shape;217;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8" name="Google Shape;218;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19" name="Google Shape;219;p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20" name="Google Shape;220;p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221" name="Google Shape;221;p5"/>
          <p:cNvGrpSpPr/>
          <p:nvPr/>
        </p:nvGrpSpPr>
        <p:grpSpPr>
          <a:xfrm rot="1344808">
            <a:off x="10692982" y="3396698"/>
            <a:ext cx="3515175" cy="1838073"/>
            <a:chOff x="5221775" y="1441607"/>
            <a:chExt cx="3439000" cy="1798242"/>
          </a:xfrm>
        </p:grpSpPr>
        <p:sp>
          <p:nvSpPr>
            <p:cNvPr id="222" name="Google Shape;222;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3" name="Google Shape;223;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4" name="Google Shape;224;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5" name="Google Shape;225;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6" name="Google Shape;226;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7" name="Google Shape;227;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8" name="Google Shape;228;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29" name="Google Shape;229;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0" name="Google Shape;230;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1" name="Google Shape;231;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2" name="Google Shape;232;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3" name="Google Shape;233;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234" name="Google Shape;234;p5"/>
          <p:cNvGrpSpPr/>
          <p:nvPr/>
        </p:nvGrpSpPr>
        <p:grpSpPr>
          <a:xfrm rot="1344808">
            <a:off x="-571918" y="1116065"/>
            <a:ext cx="3515175" cy="1838073"/>
            <a:chOff x="5221775" y="1441607"/>
            <a:chExt cx="3439000" cy="1798242"/>
          </a:xfrm>
        </p:grpSpPr>
        <p:sp>
          <p:nvSpPr>
            <p:cNvPr id="235" name="Google Shape;235;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6" name="Google Shape;236;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7" name="Google Shape;237;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8" name="Google Shape;238;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39" name="Google Shape;239;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0" name="Google Shape;240;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1" name="Google Shape;241;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2" name="Google Shape;242;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3" name="Google Shape;243;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4" name="Google Shape;244;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5" name="Google Shape;245;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6" name="Google Shape;246;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247" name="Google Shape;247;p5"/>
          <p:cNvGrpSpPr/>
          <p:nvPr/>
        </p:nvGrpSpPr>
        <p:grpSpPr>
          <a:xfrm rot="1344808">
            <a:off x="3378549" y="5148316"/>
            <a:ext cx="3515175" cy="1838073"/>
            <a:chOff x="5221775" y="1441607"/>
            <a:chExt cx="3439000" cy="1798242"/>
          </a:xfrm>
        </p:grpSpPr>
        <p:sp>
          <p:nvSpPr>
            <p:cNvPr id="248" name="Google Shape;248;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49" name="Google Shape;249;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0" name="Google Shape;250;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1" name="Google Shape;251;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2" name="Google Shape;252;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3" name="Google Shape;253;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4" name="Google Shape;254;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5" name="Google Shape;255;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6" name="Google Shape;256;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7" name="Google Shape;257;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8" name="Google Shape;258;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59" name="Google Shape;259;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60" name="Google Shape;260;p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1" name="Google Shape;261;p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2" name="Google Shape;262;p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3" name="Google Shape;263;p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4" name="Google Shape;264;p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5" name="Google Shape;265;p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6" name="Google Shape;266;p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7" name="Google Shape;267;p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8" name="Google Shape;268;p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69" name="Google Shape;269;p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70" name="Google Shape;270;p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71" name="Google Shape;271;p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72" name="Google Shape;272;p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73" name="Google Shape;273;p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74" name="Google Shape;274;p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75" name="Google Shape;275;p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276" name="Google Shape;276;p5"/>
          <p:cNvGrpSpPr/>
          <p:nvPr/>
        </p:nvGrpSpPr>
        <p:grpSpPr>
          <a:xfrm>
            <a:off x="959978" y="1019029"/>
            <a:ext cx="10286305" cy="5128209"/>
            <a:chOff x="658600" y="752550"/>
            <a:chExt cx="7826650" cy="3638404"/>
          </a:xfrm>
        </p:grpSpPr>
        <p:sp>
          <p:nvSpPr>
            <p:cNvPr id="277" name="Google Shape;277;p5"/>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78" name="Google Shape;278;p5"/>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79" name="Google Shape;279;p5"/>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80" name="Google Shape;280;p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997777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81"/>
        <p:cNvGrpSpPr/>
        <p:nvPr/>
      </p:nvGrpSpPr>
      <p:grpSpPr>
        <a:xfrm>
          <a:off x="0" y="0"/>
          <a:ext cx="0" cy="0"/>
          <a:chOff x="0" y="0"/>
          <a:chExt cx="0" cy="0"/>
        </a:xfrm>
      </p:grpSpPr>
      <p:sp>
        <p:nvSpPr>
          <p:cNvPr id="282" name="Google Shape;282;p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3" name="Google Shape;283;p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4" name="Google Shape;284;p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5" name="Google Shape;285;p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6" name="Google Shape;286;p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7" name="Google Shape;287;p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8" name="Google Shape;288;p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89" name="Google Shape;289;p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0" name="Google Shape;290;p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1" name="Google Shape;291;p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2" name="Google Shape;292;p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3" name="Google Shape;293;p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4" name="Google Shape;294;p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295" name="Google Shape;295;p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296" name="Google Shape;296;p6"/>
          <p:cNvGrpSpPr/>
          <p:nvPr/>
        </p:nvGrpSpPr>
        <p:grpSpPr>
          <a:xfrm rot="1344808">
            <a:off x="9469015" y="-534802"/>
            <a:ext cx="3515175" cy="1838073"/>
            <a:chOff x="5221775" y="1441607"/>
            <a:chExt cx="3439000" cy="1798242"/>
          </a:xfrm>
        </p:grpSpPr>
        <p:sp>
          <p:nvSpPr>
            <p:cNvPr id="297" name="Google Shape;297;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98" name="Google Shape;298;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99" name="Google Shape;299;p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0" name="Google Shape;300;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1" name="Google Shape;301;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2" name="Google Shape;302;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3" name="Google Shape;303;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4" name="Google Shape;304;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5" name="Google Shape;305;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6" name="Google Shape;306;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07" name="Google Shape;307;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308" name="Google Shape;308;p6"/>
          <p:cNvGrpSpPr/>
          <p:nvPr/>
        </p:nvGrpSpPr>
        <p:grpSpPr>
          <a:xfrm rot="1344808">
            <a:off x="-607259" y="-653497"/>
            <a:ext cx="3400804" cy="2046112"/>
            <a:chOff x="5221775" y="1441607"/>
            <a:chExt cx="3327107" cy="2001773"/>
          </a:xfrm>
        </p:grpSpPr>
        <p:sp>
          <p:nvSpPr>
            <p:cNvPr id="309" name="Google Shape;309;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0" name="Google Shape;310;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1" name="Google Shape;311;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2" name="Google Shape;312;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3" name="Google Shape;313;p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4" name="Google Shape;314;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5" name="Google Shape;315;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6" name="Google Shape;316;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7" name="Google Shape;317;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18" name="Google Shape;31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319" name="Google Shape;319;p6"/>
          <p:cNvGrpSpPr/>
          <p:nvPr/>
        </p:nvGrpSpPr>
        <p:grpSpPr>
          <a:xfrm rot="1344808">
            <a:off x="10083382" y="3465565"/>
            <a:ext cx="3515175" cy="1838073"/>
            <a:chOff x="5221775" y="1441607"/>
            <a:chExt cx="3439000" cy="1798242"/>
          </a:xfrm>
        </p:grpSpPr>
        <p:sp>
          <p:nvSpPr>
            <p:cNvPr id="320" name="Google Shape;320;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1" name="Google Shape;321;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2" name="Google Shape;322;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3" name="Google Shape;323;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4" name="Google Shape;324;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5" name="Google Shape;325;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6" name="Google Shape;326;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7" name="Google Shape;327;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8" name="Google Shape;328;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29" name="Google Shape;329;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30" name="Google Shape;330;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31" name="Google Shape;331;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332" name="Google Shape;332;p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3" name="Google Shape;333;p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4" name="Google Shape;334;p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35" name="Google Shape;335;p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336" name="Google Shape;336;p6"/>
          <p:cNvGrpSpPr/>
          <p:nvPr/>
        </p:nvGrpSpPr>
        <p:grpSpPr>
          <a:xfrm rot="1344808">
            <a:off x="-140118" y="4570465"/>
            <a:ext cx="3515175" cy="1838073"/>
            <a:chOff x="5221775" y="1441607"/>
            <a:chExt cx="3439000" cy="1798242"/>
          </a:xfrm>
        </p:grpSpPr>
        <p:sp>
          <p:nvSpPr>
            <p:cNvPr id="337" name="Google Shape;337;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38" name="Google Shape;338;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39" name="Google Shape;339;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0" name="Google Shape;340;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1" name="Google Shape;341;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2" name="Google Shape;342;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3" name="Google Shape;343;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4" name="Google Shape;344;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5" name="Google Shape;345;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6" name="Google Shape;346;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7" name="Google Shape;347;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48" name="Google Shape;34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349" name="Google Shape;349;p6"/>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0" name="Google Shape;350;p6"/>
          <p:cNvSpPr/>
          <p:nvPr/>
        </p:nvSpPr>
        <p:spPr>
          <a:xfrm>
            <a:off x="959979" y="1019029"/>
            <a:ext cx="382452" cy="5128204"/>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1" name="Google Shape;351;p6"/>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2" name="Google Shape;352;p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sz="3333"/>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extLst>
      <p:ext uri="{BB962C8B-B14F-4D97-AF65-F5344CB8AC3E}">
        <p14:creationId xmlns:p14="http://schemas.microsoft.com/office/powerpoint/2010/main" val="32049673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53"/>
        <p:cNvGrpSpPr/>
        <p:nvPr/>
      </p:nvGrpSpPr>
      <p:grpSpPr>
        <a:xfrm>
          <a:off x="0" y="0"/>
          <a:ext cx="0" cy="0"/>
          <a:chOff x="0" y="0"/>
          <a:chExt cx="0" cy="0"/>
        </a:xfrm>
      </p:grpSpPr>
      <p:sp>
        <p:nvSpPr>
          <p:cNvPr id="354" name="Google Shape;354;p7"/>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5" name="Google Shape;355;p7"/>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6" name="Google Shape;356;p7"/>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7" name="Google Shape;357;p7"/>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8" name="Google Shape;358;p7"/>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59" name="Google Shape;359;p7"/>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0" name="Google Shape;360;p7"/>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1" name="Google Shape;361;p7"/>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2" name="Google Shape;362;p7"/>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3" name="Google Shape;363;p7"/>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4" name="Google Shape;364;p7"/>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5" name="Google Shape;365;p7"/>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6" name="Google Shape;366;p7"/>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67" name="Google Shape;367;p7"/>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368" name="Google Shape;368;p7"/>
          <p:cNvGrpSpPr/>
          <p:nvPr/>
        </p:nvGrpSpPr>
        <p:grpSpPr>
          <a:xfrm rot="1344808">
            <a:off x="9469015" y="-534802"/>
            <a:ext cx="3515175" cy="1838073"/>
            <a:chOff x="5221775" y="1441607"/>
            <a:chExt cx="3439000" cy="1798242"/>
          </a:xfrm>
        </p:grpSpPr>
        <p:sp>
          <p:nvSpPr>
            <p:cNvPr id="369" name="Google Shape;369;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0" name="Google Shape;370;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1" name="Google Shape;371;p7"/>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2" name="Google Shape;372;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3" name="Google Shape;373;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4" name="Google Shape;374;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5" name="Google Shape;375;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6" name="Google Shape;376;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7" name="Google Shape;377;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8" name="Google Shape;378;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79" name="Google Shape;379;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380" name="Google Shape;380;p7"/>
          <p:cNvGrpSpPr/>
          <p:nvPr/>
        </p:nvGrpSpPr>
        <p:grpSpPr>
          <a:xfrm rot="1344808">
            <a:off x="-607259" y="-653497"/>
            <a:ext cx="3400804" cy="2046112"/>
            <a:chOff x="5221775" y="1441607"/>
            <a:chExt cx="3327107" cy="2001773"/>
          </a:xfrm>
        </p:grpSpPr>
        <p:sp>
          <p:nvSpPr>
            <p:cNvPr id="381" name="Google Shape;381;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2" name="Google Shape;382;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3" name="Google Shape;383;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4" name="Google Shape;384;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5" name="Google Shape;385;p7"/>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6" name="Google Shape;386;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7" name="Google Shape;387;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8" name="Google Shape;388;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89" name="Google Shape;389;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0" name="Google Shape;39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391" name="Google Shape;391;p7"/>
          <p:cNvGrpSpPr/>
          <p:nvPr/>
        </p:nvGrpSpPr>
        <p:grpSpPr>
          <a:xfrm rot="1344808">
            <a:off x="10083382" y="3465565"/>
            <a:ext cx="3515175" cy="1838073"/>
            <a:chOff x="5221775" y="1441607"/>
            <a:chExt cx="3439000" cy="1798242"/>
          </a:xfrm>
        </p:grpSpPr>
        <p:sp>
          <p:nvSpPr>
            <p:cNvPr id="392" name="Google Shape;392;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3" name="Google Shape;393;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4" name="Google Shape;394;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5" name="Google Shape;395;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6" name="Google Shape;396;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7" name="Google Shape;397;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8" name="Google Shape;398;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399" name="Google Shape;399;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00" name="Google Shape;400;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01" name="Google Shape;401;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02" name="Google Shape;402;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03" name="Google Shape;403;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404" name="Google Shape;404;p7"/>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5" name="Google Shape;405;p7"/>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6" name="Google Shape;406;p7"/>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07" name="Google Shape;407;p7"/>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408" name="Google Shape;408;p7"/>
          <p:cNvGrpSpPr/>
          <p:nvPr/>
        </p:nvGrpSpPr>
        <p:grpSpPr>
          <a:xfrm rot="1344808">
            <a:off x="-140118" y="4570465"/>
            <a:ext cx="3515175" cy="1838073"/>
            <a:chOff x="5221775" y="1441607"/>
            <a:chExt cx="3439000" cy="1798242"/>
          </a:xfrm>
        </p:grpSpPr>
        <p:sp>
          <p:nvSpPr>
            <p:cNvPr id="409" name="Google Shape;409;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0" name="Google Shape;410;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1" name="Google Shape;411;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2" name="Google Shape;412;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3" name="Google Shape;413;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4" name="Google Shape;414;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5" name="Google Shape;415;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6" name="Google Shape;416;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7" name="Google Shape;417;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8" name="Google Shape;418;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19" name="Google Shape;419;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20" name="Google Shape;42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421" name="Google Shape;421;p7"/>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2" name="Google Shape;422;p7"/>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3" name="Google Shape;423;p7"/>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24" name="Google Shape;424;p7"/>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25" name="Google Shape;425;p7"/>
          <p:cNvSpPr txBox="1">
            <a:spLocks noGrp="1"/>
          </p:cNvSpPr>
          <p:nvPr>
            <p:ph type="subTitle" idx="1"/>
          </p:nvPr>
        </p:nvSpPr>
        <p:spPr>
          <a:xfrm>
            <a:off x="3384567" y="2717800"/>
            <a:ext cx="5866800" cy="2749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86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2133"/>
              </a:spcBef>
              <a:spcAft>
                <a:spcPts val="2133"/>
              </a:spcAft>
              <a:buSzPts val="1400"/>
              <a:buNone/>
              <a:defRPr/>
            </a:lvl9pPr>
          </a:lstStyle>
          <a:p>
            <a:endParaRPr/>
          </a:p>
        </p:txBody>
      </p:sp>
    </p:spTree>
    <p:extLst>
      <p:ext uri="{BB962C8B-B14F-4D97-AF65-F5344CB8AC3E}">
        <p14:creationId xmlns:p14="http://schemas.microsoft.com/office/powerpoint/2010/main" val="4443552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26"/>
        <p:cNvGrpSpPr/>
        <p:nvPr/>
      </p:nvGrpSpPr>
      <p:grpSpPr>
        <a:xfrm>
          <a:off x="0" y="0"/>
          <a:ext cx="0" cy="0"/>
          <a:chOff x="0" y="0"/>
          <a:chExt cx="0" cy="0"/>
        </a:xfrm>
      </p:grpSpPr>
      <p:grpSp>
        <p:nvGrpSpPr>
          <p:cNvPr id="427" name="Google Shape;427;p8"/>
          <p:cNvGrpSpPr/>
          <p:nvPr/>
        </p:nvGrpSpPr>
        <p:grpSpPr>
          <a:xfrm rot="1344808">
            <a:off x="-680318" y="4799065"/>
            <a:ext cx="3515175" cy="1838073"/>
            <a:chOff x="5221775" y="1441607"/>
            <a:chExt cx="3439000" cy="1798242"/>
          </a:xfrm>
        </p:grpSpPr>
        <p:sp>
          <p:nvSpPr>
            <p:cNvPr id="428" name="Google Shape;428;p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29" name="Google Shape;429;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0" name="Google Shape;430;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1" name="Google Shape;431;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2" name="Google Shape;432;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3" name="Google Shape;433;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4" name="Google Shape;434;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5" name="Google Shape;435;p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6" name="Google Shape;436;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7" name="Google Shape;437;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8" name="Google Shape;438;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39" name="Google Shape;439;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440" name="Google Shape;440;p8"/>
          <p:cNvGrpSpPr/>
          <p:nvPr/>
        </p:nvGrpSpPr>
        <p:grpSpPr>
          <a:xfrm flipH="1">
            <a:off x="-291198" y="-73598"/>
            <a:ext cx="12788628" cy="7005201"/>
            <a:chOff x="6254350" y="945550"/>
            <a:chExt cx="1035550" cy="744400"/>
          </a:xfrm>
        </p:grpSpPr>
        <p:sp>
          <p:nvSpPr>
            <p:cNvPr id="441" name="Google Shape;441;p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42" name="Google Shape;442;p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43" name="Google Shape;443;p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44" name="Google Shape;444;p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445" name="Google Shape;445;p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6" name="Google Shape;446;p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7" name="Google Shape;447;p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48" name="Google Shape;448;p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449" name="Google Shape;449;p8"/>
          <p:cNvGrpSpPr/>
          <p:nvPr/>
        </p:nvGrpSpPr>
        <p:grpSpPr>
          <a:xfrm rot="1344808">
            <a:off x="5356698" y="-776235"/>
            <a:ext cx="3515175" cy="1838073"/>
            <a:chOff x="5221775" y="1441607"/>
            <a:chExt cx="3439000" cy="1798242"/>
          </a:xfrm>
        </p:grpSpPr>
        <p:sp>
          <p:nvSpPr>
            <p:cNvPr id="450" name="Google Shape;450;p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1" name="Google Shape;451;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2" name="Google Shape;452;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3" name="Google Shape;453;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4" name="Google Shape;454;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5" name="Google Shape;455;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6" name="Google Shape;456;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7" name="Google Shape;457;p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8" name="Google Shape;458;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59" name="Google Shape;459;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60" name="Google Shape;460;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61" name="Google Shape;461;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462" name="Google Shape;462;p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3" name="Google Shape;463;p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4" name="Google Shape;464;p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5" name="Google Shape;465;p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6" name="Google Shape;466;p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7" name="Google Shape;467;p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8" name="Google Shape;468;p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69" name="Google Shape;469;p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0" name="Google Shape;470;p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1" name="Google Shape;471;p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2" name="Google Shape;472;p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473" name="Google Shape;473;p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474" name="Google Shape;474;p8"/>
          <p:cNvGrpSpPr/>
          <p:nvPr/>
        </p:nvGrpSpPr>
        <p:grpSpPr>
          <a:xfrm>
            <a:off x="959978" y="1019029"/>
            <a:ext cx="10286305" cy="5128209"/>
            <a:chOff x="658600" y="752550"/>
            <a:chExt cx="7826650" cy="3638404"/>
          </a:xfrm>
        </p:grpSpPr>
        <p:sp>
          <p:nvSpPr>
            <p:cNvPr id="475" name="Google Shape;475;p8"/>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76" name="Google Shape;476;p8"/>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77" name="Google Shape;477;p8"/>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478" name="Google Shape;478;p8"/>
          <p:cNvGrpSpPr/>
          <p:nvPr/>
        </p:nvGrpSpPr>
        <p:grpSpPr>
          <a:xfrm flipH="1">
            <a:off x="1717765" y="2937963"/>
            <a:ext cx="209299" cy="211485"/>
            <a:chOff x="2533050" y="170800"/>
            <a:chExt cx="453814" cy="458687"/>
          </a:xfrm>
        </p:grpSpPr>
        <p:sp>
          <p:nvSpPr>
            <p:cNvPr id="479" name="Google Shape;479;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0" name="Google Shape;480;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481" name="Google Shape;481;p8"/>
          <p:cNvGrpSpPr/>
          <p:nvPr/>
        </p:nvGrpSpPr>
        <p:grpSpPr>
          <a:xfrm flipH="1">
            <a:off x="9405490" y="4339662"/>
            <a:ext cx="1583495" cy="2690713"/>
            <a:chOff x="4350357" y="3249604"/>
            <a:chExt cx="829344" cy="1409242"/>
          </a:xfrm>
        </p:grpSpPr>
        <p:sp>
          <p:nvSpPr>
            <p:cNvPr id="482" name="Google Shape;482;p8"/>
            <p:cNvSpPr/>
            <p:nvPr/>
          </p:nvSpPr>
          <p:spPr>
            <a:xfrm>
              <a:off x="4610153" y="3336162"/>
              <a:ext cx="182525" cy="140278"/>
            </a:xfrm>
            <a:custGeom>
              <a:avLst/>
              <a:gdLst/>
              <a:ahLst/>
              <a:cxnLst/>
              <a:rect l="l" t="t" r="r" b="b"/>
              <a:pathLst>
                <a:path w="6014" h="4622" extrusionOk="0">
                  <a:moveTo>
                    <a:pt x="1638" y="0"/>
                  </a:moveTo>
                  <a:cubicBezTo>
                    <a:pt x="1503" y="0"/>
                    <a:pt x="1374" y="17"/>
                    <a:pt x="1251" y="53"/>
                  </a:cubicBezTo>
                  <a:cubicBezTo>
                    <a:pt x="763" y="196"/>
                    <a:pt x="453" y="553"/>
                    <a:pt x="311" y="1017"/>
                  </a:cubicBezTo>
                  <a:cubicBezTo>
                    <a:pt x="1" y="1993"/>
                    <a:pt x="358" y="3398"/>
                    <a:pt x="1239" y="4184"/>
                  </a:cubicBezTo>
                  <a:cubicBezTo>
                    <a:pt x="1588" y="4501"/>
                    <a:pt x="2040" y="4621"/>
                    <a:pt x="2519" y="4621"/>
                  </a:cubicBezTo>
                  <a:cubicBezTo>
                    <a:pt x="3823" y="4621"/>
                    <a:pt x="5339" y="3738"/>
                    <a:pt x="5609" y="3529"/>
                  </a:cubicBezTo>
                  <a:cubicBezTo>
                    <a:pt x="5966" y="3244"/>
                    <a:pt x="6014" y="2672"/>
                    <a:pt x="5287" y="2053"/>
                  </a:cubicBezTo>
                  <a:cubicBezTo>
                    <a:pt x="5287" y="2053"/>
                    <a:pt x="5144" y="1910"/>
                    <a:pt x="4894" y="1708"/>
                  </a:cubicBezTo>
                  <a:cubicBezTo>
                    <a:pt x="4215" y="1124"/>
                    <a:pt x="2750" y="0"/>
                    <a:pt x="1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3" name="Google Shape;483;p8"/>
            <p:cNvSpPr/>
            <p:nvPr/>
          </p:nvSpPr>
          <p:spPr>
            <a:xfrm>
              <a:off x="4610153" y="3367028"/>
              <a:ext cx="182525" cy="109412"/>
            </a:xfrm>
            <a:custGeom>
              <a:avLst/>
              <a:gdLst/>
              <a:ahLst/>
              <a:cxnLst/>
              <a:rect l="l" t="t" r="r" b="b"/>
              <a:pathLst>
                <a:path w="6014" h="3605" extrusionOk="0">
                  <a:moveTo>
                    <a:pt x="311" y="0"/>
                  </a:moveTo>
                  <a:lnTo>
                    <a:pt x="311" y="0"/>
                  </a:lnTo>
                  <a:cubicBezTo>
                    <a:pt x="1" y="976"/>
                    <a:pt x="358" y="2381"/>
                    <a:pt x="1239" y="3167"/>
                  </a:cubicBezTo>
                  <a:cubicBezTo>
                    <a:pt x="1588" y="3484"/>
                    <a:pt x="2040" y="3604"/>
                    <a:pt x="2519" y="3604"/>
                  </a:cubicBezTo>
                  <a:cubicBezTo>
                    <a:pt x="3823" y="3604"/>
                    <a:pt x="5339" y="2721"/>
                    <a:pt x="5609" y="2512"/>
                  </a:cubicBezTo>
                  <a:cubicBezTo>
                    <a:pt x="5966" y="2227"/>
                    <a:pt x="6014" y="1655"/>
                    <a:pt x="5287" y="1036"/>
                  </a:cubicBezTo>
                  <a:cubicBezTo>
                    <a:pt x="5287" y="1036"/>
                    <a:pt x="5144" y="893"/>
                    <a:pt x="4894" y="691"/>
                  </a:cubicBezTo>
                  <a:lnTo>
                    <a:pt x="4894" y="691"/>
                  </a:lnTo>
                  <a:cubicBezTo>
                    <a:pt x="5394" y="1953"/>
                    <a:pt x="4537" y="2560"/>
                    <a:pt x="3144" y="2846"/>
                  </a:cubicBezTo>
                  <a:cubicBezTo>
                    <a:pt x="2798" y="2917"/>
                    <a:pt x="2485" y="2954"/>
                    <a:pt x="2207" y="2954"/>
                  </a:cubicBezTo>
                  <a:cubicBezTo>
                    <a:pt x="1233" y="2954"/>
                    <a:pt x="678" y="2503"/>
                    <a:pt x="549" y="1512"/>
                  </a:cubicBezTo>
                  <a:cubicBezTo>
                    <a:pt x="453" y="834"/>
                    <a:pt x="370" y="322"/>
                    <a:pt x="3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4" name="Google Shape;484;p8"/>
            <p:cNvSpPr/>
            <p:nvPr/>
          </p:nvSpPr>
          <p:spPr>
            <a:xfrm>
              <a:off x="4763390" y="3249756"/>
              <a:ext cx="140217" cy="179611"/>
            </a:xfrm>
            <a:custGeom>
              <a:avLst/>
              <a:gdLst/>
              <a:ahLst/>
              <a:cxnLst/>
              <a:rect l="l" t="t" r="r" b="b"/>
              <a:pathLst>
                <a:path w="4620" h="5918" extrusionOk="0">
                  <a:moveTo>
                    <a:pt x="1664" y="0"/>
                  </a:moveTo>
                  <a:cubicBezTo>
                    <a:pt x="1332" y="0"/>
                    <a:pt x="1016" y="108"/>
                    <a:pt x="750" y="352"/>
                  </a:cubicBezTo>
                  <a:cubicBezTo>
                    <a:pt x="441" y="626"/>
                    <a:pt x="274" y="1078"/>
                    <a:pt x="179" y="1590"/>
                  </a:cubicBezTo>
                  <a:cubicBezTo>
                    <a:pt x="0" y="2733"/>
                    <a:pt x="226" y="4162"/>
                    <a:pt x="322" y="4662"/>
                  </a:cubicBezTo>
                  <a:cubicBezTo>
                    <a:pt x="345" y="4769"/>
                    <a:pt x="357" y="4840"/>
                    <a:pt x="357" y="4840"/>
                  </a:cubicBezTo>
                  <a:cubicBezTo>
                    <a:pt x="485" y="5605"/>
                    <a:pt x="855" y="5918"/>
                    <a:pt x="1221" y="5918"/>
                  </a:cubicBezTo>
                  <a:cubicBezTo>
                    <a:pt x="1299" y="5918"/>
                    <a:pt x="1377" y="5904"/>
                    <a:pt x="1453" y="5876"/>
                  </a:cubicBezTo>
                  <a:cubicBezTo>
                    <a:pt x="1881" y="5710"/>
                    <a:pt x="4620" y="4209"/>
                    <a:pt x="4286" y="2495"/>
                  </a:cubicBezTo>
                  <a:cubicBezTo>
                    <a:pt x="4031" y="1170"/>
                    <a:pt x="2759" y="0"/>
                    <a:pt x="16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5" name="Google Shape;485;p8"/>
            <p:cNvSpPr/>
            <p:nvPr/>
          </p:nvSpPr>
          <p:spPr>
            <a:xfrm>
              <a:off x="4768793" y="3249604"/>
              <a:ext cx="134815" cy="179763"/>
            </a:xfrm>
            <a:custGeom>
              <a:avLst/>
              <a:gdLst/>
              <a:ahLst/>
              <a:cxnLst/>
              <a:rect l="l" t="t" r="r" b="b"/>
              <a:pathLst>
                <a:path w="4442" h="5923" extrusionOk="0">
                  <a:moveTo>
                    <a:pt x="1489" y="0"/>
                  </a:moveTo>
                  <a:cubicBezTo>
                    <a:pt x="1156" y="0"/>
                    <a:pt x="839" y="109"/>
                    <a:pt x="572" y="357"/>
                  </a:cubicBezTo>
                  <a:cubicBezTo>
                    <a:pt x="263" y="631"/>
                    <a:pt x="96" y="1083"/>
                    <a:pt x="1" y="1595"/>
                  </a:cubicBezTo>
                  <a:cubicBezTo>
                    <a:pt x="297" y="1446"/>
                    <a:pt x="613" y="1376"/>
                    <a:pt x="921" y="1376"/>
                  </a:cubicBezTo>
                  <a:cubicBezTo>
                    <a:pt x="1766" y="1376"/>
                    <a:pt x="2549" y="1900"/>
                    <a:pt x="2680" y="2738"/>
                  </a:cubicBezTo>
                  <a:cubicBezTo>
                    <a:pt x="2869" y="3954"/>
                    <a:pt x="1814" y="5087"/>
                    <a:pt x="1211" y="5087"/>
                  </a:cubicBezTo>
                  <a:cubicBezTo>
                    <a:pt x="1170" y="5087"/>
                    <a:pt x="1132" y="5082"/>
                    <a:pt x="1096" y="5072"/>
                  </a:cubicBezTo>
                  <a:cubicBezTo>
                    <a:pt x="668" y="4941"/>
                    <a:pt x="310" y="4750"/>
                    <a:pt x="144" y="4667"/>
                  </a:cubicBezTo>
                  <a:lnTo>
                    <a:pt x="144" y="4667"/>
                  </a:lnTo>
                  <a:cubicBezTo>
                    <a:pt x="167" y="4774"/>
                    <a:pt x="179" y="4845"/>
                    <a:pt x="179" y="4845"/>
                  </a:cubicBezTo>
                  <a:cubicBezTo>
                    <a:pt x="307" y="5610"/>
                    <a:pt x="677" y="5923"/>
                    <a:pt x="1043" y="5923"/>
                  </a:cubicBezTo>
                  <a:cubicBezTo>
                    <a:pt x="1121" y="5923"/>
                    <a:pt x="1199" y="5909"/>
                    <a:pt x="1275" y="5881"/>
                  </a:cubicBezTo>
                  <a:cubicBezTo>
                    <a:pt x="1703" y="5715"/>
                    <a:pt x="4442" y="4214"/>
                    <a:pt x="4108" y="2500"/>
                  </a:cubicBezTo>
                  <a:cubicBezTo>
                    <a:pt x="3853" y="1177"/>
                    <a:pt x="2583" y="0"/>
                    <a:pt x="14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6" name="Google Shape;486;p8"/>
            <p:cNvSpPr/>
            <p:nvPr/>
          </p:nvSpPr>
          <p:spPr>
            <a:xfrm>
              <a:off x="4730855" y="3377074"/>
              <a:ext cx="105921" cy="89654"/>
            </a:xfrm>
            <a:custGeom>
              <a:avLst/>
              <a:gdLst/>
              <a:ahLst/>
              <a:cxnLst/>
              <a:rect l="l" t="t" r="r" b="b"/>
              <a:pathLst>
                <a:path w="3490" h="2954" extrusionOk="0">
                  <a:moveTo>
                    <a:pt x="2425" y="1"/>
                  </a:moveTo>
                  <a:cubicBezTo>
                    <a:pt x="2354" y="1"/>
                    <a:pt x="2282" y="17"/>
                    <a:pt x="2215" y="50"/>
                  </a:cubicBezTo>
                  <a:lnTo>
                    <a:pt x="286" y="1146"/>
                  </a:lnTo>
                  <a:cubicBezTo>
                    <a:pt x="84" y="1253"/>
                    <a:pt x="1" y="1527"/>
                    <a:pt x="120" y="1729"/>
                  </a:cubicBezTo>
                  <a:lnTo>
                    <a:pt x="679" y="2729"/>
                  </a:lnTo>
                  <a:cubicBezTo>
                    <a:pt x="760" y="2874"/>
                    <a:pt x="905" y="2953"/>
                    <a:pt x="1057" y="2953"/>
                  </a:cubicBezTo>
                  <a:cubicBezTo>
                    <a:pt x="1130" y="2953"/>
                    <a:pt x="1205" y="2935"/>
                    <a:pt x="1275" y="2896"/>
                  </a:cubicBezTo>
                  <a:lnTo>
                    <a:pt x="3203" y="1812"/>
                  </a:lnTo>
                  <a:cubicBezTo>
                    <a:pt x="3418" y="1693"/>
                    <a:pt x="3489" y="1431"/>
                    <a:pt x="3370" y="1229"/>
                  </a:cubicBezTo>
                  <a:lnTo>
                    <a:pt x="2811" y="217"/>
                  </a:lnTo>
                  <a:cubicBezTo>
                    <a:pt x="2729" y="78"/>
                    <a:pt x="2580" y="1"/>
                    <a:pt x="24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7" name="Google Shape;487;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lnTo>
                    <a:pt x="774" y="11297"/>
                  </a:lnTo>
                  <a:cubicBezTo>
                    <a:pt x="750" y="11309"/>
                    <a:pt x="727" y="1133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8" name="Google Shape;488;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cubicBezTo>
                    <a:pt x="19098" y="1891"/>
                    <a:pt x="19467" y="3760"/>
                    <a:pt x="19705" y="4570"/>
                  </a:cubicBezTo>
                  <a:cubicBezTo>
                    <a:pt x="19991" y="5558"/>
                    <a:pt x="4418" y="14261"/>
                    <a:pt x="2691" y="14261"/>
                  </a:cubicBezTo>
                  <a:cubicBezTo>
                    <a:pt x="1477" y="14261"/>
                    <a:pt x="917" y="1245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89" name="Google Shape;489;p8"/>
            <p:cNvSpPr/>
            <p:nvPr/>
          </p:nvSpPr>
          <p:spPr>
            <a:xfrm>
              <a:off x="4765545" y="3261107"/>
              <a:ext cx="79881" cy="136393"/>
            </a:xfrm>
            <a:custGeom>
              <a:avLst/>
              <a:gdLst/>
              <a:ahLst/>
              <a:cxnLst/>
              <a:rect l="l" t="t" r="r" b="b"/>
              <a:pathLst>
                <a:path w="2632" h="4494" extrusionOk="0">
                  <a:moveTo>
                    <a:pt x="1555" y="0"/>
                  </a:moveTo>
                  <a:cubicBezTo>
                    <a:pt x="1273" y="0"/>
                    <a:pt x="963" y="151"/>
                    <a:pt x="679" y="514"/>
                  </a:cubicBezTo>
                  <a:cubicBezTo>
                    <a:pt x="1" y="1383"/>
                    <a:pt x="477" y="4383"/>
                    <a:pt x="477" y="4383"/>
                  </a:cubicBezTo>
                  <a:cubicBezTo>
                    <a:pt x="477" y="4383"/>
                    <a:pt x="587" y="4494"/>
                    <a:pt x="789" y="4494"/>
                  </a:cubicBezTo>
                  <a:cubicBezTo>
                    <a:pt x="861" y="4494"/>
                    <a:pt x="943" y="4480"/>
                    <a:pt x="1036" y="4443"/>
                  </a:cubicBezTo>
                  <a:cubicBezTo>
                    <a:pt x="1394" y="4300"/>
                    <a:pt x="2632" y="1514"/>
                    <a:pt x="2430" y="752"/>
                  </a:cubicBezTo>
                  <a:cubicBezTo>
                    <a:pt x="2303" y="310"/>
                    <a:pt x="1958" y="0"/>
                    <a:pt x="15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0" name="Google Shape;490;p8"/>
            <p:cNvSpPr/>
            <p:nvPr/>
          </p:nvSpPr>
          <p:spPr>
            <a:xfrm>
              <a:off x="4627149" y="3343629"/>
              <a:ext cx="138791" cy="80731"/>
            </a:xfrm>
            <a:custGeom>
              <a:avLst/>
              <a:gdLst/>
              <a:ahLst/>
              <a:cxnLst/>
              <a:rect l="l" t="t" r="r" b="b"/>
              <a:pathLst>
                <a:path w="4573" h="2660" extrusionOk="0">
                  <a:moveTo>
                    <a:pt x="1293" y="1"/>
                  </a:moveTo>
                  <a:cubicBezTo>
                    <a:pt x="1258" y="1"/>
                    <a:pt x="1224" y="3"/>
                    <a:pt x="1191" y="9"/>
                  </a:cubicBezTo>
                  <a:cubicBezTo>
                    <a:pt x="239" y="188"/>
                    <a:pt x="1" y="1164"/>
                    <a:pt x="358" y="1676"/>
                  </a:cubicBezTo>
                  <a:cubicBezTo>
                    <a:pt x="682" y="2127"/>
                    <a:pt x="3192" y="2660"/>
                    <a:pt x="4017" y="2660"/>
                  </a:cubicBezTo>
                  <a:cubicBezTo>
                    <a:pt x="4130" y="2660"/>
                    <a:pt x="4211" y="2650"/>
                    <a:pt x="4251" y="2629"/>
                  </a:cubicBezTo>
                  <a:cubicBezTo>
                    <a:pt x="4573" y="2450"/>
                    <a:pt x="4442" y="2176"/>
                    <a:pt x="4442" y="2176"/>
                  </a:cubicBezTo>
                  <a:cubicBezTo>
                    <a:pt x="4442" y="2176"/>
                    <a:pt x="2288" y="1"/>
                    <a:pt x="12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1" name="Google Shape;491;p8"/>
            <p:cNvSpPr/>
            <p:nvPr/>
          </p:nvSpPr>
          <p:spPr>
            <a:xfrm>
              <a:off x="4441043" y="3802460"/>
              <a:ext cx="181796" cy="384474"/>
            </a:xfrm>
            <a:custGeom>
              <a:avLst/>
              <a:gdLst/>
              <a:ahLst/>
              <a:cxnLst/>
              <a:rect l="l" t="t" r="r" b="b"/>
              <a:pathLst>
                <a:path w="5990" h="12668" extrusionOk="0">
                  <a:moveTo>
                    <a:pt x="2260" y="1"/>
                  </a:moveTo>
                  <a:cubicBezTo>
                    <a:pt x="1582" y="1"/>
                    <a:pt x="1017" y="494"/>
                    <a:pt x="858" y="1096"/>
                  </a:cubicBezTo>
                  <a:cubicBezTo>
                    <a:pt x="834" y="1155"/>
                    <a:pt x="834" y="1203"/>
                    <a:pt x="822" y="1262"/>
                  </a:cubicBezTo>
                  <a:cubicBezTo>
                    <a:pt x="787" y="1572"/>
                    <a:pt x="858" y="1834"/>
                    <a:pt x="965" y="2108"/>
                  </a:cubicBezTo>
                  <a:cubicBezTo>
                    <a:pt x="1120" y="2500"/>
                    <a:pt x="1358" y="2905"/>
                    <a:pt x="1430" y="3429"/>
                  </a:cubicBezTo>
                  <a:cubicBezTo>
                    <a:pt x="1477" y="3894"/>
                    <a:pt x="1418" y="4441"/>
                    <a:pt x="1072" y="5167"/>
                  </a:cubicBezTo>
                  <a:cubicBezTo>
                    <a:pt x="1060" y="5179"/>
                    <a:pt x="1049" y="5203"/>
                    <a:pt x="1049" y="5215"/>
                  </a:cubicBezTo>
                  <a:cubicBezTo>
                    <a:pt x="572" y="6215"/>
                    <a:pt x="191" y="7168"/>
                    <a:pt x="96" y="8049"/>
                  </a:cubicBezTo>
                  <a:cubicBezTo>
                    <a:pt x="1" y="8763"/>
                    <a:pt x="96" y="9430"/>
                    <a:pt x="465" y="10037"/>
                  </a:cubicBezTo>
                  <a:cubicBezTo>
                    <a:pt x="549" y="10180"/>
                    <a:pt x="656" y="10311"/>
                    <a:pt x="775" y="10454"/>
                  </a:cubicBezTo>
                  <a:lnTo>
                    <a:pt x="787" y="10466"/>
                  </a:lnTo>
                  <a:cubicBezTo>
                    <a:pt x="822" y="10501"/>
                    <a:pt x="858" y="10537"/>
                    <a:pt x="894" y="10573"/>
                  </a:cubicBezTo>
                  <a:cubicBezTo>
                    <a:pt x="930" y="10621"/>
                    <a:pt x="977" y="10668"/>
                    <a:pt x="1037" y="10716"/>
                  </a:cubicBezTo>
                  <a:cubicBezTo>
                    <a:pt x="2275" y="11835"/>
                    <a:pt x="3156" y="12549"/>
                    <a:pt x="4049" y="12656"/>
                  </a:cubicBezTo>
                  <a:cubicBezTo>
                    <a:pt x="4128" y="12664"/>
                    <a:pt x="4207" y="12668"/>
                    <a:pt x="4286" y="12668"/>
                  </a:cubicBezTo>
                  <a:cubicBezTo>
                    <a:pt x="4457" y="12668"/>
                    <a:pt x="4628" y="12650"/>
                    <a:pt x="4799" y="12609"/>
                  </a:cubicBezTo>
                  <a:cubicBezTo>
                    <a:pt x="5990" y="12311"/>
                    <a:pt x="5478" y="10716"/>
                    <a:pt x="5478" y="10704"/>
                  </a:cubicBezTo>
                  <a:cubicBezTo>
                    <a:pt x="5430" y="10692"/>
                    <a:pt x="5156" y="10513"/>
                    <a:pt x="4847" y="10204"/>
                  </a:cubicBezTo>
                  <a:cubicBezTo>
                    <a:pt x="4275" y="9668"/>
                    <a:pt x="3549" y="8739"/>
                    <a:pt x="3573" y="7644"/>
                  </a:cubicBezTo>
                  <a:cubicBezTo>
                    <a:pt x="3585" y="7477"/>
                    <a:pt x="3608" y="7323"/>
                    <a:pt x="3644" y="7156"/>
                  </a:cubicBezTo>
                  <a:cubicBezTo>
                    <a:pt x="3751" y="6703"/>
                    <a:pt x="3882" y="6263"/>
                    <a:pt x="4001" y="5799"/>
                  </a:cubicBezTo>
                  <a:cubicBezTo>
                    <a:pt x="4228" y="4977"/>
                    <a:pt x="4454" y="4132"/>
                    <a:pt x="4489" y="3310"/>
                  </a:cubicBezTo>
                  <a:cubicBezTo>
                    <a:pt x="4525" y="2512"/>
                    <a:pt x="4370" y="1738"/>
                    <a:pt x="3882" y="1036"/>
                  </a:cubicBezTo>
                  <a:cubicBezTo>
                    <a:pt x="3858" y="988"/>
                    <a:pt x="3823" y="953"/>
                    <a:pt x="3799" y="917"/>
                  </a:cubicBezTo>
                  <a:cubicBezTo>
                    <a:pt x="3300" y="258"/>
                    <a:pt x="2750" y="1"/>
                    <a:pt x="22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2" name="Google Shape;492;p8"/>
            <p:cNvSpPr/>
            <p:nvPr/>
          </p:nvSpPr>
          <p:spPr>
            <a:xfrm>
              <a:off x="4565721" y="3693321"/>
              <a:ext cx="589033" cy="506997"/>
            </a:xfrm>
            <a:custGeom>
              <a:avLst/>
              <a:gdLst/>
              <a:ahLst/>
              <a:cxnLst/>
              <a:rect l="l" t="t" r="r" b="b"/>
              <a:pathLst>
                <a:path w="19408" h="16705" extrusionOk="0">
                  <a:moveTo>
                    <a:pt x="8192" y="0"/>
                  </a:moveTo>
                  <a:cubicBezTo>
                    <a:pt x="4787" y="0"/>
                    <a:pt x="1608" y="2191"/>
                    <a:pt x="548" y="5596"/>
                  </a:cubicBezTo>
                  <a:cubicBezTo>
                    <a:pt x="0" y="7347"/>
                    <a:pt x="96" y="9156"/>
                    <a:pt x="703" y="10764"/>
                  </a:cubicBezTo>
                  <a:cubicBezTo>
                    <a:pt x="1536" y="12990"/>
                    <a:pt x="3358" y="14836"/>
                    <a:pt x="5799" y="15598"/>
                  </a:cubicBezTo>
                  <a:lnTo>
                    <a:pt x="8180" y="16348"/>
                  </a:lnTo>
                  <a:cubicBezTo>
                    <a:pt x="8966" y="16598"/>
                    <a:pt x="9764" y="16705"/>
                    <a:pt x="10549" y="16705"/>
                  </a:cubicBezTo>
                  <a:cubicBezTo>
                    <a:pt x="13955" y="16705"/>
                    <a:pt x="17122" y="14514"/>
                    <a:pt x="18193" y="11097"/>
                  </a:cubicBezTo>
                  <a:cubicBezTo>
                    <a:pt x="19408" y="7180"/>
                    <a:pt x="17431" y="2989"/>
                    <a:pt x="13740" y="1394"/>
                  </a:cubicBezTo>
                  <a:cubicBezTo>
                    <a:pt x="13478" y="1286"/>
                    <a:pt x="13216" y="1191"/>
                    <a:pt x="12943" y="1096"/>
                  </a:cubicBezTo>
                  <a:lnTo>
                    <a:pt x="10549" y="358"/>
                  </a:lnTo>
                  <a:cubicBezTo>
                    <a:pt x="9764" y="108"/>
                    <a:pt x="8978" y="0"/>
                    <a:pt x="81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3" name="Google Shape;493;p8"/>
            <p:cNvSpPr/>
            <p:nvPr/>
          </p:nvSpPr>
          <p:spPr>
            <a:xfrm>
              <a:off x="4598590" y="3783612"/>
              <a:ext cx="495828" cy="420651"/>
            </a:xfrm>
            <a:custGeom>
              <a:avLst/>
              <a:gdLst/>
              <a:ahLst/>
              <a:cxnLst/>
              <a:rect l="l" t="t" r="r" b="b"/>
              <a:pathLst>
                <a:path w="16337" h="13860" extrusionOk="0">
                  <a:moveTo>
                    <a:pt x="5483" y="1"/>
                  </a:moveTo>
                  <a:cubicBezTo>
                    <a:pt x="5465" y="1"/>
                    <a:pt x="5448" y="1"/>
                    <a:pt x="5430" y="2"/>
                  </a:cubicBezTo>
                  <a:cubicBezTo>
                    <a:pt x="5216" y="14"/>
                    <a:pt x="5013" y="121"/>
                    <a:pt x="4835" y="276"/>
                  </a:cubicBezTo>
                  <a:cubicBezTo>
                    <a:pt x="4037" y="966"/>
                    <a:pt x="3704" y="2800"/>
                    <a:pt x="3704" y="2800"/>
                  </a:cubicBezTo>
                  <a:cubicBezTo>
                    <a:pt x="3656" y="2800"/>
                    <a:pt x="2132" y="2824"/>
                    <a:pt x="1061" y="5384"/>
                  </a:cubicBezTo>
                  <a:cubicBezTo>
                    <a:pt x="1" y="7896"/>
                    <a:pt x="1013" y="10432"/>
                    <a:pt x="4085" y="12206"/>
                  </a:cubicBezTo>
                  <a:lnTo>
                    <a:pt x="4097" y="12206"/>
                  </a:lnTo>
                  <a:cubicBezTo>
                    <a:pt x="4502" y="12444"/>
                    <a:pt x="4918" y="12646"/>
                    <a:pt x="5383" y="12849"/>
                  </a:cubicBezTo>
                  <a:cubicBezTo>
                    <a:pt x="7014" y="13551"/>
                    <a:pt x="8449" y="13859"/>
                    <a:pt x="9669" y="13859"/>
                  </a:cubicBezTo>
                  <a:cubicBezTo>
                    <a:pt x="11841" y="13859"/>
                    <a:pt x="13334" y="12884"/>
                    <a:pt x="14050" y="11420"/>
                  </a:cubicBezTo>
                  <a:cubicBezTo>
                    <a:pt x="15170" y="9134"/>
                    <a:pt x="14562" y="7229"/>
                    <a:pt x="14562" y="7229"/>
                  </a:cubicBezTo>
                  <a:cubicBezTo>
                    <a:pt x="14562" y="7229"/>
                    <a:pt x="16336" y="4598"/>
                    <a:pt x="15170" y="3800"/>
                  </a:cubicBezTo>
                  <a:cubicBezTo>
                    <a:pt x="15062" y="3729"/>
                    <a:pt x="14967" y="3681"/>
                    <a:pt x="14860" y="3645"/>
                  </a:cubicBezTo>
                  <a:cubicBezTo>
                    <a:pt x="14746" y="3608"/>
                    <a:pt x="14631" y="3591"/>
                    <a:pt x="14517" y="3591"/>
                  </a:cubicBezTo>
                  <a:cubicBezTo>
                    <a:pt x="13553" y="3591"/>
                    <a:pt x="12657" y="4800"/>
                    <a:pt x="12657" y="4800"/>
                  </a:cubicBezTo>
                  <a:cubicBezTo>
                    <a:pt x="12657" y="4800"/>
                    <a:pt x="12645" y="4788"/>
                    <a:pt x="12622" y="4753"/>
                  </a:cubicBezTo>
                  <a:cubicBezTo>
                    <a:pt x="12550" y="4657"/>
                    <a:pt x="12336" y="4407"/>
                    <a:pt x="11979" y="4098"/>
                  </a:cubicBezTo>
                  <a:cubicBezTo>
                    <a:pt x="11788" y="3931"/>
                    <a:pt x="11562" y="3764"/>
                    <a:pt x="11288" y="3586"/>
                  </a:cubicBezTo>
                  <a:cubicBezTo>
                    <a:pt x="11074" y="3443"/>
                    <a:pt x="10848" y="3312"/>
                    <a:pt x="10574" y="3181"/>
                  </a:cubicBezTo>
                  <a:cubicBezTo>
                    <a:pt x="10431" y="3110"/>
                    <a:pt x="10276" y="3038"/>
                    <a:pt x="10109" y="2967"/>
                  </a:cubicBezTo>
                  <a:cubicBezTo>
                    <a:pt x="10050" y="2955"/>
                    <a:pt x="9990" y="2931"/>
                    <a:pt x="9943" y="2907"/>
                  </a:cubicBezTo>
                  <a:cubicBezTo>
                    <a:pt x="9419" y="2705"/>
                    <a:pt x="8966" y="2586"/>
                    <a:pt x="8609" y="2514"/>
                  </a:cubicBezTo>
                  <a:cubicBezTo>
                    <a:pt x="8264" y="2443"/>
                    <a:pt x="7990" y="2419"/>
                    <a:pt x="7788" y="2419"/>
                  </a:cubicBezTo>
                  <a:cubicBezTo>
                    <a:pt x="7740" y="2417"/>
                    <a:pt x="7697" y="2416"/>
                    <a:pt x="7659" y="2416"/>
                  </a:cubicBezTo>
                  <a:cubicBezTo>
                    <a:pt x="7507" y="2416"/>
                    <a:pt x="7430" y="2431"/>
                    <a:pt x="7430" y="2431"/>
                  </a:cubicBezTo>
                  <a:cubicBezTo>
                    <a:pt x="7430" y="2431"/>
                    <a:pt x="6701" y="1"/>
                    <a:pt x="548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4" name="Google Shape;494;p8"/>
            <p:cNvSpPr/>
            <p:nvPr/>
          </p:nvSpPr>
          <p:spPr>
            <a:xfrm>
              <a:off x="4745302" y="3783612"/>
              <a:ext cx="236730" cy="156788"/>
            </a:xfrm>
            <a:custGeom>
              <a:avLst/>
              <a:gdLst/>
              <a:ahLst/>
              <a:cxnLst/>
              <a:rect l="l" t="t" r="r" b="b"/>
              <a:pathLst>
                <a:path w="7800" h="5166" extrusionOk="0">
                  <a:moveTo>
                    <a:pt x="649" y="1"/>
                  </a:moveTo>
                  <a:cubicBezTo>
                    <a:pt x="631" y="1"/>
                    <a:pt x="614" y="1"/>
                    <a:pt x="596" y="2"/>
                  </a:cubicBezTo>
                  <a:cubicBezTo>
                    <a:pt x="382" y="26"/>
                    <a:pt x="179" y="121"/>
                    <a:pt x="1" y="276"/>
                  </a:cubicBezTo>
                  <a:cubicBezTo>
                    <a:pt x="49" y="264"/>
                    <a:pt x="108" y="264"/>
                    <a:pt x="144" y="264"/>
                  </a:cubicBezTo>
                  <a:cubicBezTo>
                    <a:pt x="1370" y="264"/>
                    <a:pt x="1894" y="2479"/>
                    <a:pt x="2049" y="2776"/>
                  </a:cubicBezTo>
                  <a:cubicBezTo>
                    <a:pt x="2215" y="3157"/>
                    <a:pt x="3644" y="2681"/>
                    <a:pt x="5144" y="3776"/>
                  </a:cubicBezTo>
                  <a:cubicBezTo>
                    <a:pt x="6405" y="4714"/>
                    <a:pt x="7034" y="5165"/>
                    <a:pt x="7341" y="5165"/>
                  </a:cubicBezTo>
                  <a:cubicBezTo>
                    <a:pt x="7397" y="5165"/>
                    <a:pt x="7442" y="5151"/>
                    <a:pt x="7478" y="5122"/>
                  </a:cubicBezTo>
                  <a:cubicBezTo>
                    <a:pt x="7549" y="5062"/>
                    <a:pt x="7657" y="4931"/>
                    <a:pt x="7799" y="4765"/>
                  </a:cubicBezTo>
                  <a:cubicBezTo>
                    <a:pt x="7716" y="4669"/>
                    <a:pt x="7502" y="4407"/>
                    <a:pt x="7145" y="4098"/>
                  </a:cubicBezTo>
                  <a:cubicBezTo>
                    <a:pt x="6954" y="3943"/>
                    <a:pt x="6728" y="3764"/>
                    <a:pt x="6454" y="3586"/>
                  </a:cubicBezTo>
                  <a:cubicBezTo>
                    <a:pt x="6252" y="3455"/>
                    <a:pt x="6014" y="3312"/>
                    <a:pt x="5740" y="3181"/>
                  </a:cubicBezTo>
                  <a:cubicBezTo>
                    <a:pt x="5597" y="3110"/>
                    <a:pt x="5442" y="3038"/>
                    <a:pt x="5275" y="2979"/>
                  </a:cubicBezTo>
                  <a:cubicBezTo>
                    <a:pt x="5216" y="2955"/>
                    <a:pt x="5156" y="2931"/>
                    <a:pt x="5109" y="2907"/>
                  </a:cubicBezTo>
                  <a:cubicBezTo>
                    <a:pt x="4585" y="2705"/>
                    <a:pt x="4132" y="2586"/>
                    <a:pt x="3775" y="2514"/>
                  </a:cubicBezTo>
                  <a:cubicBezTo>
                    <a:pt x="3430" y="2443"/>
                    <a:pt x="3156" y="2419"/>
                    <a:pt x="2966" y="2419"/>
                  </a:cubicBezTo>
                  <a:cubicBezTo>
                    <a:pt x="2918" y="2417"/>
                    <a:pt x="2875" y="2416"/>
                    <a:pt x="2836" y="2416"/>
                  </a:cubicBezTo>
                  <a:cubicBezTo>
                    <a:pt x="2680" y="2416"/>
                    <a:pt x="2596" y="2431"/>
                    <a:pt x="2596" y="2431"/>
                  </a:cubicBezTo>
                  <a:cubicBezTo>
                    <a:pt x="2596" y="2431"/>
                    <a:pt x="1867" y="1"/>
                    <a:pt x="649"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5" name="Google Shape;495;p8"/>
            <p:cNvSpPr/>
            <p:nvPr/>
          </p:nvSpPr>
          <p:spPr>
            <a:xfrm>
              <a:off x="4722903" y="3894602"/>
              <a:ext cx="371514" cy="309661"/>
            </a:xfrm>
            <a:custGeom>
              <a:avLst/>
              <a:gdLst/>
              <a:ahLst/>
              <a:cxnLst/>
              <a:rect l="l" t="t" r="r" b="b"/>
              <a:pathLst>
                <a:path w="12241" h="10203" extrusionOk="0">
                  <a:moveTo>
                    <a:pt x="10764" y="0"/>
                  </a:moveTo>
                  <a:lnTo>
                    <a:pt x="10764" y="0"/>
                  </a:lnTo>
                  <a:cubicBezTo>
                    <a:pt x="10871" y="155"/>
                    <a:pt x="10919" y="429"/>
                    <a:pt x="10871" y="810"/>
                  </a:cubicBezTo>
                  <a:cubicBezTo>
                    <a:pt x="10740" y="1953"/>
                    <a:pt x="9978" y="2715"/>
                    <a:pt x="9859" y="2977"/>
                  </a:cubicBezTo>
                  <a:cubicBezTo>
                    <a:pt x="9728" y="3239"/>
                    <a:pt x="10454" y="7001"/>
                    <a:pt x="7323" y="8454"/>
                  </a:cubicBezTo>
                  <a:cubicBezTo>
                    <a:pt x="6088" y="9021"/>
                    <a:pt x="4775" y="9229"/>
                    <a:pt x="3576" y="9229"/>
                  </a:cubicBezTo>
                  <a:cubicBezTo>
                    <a:pt x="2083" y="9229"/>
                    <a:pt x="767" y="8906"/>
                    <a:pt x="1" y="8549"/>
                  </a:cubicBezTo>
                  <a:lnTo>
                    <a:pt x="1" y="8549"/>
                  </a:lnTo>
                  <a:cubicBezTo>
                    <a:pt x="406" y="8787"/>
                    <a:pt x="822" y="8989"/>
                    <a:pt x="1287" y="9192"/>
                  </a:cubicBezTo>
                  <a:cubicBezTo>
                    <a:pt x="2918" y="9894"/>
                    <a:pt x="4353" y="10202"/>
                    <a:pt x="5573" y="10202"/>
                  </a:cubicBezTo>
                  <a:cubicBezTo>
                    <a:pt x="7745" y="10202"/>
                    <a:pt x="9238" y="9227"/>
                    <a:pt x="9954" y="7763"/>
                  </a:cubicBezTo>
                  <a:cubicBezTo>
                    <a:pt x="11074" y="5477"/>
                    <a:pt x="10466" y="3572"/>
                    <a:pt x="10466" y="3572"/>
                  </a:cubicBezTo>
                  <a:cubicBezTo>
                    <a:pt x="10466" y="3572"/>
                    <a:pt x="12240" y="941"/>
                    <a:pt x="11074" y="143"/>
                  </a:cubicBezTo>
                  <a:cubicBezTo>
                    <a:pt x="10966" y="72"/>
                    <a:pt x="10871" y="24"/>
                    <a:pt x="10764" y="0"/>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6" name="Google Shape;496;p8"/>
            <p:cNvSpPr/>
            <p:nvPr/>
          </p:nvSpPr>
          <p:spPr>
            <a:xfrm>
              <a:off x="4734710" y="3815844"/>
              <a:ext cx="67377" cy="50290"/>
            </a:xfrm>
            <a:custGeom>
              <a:avLst/>
              <a:gdLst/>
              <a:ahLst/>
              <a:cxnLst/>
              <a:rect l="l" t="t" r="r" b="b"/>
              <a:pathLst>
                <a:path w="2220" h="1657" extrusionOk="0">
                  <a:moveTo>
                    <a:pt x="1027" y="0"/>
                  </a:moveTo>
                  <a:cubicBezTo>
                    <a:pt x="288" y="0"/>
                    <a:pt x="0" y="1595"/>
                    <a:pt x="358" y="1595"/>
                  </a:cubicBezTo>
                  <a:cubicBezTo>
                    <a:pt x="359" y="1595"/>
                    <a:pt x="361" y="1595"/>
                    <a:pt x="362" y="1595"/>
                  </a:cubicBezTo>
                  <a:cubicBezTo>
                    <a:pt x="384" y="1595"/>
                    <a:pt x="407" y="1594"/>
                    <a:pt x="429" y="1594"/>
                  </a:cubicBezTo>
                  <a:cubicBezTo>
                    <a:pt x="813" y="1594"/>
                    <a:pt x="1206" y="1656"/>
                    <a:pt x="1514" y="1656"/>
                  </a:cubicBezTo>
                  <a:cubicBezTo>
                    <a:pt x="1667" y="1656"/>
                    <a:pt x="1799" y="1641"/>
                    <a:pt x="1898" y="1595"/>
                  </a:cubicBezTo>
                  <a:cubicBezTo>
                    <a:pt x="2219" y="1452"/>
                    <a:pt x="1945" y="190"/>
                    <a:pt x="1136" y="12"/>
                  </a:cubicBezTo>
                  <a:cubicBezTo>
                    <a:pt x="1099" y="4"/>
                    <a:pt x="1062" y="0"/>
                    <a:pt x="10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7" name="Google Shape;497;p8"/>
            <p:cNvSpPr/>
            <p:nvPr/>
          </p:nvSpPr>
          <p:spPr>
            <a:xfrm>
              <a:off x="4989225" y="3915514"/>
              <a:ext cx="74661" cy="58333"/>
            </a:xfrm>
            <a:custGeom>
              <a:avLst/>
              <a:gdLst/>
              <a:ahLst/>
              <a:cxnLst/>
              <a:rect l="l" t="t" r="r" b="b"/>
              <a:pathLst>
                <a:path w="2460" h="1922" extrusionOk="0">
                  <a:moveTo>
                    <a:pt x="1493" y="0"/>
                  </a:moveTo>
                  <a:cubicBezTo>
                    <a:pt x="851" y="0"/>
                    <a:pt x="1" y="499"/>
                    <a:pt x="298" y="788"/>
                  </a:cubicBezTo>
                  <a:cubicBezTo>
                    <a:pt x="941" y="1407"/>
                    <a:pt x="1001" y="1740"/>
                    <a:pt x="1370" y="1907"/>
                  </a:cubicBezTo>
                  <a:cubicBezTo>
                    <a:pt x="1390" y="1917"/>
                    <a:pt x="1412" y="1921"/>
                    <a:pt x="1434" y="1921"/>
                  </a:cubicBezTo>
                  <a:cubicBezTo>
                    <a:pt x="1818" y="1921"/>
                    <a:pt x="2459" y="549"/>
                    <a:pt x="1953" y="133"/>
                  </a:cubicBezTo>
                  <a:cubicBezTo>
                    <a:pt x="1836" y="39"/>
                    <a:pt x="1673" y="0"/>
                    <a:pt x="14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8" name="Google Shape;498;p8"/>
            <p:cNvSpPr/>
            <p:nvPr/>
          </p:nvSpPr>
          <p:spPr>
            <a:xfrm>
              <a:off x="4812163" y="3857029"/>
              <a:ext cx="47741" cy="52414"/>
            </a:xfrm>
            <a:custGeom>
              <a:avLst/>
              <a:gdLst/>
              <a:ahLst/>
              <a:cxnLst/>
              <a:rect l="l" t="t" r="r" b="b"/>
              <a:pathLst>
                <a:path w="1573" h="1727" extrusionOk="0">
                  <a:moveTo>
                    <a:pt x="763" y="0"/>
                  </a:moveTo>
                  <a:cubicBezTo>
                    <a:pt x="536" y="298"/>
                    <a:pt x="286" y="667"/>
                    <a:pt x="203" y="1012"/>
                  </a:cubicBezTo>
                  <a:cubicBezTo>
                    <a:pt x="1" y="1726"/>
                    <a:pt x="251" y="1726"/>
                    <a:pt x="489" y="1726"/>
                  </a:cubicBezTo>
                  <a:cubicBezTo>
                    <a:pt x="739" y="1726"/>
                    <a:pt x="608" y="1143"/>
                    <a:pt x="1191" y="452"/>
                  </a:cubicBezTo>
                  <a:cubicBezTo>
                    <a:pt x="1322" y="310"/>
                    <a:pt x="1453" y="191"/>
                    <a:pt x="1572" y="95"/>
                  </a:cubicBezTo>
                  <a:cubicBezTo>
                    <a:pt x="1227" y="24"/>
                    <a:pt x="953"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499" name="Google Shape;499;p8"/>
            <p:cNvSpPr/>
            <p:nvPr/>
          </p:nvSpPr>
          <p:spPr>
            <a:xfrm>
              <a:off x="4871315" y="3871840"/>
              <a:ext cx="48196" cy="56572"/>
            </a:xfrm>
            <a:custGeom>
              <a:avLst/>
              <a:gdLst/>
              <a:ahLst/>
              <a:cxnLst/>
              <a:rect l="l" t="t" r="r" b="b"/>
              <a:pathLst>
                <a:path w="1588" h="1864" extrusionOk="0">
                  <a:moveTo>
                    <a:pt x="957" y="0"/>
                  </a:moveTo>
                  <a:cubicBezTo>
                    <a:pt x="659" y="465"/>
                    <a:pt x="183" y="1215"/>
                    <a:pt x="99" y="1441"/>
                  </a:cubicBezTo>
                  <a:cubicBezTo>
                    <a:pt x="0" y="1718"/>
                    <a:pt x="181" y="1864"/>
                    <a:pt x="430" y="1864"/>
                  </a:cubicBezTo>
                  <a:cubicBezTo>
                    <a:pt x="480" y="1864"/>
                    <a:pt x="533" y="1858"/>
                    <a:pt x="588" y="1846"/>
                  </a:cubicBezTo>
                  <a:cubicBezTo>
                    <a:pt x="826" y="1786"/>
                    <a:pt x="1350" y="786"/>
                    <a:pt x="1588" y="274"/>
                  </a:cubicBezTo>
                  <a:cubicBezTo>
                    <a:pt x="1445" y="203"/>
                    <a:pt x="1290" y="131"/>
                    <a:pt x="1123" y="72"/>
                  </a:cubicBezTo>
                  <a:cubicBezTo>
                    <a:pt x="1064" y="48"/>
                    <a:pt x="1004" y="24"/>
                    <a:pt x="9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0" name="Google Shape;500;p8"/>
            <p:cNvSpPr/>
            <p:nvPr/>
          </p:nvSpPr>
          <p:spPr>
            <a:xfrm>
              <a:off x="4918479" y="3892417"/>
              <a:ext cx="43674" cy="54448"/>
            </a:xfrm>
            <a:custGeom>
              <a:avLst/>
              <a:gdLst/>
              <a:ahLst/>
              <a:cxnLst/>
              <a:rect l="l" t="t" r="r" b="b"/>
              <a:pathLst>
                <a:path w="1439" h="1794" extrusionOk="0">
                  <a:moveTo>
                    <a:pt x="748" y="1"/>
                  </a:moveTo>
                  <a:cubicBezTo>
                    <a:pt x="605" y="370"/>
                    <a:pt x="343" y="1013"/>
                    <a:pt x="177" y="1334"/>
                  </a:cubicBezTo>
                  <a:cubicBezTo>
                    <a:pt x="1" y="1661"/>
                    <a:pt x="155" y="1793"/>
                    <a:pt x="373" y="1793"/>
                  </a:cubicBezTo>
                  <a:cubicBezTo>
                    <a:pt x="466" y="1793"/>
                    <a:pt x="569" y="1770"/>
                    <a:pt x="665" y="1727"/>
                  </a:cubicBezTo>
                  <a:cubicBezTo>
                    <a:pt x="855" y="1632"/>
                    <a:pt x="1212" y="977"/>
                    <a:pt x="1439" y="513"/>
                  </a:cubicBezTo>
                  <a:cubicBezTo>
                    <a:pt x="1248" y="358"/>
                    <a:pt x="1022" y="179"/>
                    <a:pt x="7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1" name="Google Shape;501;p8"/>
            <p:cNvSpPr/>
            <p:nvPr/>
          </p:nvSpPr>
          <p:spPr>
            <a:xfrm>
              <a:off x="4795167" y="4009781"/>
              <a:ext cx="31473" cy="25342"/>
            </a:xfrm>
            <a:custGeom>
              <a:avLst/>
              <a:gdLst/>
              <a:ahLst/>
              <a:cxnLst/>
              <a:rect l="l" t="t" r="r" b="b"/>
              <a:pathLst>
                <a:path w="1037" h="835" extrusionOk="0">
                  <a:moveTo>
                    <a:pt x="279" y="0"/>
                  </a:moveTo>
                  <a:cubicBezTo>
                    <a:pt x="174" y="0"/>
                    <a:pt x="89" y="30"/>
                    <a:pt x="60" y="99"/>
                  </a:cubicBezTo>
                  <a:cubicBezTo>
                    <a:pt x="1" y="241"/>
                    <a:pt x="144" y="742"/>
                    <a:pt x="275" y="789"/>
                  </a:cubicBezTo>
                  <a:cubicBezTo>
                    <a:pt x="336" y="817"/>
                    <a:pt x="460" y="834"/>
                    <a:pt x="587" y="834"/>
                  </a:cubicBezTo>
                  <a:cubicBezTo>
                    <a:pt x="734" y="834"/>
                    <a:pt x="884" y="811"/>
                    <a:pt x="942" y="753"/>
                  </a:cubicBezTo>
                  <a:cubicBezTo>
                    <a:pt x="1037" y="646"/>
                    <a:pt x="1001" y="301"/>
                    <a:pt x="644" y="99"/>
                  </a:cubicBezTo>
                  <a:cubicBezTo>
                    <a:pt x="532" y="36"/>
                    <a:pt x="394" y="0"/>
                    <a:pt x="279" y="0"/>
                  </a:cubicBezTo>
                  <a:close/>
                </a:path>
              </a:pathLst>
            </a:custGeom>
            <a:solidFill>
              <a:srgbClr val="E630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2" name="Google Shape;502;p8"/>
            <p:cNvSpPr/>
            <p:nvPr/>
          </p:nvSpPr>
          <p:spPr>
            <a:xfrm>
              <a:off x="4796624" y="4031542"/>
              <a:ext cx="10865" cy="19910"/>
            </a:xfrm>
            <a:custGeom>
              <a:avLst/>
              <a:gdLst/>
              <a:ahLst/>
              <a:cxnLst/>
              <a:rect l="l" t="t" r="r" b="b"/>
              <a:pathLst>
                <a:path w="358" h="656" extrusionOk="0">
                  <a:moveTo>
                    <a:pt x="239" y="1"/>
                  </a:moveTo>
                  <a:lnTo>
                    <a:pt x="1" y="584"/>
                  </a:lnTo>
                  <a:lnTo>
                    <a:pt x="120" y="656"/>
                  </a:lnTo>
                  <a:lnTo>
                    <a:pt x="358" y="48"/>
                  </a:lnTo>
                  <a:lnTo>
                    <a:pt x="239" y="1"/>
                  </a:lnTo>
                  <a:close/>
                </a:path>
              </a:pathLst>
            </a:custGeom>
            <a:solidFill>
              <a:srgbClr val="E75B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3" name="Google Shape;503;p8"/>
            <p:cNvSpPr/>
            <p:nvPr/>
          </p:nvSpPr>
          <p:spPr>
            <a:xfrm>
              <a:off x="4769157" y="4039038"/>
              <a:ext cx="59304" cy="44311"/>
            </a:xfrm>
            <a:custGeom>
              <a:avLst/>
              <a:gdLst/>
              <a:ahLst/>
              <a:cxnLst/>
              <a:rect l="l" t="t" r="r" b="b"/>
              <a:pathLst>
                <a:path w="1954" h="1460" extrusionOk="0">
                  <a:moveTo>
                    <a:pt x="313" y="0"/>
                  </a:moveTo>
                  <a:cubicBezTo>
                    <a:pt x="223" y="0"/>
                    <a:pt x="140" y="55"/>
                    <a:pt x="60" y="194"/>
                  </a:cubicBezTo>
                  <a:cubicBezTo>
                    <a:pt x="1" y="313"/>
                    <a:pt x="13" y="575"/>
                    <a:pt x="84" y="813"/>
                  </a:cubicBezTo>
                  <a:cubicBezTo>
                    <a:pt x="179" y="1087"/>
                    <a:pt x="334" y="1349"/>
                    <a:pt x="572" y="1421"/>
                  </a:cubicBezTo>
                  <a:cubicBezTo>
                    <a:pt x="664" y="1447"/>
                    <a:pt x="762" y="1459"/>
                    <a:pt x="862" y="1459"/>
                  </a:cubicBezTo>
                  <a:cubicBezTo>
                    <a:pt x="1072" y="1459"/>
                    <a:pt x="1288" y="1406"/>
                    <a:pt x="1465" y="1325"/>
                  </a:cubicBezTo>
                  <a:cubicBezTo>
                    <a:pt x="1596" y="1266"/>
                    <a:pt x="1703" y="1182"/>
                    <a:pt x="1763" y="1087"/>
                  </a:cubicBezTo>
                  <a:cubicBezTo>
                    <a:pt x="1953" y="813"/>
                    <a:pt x="1894" y="492"/>
                    <a:pt x="1644" y="468"/>
                  </a:cubicBezTo>
                  <a:cubicBezTo>
                    <a:pt x="1406" y="432"/>
                    <a:pt x="1168" y="420"/>
                    <a:pt x="977" y="301"/>
                  </a:cubicBezTo>
                  <a:cubicBezTo>
                    <a:pt x="977" y="301"/>
                    <a:pt x="691" y="206"/>
                    <a:pt x="536" y="87"/>
                  </a:cubicBezTo>
                  <a:cubicBezTo>
                    <a:pt x="458" y="34"/>
                    <a:pt x="383" y="0"/>
                    <a:pt x="313" y="0"/>
                  </a:cubicBezTo>
                  <a:close/>
                </a:path>
              </a:pathLst>
            </a:custGeom>
            <a:solidFill>
              <a:srgbClr val="E84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4" name="Google Shape;504;p8"/>
            <p:cNvSpPr/>
            <p:nvPr/>
          </p:nvSpPr>
          <p:spPr>
            <a:xfrm>
              <a:off x="4771706" y="4059342"/>
              <a:ext cx="41944" cy="24007"/>
            </a:xfrm>
            <a:custGeom>
              <a:avLst/>
              <a:gdLst/>
              <a:ahLst/>
              <a:cxnLst/>
              <a:rect l="l" t="t" r="r" b="b"/>
              <a:pathLst>
                <a:path w="1382" h="791" extrusionOk="0">
                  <a:moveTo>
                    <a:pt x="431" y="0"/>
                  </a:moveTo>
                  <a:cubicBezTo>
                    <a:pt x="211" y="0"/>
                    <a:pt x="74" y="87"/>
                    <a:pt x="0" y="144"/>
                  </a:cubicBezTo>
                  <a:cubicBezTo>
                    <a:pt x="95" y="418"/>
                    <a:pt x="250" y="680"/>
                    <a:pt x="488" y="752"/>
                  </a:cubicBezTo>
                  <a:cubicBezTo>
                    <a:pt x="580" y="778"/>
                    <a:pt x="678" y="790"/>
                    <a:pt x="778" y="790"/>
                  </a:cubicBezTo>
                  <a:cubicBezTo>
                    <a:pt x="988" y="790"/>
                    <a:pt x="1204" y="737"/>
                    <a:pt x="1381" y="656"/>
                  </a:cubicBezTo>
                  <a:cubicBezTo>
                    <a:pt x="1310" y="454"/>
                    <a:pt x="1143" y="168"/>
                    <a:pt x="774" y="61"/>
                  </a:cubicBezTo>
                  <a:cubicBezTo>
                    <a:pt x="642" y="17"/>
                    <a:pt x="529" y="0"/>
                    <a:pt x="431" y="0"/>
                  </a:cubicBezTo>
                  <a:close/>
                </a:path>
              </a:pathLst>
            </a:custGeom>
            <a:solidFill>
              <a:srgbClr val="F19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5" name="Google Shape;505;p8"/>
            <p:cNvSpPr/>
            <p:nvPr/>
          </p:nvSpPr>
          <p:spPr>
            <a:xfrm>
              <a:off x="4688213" y="3947867"/>
              <a:ext cx="75905" cy="82006"/>
            </a:xfrm>
            <a:custGeom>
              <a:avLst/>
              <a:gdLst/>
              <a:ahLst/>
              <a:cxnLst/>
              <a:rect l="l" t="t" r="r" b="b"/>
              <a:pathLst>
                <a:path w="2501" h="2702" extrusionOk="0">
                  <a:moveTo>
                    <a:pt x="1408" y="0"/>
                  </a:moveTo>
                  <a:cubicBezTo>
                    <a:pt x="890" y="0"/>
                    <a:pt x="395" y="570"/>
                    <a:pt x="239" y="900"/>
                  </a:cubicBezTo>
                  <a:cubicBezTo>
                    <a:pt x="48" y="1329"/>
                    <a:pt x="1" y="2020"/>
                    <a:pt x="596" y="2520"/>
                  </a:cubicBezTo>
                  <a:cubicBezTo>
                    <a:pt x="759" y="2654"/>
                    <a:pt x="953" y="2702"/>
                    <a:pt x="1149" y="2702"/>
                  </a:cubicBezTo>
                  <a:cubicBezTo>
                    <a:pt x="1527" y="2702"/>
                    <a:pt x="1912" y="2523"/>
                    <a:pt x="2084" y="2436"/>
                  </a:cubicBezTo>
                  <a:cubicBezTo>
                    <a:pt x="2144" y="2401"/>
                    <a:pt x="2180" y="2353"/>
                    <a:pt x="2203" y="2293"/>
                  </a:cubicBezTo>
                  <a:cubicBezTo>
                    <a:pt x="2441" y="1698"/>
                    <a:pt x="2501" y="698"/>
                    <a:pt x="1870" y="174"/>
                  </a:cubicBezTo>
                  <a:cubicBezTo>
                    <a:pt x="1719" y="51"/>
                    <a:pt x="1563" y="0"/>
                    <a:pt x="14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6" name="Google Shape;506;p8"/>
            <p:cNvSpPr/>
            <p:nvPr/>
          </p:nvSpPr>
          <p:spPr>
            <a:xfrm>
              <a:off x="4713525" y="3972420"/>
              <a:ext cx="26040" cy="35054"/>
            </a:xfrm>
            <a:custGeom>
              <a:avLst/>
              <a:gdLst/>
              <a:ahLst/>
              <a:cxnLst/>
              <a:rect l="l" t="t" r="r" b="b"/>
              <a:pathLst>
                <a:path w="858" h="1155" extrusionOk="0">
                  <a:moveTo>
                    <a:pt x="727" y="0"/>
                  </a:moveTo>
                  <a:cubicBezTo>
                    <a:pt x="589" y="0"/>
                    <a:pt x="387" y="176"/>
                    <a:pt x="226" y="437"/>
                  </a:cubicBezTo>
                  <a:cubicBezTo>
                    <a:pt x="48" y="746"/>
                    <a:pt x="0" y="1056"/>
                    <a:pt x="131" y="1139"/>
                  </a:cubicBezTo>
                  <a:cubicBezTo>
                    <a:pt x="148" y="1149"/>
                    <a:pt x="168" y="1154"/>
                    <a:pt x="190" y="1154"/>
                  </a:cubicBezTo>
                  <a:cubicBezTo>
                    <a:pt x="323" y="1154"/>
                    <a:pt x="538" y="978"/>
                    <a:pt x="691" y="722"/>
                  </a:cubicBezTo>
                  <a:cubicBezTo>
                    <a:pt x="762" y="615"/>
                    <a:pt x="798" y="508"/>
                    <a:pt x="834" y="413"/>
                  </a:cubicBezTo>
                  <a:cubicBezTo>
                    <a:pt x="774" y="401"/>
                    <a:pt x="726" y="353"/>
                    <a:pt x="726" y="282"/>
                  </a:cubicBezTo>
                  <a:cubicBezTo>
                    <a:pt x="726" y="210"/>
                    <a:pt x="786" y="151"/>
                    <a:pt x="857" y="139"/>
                  </a:cubicBezTo>
                  <a:cubicBezTo>
                    <a:pt x="857" y="79"/>
                    <a:pt x="834" y="32"/>
                    <a:pt x="798" y="20"/>
                  </a:cubicBezTo>
                  <a:cubicBezTo>
                    <a:pt x="777" y="7"/>
                    <a:pt x="753" y="0"/>
                    <a:pt x="727"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7" name="Google Shape;507;p8"/>
            <p:cNvSpPr/>
            <p:nvPr/>
          </p:nvSpPr>
          <p:spPr>
            <a:xfrm>
              <a:off x="4866004" y="4017490"/>
              <a:ext cx="84221" cy="75814"/>
            </a:xfrm>
            <a:custGeom>
              <a:avLst/>
              <a:gdLst/>
              <a:ahLst/>
              <a:cxnLst/>
              <a:rect l="l" t="t" r="r" b="b"/>
              <a:pathLst>
                <a:path w="2775" h="2498" extrusionOk="0">
                  <a:moveTo>
                    <a:pt x="1661" y="0"/>
                  </a:moveTo>
                  <a:cubicBezTo>
                    <a:pt x="981" y="0"/>
                    <a:pt x="351" y="544"/>
                    <a:pt x="48" y="1023"/>
                  </a:cubicBezTo>
                  <a:cubicBezTo>
                    <a:pt x="12" y="1071"/>
                    <a:pt x="1" y="1142"/>
                    <a:pt x="12" y="1202"/>
                  </a:cubicBezTo>
                  <a:cubicBezTo>
                    <a:pt x="48" y="1500"/>
                    <a:pt x="215" y="2297"/>
                    <a:pt x="822" y="2452"/>
                  </a:cubicBezTo>
                  <a:cubicBezTo>
                    <a:pt x="946" y="2484"/>
                    <a:pt x="1064" y="2498"/>
                    <a:pt x="1175" y="2498"/>
                  </a:cubicBezTo>
                  <a:cubicBezTo>
                    <a:pt x="1737" y="2498"/>
                    <a:pt x="2133" y="2133"/>
                    <a:pt x="2322" y="1785"/>
                  </a:cubicBezTo>
                  <a:cubicBezTo>
                    <a:pt x="2560" y="1381"/>
                    <a:pt x="2775" y="249"/>
                    <a:pt x="1953" y="35"/>
                  </a:cubicBezTo>
                  <a:cubicBezTo>
                    <a:pt x="1855" y="11"/>
                    <a:pt x="1758" y="0"/>
                    <a:pt x="16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8" name="Google Shape;508;p8"/>
            <p:cNvSpPr/>
            <p:nvPr/>
          </p:nvSpPr>
          <p:spPr>
            <a:xfrm>
              <a:off x="4896718" y="4036944"/>
              <a:ext cx="23885" cy="37118"/>
            </a:xfrm>
            <a:custGeom>
              <a:avLst/>
              <a:gdLst/>
              <a:ahLst/>
              <a:cxnLst/>
              <a:rect l="l" t="t" r="r" b="b"/>
              <a:pathLst>
                <a:path w="787" h="1223" extrusionOk="0">
                  <a:moveTo>
                    <a:pt x="601" y="0"/>
                  </a:moveTo>
                  <a:cubicBezTo>
                    <a:pt x="571" y="0"/>
                    <a:pt x="542" y="10"/>
                    <a:pt x="513" y="25"/>
                  </a:cubicBezTo>
                  <a:cubicBezTo>
                    <a:pt x="548" y="97"/>
                    <a:pt x="536" y="180"/>
                    <a:pt x="477" y="228"/>
                  </a:cubicBezTo>
                  <a:cubicBezTo>
                    <a:pt x="455" y="244"/>
                    <a:pt x="428" y="253"/>
                    <a:pt x="400" y="253"/>
                  </a:cubicBezTo>
                  <a:cubicBezTo>
                    <a:pt x="368" y="253"/>
                    <a:pt x="336" y="241"/>
                    <a:pt x="310" y="216"/>
                  </a:cubicBezTo>
                  <a:cubicBezTo>
                    <a:pt x="251" y="299"/>
                    <a:pt x="191" y="394"/>
                    <a:pt x="143" y="501"/>
                  </a:cubicBezTo>
                  <a:cubicBezTo>
                    <a:pt x="1" y="835"/>
                    <a:pt x="1" y="1156"/>
                    <a:pt x="143" y="1216"/>
                  </a:cubicBezTo>
                  <a:cubicBezTo>
                    <a:pt x="156" y="1220"/>
                    <a:pt x="169" y="1222"/>
                    <a:pt x="182" y="1222"/>
                  </a:cubicBezTo>
                  <a:cubicBezTo>
                    <a:pt x="316" y="1222"/>
                    <a:pt x="514" y="1018"/>
                    <a:pt x="644" y="716"/>
                  </a:cubicBezTo>
                  <a:cubicBezTo>
                    <a:pt x="786" y="382"/>
                    <a:pt x="786" y="73"/>
                    <a:pt x="655" y="13"/>
                  </a:cubicBezTo>
                  <a:cubicBezTo>
                    <a:pt x="637" y="4"/>
                    <a:pt x="619" y="0"/>
                    <a:pt x="601"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09" name="Google Shape;509;p8"/>
            <p:cNvSpPr/>
            <p:nvPr/>
          </p:nvSpPr>
          <p:spPr>
            <a:xfrm>
              <a:off x="4350357" y="4071240"/>
              <a:ext cx="662389" cy="587606"/>
            </a:xfrm>
            <a:custGeom>
              <a:avLst/>
              <a:gdLst/>
              <a:ahLst/>
              <a:cxnLst/>
              <a:rect l="l" t="t" r="r" b="b"/>
              <a:pathLst>
                <a:path w="21825" h="19361" extrusionOk="0">
                  <a:moveTo>
                    <a:pt x="4620" y="1"/>
                  </a:moveTo>
                  <a:lnTo>
                    <a:pt x="4084" y="1465"/>
                  </a:lnTo>
                  <a:lnTo>
                    <a:pt x="3203" y="3894"/>
                  </a:lnTo>
                  <a:lnTo>
                    <a:pt x="2632" y="5490"/>
                  </a:lnTo>
                  <a:lnTo>
                    <a:pt x="1893" y="7514"/>
                  </a:lnTo>
                  <a:lnTo>
                    <a:pt x="1417" y="8823"/>
                  </a:lnTo>
                  <a:lnTo>
                    <a:pt x="0" y="12741"/>
                  </a:lnTo>
                  <a:lnTo>
                    <a:pt x="5549" y="14991"/>
                  </a:lnTo>
                  <a:lnTo>
                    <a:pt x="7347" y="15729"/>
                  </a:lnTo>
                  <a:lnTo>
                    <a:pt x="10299" y="16920"/>
                  </a:lnTo>
                  <a:lnTo>
                    <a:pt x="12538" y="17836"/>
                  </a:lnTo>
                  <a:lnTo>
                    <a:pt x="16288" y="19360"/>
                  </a:lnTo>
                  <a:lnTo>
                    <a:pt x="16360" y="19170"/>
                  </a:lnTo>
                  <a:lnTo>
                    <a:pt x="17491" y="16396"/>
                  </a:lnTo>
                  <a:lnTo>
                    <a:pt x="18288" y="14419"/>
                  </a:lnTo>
                  <a:lnTo>
                    <a:pt x="18896" y="12943"/>
                  </a:lnTo>
                  <a:lnTo>
                    <a:pt x="19824" y="10645"/>
                  </a:lnTo>
                  <a:lnTo>
                    <a:pt x="21086" y="7549"/>
                  </a:lnTo>
                  <a:lnTo>
                    <a:pt x="21825" y="5716"/>
                  </a:lnTo>
                  <a:lnTo>
                    <a:pt x="19300" y="4871"/>
                  </a:lnTo>
                  <a:lnTo>
                    <a:pt x="15443" y="3597"/>
                  </a:lnTo>
                  <a:lnTo>
                    <a:pt x="11799" y="2382"/>
                  </a:lnTo>
                  <a:lnTo>
                    <a:pt x="9252" y="1537"/>
                  </a:lnTo>
                  <a:lnTo>
                    <a:pt x="6227" y="537"/>
                  </a:lnTo>
                  <a:lnTo>
                    <a:pt x="462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0" name="Google Shape;510;p8"/>
            <p:cNvSpPr/>
            <p:nvPr/>
          </p:nvSpPr>
          <p:spPr>
            <a:xfrm>
              <a:off x="4430208" y="4189423"/>
              <a:ext cx="300677" cy="423170"/>
            </a:xfrm>
            <a:custGeom>
              <a:avLst/>
              <a:gdLst/>
              <a:ahLst/>
              <a:cxnLst/>
              <a:rect l="l" t="t" r="r" b="b"/>
              <a:pathLst>
                <a:path w="9907" h="13943" extrusionOk="0">
                  <a:moveTo>
                    <a:pt x="572" y="0"/>
                  </a:moveTo>
                  <a:lnTo>
                    <a:pt x="1" y="1596"/>
                  </a:lnTo>
                  <a:lnTo>
                    <a:pt x="7668" y="13026"/>
                  </a:lnTo>
                  <a:lnTo>
                    <a:pt x="9907" y="13942"/>
                  </a:lnTo>
                  <a:lnTo>
                    <a:pt x="5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1" name="Google Shape;511;p8"/>
            <p:cNvSpPr/>
            <p:nvPr/>
          </p:nvSpPr>
          <p:spPr>
            <a:xfrm>
              <a:off x="4474307" y="4071240"/>
              <a:ext cx="406902" cy="581810"/>
            </a:xfrm>
            <a:custGeom>
              <a:avLst/>
              <a:gdLst/>
              <a:ahLst/>
              <a:cxnLst/>
              <a:rect l="l" t="t" r="r" b="b"/>
              <a:pathLst>
                <a:path w="13407" h="19170" extrusionOk="0">
                  <a:moveTo>
                    <a:pt x="536" y="1"/>
                  </a:moveTo>
                  <a:lnTo>
                    <a:pt x="0" y="1465"/>
                  </a:lnTo>
                  <a:lnTo>
                    <a:pt x="12276" y="19170"/>
                  </a:lnTo>
                  <a:lnTo>
                    <a:pt x="13407" y="16396"/>
                  </a:lnTo>
                  <a:lnTo>
                    <a:pt x="2143" y="537"/>
                  </a:lnTo>
                  <a:lnTo>
                    <a:pt x="5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2" name="Google Shape;512;p8"/>
            <p:cNvSpPr/>
            <p:nvPr/>
          </p:nvSpPr>
          <p:spPr>
            <a:xfrm>
              <a:off x="4631125" y="4117858"/>
              <a:ext cx="292726" cy="391029"/>
            </a:xfrm>
            <a:custGeom>
              <a:avLst/>
              <a:gdLst/>
              <a:ahLst/>
              <a:cxnLst/>
              <a:rect l="l" t="t" r="r" b="b"/>
              <a:pathLst>
                <a:path w="9645" h="12884" extrusionOk="0">
                  <a:moveTo>
                    <a:pt x="1" y="1"/>
                  </a:moveTo>
                  <a:lnTo>
                    <a:pt x="9037" y="12883"/>
                  </a:lnTo>
                  <a:lnTo>
                    <a:pt x="9645" y="11407"/>
                  </a:lnTo>
                  <a:lnTo>
                    <a:pt x="2548" y="846"/>
                  </a:ln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3" name="Google Shape;513;p8"/>
            <p:cNvSpPr/>
            <p:nvPr/>
          </p:nvSpPr>
          <p:spPr>
            <a:xfrm>
              <a:off x="4819022" y="4180379"/>
              <a:ext cx="171326" cy="213968"/>
            </a:xfrm>
            <a:custGeom>
              <a:avLst/>
              <a:gdLst/>
              <a:ahLst/>
              <a:cxnLst/>
              <a:rect l="l" t="t" r="r" b="b"/>
              <a:pathLst>
                <a:path w="5645" h="7050" extrusionOk="0">
                  <a:moveTo>
                    <a:pt x="1" y="1"/>
                  </a:moveTo>
                  <a:lnTo>
                    <a:pt x="4382" y="7049"/>
                  </a:lnTo>
                  <a:lnTo>
                    <a:pt x="5644" y="3953"/>
                  </a:lnTo>
                  <a:cubicBezTo>
                    <a:pt x="5120" y="3180"/>
                    <a:pt x="4501" y="2251"/>
                    <a:pt x="3858" y="1286"/>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4" name="Google Shape;514;p8"/>
            <p:cNvSpPr/>
            <p:nvPr/>
          </p:nvSpPr>
          <p:spPr>
            <a:xfrm>
              <a:off x="4478647" y="4043833"/>
              <a:ext cx="202374" cy="235698"/>
            </a:xfrm>
            <a:custGeom>
              <a:avLst/>
              <a:gdLst/>
              <a:ahLst/>
              <a:cxnLst/>
              <a:rect l="l" t="t" r="r" b="b"/>
              <a:pathLst>
                <a:path w="6668" h="7766" extrusionOk="0">
                  <a:moveTo>
                    <a:pt x="3917" y="1"/>
                  </a:moveTo>
                  <a:cubicBezTo>
                    <a:pt x="3727" y="60"/>
                    <a:pt x="3512" y="155"/>
                    <a:pt x="3286" y="274"/>
                  </a:cubicBezTo>
                  <a:cubicBezTo>
                    <a:pt x="2798" y="536"/>
                    <a:pt x="2238" y="917"/>
                    <a:pt x="1738" y="1477"/>
                  </a:cubicBezTo>
                  <a:cubicBezTo>
                    <a:pt x="738" y="2572"/>
                    <a:pt x="0" y="4287"/>
                    <a:pt x="250" y="5716"/>
                  </a:cubicBezTo>
                  <a:cubicBezTo>
                    <a:pt x="357" y="6299"/>
                    <a:pt x="631" y="6835"/>
                    <a:pt x="1143" y="7263"/>
                  </a:cubicBezTo>
                  <a:cubicBezTo>
                    <a:pt x="1563" y="7619"/>
                    <a:pt x="1918" y="7765"/>
                    <a:pt x="2220" y="7765"/>
                  </a:cubicBezTo>
                  <a:cubicBezTo>
                    <a:pt x="3148" y="7765"/>
                    <a:pt x="3567" y="6382"/>
                    <a:pt x="3810" y="5501"/>
                  </a:cubicBezTo>
                  <a:cubicBezTo>
                    <a:pt x="4048" y="4656"/>
                    <a:pt x="5739" y="3620"/>
                    <a:pt x="6668" y="3108"/>
                  </a:cubicBezTo>
                  <a:cubicBezTo>
                    <a:pt x="5477" y="2322"/>
                    <a:pt x="4536" y="1239"/>
                    <a:pt x="39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5" name="Google Shape;515;p8"/>
            <p:cNvSpPr/>
            <p:nvPr/>
          </p:nvSpPr>
          <p:spPr>
            <a:xfrm>
              <a:off x="4825183" y="4190181"/>
              <a:ext cx="145285" cy="189475"/>
            </a:xfrm>
            <a:custGeom>
              <a:avLst/>
              <a:gdLst/>
              <a:ahLst/>
              <a:cxnLst/>
              <a:rect l="l" t="t" r="r" b="b"/>
              <a:pathLst>
                <a:path w="4787" h="6243" extrusionOk="0">
                  <a:moveTo>
                    <a:pt x="4298" y="1"/>
                  </a:moveTo>
                  <a:cubicBezTo>
                    <a:pt x="3560" y="215"/>
                    <a:pt x="2786" y="334"/>
                    <a:pt x="2000" y="334"/>
                  </a:cubicBezTo>
                  <a:cubicBezTo>
                    <a:pt x="1334" y="334"/>
                    <a:pt x="667" y="251"/>
                    <a:pt x="0" y="84"/>
                  </a:cubicBezTo>
                  <a:lnTo>
                    <a:pt x="0" y="84"/>
                  </a:lnTo>
                  <a:cubicBezTo>
                    <a:pt x="48" y="215"/>
                    <a:pt x="95" y="358"/>
                    <a:pt x="143" y="524"/>
                  </a:cubicBezTo>
                  <a:cubicBezTo>
                    <a:pt x="441" y="1501"/>
                    <a:pt x="786" y="2858"/>
                    <a:pt x="822" y="4132"/>
                  </a:cubicBezTo>
                  <a:cubicBezTo>
                    <a:pt x="846" y="4751"/>
                    <a:pt x="929" y="5192"/>
                    <a:pt x="1072" y="5513"/>
                  </a:cubicBez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6" name="Google Shape;516;p8"/>
            <p:cNvSpPr/>
            <p:nvPr/>
          </p:nvSpPr>
          <p:spPr>
            <a:xfrm>
              <a:off x="4486234" y="4043833"/>
              <a:ext cx="194786" cy="235698"/>
            </a:xfrm>
            <a:custGeom>
              <a:avLst/>
              <a:gdLst/>
              <a:ahLst/>
              <a:cxnLst/>
              <a:rect l="l" t="t" r="r" b="b"/>
              <a:pathLst>
                <a:path w="6418" h="7766" extrusionOk="0">
                  <a:moveTo>
                    <a:pt x="3667" y="1"/>
                  </a:moveTo>
                  <a:cubicBezTo>
                    <a:pt x="3477" y="72"/>
                    <a:pt x="3262" y="167"/>
                    <a:pt x="3036" y="286"/>
                  </a:cubicBezTo>
                  <a:cubicBezTo>
                    <a:pt x="3679" y="1667"/>
                    <a:pt x="4548" y="2203"/>
                    <a:pt x="4548" y="2203"/>
                  </a:cubicBezTo>
                  <a:cubicBezTo>
                    <a:pt x="4548" y="2203"/>
                    <a:pt x="3262" y="2846"/>
                    <a:pt x="2893" y="4311"/>
                  </a:cubicBezTo>
                  <a:cubicBezTo>
                    <a:pt x="2536" y="5787"/>
                    <a:pt x="2465" y="6549"/>
                    <a:pt x="1988" y="6870"/>
                  </a:cubicBezTo>
                  <a:cubicBezTo>
                    <a:pt x="1841" y="6970"/>
                    <a:pt x="1714" y="7011"/>
                    <a:pt x="1609" y="7011"/>
                  </a:cubicBezTo>
                  <a:cubicBezTo>
                    <a:pt x="1375" y="7011"/>
                    <a:pt x="1250" y="6807"/>
                    <a:pt x="1250" y="6585"/>
                  </a:cubicBezTo>
                  <a:cubicBezTo>
                    <a:pt x="1250" y="6263"/>
                    <a:pt x="1560" y="5490"/>
                    <a:pt x="1560" y="5489"/>
                  </a:cubicBezTo>
                  <a:lnTo>
                    <a:pt x="1560" y="5489"/>
                  </a:lnTo>
                  <a:cubicBezTo>
                    <a:pt x="1560" y="5490"/>
                    <a:pt x="1060" y="6061"/>
                    <a:pt x="1036" y="6454"/>
                  </a:cubicBezTo>
                  <a:cubicBezTo>
                    <a:pt x="1029" y="6573"/>
                    <a:pt x="979" y="6622"/>
                    <a:pt x="912" y="6622"/>
                  </a:cubicBezTo>
                  <a:cubicBezTo>
                    <a:pt x="758" y="6622"/>
                    <a:pt x="517" y="6365"/>
                    <a:pt x="500" y="6108"/>
                  </a:cubicBezTo>
                  <a:cubicBezTo>
                    <a:pt x="476" y="5740"/>
                    <a:pt x="583" y="5157"/>
                    <a:pt x="584" y="5156"/>
                  </a:cubicBezTo>
                  <a:lnTo>
                    <a:pt x="584" y="5156"/>
                  </a:lnTo>
                  <a:cubicBezTo>
                    <a:pt x="583" y="5157"/>
                    <a:pt x="452" y="5823"/>
                    <a:pt x="286" y="5894"/>
                  </a:cubicBezTo>
                  <a:cubicBezTo>
                    <a:pt x="277" y="5897"/>
                    <a:pt x="268" y="5898"/>
                    <a:pt x="259" y="5898"/>
                  </a:cubicBezTo>
                  <a:cubicBezTo>
                    <a:pt x="180" y="5898"/>
                    <a:pt x="85" y="5811"/>
                    <a:pt x="0" y="5716"/>
                  </a:cubicBezTo>
                  <a:lnTo>
                    <a:pt x="0" y="5716"/>
                  </a:lnTo>
                  <a:cubicBezTo>
                    <a:pt x="107" y="6299"/>
                    <a:pt x="381" y="6835"/>
                    <a:pt x="893" y="7263"/>
                  </a:cubicBezTo>
                  <a:cubicBezTo>
                    <a:pt x="1313" y="7619"/>
                    <a:pt x="1668" y="7765"/>
                    <a:pt x="1970" y="7765"/>
                  </a:cubicBezTo>
                  <a:cubicBezTo>
                    <a:pt x="2898" y="7765"/>
                    <a:pt x="3317" y="6382"/>
                    <a:pt x="3560" y="5501"/>
                  </a:cubicBezTo>
                  <a:cubicBezTo>
                    <a:pt x="3798" y="4656"/>
                    <a:pt x="5489" y="3620"/>
                    <a:pt x="6418" y="3108"/>
                  </a:cubicBezTo>
                  <a:cubicBezTo>
                    <a:pt x="5227" y="2322"/>
                    <a:pt x="4286" y="1239"/>
                    <a:pt x="3667"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7" name="Google Shape;517;p8"/>
            <p:cNvSpPr/>
            <p:nvPr/>
          </p:nvSpPr>
          <p:spPr>
            <a:xfrm>
              <a:off x="4732676" y="3974453"/>
              <a:ext cx="15205" cy="15205"/>
            </a:xfrm>
            <a:custGeom>
              <a:avLst/>
              <a:gdLst/>
              <a:ahLst/>
              <a:cxnLst/>
              <a:rect l="l" t="t" r="r" b="b"/>
              <a:pathLst>
                <a:path w="501" h="501" extrusionOk="0">
                  <a:moveTo>
                    <a:pt x="250" y="1"/>
                  </a:moveTo>
                  <a:cubicBezTo>
                    <a:pt x="119" y="1"/>
                    <a:pt x="0" y="108"/>
                    <a:pt x="0" y="251"/>
                  </a:cubicBezTo>
                  <a:cubicBezTo>
                    <a:pt x="0" y="382"/>
                    <a:pt x="119" y="501"/>
                    <a:pt x="250" y="501"/>
                  </a:cubicBezTo>
                  <a:cubicBezTo>
                    <a:pt x="381" y="501"/>
                    <a:pt x="500" y="382"/>
                    <a:pt x="500" y="251"/>
                  </a:cubicBezTo>
                  <a:cubicBezTo>
                    <a:pt x="500" y="108"/>
                    <a:pt x="381" y="1"/>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8" name="Google Shape;518;p8"/>
            <p:cNvSpPr/>
            <p:nvPr/>
          </p:nvSpPr>
          <p:spPr>
            <a:xfrm>
              <a:off x="4900694" y="4032634"/>
              <a:ext cx="15205" cy="15205"/>
            </a:xfrm>
            <a:custGeom>
              <a:avLst/>
              <a:gdLst/>
              <a:ahLst/>
              <a:cxnLst/>
              <a:rect l="l" t="t" r="r" b="b"/>
              <a:pathLst>
                <a:path w="501" h="501" extrusionOk="0">
                  <a:moveTo>
                    <a:pt x="251" y="0"/>
                  </a:moveTo>
                  <a:cubicBezTo>
                    <a:pt x="108" y="0"/>
                    <a:pt x="1" y="120"/>
                    <a:pt x="1" y="250"/>
                  </a:cubicBezTo>
                  <a:cubicBezTo>
                    <a:pt x="1" y="393"/>
                    <a:pt x="108" y="501"/>
                    <a:pt x="251" y="501"/>
                  </a:cubicBezTo>
                  <a:cubicBezTo>
                    <a:pt x="382" y="501"/>
                    <a:pt x="501" y="393"/>
                    <a:pt x="501" y="250"/>
                  </a:cubicBezTo>
                  <a:cubicBezTo>
                    <a:pt x="501" y="120"/>
                    <a:pt x="382" y="0"/>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19" name="Google Shape;519;p8"/>
            <p:cNvSpPr/>
            <p:nvPr/>
          </p:nvSpPr>
          <p:spPr>
            <a:xfrm>
              <a:off x="4648485" y="3883343"/>
              <a:ext cx="83493" cy="85587"/>
            </a:xfrm>
            <a:custGeom>
              <a:avLst/>
              <a:gdLst/>
              <a:ahLst/>
              <a:cxnLst/>
              <a:rect l="l" t="t" r="r" b="b"/>
              <a:pathLst>
                <a:path w="2751" h="2820" extrusionOk="0">
                  <a:moveTo>
                    <a:pt x="2254" y="0"/>
                  </a:moveTo>
                  <a:cubicBezTo>
                    <a:pt x="1795" y="0"/>
                    <a:pt x="1137" y="470"/>
                    <a:pt x="869" y="717"/>
                  </a:cubicBezTo>
                  <a:cubicBezTo>
                    <a:pt x="393" y="1145"/>
                    <a:pt x="71" y="1740"/>
                    <a:pt x="12" y="2383"/>
                  </a:cubicBezTo>
                  <a:cubicBezTo>
                    <a:pt x="0" y="2526"/>
                    <a:pt x="12" y="2717"/>
                    <a:pt x="143" y="2788"/>
                  </a:cubicBezTo>
                  <a:cubicBezTo>
                    <a:pt x="179" y="2810"/>
                    <a:pt x="219" y="2820"/>
                    <a:pt x="260" y="2820"/>
                  </a:cubicBezTo>
                  <a:cubicBezTo>
                    <a:pt x="351" y="2820"/>
                    <a:pt x="446" y="2771"/>
                    <a:pt x="512" y="2705"/>
                  </a:cubicBezTo>
                  <a:cubicBezTo>
                    <a:pt x="607" y="2610"/>
                    <a:pt x="655" y="2479"/>
                    <a:pt x="714" y="2348"/>
                  </a:cubicBezTo>
                  <a:cubicBezTo>
                    <a:pt x="917" y="1907"/>
                    <a:pt x="1274" y="1550"/>
                    <a:pt x="1715" y="1348"/>
                  </a:cubicBezTo>
                  <a:cubicBezTo>
                    <a:pt x="1941" y="1240"/>
                    <a:pt x="2167" y="1181"/>
                    <a:pt x="2369" y="1050"/>
                  </a:cubicBezTo>
                  <a:cubicBezTo>
                    <a:pt x="2572" y="931"/>
                    <a:pt x="2750" y="717"/>
                    <a:pt x="2750" y="478"/>
                  </a:cubicBezTo>
                  <a:cubicBezTo>
                    <a:pt x="2750" y="288"/>
                    <a:pt x="2631" y="109"/>
                    <a:pt x="2453" y="38"/>
                  </a:cubicBezTo>
                  <a:cubicBezTo>
                    <a:pt x="2393" y="12"/>
                    <a:pt x="2326" y="0"/>
                    <a:pt x="22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20" name="Google Shape;520;p8"/>
            <p:cNvSpPr/>
            <p:nvPr/>
          </p:nvSpPr>
          <p:spPr>
            <a:xfrm>
              <a:off x="4825183" y="4190181"/>
              <a:ext cx="145285" cy="189475"/>
            </a:xfrm>
            <a:custGeom>
              <a:avLst/>
              <a:gdLst/>
              <a:ahLst/>
              <a:cxnLst/>
              <a:rect l="l" t="t" r="r" b="b"/>
              <a:pathLst>
                <a:path w="4787" h="6243" extrusionOk="0">
                  <a:moveTo>
                    <a:pt x="4298" y="1"/>
                  </a:moveTo>
                  <a:cubicBezTo>
                    <a:pt x="3560" y="227"/>
                    <a:pt x="2786" y="334"/>
                    <a:pt x="2000" y="334"/>
                  </a:cubicBezTo>
                  <a:cubicBezTo>
                    <a:pt x="1334" y="334"/>
                    <a:pt x="667" y="251"/>
                    <a:pt x="0" y="84"/>
                  </a:cubicBezTo>
                  <a:lnTo>
                    <a:pt x="0" y="84"/>
                  </a:lnTo>
                  <a:cubicBezTo>
                    <a:pt x="48" y="215"/>
                    <a:pt x="95" y="358"/>
                    <a:pt x="143" y="524"/>
                  </a:cubicBezTo>
                  <a:cubicBezTo>
                    <a:pt x="597" y="642"/>
                    <a:pt x="1111" y="672"/>
                    <a:pt x="1600" y="672"/>
                  </a:cubicBezTo>
                  <a:cubicBezTo>
                    <a:pt x="2110" y="672"/>
                    <a:pt x="2593" y="639"/>
                    <a:pt x="2950" y="639"/>
                  </a:cubicBezTo>
                  <a:cubicBezTo>
                    <a:pt x="3293" y="639"/>
                    <a:pt x="3521" y="669"/>
                    <a:pt x="3548" y="786"/>
                  </a:cubicBezTo>
                  <a:cubicBezTo>
                    <a:pt x="3632" y="1179"/>
                    <a:pt x="4144" y="3620"/>
                    <a:pt x="3822" y="4656"/>
                  </a:cubicBezTo>
                  <a:cubicBezTo>
                    <a:pt x="3602" y="5372"/>
                    <a:pt x="3427" y="5588"/>
                    <a:pt x="3293" y="5588"/>
                  </a:cubicBezTo>
                  <a:cubicBezTo>
                    <a:pt x="3230" y="5588"/>
                    <a:pt x="3177" y="5541"/>
                    <a:pt x="3132" y="5477"/>
                  </a:cubicBezTo>
                  <a:cubicBezTo>
                    <a:pt x="3060" y="5394"/>
                    <a:pt x="3036" y="5180"/>
                    <a:pt x="3024" y="4965"/>
                  </a:cubicBezTo>
                  <a:cubicBezTo>
                    <a:pt x="2989" y="5239"/>
                    <a:pt x="2881" y="5513"/>
                    <a:pt x="2608" y="5573"/>
                  </a:cubicBezTo>
                  <a:cubicBezTo>
                    <a:pt x="2505" y="5592"/>
                    <a:pt x="2418" y="5601"/>
                    <a:pt x="2344" y="5601"/>
                  </a:cubicBezTo>
                  <a:cubicBezTo>
                    <a:pt x="2021" y="5601"/>
                    <a:pt x="1969" y="5428"/>
                    <a:pt x="1989" y="5263"/>
                  </a:cubicBezTo>
                  <a:cubicBezTo>
                    <a:pt x="2000" y="5073"/>
                    <a:pt x="1834" y="4656"/>
                    <a:pt x="1834" y="4656"/>
                  </a:cubicBezTo>
                  <a:lnTo>
                    <a:pt x="1834" y="4656"/>
                  </a:lnTo>
                  <a:cubicBezTo>
                    <a:pt x="1834" y="4656"/>
                    <a:pt x="1965" y="5394"/>
                    <a:pt x="1596" y="5549"/>
                  </a:cubicBezTo>
                  <a:cubicBezTo>
                    <a:pt x="1552" y="5567"/>
                    <a:pt x="1501" y="5574"/>
                    <a:pt x="1448" y="5574"/>
                  </a:cubicBezTo>
                  <a:cubicBezTo>
                    <a:pt x="1326" y="5574"/>
                    <a:pt x="1187" y="5538"/>
                    <a:pt x="1072" y="5513"/>
                  </a:cubicBezTo>
                  <a:lnTo>
                    <a:pt x="1072" y="5513"/>
                  </a:ln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21" name="Google Shape;521;p8"/>
            <p:cNvSpPr/>
            <p:nvPr/>
          </p:nvSpPr>
          <p:spPr>
            <a:xfrm>
              <a:off x="4608190" y="3708748"/>
              <a:ext cx="313698" cy="239401"/>
            </a:xfrm>
            <a:custGeom>
              <a:avLst/>
              <a:gdLst/>
              <a:ahLst/>
              <a:cxnLst/>
              <a:rect l="l" t="t" r="r" b="b"/>
              <a:pathLst>
                <a:path w="10336" h="7888" extrusionOk="0">
                  <a:moveTo>
                    <a:pt x="7337" y="0"/>
                  </a:moveTo>
                  <a:cubicBezTo>
                    <a:pt x="6440" y="0"/>
                    <a:pt x="5540" y="265"/>
                    <a:pt x="4668" y="507"/>
                  </a:cubicBezTo>
                  <a:cubicBezTo>
                    <a:pt x="3263" y="912"/>
                    <a:pt x="1989" y="1769"/>
                    <a:pt x="1108" y="2936"/>
                  </a:cubicBezTo>
                  <a:cubicBezTo>
                    <a:pt x="441" y="3829"/>
                    <a:pt x="1" y="4972"/>
                    <a:pt x="227" y="6055"/>
                  </a:cubicBezTo>
                  <a:cubicBezTo>
                    <a:pt x="441" y="7038"/>
                    <a:pt x="1345" y="7887"/>
                    <a:pt x="2312" y="7887"/>
                  </a:cubicBezTo>
                  <a:cubicBezTo>
                    <a:pt x="2422" y="7887"/>
                    <a:pt x="2533" y="7876"/>
                    <a:pt x="2644" y="7853"/>
                  </a:cubicBezTo>
                  <a:cubicBezTo>
                    <a:pt x="3597" y="7651"/>
                    <a:pt x="4192" y="6734"/>
                    <a:pt x="4966" y="6150"/>
                  </a:cubicBezTo>
                  <a:cubicBezTo>
                    <a:pt x="5609" y="5638"/>
                    <a:pt x="6407" y="5365"/>
                    <a:pt x="7169" y="5079"/>
                  </a:cubicBezTo>
                  <a:cubicBezTo>
                    <a:pt x="7942" y="4805"/>
                    <a:pt x="8716" y="4484"/>
                    <a:pt x="9324" y="3936"/>
                  </a:cubicBezTo>
                  <a:cubicBezTo>
                    <a:pt x="9931" y="3388"/>
                    <a:pt x="10336" y="2543"/>
                    <a:pt x="10145" y="1745"/>
                  </a:cubicBezTo>
                  <a:cubicBezTo>
                    <a:pt x="9966" y="1007"/>
                    <a:pt x="9324" y="459"/>
                    <a:pt x="8609" y="209"/>
                  </a:cubicBezTo>
                  <a:cubicBezTo>
                    <a:pt x="8188" y="60"/>
                    <a:pt x="7763" y="0"/>
                    <a:pt x="7337" y="0"/>
                  </a:cubicBezTo>
                  <a:close/>
                </a:path>
              </a:pathLst>
            </a:custGeom>
            <a:solidFill>
              <a:srgbClr val="283051">
                <a:alpha val="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22" name="Google Shape;522;p8"/>
            <p:cNvSpPr/>
            <p:nvPr/>
          </p:nvSpPr>
          <p:spPr>
            <a:xfrm>
              <a:off x="4587026" y="3735599"/>
              <a:ext cx="567727" cy="464719"/>
            </a:xfrm>
            <a:custGeom>
              <a:avLst/>
              <a:gdLst/>
              <a:ahLst/>
              <a:cxnLst/>
              <a:rect l="l" t="t" r="r" b="b"/>
              <a:pathLst>
                <a:path w="18706" h="15312" extrusionOk="0">
                  <a:moveTo>
                    <a:pt x="13038" y="1"/>
                  </a:moveTo>
                  <a:lnTo>
                    <a:pt x="13038" y="1"/>
                  </a:lnTo>
                  <a:cubicBezTo>
                    <a:pt x="13169" y="179"/>
                    <a:pt x="13324" y="334"/>
                    <a:pt x="13443" y="465"/>
                  </a:cubicBezTo>
                  <a:cubicBezTo>
                    <a:pt x="14586" y="1691"/>
                    <a:pt x="15932" y="2656"/>
                    <a:pt x="16170" y="4751"/>
                  </a:cubicBezTo>
                  <a:cubicBezTo>
                    <a:pt x="16658" y="8847"/>
                    <a:pt x="16146" y="10680"/>
                    <a:pt x="13562" y="12633"/>
                  </a:cubicBezTo>
                  <a:cubicBezTo>
                    <a:pt x="12535" y="13407"/>
                    <a:pt x="10917" y="13595"/>
                    <a:pt x="9347" y="13595"/>
                  </a:cubicBezTo>
                  <a:cubicBezTo>
                    <a:pt x="8407" y="13595"/>
                    <a:pt x="7484" y="13527"/>
                    <a:pt x="6716" y="13478"/>
                  </a:cubicBezTo>
                  <a:cubicBezTo>
                    <a:pt x="4668" y="13335"/>
                    <a:pt x="2680" y="11811"/>
                    <a:pt x="1096" y="10371"/>
                  </a:cubicBezTo>
                  <a:cubicBezTo>
                    <a:pt x="858" y="10145"/>
                    <a:pt x="299" y="9383"/>
                    <a:pt x="1" y="9371"/>
                  </a:cubicBezTo>
                  <a:lnTo>
                    <a:pt x="1" y="9371"/>
                  </a:lnTo>
                  <a:cubicBezTo>
                    <a:pt x="834" y="11597"/>
                    <a:pt x="2656" y="13443"/>
                    <a:pt x="5097" y="14205"/>
                  </a:cubicBezTo>
                  <a:lnTo>
                    <a:pt x="7478" y="14955"/>
                  </a:lnTo>
                  <a:cubicBezTo>
                    <a:pt x="8264" y="15205"/>
                    <a:pt x="9062" y="15312"/>
                    <a:pt x="9847" y="15312"/>
                  </a:cubicBezTo>
                  <a:cubicBezTo>
                    <a:pt x="13253" y="15312"/>
                    <a:pt x="16420" y="13121"/>
                    <a:pt x="17491" y="9704"/>
                  </a:cubicBezTo>
                  <a:cubicBezTo>
                    <a:pt x="18706" y="5787"/>
                    <a:pt x="16729" y="1596"/>
                    <a:pt x="13038" y="1"/>
                  </a:cubicBezTo>
                  <a:close/>
                </a:path>
              </a:pathLst>
            </a:custGeom>
            <a:solidFill>
              <a:srgbClr val="8CCCDD">
                <a:alpha val="370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523" name="Google Shape;523;p8"/>
          <p:cNvGrpSpPr/>
          <p:nvPr/>
        </p:nvGrpSpPr>
        <p:grpSpPr>
          <a:xfrm>
            <a:off x="1662385" y="1300715"/>
            <a:ext cx="1221640" cy="1505941"/>
            <a:chOff x="1342998" y="1025176"/>
            <a:chExt cx="1143002" cy="1409002"/>
          </a:xfrm>
        </p:grpSpPr>
        <p:grpSp>
          <p:nvGrpSpPr>
            <p:cNvPr id="524" name="Google Shape;524;p8"/>
            <p:cNvGrpSpPr/>
            <p:nvPr/>
          </p:nvGrpSpPr>
          <p:grpSpPr>
            <a:xfrm flipH="1">
              <a:off x="2002183" y="1025176"/>
              <a:ext cx="299835" cy="303009"/>
              <a:chOff x="2533050" y="170800"/>
              <a:chExt cx="453814" cy="458687"/>
            </a:xfrm>
          </p:grpSpPr>
          <p:sp>
            <p:nvSpPr>
              <p:cNvPr id="525" name="Google Shape;525;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26" name="Google Shape;526;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527" name="Google Shape;527;p8"/>
            <p:cNvGrpSpPr/>
            <p:nvPr/>
          </p:nvGrpSpPr>
          <p:grpSpPr>
            <a:xfrm flipH="1">
              <a:off x="1342998" y="1476377"/>
              <a:ext cx="1143002" cy="957801"/>
              <a:chOff x="8221825" y="219075"/>
              <a:chExt cx="665000" cy="557250"/>
            </a:xfrm>
          </p:grpSpPr>
          <p:sp>
            <p:nvSpPr>
              <p:cNvPr id="528" name="Google Shape;528;p8"/>
              <p:cNvSpPr/>
              <p:nvPr/>
            </p:nvSpPr>
            <p:spPr>
              <a:xfrm>
                <a:off x="8271225" y="219075"/>
                <a:ext cx="557250" cy="557250"/>
              </a:xfrm>
              <a:custGeom>
                <a:avLst/>
                <a:gdLst/>
                <a:ahLst/>
                <a:cxnLst/>
                <a:rect l="l" t="t" r="r" b="b"/>
                <a:pathLst>
                  <a:path w="22290" h="22290" extrusionOk="0">
                    <a:moveTo>
                      <a:pt x="18325" y="3966"/>
                    </a:moveTo>
                    <a:cubicBezTo>
                      <a:pt x="22289" y="7930"/>
                      <a:pt x="22289" y="14360"/>
                      <a:pt x="18325" y="18325"/>
                    </a:cubicBezTo>
                    <a:cubicBezTo>
                      <a:pt x="14360" y="22289"/>
                      <a:pt x="7931" y="22289"/>
                      <a:pt x="3966" y="18325"/>
                    </a:cubicBezTo>
                    <a:cubicBezTo>
                      <a:pt x="1" y="14360"/>
                      <a:pt x="1" y="7930"/>
                      <a:pt x="3966" y="3966"/>
                    </a:cubicBezTo>
                    <a:cubicBezTo>
                      <a:pt x="7931" y="1"/>
                      <a:pt x="14360" y="1"/>
                      <a:pt x="18325" y="396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29" name="Google Shape;529;p8"/>
              <p:cNvSpPr/>
              <p:nvPr/>
            </p:nvSpPr>
            <p:spPr>
              <a:xfrm>
                <a:off x="8310825" y="341725"/>
                <a:ext cx="492350" cy="409600"/>
              </a:xfrm>
              <a:custGeom>
                <a:avLst/>
                <a:gdLst/>
                <a:ahLst/>
                <a:cxnLst/>
                <a:rect l="l" t="t" r="r" b="b"/>
                <a:pathLst>
                  <a:path w="19694" h="16384" extrusionOk="0">
                    <a:moveTo>
                      <a:pt x="19693" y="6727"/>
                    </a:moveTo>
                    <a:cubicBezTo>
                      <a:pt x="19443" y="12109"/>
                      <a:pt x="15002" y="16383"/>
                      <a:pt x="9561" y="16383"/>
                    </a:cubicBezTo>
                    <a:cubicBezTo>
                      <a:pt x="5156" y="16383"/>
                      <a:pt x="1405" y="13585"/>
                      <a:pt x="1" y="9656"/>
                    </a:cubicBezTo>
                    <a:cubicBezTo>
                      <a:pt x="251" y="4275"/>
                      <a:pt x="4692" y="0"/>
                      <a:pt x="10133" y="0"/>
                    </a:cubicBezTo>
                    <a:cubicBezTo>
                      <a:pt x="14550" y="0"/>
                      <a:pt x="18300" y="2810"/>
                      <a:pt x="19693" y="672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30" name="Google Shape;530;p8"/>
              <p:cNvSpPr/>
              <p:nvPr/>
            </p:nvSpPr>
            <p:spPr>
              <a:xfrm>
                <a:off x="8221825" y="322975"/>
                <a:ext cx="665000" cy="382800"/>
              </a:xfrm>
              <a:custGeom>
                <a:avLst/>
                <a:gdLst/>
                <a:ahLst/>
                <a:cxnLst/>
                <a:rect l="l" t="t" r="r" b="b"/>
                <a:pathLst>
                  <a:path w="26600" h="15312"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836" y="15192"/>
                      <a:pt x="22968" y="15312"/>
                      <a:pt x="24301" y="15097"/>
                    </a:cubicBezTo>
                    <a:cubicBezTo>
                      <a:pt x="25635" y="14883"/>
                      <a:pt x="26182" y="14347"/>
                      <a:pt x="26397" y="13788"/>
                    </a:cubicBezTo>
                    <a:cubicBezTo>
                      <a:pt x="26599" y="13240"/>
                      <a:pt x="26492" y="12680"/>
                      <a:pt x="26135" y="12144"/>
                    </a:cubicBezTo>
                    <a:cubicBezTo>
                      <a:pt x="25778" y="11597"/>
                      <a:pt x="25170" y="11073"/>
                      <a:pt x="24801" y="10775"/>
                    </a:cubicBezTo>
                    <a:cubicBezTo>
                      <a:pt x="24420" y="10478"/>
                      <a:pt x="24265" y="10406"/>
                      <a:pt x="24242" y="10442"/>
                    </a:cubicBezTo>
                    <a:cubicBezTo>
                      <a:pt x="24218" y="10478"/>
                      <a:pt x="24325" y="10632"/>
                      <a:pt x="24444" y="10918"/>
                    </a:cubicBezTo>
                    <a:cubicBezTo>
                      <a:pt x="24551" y="11204"/>
                      <a:pt x="24682" y="11621"/>
                      <a:pt x="24611" y="11942"/>
                    </a:cubicBezTo>
                    <a:cubicBezTo>
                      <a:pt x="24539" y="12264"/>
                      <a:pt x="24265" y="12502"/>
                      <a:pt x="22563" y="12121"/>
                    </a:cubicBezTo>
                    <a:cubicBezTo>
                      <a:pt x="20872" y="11752"/>
                      <a:pt x="17753" y="10763"/>
                      <a:pt x="14550" y="9489"/>
                    </a:cubicBezTo>
                    <a:cubicBezTo>
                      <a:pt x="11347" y="8215"/>
                      <a:pt x="8073" y="6656"/>
                      <a:pt x="5977" y="5501"/>
                    </a:cubicBezTo>
                    <a:cubicBezTo>
                      <a:pt x="3894" y="4334"/>
                      <a:pt x="2989" y="3572"/>
                      <a:pt x="2453" y="2953"/>
                    </a:cubicBezTo>
                    <a:cubicBezTo>
                      <a:pt x="1906" y="2334"/>
                      <a:pt x="1727" y="1858"/>
                      <a:pt x="1691" y="1500"/>
                    </a:cubicBezTo>
                    <a:cubicBezTo>
                      <a:pt x="1644" y="1131"/>
                      <a:pt x="1751" y="881"/>
                      <a:pt x="1977" y="738"/>
                    </a:cubicBezTo>
                    <a:cubicBezTo>
                      <a:pt x="2215" y="584"/>
                      <a:pt x="2584" y="560"/>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31" name="Google Shape;531;p8"/>
              <p:cNvSpPr/>
              <p:nvPr/>
            </p:nvSpPr>
            <p:spPr>
              <a:xfrm>
                <a:off x="8221825" y="322975"/>
                <a:ext cx="602475" cy="382500"/>
              </a:xfrm>
              <a:custGeom>
                <a:avLst/>
                <a:gdLst/>
                <a:ahLst/>
                <a:cxnLst/>
                <a:rect l="l" t="t" r="r" b="b"/>
                <a:pathLst>
                  <a:path w="24099" h="15300"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706" y="15157"/>
                      <a:pt x="22753" y="15300"/>
                      <a:pt x="24099" y="15121"/>
                    </a:cubicBezTo>
                    <a:cubicBezTo>
                      <a:pt x="23003" y="14954"/>
                      <a:pt x="21837" y="14704"/>
                      <a:pt x="20634" y="14347"/>
                    </a:cubicBezTo>
                    <a:cubicBezTo>
                      <a:pt x="17717" y="13478"/>
                      <a:pt x="14645" y="12002"/>
                      <a:pt x="11562" y="9918"/>
                    </a:cubicBezTo>
                    <a:cubicBezTo>
                      <a:pt x="9454" y="8489"/>
                      <a:pt x="7347" y="6775"/>
                      <a:pt x="5763" y="5382"/>
                    </a:cubicBezTo>
                    <a:cubicBezTo>
                      <a:pt x="3822" y="4286"/>
                      <a:pt x="2977" y="3548"/>
                      <a:pt x="2453" y="2953"/>
                    </a:cubicBezTo>
                    <a:cubicBezTo>
                      <a:pt x="1906" y="2334"/>
                      <a:pt x="1727" y="1858"/>
                      <a:pt x="1679" y="1500"/>
                    </a:cubicBezTo>
                    <a:cubicBezTo>
                      <a:pt x="1644" y="1131"/>
                      <a:pt x="1739" y="881"/>
                      <a:pt x="1977" y="726"/>
                    </a:cubicBezTo>
                    <a:cubicBezTo>
                      <a:pt x="2215" y="584"/>
                      <a:pt x="2584" y="548"/>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532" name="Google Shape;532;p8"/>
          <p:cNvSpPr txBox="1">
            <a:spLocks noGrp="1"/>
          </p:cNvSpPr>
          <p:nvPr>
            <p:ph type="title"/>
          </p:nvPr>
        </p:nvSpPr>
        <p:spPr>
          <a:xfrm>
            <a:off x="1422400" y="2336800"/>
            <a:ext cx="9822000" cy="257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7066"/>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Tree>
    <p:extLst>
      <p:ext uri="{BB962C8B-B14F-4D97-AF65-F5344CB8AC3E}">
        <p14:creationId xmlns:p14="http://schemas.microsoft.com/office/powerpoint/2010/main" val="18526321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533"/>
        <p:cNvGrpSpPr/>
        <p:nvPr/>
      </p:nvGrpSpPr>
      <p:grpSpPr>
        <a:xfrm>
          <a:off x="0" y="0"/>
          <a:ext cx="0" cy="0"/>
          <a:chOff x="0" y="0"/>
          <a:chExt cx="0" cy="0"/>
        </a:xfrm>
      </p:grpSpPr>
      <p:sp>
        <p:nvSpPr>
          <p:cNvPr id="534" name="Google Shape;534;p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35" name="Google Shape;535;p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36" name="Google Shape;536;p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37" name="Google Shape;537;p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38" name="Google Shape;538;p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39" name="Google Shape;539;p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0" name="Google Shape;540;p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1" name="Google Shape;541;p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2" name="Google Shape;542;p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3" name="Google Shape;543;p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4" name="Google Shape;544;p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5" name="Google Shape;545;p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6" name="Google Shape;546;p9"/>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47" name="Google Shape;547;p9"/>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548" name="Google Shape;548;p9"/>
          <p:cNvGrpSpPr/>
          <p:nvPr/>
        </p:nvGrpSpPr>
        <p:grpSpPr>
          <a:xfrm rot="1344808">
            <a:off x="9469015" y="-534802"/>
            <a:ext cx="3515175" cy="1838073"/>
            <a:chOff x="5221775" y="1441607"/>
            <a:chExt cx="3439000" cy="1798242"/>
          </a:xfrm>
        </p:grpSpPr>
        <p:sp>
          <p:nvSpPr>
            <p:cNvPr id="549" name="Google Shape;549;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0" name="Google Shape;550;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1" name="Google Shape;551;p9"/>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2" name="Google Shape;552;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3" name="Google Shape;553;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4" name="Google Shape;554;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5" name="Google Shape;555;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6" name="Google Shape;556;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7" name="Google Shape;557;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8" name="Google Shape;558;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59" name="Google Shape;559;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560" name="Google Shape;560;p9"/>
          <p:cNvGrpSpPr/>
          <p:nvPr/>
        </p:nvGrpSpPr>
        <p:grpSpPr>
          <a:xfrm rot="1344808">
            <a:off x="-607259" y="-653497"/>
            <a:ext cx="3400804" cy="2046112"/>
            <a:chOff x="5221775" y="1441607"/>
            <a:chExt cx="3327107" cy="2001773"/>
          </a:xfrm>
        </p:grpSpPr>
        <p:sp>
          <p:nvSpPr>
            <p:cNvPr id="561" name="Google Shape;561;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2" name="Google Shape;562;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3" name="Google Shape;563;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4" name="Google Shape;564;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5" name="Google Shape;565;p9"/>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6" name="Google Shape;566;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7" name="Google Shape;567;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8" name="Google Shape;568;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69" name="Google Shape;569;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0" name="Google Shape;57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571" name="Google Shape;571;p9"/>
          <p:cNvGrpSpPr/>
          <p:nvPr/>
        </p:nvGrpSpPr>
        <p:grpSpPr>
          <a:xfrm rot="1344808">
            <a:off x="10083382" y="3465565"/>
            <a:ext cx="3515175" cy="1838073"/>
            <a:chOff x="5221775" y="1441607"/>
            <a:chExt cx="3439000" cy="1798242"/>
          </a:xfrm>
        </p:grpSpPr>
        <p:sp>
          <p:nvSpPr>
            <p:cNvPr id="572" name="Google Shape;572;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3" name="Google Shape;573;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4" name="Google Shape;574;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5" name="Google Shape;575;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6" name="Google Shape;576;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7" name="Google Shape;577;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8" name="Google Shape;578;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79" name="Google Shape;579;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80" name="Google Shape;580;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81" name="Google Shape;581;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82" name="Google Shape;582;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83" name="Google Shape;583;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584" name="Google Shape;584;p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85" name="Google Shape;585;p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86" name="Google Shape;586;p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87" name="Google Shape;587;p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588" name="Google Shape;588;p9"/>
          <p:cNvGrpSpPr/>
          <p:nvPr/>
        </p:nvGrpSpPr>
        <p:grpSpPr>
          <a:xfrm rot="1344808">
            <a:off x="-140118" y="4570465"/>
            <a:ext cx="3515175" cy="1838073"/>
            <a:chOff x="5221775" y="1441607"/>
            <a:chExt cx="3439000" cy="1798242"/>
          </a:xfrm>
        </p:grpSpPr>
        <p:sp>
          <p:nvSpPr>
            <p:cNvPr id="589" name="Google Shape;589;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0" name="Google Shape;590;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1" name="Google Shape;591;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2" name="Google Shape;592;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3" name="Google Shape;593;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4" name="Google Shape;594;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5" name="Google Shape;595;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6" name="Google Shape;596;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7" name="Google Shape;597;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8" name="Google Shape;598;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599" name="Google Shape;599;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00" name="Google Shape;60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601" name="Google Shape;601;p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02" name="Google Shape;602;p9"/>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03" name="Google Shape;603;p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04" name="Google Shape;604;p9"/>
          <p:cNvSpPr txBox="1">
            <a:spLocks noGrp="1"/>
          </p:cNvSpPr>
          <p:nvPr>
            <p:ph type="title"/>
          </p:nvPr>
        </p:nvSpPr>
        <p:spPr>
          <a:xfrm>
            <a:off x="3329067" y="16840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605" name="Google Shape;605;p9"/>
          <p:cNvSpPr txBox="1">
            <a:spLocks noGrp="1"/>
          </p:cNvSpPr>
          <p:nvPr>
            <p:ph type="subTitle" idx="1"/>
          </p:nvPr>
        </p:nvSpPr>
        <p:spPr>
          <a:xfrm>
            <a:off x="3329067" y="37772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Tree>
    <p:extLst>
      <p:ext uri="{BB962C8B-B14F-4D97-AF65-F5344CB8AC3E}">
        <p14:creationId xmlns:p14="http://schemas.microsoft.com/office/powerpoint/2010/main" val="35988358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606"/>
        <p:cNvGrpSpPr/>
        <p:nvPr/>
      </p:nvGrpSpPr>
      <p:grpSpPr>
        <a:xfrm>
          <a:off x="0" y="0"/>
          <a:ext cx="0" cy="0"/>
          <a:chOff x="0" y="0"/>
          <a:chExt cx="0" cy="0"/>
        </a:xfrm>
      </p:grpSpPr>
      <p:sp>
        <p:nvSpPr>
          <p:cNvPr id="607" name="Google Shape;607;p1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08" name="Google Shape;608;p1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09" name="Google Shape;609;p1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0" name="Google Shape;610;p1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1" name="Google Shape;611;p1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2" name="Google Shape;612;p1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3" name="Google Shape;613;p1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4" name="Google Shape;614;p1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5" name="Google Shape;615;p1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6" name="Google Shape;616;p1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7" name="Google Shape;617;p1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8" name="Google Shape;618;p1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19" name="Google Shape;619;p10"/>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20" name="Google Shape;620;p10"/>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621" name="Google Shape;621;p10"/>
          <p:cNvGrpSpPr/>
          <p:nvPr/>
        </p:nvGrpSpPr>
        <p:grpSpPr>
          <a:xfrm rot="1344808">
            <a:off x="9469015" y="-534802"/>
            <a:ext cx="3515175" cy="1838073"/>
            <a:chOff x="5221775" y="1441607"/>
            <a:chExt cx="3439000" cy="1798242"/>
          </a:xfrm>
        </p:grpSpPr>
        <p:sp>
          <p:nvSpPr>
            <p:cNvPr id="622" name="Google Shape;622;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3" name="Google Shape;623;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4" name="Google Shape;624;p10"/>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5" name="Google Shape;625;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6" name="Google Shape;626;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7" name="Google Shape;627;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8" name="Google Shape;628;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29" name="Google Shape;629;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0" name="Google Shape;630;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1" name="Google Shape;631;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2" name="Google Shape;632;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633" name="Google Shape;633;p10"/>
          <p:cNvGrpSpPr/>
          <p:nvPr/>
        </p:nvGrpSpPr>
        <p:grpSpPr>
          <a:xfrm rot="1344808">
            <a:off x="-607259" y="-653497"/>
            <a:ext cx="3400804" cy="2046112"/>
            <a:chOff x="5221775" y="1441607"/>
            <a:chExt cx="3327107" cy="2001773"/>
          </a:xfrm>
        </p:grpSpPr>
        <p:sp>
          <p:nvSpPr>
            <p:cNvPr id="634" name="Google Shape;634;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5" name="Google Shape;635;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6" name="Google Shape;636;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7" name="Google Shape;637;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8" name="Google Shape;638;p10"/>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39" name="Google Shape;639;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0" name="Google Shape;640;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1" name="Google Shape;641;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2" name="Google Shape;642;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3" name="Google Shape;64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644" name="Google Shape;644;p10"/>
          <p:cNvGrpSpPr/>
          <p:nvPr/>
        </p:nvGrpSpPr>
        <p:grpSpPr>
          <a:xfrm rot="1344808">
            <a:off x="10083382" y="3465565"/>
            <a:ext cx="3515175" cy="1838073"/>
            <a:chOff x="5221775" y="1441607"/>
            <a:chExt cx="3439000" cy="1798242"/>
          </a:xfrm>
        </p:grpSpPr>
        <p:sp>
          <p:nvSpPr>
            <p:cNvPr id="645" name="Google Shape;645;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6" name="Google Shape;646;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7" name="Google Shape;647;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8" name="Google Shape;648;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49" name="Google Shape;649;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0" name="Google Shape;650;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1" name="Google Shape;651;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2" name="Google Shape;652;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3" name="Google Shape;653;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4" name="Google Shape;654;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5" name="Google Shape;655;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56" name="Google Shape;656;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657" name="Google Shape;657;p1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58" name="Google Shape;658;p1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59" name="Google Shape;659;p1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60" name="Google Shape;660;p1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661" name="Google Shape;661;p10"/>
          <p:cNvGrpSpPr/>
          <p:nvPr/>
        </p:nvGrpSpPr>
        <p:grpSpPr>
          <a:xfrm rot="1344808">
            <a:off x="-140118" y="4570465"/>
            <a:ext cx="3515175" cy="1838073"/>
            <a:chOff x="5221775" y="1441607"/>
            <a:chExt cx="3439000" cy="1798242"/>
          </a:xfrm>
        </p:grpSpPr>
        <p:sp>
          <p:nvSpPr>
            <p:cNvPr id="662" name="Google Shape;662;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3" name="Google Shape;663;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4" name="Google Shape;664;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5" name="Google Shape;665;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6" name="Google Shape;666;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7" name="Google Shape;667;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8" name="Google Shape;668;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69" name="Google Shape;669;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70" name="Google Shape;670;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71" name="Google Shape;671;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72" name="Google Shape;672;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73" name="Google Shape;67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674" name="Google Shape;674;p1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75" name="Google Shape;675;p10"/>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76" name="Google Shape;676;p1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77" name="Google Shape;677;p10"/>
          <p:cNvSpPr txBox="1">
            <a:spLocks noGrp="1"/>
          </p:cNvSpPr>
          <p:nvPr>
            <p:ph type="body" idx="1"/>
          </p:nvPr>
        </p:nvSpPr>
        <p:spPr>
          <a:xfrm>
            <a:off x="1787200" y="4986133"/>
            <a:ext cx="79984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Tree>
    <p:extLst>
      <p:ext uri="{BB962C8B-B14F-4D97-AF65-F5344CB8AC3E}">
        <p14:creationId xmlns:p14="http://schemas.microsoft.com/office/powerpoint/2010/main" val="27095805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678"/>
        <p:cNvGrpSpPr/>
        <p:nvPr/>
      </p:nvGrpSpPr>
      <p:grpSpPr>
        <a:xfrm>
          <a:off x="0" y="0"/>
          <a:ext cx="0" cy="0"/>
          <a:chOff x="0" y="0"/>
          <a:chExt cx="0" cy="0"/>
        </a:xfrm>
      </p:grpSpPr>
      <p:sp>
        <p:nvSpPr>
          <p:cNvPr id="679" name="Google Shape;679;p11"/>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0" name="Google Shape;680;p11"/>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1" name="Google Shape;681;p11"/>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2" name="Google Shape;682;p11"/>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3" name="Google Shape;683;p11"/>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4" name="Google Shape;684;p11"/>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5" name="Google Shape;685;p11"/>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6" name="Google Shape;686;p11"/>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7" name="Google Shape;687;p11"/>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8" name="Google Shape;688;p11"/>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89" name="Google Shape;689;p11"/>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90" name="Google Shape;690;p11"/>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91" name="Google Shape;691;p11"/>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692" name="Google Shape;692;p11"/>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693" name="Google Shape;693;p11"/>
          <p:cNvGrpSpPr/>
          <p:nvPr/>
        </p:nvGrpSpPr>
        <p:grpSpPr>
          <a:xfrm rot="1344808">
            <a:off x="9469015" y="-534802"/>
            <a:ext cx="3515175" cy="1838073"/>
            <a:chOff x="5221775" y="1441607"/>
            <a:chExt cx="3439000" cy="1798242"/>
          </a:xfrm>
        </p:grpSpPr>
        <p:sp>
          <p:nvSpPr>
            <p:cNvPr id="694" name="Google Shape;694;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95" name="Google Shape;695;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96" name="Google Shape;696;p11"/>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97" name="Google Shape;697;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98" name="Google Shape;698;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699" name="Google Shape;699;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0" name="Google Shape;700;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1" name="Google Shape;701;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2" name="Google Shape;702;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3" name="Google Shape;703;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4" name="Google Shape;704;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05" name="Google Shape;705;p11"/>
          <p:cNvGrpSpPr/>
          <p:nvPr/>
        </p:nvGrpSpPr>
        <p:grpSpPr>
          <a:xfrm rot="1344808">
            <a:off x="-607259" y="-653497"/>
            <a:ext cx="3400804" cy="2046112"/>
            <a:chOff x="5221775" y="1441607"/>
            <a:chExt cx="3327107" cy="2001773"/>
          </a:xfrm>
        </p:grpSpPr>
        <p:sp>
          <p:nvSpPr>
            <p:cNvPr id="706" name="Google Shape;706;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7" name="Google Shape;707;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8" name="Google Shape;708;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09" name="Google Shape;709;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0" name="Google Shape;710;p11"/>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1" name="Google Shape;711;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2" name="Google Shape;712;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3" name="Google Shape;713;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4" name="Google Shape;714;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5" name="Google Shape;71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16" name="Google Shape;716;p11"/>
          <p:cNvGrpSpPr/>
          <p:nvPr/>
        </p:nvGrpSpPr>
        <p:grpSpPr>
          <a:xfrm rot="1344808">
            <a:off x="10083382" y="3465565"/>
            <a:ext cx="3515175" cy="1838073"/>
            <a:chOff x="5221775" y="1441607"/>
            <a:chExt cx="3439000" cy="1798242"/>
          </a:xfrm>
        </p:grpSpPr>
        <p:sp>
          <p:nvSpPr>
            <p:cNvPr id="717" name="Google Shape;717;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8" name="Google Shape;718;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19" name="Google Shape;719;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0" name="Google Shape;720;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1" name="Google Shape;721;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2" name="Google Shape;722;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3" name="Google Shape;723;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4" name="Google Shape;724;p11"/>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5" name="Google Shape;725;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6" name="Google Shape;726;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7" name="Google Shape;727;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28" name="Google Shape;728;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729" name="Google Shape;729;p11"/>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30" name="Google Shape;730;p11"/>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31" name="Google Shape;731;p11"/>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32" name="Google Shape;732;p11"/>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733" name="Google Shape;733;p11"/>
          <p:cNvGrpSpPr/>
          <p:nvPr/>
        </p:nvGrpSpPr>
        <p:grpSpPr>
          <a:xfrm rot="1344808">
            <a:off x="-140118" y="4570465"/>
            <a:ext cx="3515175" cy="1838073"/>
            <a:chOff x="5221775" y="1441607"/>
            <a:chExt cx="3439000" cy="1798242"/>
          </a:xfrm>
        </p:grpSpPr>
        <p:sp>
          <p:nvSpPr>
            <p:cNvPr id="734" name="Google Shape;734;p11"/>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35" name="Google Shape;735;p11"/>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36" name="Google Shape;736;p11"/>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37" name="Google Shape;737;p11"/>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38" name="Google Shape;738;p11"/>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39" name="Google Shape;739;p11"/>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0" name="Google Shape;740;p11"/>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1" name="Google Shape;741;p11"/>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2" name="Google Shape;742;p11"/>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3" name="Google Shape;743;p11"/>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4" name="Google Shape;744;p11"/>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5" name="Google Shape;745;p11"/>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746" name="Google Shape;746;p11"/>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47" name="Google Shape;747;p11"/>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48" name="Google Shape;748;p11"/>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49" name="Google Shape;749;p11"/>
          <p:cNvSpPr txBox="1">
            <a:spLocks noGrp="1"/>
          </p:cNvSpPr>
          <p:nvPr>
            <p:ph type="title" hasCustomPrompt="1"/>
          </p:nvPr>
        </p:nvSpPr>
        <p:spPr>
          <a:xfrm>
            <a:off x="1667433" y="1351967"/>
            <a:ext cx="88756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750" name="Google Shape;750;p11"/>
          <p:cNvSpPr txBox="1">
            <a:spLocks noGrp="1"/>
          </p:cNvSpPr>
          <p:nvPr>
            <p:ph type="body" idx="1"/>
          </p:nvPr>
        </p:nvSpPr>
        <p:spPr>
          <a:xfrm>
            <a:off x="1667433" y="4080100"/>
            <a:ext cx="88756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Tree>
    <p:extLst>
      <p:ext uri="{BB962C8B-B14F-4D97-AF65-F5344CB8AC3E}">
        <p14:creationId xmlns:p14="http://schemas.microsoft.com/office/powerpoint/2010/main" val="16286337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51"/>
        <p:cNvGrpSpPr/>
        <p:nvPr/>
      </p:nvGrpSpPr>
      <p:grpSpPr>
        <a:xfrm>
          <a:off x="0" y="0"/>
          <a:ext cx="0" cy="0"/>
          <a:chOff x="0" y="0"/>
          <a:chExt cx="0" cy="0"/>
        </a:xfrm>
      </p:grpSpPr>
    </p:spTree>
    <p:extLst>
      <p:ext uri="{BB962C8B-B14F-4D97-AF65-F5344CB8AC3E}">
        <p14:creationId xmlns:p14="http://schemas.microsoft.com/office/powerpoint/2010/main" val="32367972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only 2">
  <p:cSld name="Title only 2">
    <p:spTree>
      <p:nvGrpSpPr>
        <p:cNvPr id="1" name="Shape 752"/>
        <p:cNvGrpSpPr/>
        <p:nvPr/>
      </p:nvGrpSpPr>
      <p:grpSpPr>
        <a:xfrm>
          <a:off x="0" y="0"/>
          <a:ext cx="0" cy="0"/>
          <a:chOff x="0" y="0"/>
          <a:chExt cx="0" cy="0"/>
        </a:xfrm>
      </p:grpSpPr>
      <p:sp>
        <p:nvSpPr>
          <p:cNvPr id="753" name="Google Shape;753;p13"/>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54" name="Google Shape;754;p13"/>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55" name="Google Shape;755;p13"/>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56" name="Google Shape;756;p13"/>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57" name="Google Shape;757;p13"/>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58" name="Google Shape;758;p13"/>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59" name="Google Shape;759;p13"/>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0" name="Google Shape;760;p13"/>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1" name="Google Shape;761;p13"/>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2" name="Google Shape;762;p13"/>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3" name="Google Shape;763;p13"/>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4" name="Google Shape;764;p13"/>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5" name="Google Shape;765;p13"/>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66" name="Google Shape;766;p13"/>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767" name="Google Shape;767;p13"/>
          <p:cNvGrpSpPr/>
          <p:nvPr/>
        </p:nvGrpSpPr>
        <p:grpSpPr>
          <a:xfrm rot="1344808">
            <a:off x="9469015" y="-534802"/>
            <a:ext cx="3515175" cy="1838073"/>
            <a:chOff x="5221775" y="1441607"/>
            <a:chExt cx="3439000" cy="1798242"/>
          </a:xfrm>
        </p:grpSpPr>
        <p:sp>
          <p:nvSpPr>
            <p:cNvPr id="768" name="Google Shape;768;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69" name="Google Shape;769;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0" name="Google Shape;770;p13"/>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1" name="Google Shape;771;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2" name="Google Shape;772;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3" name="Google Shape;773;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4" name="Google Shape;774;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5" name="Google Shape;775;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6" name="Google Shape;776;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7" name="Google Shape;777;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8" name="Google Shape;778;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79" name="Google Shape;779;p13"/>
          <p:cNvGrpSpPr/>
          <p:nvPr/>
        </p:nvGrpSpPr>
        <p:grpSpPr>
          <a:xfrm rot="1344808">
            <a:off x="-607259" y="-653497"/>
            <a:ext cx="3400804" cy="2046112"/>
            <a:chOff x="5221775" y="1441607"/>
            <a:chExt cx="3327107" cy="2001773"/>
          </a:xfrm>
        </p:grpSpPr>
        <p:sp>
          <p:nvSpPr>
            <p:cNvPr id="780" name="Google Shape;780;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1" name="Google Shape;781;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2" name="Google Shape;782;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3" name="Google Shape;783;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4" name="Google Shape;784;p13"/>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5" name="Google Shape;785;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6" name="Google Shape;786;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7" name="Google Shape;787;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8" name="Google Shape;788;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89" name="Google Shape;78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90" name="Google Shape;790;p13"/>
          <p:cNvGrpSpPr/>
          <p:nvPr/>
        </p:nvGrpSpPr>
        <p:grpSpPr>
          <a:xfrm rot="1344808">
            <a:off x="10083382" y="3465565"/>
            <a:ext cx="3515175" cy="1838073"/>
            <a:chOff x="5221775" y="1441607"/>
            <a:chExt cx="3439000" cy="1798242"/>
          </a:xfrm>
        </p:grpSpPr>
        <p:sp>
          <p:nvSpPr>
            <p:cNvPr id="791" name="Google Shape;791;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2" name="Google Shape;792;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3" name="Google Shape;793;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4" name="Google Shape;794;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5" name="Google Shape;795;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6" name="Google Shape;796;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7" name="Google Shape;797;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8" name="Google Shape;798;p13"/>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99" name="Google Shape;799;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00" name="Google Shape;800;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01" name="Google Shape;801;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02" name="Google Shape;802;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803" name="Google Shape;803;p13"/>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04" name="Google Shape;804;p13"/>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05" name="Google Shape;805;p13"/>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06" name="Google Shape;806;p13"/>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807" name="Google Shape;807;p13"/>
          <p:cNvGrpSpPr/>
          <p:nvPr/>
        </p:nvGrpSpPr>
        <p:grpSpPr>
          <a:xfrm rot="1344808">
            <a:off x="-140118" y="4570465"/>
            <a:ext cx="3515175" cy="1838073"/>
            <a:chOff x="5221775" y="1441607"/>
            <a:chExt cx="3439000" cy="1798242"/>
          </a:xfrm>
        </p:grpSpPr>
        <p:sp>
          <p:nvSpPr>
            <p:cNvPr id="808" name="Google Shape;808;p13"/>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09" name="Google Shape;809;p13"/>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0" name="Google Shape;810;p13"/>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1" name="Google Shape;811;p13"/>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2" name="Google Shape;812;p13"/>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3" name="Google Shape;813;p13"/>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4" name="Google Shape;814;p13"/>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5" name="Google Shape;815;p13"/>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6" name="Google Shape;816;p13"/>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7" name="Google Shape;817;p13"/>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8" name="Google Shape;818;p13"/>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19" name="Google Shape;819;p13"/>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820" name="Google Shape;820;p13"/>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1" name="Google Shape;821;p13"/>
          <p:cNvSpPr/>
          <p:nvPr/>
        </p:nvSpPr>
        <p:spPr>
          <a:xfrm>
            <a:off x="959979" y="1019029"/>
            <a:ext cx="382452" cy="5128204"/>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2" name="Google Shape;822;p13"/>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3" name="Google Shape;823;p13"/>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90403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51"/>
        <p:cNvGrpSpPr/>
        <p:nvPr/>
      </p:nvGrpSpPr>
      <p:grpSpPr>
        <a:xfrm>
          <a:off x="0" y="0"/>
          <a:ext cx="0" cy="0"/>
          <a:chOff x="0" y="0"/>
          <a:chExt cx="0" cy="0"/>
        </a:xfrm>
      </p:grpSpPr>
      <p:grpSp>
        <p:nvGrpSpPr>
          <p:cNvPr id="152" name="Google Shape;152;p4"/>
          <p:cNvGrpSpPr/>
          <p:nvPr/>
        </p:nvGrpSpPr>
        <p:grpSpPr>
          <a:xfrm rot="1344808">
            <a:off x="-571918" y="-623835"/>
            <a:ext cx="3515175" cy="1838073"/>
            <a:chOff x="5221775" y="1441607"/>
            <a:chExt cx="3439000" cy="1798242"/>
          </a:xfrm>
        </p:grpSpPr>
        <p:sp>
          <p:nvSpPr>
            <p:cNvPr id="153" name="Google Shape;153;p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4" name="Google Shape;154;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5" name="Google Shape;155;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6" name="Google Shape;156;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7" name="Google Shape;157;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8" name="Google Shape;158;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9" name="Google Shape;159;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0" name="Google Shape;160;p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1" name="Google Shape;161;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2" name="Google Shape;162;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3" name="Google Shape;163;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4" name="Google Shape;164;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65" name="Google Shape;165;p4"/>
          <p:cNvGrpSpPr/>
          <p:nvPr/>
        </p:nvGrpSpPr>
        <p:grpSpPr>
          <a:xfrm>
            <a:off x="-296247" y="-73598"/>
            <a:ext cx="12788628" cy="7005201"/>
            <a:chOff x="6254350" y="945550"/>
            <a:chExt cx="1035550" cy="744400"/>
          </a:xfrm>
        </p:grpSpPr>
        <p:sp>
          <p:nvSpPr>
            <p:cNvPr id="166" name="Google Shape;166;p4"/>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7" name="Google Shape;167;p4"/>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8" name="Google Shape;168;p4"/>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69" name="Google Shape;169;p4"/>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70" name="Google Shape;170;p4"/>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1" name="Google Shape;171;p4"/>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2" name="Google Shape;172;p4"/>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3" name="Google Shape;173;p4"/>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4" name="Google Shape;174;p4"/>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5" name="Google Shape;175;p4"/>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6" name="Google Shape;176;p4"/>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4"/>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8" name="Google Shape;178;p4"/>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9" name="Google Shape;179;p4"/>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0" name="Google Shape;180;p4"/>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4"/>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2" name="Google Shape;182;p4"/>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3" name="Google Shape;183;p4"/>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4" name="Google Shape;184;p4"/>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5" name="Google Shape;185;p4"/>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86" name="Google Shape;186;p4"/>
          <p:cNvGrpSpPr/>
          <p:nvPr/>
        </p:nvGrpSpPr>
        <p:grpSpPr>
          <a:xfrm>
            <a:off x="959978" y="1019029"/>
            <a:ext cx="10286305" cy="5128209"/>
            <a:chOff x="658600" y="752550"/>
            <a:chExt cx="7826650" cy="3638404"/>
          </a:xfrm>
        </p:grpSpPr>
        <p:sp>
          <p:nvSpPr>
            <p:cNvPr id="187" name="Google Shape;187;p4"/>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8" name="Google Shape;188;p4"/>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89" name="Google Shape;189;p4"/>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190" name="Google Shape;190;p4"/>
          <p:cNvGrpSpPr/>
          <p:nvPr/>
        </p:nvGrpSpPr>
        <p:grpSpPr>
          <a:xfrm rot="1344808">
            <a:off x="9029282" y="-331735"/>
            <a:ext cx="3515175" cy="1838073"/>
            <a:chOff x="5221775" y="1441607"/>
            <a:chExt cx="3439000" cy="1798242"/>
          </a:xfrm>
        </p:grpSpPr>
        <p:sp>
          <p:nvSpPr>
            <p:cNvPr id="191" name="Google Shape;191;p4"/>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2" name="Google Shape;192;p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3" name="Google Shape;193;p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4" name="Google Shape;194;p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5" name="Google Shape;195;p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6" name="Google Shape;196;p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7" name="Google Shape;197;p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8" name="Google Shape;198;p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3" name="Google Shape;203;p4"/>
          <p:cNvSpPr txBox="1">
            <a:spLocks noGrp="1"/>
          </p:cNvSpPr>
          <p:nvPr>
            <p:ph type="body" idx="1"/>
          </p:nvPr>
        </p:nvSpPr>
        <p:spPr>
          <a:xfrm>
            <a:off x="1470400" y="2031400"/>
            <a:ext cx="9762400" cy="3867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04" name="Google Shape;204;p4"/>
          <p:cNvSpPr txBox="1">
            <a:spLocks noGrp="1"/>
          </p:cNvSpPr>
          <p:nvPr>
            <p:ph type="title"/>
          </p:nvPr>
        </p:nvSpPr>
        <p:spPr>
          <a:xfrm>
            <a:off x="1587500" y="1208567"/>
            <a:ext cx="9486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8683974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only 3">
  <p:cSld name="Title only 3">
    <p:spTree>
      <p:nvGrpSpPr>
        <p:cNvPr id="1" name="Shape 824"/>
        <p:cNvGrpSpPr/>
        <p:nvPr/>
      </p:nvGrpSpPr>
      <p:grpSpPr>
        <a:xfrm>
          <a:off x="0" y="0"/>
          <a:ext cx="0" cy="0"/>
          <a:chOff x="0" y="0"/>
          <a:chExt cx="0" cy="0"/>
        </a:xfrm>
      </p:grpSpPr>
      <p:sp>
        <p:nvSpPr>
          <p:cNvPr id="825" name="Google Shape;825;p14"/>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6" name="Google Shape;826;p14"/>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7" name="Google Shape;827;p14"/>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8" name="Google Shape;828;p14"/>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29" name="Google Shape;829;p14"/>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0" name="Google Shape;830;p14"/>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1" name="Google Shape;831;p14"/>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2" name="Google Shape;832;p14"/>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3" name="Google Shape;833;p14"/>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4" name="Google Shape;834;p14"/>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5" name="Google Shape;835;p14"/>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6" name="Google Shape;836;p14"/>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7" name="Google Shape;837;p14"/>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38" name="Google Shape;838;p14"/>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839" name="Google Shape;839;p14"/>
          <p:cNvGrpSpPr/>
          <p:nvPr/>
        </p:nvGrpSpPr>
        <p:grpSpPr>
          <a:xfrm rot="1344808">
            <a:off x="9469015" y="-534802"/>
            <a:ext cx="3515175" cy="1838073"/>
            <a:chOff x="5221775" y="1441607"/>
            <a:chExt cx="3439000" cy="1798242"/>
          </a:xfrm>
        </p:grpSpPr>
        <p:sp>
          <p:nvSpPr>
            <p:cNvPr id="840" name="Google Shape;840;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1" name="Google Shape;841;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2" name="Google Shape;842;p14"/>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3" name="Google Shape;843;p1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4" name="Google Shape;844;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5" name="Google Shape;845;p1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6" name="Google Shape;846;p1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7" name="Google Shape;847;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8" name="Google Shape;848;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49" name="Google Shape;849;p1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0" name="Google Shape;850;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851" name="Google Shape;851;p14"/>
          <p:cNvGrpSpPr/>
          <p:nvPr/>
        </p:nvGrpSpPr>
        <p:grpSpPr>
          <a:xfrm rot="1344808">
            <a:off x="-607259" y="-653497"/>
            <a:ext cx="3400804" cy="2046112"/>
            <a:chOff x="5221775" y="1441607"/>
            <a:chExt cx="3327107" cy="2001773"/>
          </a:xfrm>
        </p:grpSpPr>
        <p:sp>
          <p:nvSpPr>
            <p:cNvPr id="852" name="Google Shape;852;p1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3" name="Google Shape;853;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4" name="Google Shape;854;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5" name="Google Shape;855;p1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6" name="Google Shape;856;p14"/>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7" name="Google Shape;857;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8" name="Google Shape;858;p1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59" name="Google Shape;859;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0" name="Google Shape;860;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1" name="Google Shape;861;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862" name="Google Shape;862;p14"/>
          <p:cNvGrpSpPr/>
          <p:nvPr/>
        </p:nvGrpSpPr>
        <p:grpSpPr>
          <a:xfrm rot="1344808">
            <a:off x="10083382" y="3465565"/>
            <a:ext cx="3515175" cy="1838073"/>
            <a:chOff x="5221775" y="1441607"/>
            <a:chExt cx="3439000" cy="1798242"/>
          </a:xfrm>
        </p:grpSpPr>
        <p:sp>
          <p:nvSpPr>
            <p:cNvPr id="863" name="Google Shape;863;p1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4" name="Google Shape;864;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5" name="Google Shape;865;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6" name="Google Shape;866;p1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7" name="Google Shape;867;p1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8" name="Google Shape;868;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69" name="Google Shape;869;p1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70" name="Google Shape;870;p14"/>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71" name="Google Shape;871;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72" name="Google Shape;872;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73" name="Google Shape;873;p1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74" name="Google Shape;874;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875" name="Google Shape;875;p14"/>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76" name="Google Shape;876;p14"/>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77" name="Google Shape;877;p14"/>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78" name="Google Shape;878;p14"/>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879" name="Google Shape;879;p14"/>
          <p:cNvGrpSpPr/>
          <p:nvPr/>
        </p:nvGrpSpPr>
        <p:grpSpPr>
          <a:xfrm rot="1344808">
            <a:off x="-140118" y="4570465"/>
            <a:ext cx="3515175" cy="1838073"/>
            <a:chOff x="5221775" y="1441607"/>
            <a:chExt cx="3439000" cy="1798242"/>
          </a:xfrm>
        </p:grpSpPr>
        <p:sp>
          <p:nvSpPr>
            <p:cNvPr id="880" name="Google Shape;880;p14"/>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1" name="Google Shape;881;p14"/>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2" name="Google Shape;882;p14"/>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3" name="Google Shape;883;p14"/>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4" name="Google Shape;884;p14"/>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5" name="Google Shape;885;p14"/>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6" name="Google Shape;886;p14"/>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7" name="Google Shape;887;p14"/>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8" name="Google Shape;888;p14"/>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89" name="Google Shape;889;p14"/>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90" name="Google Shape;890;p14"/>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891" name="Google Shape;891;p14"/>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892" name="Google Shape;892;p14"/>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3" name="Google Shape;893;p14"/>
          <p:cNvSpPr/>
          <p:nvPr/>
        </p:nvSpPr>
        <p:spPr>
          <a:xfrm>
            <a:off x="959977" y="1019028"/>
            <a:ext cx="382400" cy="5128400"/>
          </a:xfrm>
          <a:prstGeom prst="rect">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4" name="Google Shape;894;p14"/>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5" name="Google Shape;895;p14"/>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7957743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only 4">
  <p:cSld name="Title only 4">
    <p:spTree>
      <p:nvGrpSpPr>
        <p:cNvPr id="1" name="Shape 896"/>
        <p:cNvGrpSpPr/>
        <p:nvPr/>
      </p:nvGrpSpPr>
      <p:grpSpPr>
        <a:xfrm>
          <a:off x="0" y="0"/>
          <a:ext cx="0" cy="0"/>
          <a:chOff x="0" y="0"/>
          <a:chExt cx="0" cy="0"/>
        </a:xfrm>
      </p:grpSpPr>
      <p:sp>
        <p:nvSpPr>
          <p:cNvPr id="897" name="Google Shape;897;p1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8" name="Google Shape;898;p1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899" name="Google Shape;899;p1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0" name="Google Shape;900;p1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1" name="Google Shape;901;p1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2" name="Google Shape;902;p1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3" name="Google Shape;903;p1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4" name="Google Shape;904;p1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5" name="Google Shape;905;p1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6" name="Google Shape;906;p1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7" name="Google Shape;907;p1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8" name="Google Shape;908;p1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9" name="Google Shape;909;p1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10" name="Google Shape;910;p1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911" name="Google Shape;911;p15"/>
          <p:cNvGrpSpPr/>
          <p:nvPr/>
        </p:nvGrpSpPr>
        <p:grpSpPr>
          <a:xfrm rot="1344808">
            <a:off x="9469015" y="-534802"/>
            <a:ext cx="3515175" cy="1838073"/>
            <a:chOff x="5221775" y="1441607"/>
            <a:chExt cx="3439000" cy="1798242"/>
          </a:xfrm>
        </p:grpSpPr>
        <p:sp>
          <p:nvSpPr>
            <p:cNvPr id="912" name="Google Shape;912;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3" name="Google Shape;913;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4" name="Google Shape;914;p15"/>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5" name="Google Shape;915;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6" name="Google Shape;916;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7" name="Google Shape;917;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8" name="Google Shape;918;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19" name="Google Shape;919;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0" name="Google Shape;920;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1" name="Google Shape;921;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2" name="Google Shape;922;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923" name="Google Shape;923;p15"/>
          <p:cNvGrpSpPr/>
          <p:nvPr/>
        </p:nvGrpSpPr>
        <p:grpSpPr>
          <a:xfrm rot="1344808">
            <a:off x="-607259" y="-653497"/>
            <a:ext cx="3400804" cy="2046112"/>
            <a:chOff x="5221775" y="1441607"/>
            <a:chExt cx="3327107" cy="2001773"/>
          </a:xfrm>
        </p:grpSpPr>
        <p:sp>
          <p:nvSpPr>
            <p:cNvPr id="924" name="Google Shape;924;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5" name="Google Shape;925;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6" name="Google Shape;926;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7" name="Google Shape;927;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8" name="Google Shape;928;p15"/>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29" name="Google Shape;929;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0" name="Google Shape;930;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1" name="Google Shape;931;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2" name="Google Shape;932;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3" name="Google Shape;93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934" name="Google Shape;934;p15"/>
          <p:cNvGrpSpPr/>
          <p:nvPr/>
        </p:nvGrpSpPr>
        <p:grpSpPr>
          <a:xfrm rot="1344808">
            <a:off x="10083382" y="3465565"/>
            <a:ext cx="3515175" cy="1838073"/>
            <a:chOff x="5221775" y="1441607"/>
            <a:chExt cx="3439000" cy="1798242"/>
          </a:xfrm>
        </p:grpSpPr>
        <p:sp>
          <p:nvSpPr>
            <p:cNvPr id="935" name="Google Shape;935;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6" name="Google Shape;936;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7" name="Google Shape;937;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8" name="Google Shape;938;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39" name="Google Shape;939;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0" name="Google Shape;940;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1" name="Google Shape;941;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2" name="Google Shape;942;p1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3" name="Google Shape;943;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4" name="Google Shape;944;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5" name="Google Shape;945;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46" name="Google Shape;946;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947" name="Google Shape;947;p1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48" name="Google Shape;948;p1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49" name="Google Shape;949;p1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50" name="Google Shape;950;p1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951" name="Google Shape;951;p15"/>
          <p:cNvGrpSpPr/>
          <p:nvPr/>
        </p:nvGrpSpPr>
        <p:grpSpPr>
          <a:xfrm rot="1344808">
            <a:off x="-140118" y="4570465"/>
            <a:ext cx="3515175" cy="1838073"/>
            <a:chOff x="5221775" y="1441607"/>
            <a:chExt cx="3439000" cy="1798242"/>
          </a:xfrm>
        </p:grpSpPr>
        <p:sp>
          <p:nvSpPr>
            <p:cNvPr id="952" name="Google Shape;952;p1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3" name="Google Shape;953;p1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4" name="Google Shape;954;p1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5" name="Google Shape;955;p1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6" name="Google Shape;956;p1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7" name="Google Shape;957;p1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8" name="Google Shape;958;p1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59" name="Google Shape;959;p1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0" name="Google Shape;960;p1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1" name="Google Shape;961;p1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2" name="Google Shape;962;p1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63" name="Google Shape;963;p1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964" name="Google Shape;964;p15"/>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65" name="Google Shape;965;p15"/>
          <p:cNvSpPr/>
          <p:nvPr/>
        </p:nvSpPr>
        <p:spPr>
          <a:xfrm>
            <a:off x="959977" y="1019028"/>
            <a:ext cx="382400" cy="51284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66" name="Google Shape;966;p15"/>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67" name="Google Shape;967;p1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40768387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only 5">
  <p:cSld name="Title only 5">
    <p:spTree>
      <p:nvGrpSpPr>
        <p:cNvPr id="1" name="Shape 968"/>
        <p:cNvGrpSpPr/>
        <p:nvPr/>
      </p:nvGrpSpPr>
      <p:grpSpPr>
        <a:xfrm>
          <a:off x="0" y="0"/>
          <a:ext cx="0" cy="0"/>
          <a:chOff x="0" y="0"/>
          <a:chExt cx="0" cy="0"/>
        </a:xfrm>
      </p:grpSpPr>
      <p:sp>
        <p:nvSpPr>
          <p:cNvPr id="969" name="Google Shape;969;p1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0" name="Google Shape;970;p1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1" name="Google Shape;971;p1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2" name="Google Shape;972;p1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3" name="Google Shape;973;p1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4" name="Google Shape;974;p1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5" name="Google Shape;975;p1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6" name="Google Shape;976;p1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7" name="Google Shape;977;p1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8" name="Google Shape;978;p1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79" name="Google Shape;979;p1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80" name="Google Shape;980;p1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81" name="Google Shape;981;p1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82" name="Google Shape;982;p1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983" name="Google Shape;983;p16"/>
          <p:cNvGrpSpPr/>
          <p:nvPr/>
        </p:nvGrpSpPr>
        <p:grpSpPr>
          <a:xfrm rot="1344808">
            <a:off x="9469015" y="-534802"/>
            <a:ext cx="3515175" cy="1838073"/>
            <a:chOff x="5221775" y="1441607"/>
            <a:chExt cx="3439000" cy="1798242"/>
          </a:xfrm>
        </p:grpSpPr>
        <p:sp>
          <p:nvSpPr>
            <p:cNvPr id="984" name="Google Shape;984;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5" name="Google Shape;985;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6" name="Google Shape;986;p1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7" name="Google Shape;987;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8" name="Google Shape;988;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89" name="Google Shape;989;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0" name="Google Shape;990;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1" name="Google Shape;991;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2" name="Google Shape;992;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3" name="Google Shape;993;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4" name="Google Shape;994;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995" name="Google Shape;995;p16"/>
          <p:cNvGrpSpPr/>
          <p:nvPr/>
        </p:nvGrpSpPr>
        <p:grpSpPr>
          <a:xfrm rot="1344808">
            <a:off x="-607259" y="-653497"/>
            <a:ext cx="3400804" cy="2046112"/>
            <a:chOff x="5221775" y="1441607"/>
            <a:chExt cx="3327107" cy="2001773"/>
          </a:xfrm>
        </p:grpSpPr>
        <p:sp>
          <p:nvSpPr>
            <p:cNvPr id="996" name="Google Shape;996;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7" name="Google Shape;997;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8" name="Google Shape;998;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999" name="Google Shape;999;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0" name="Google Shape;1000;p1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1" name="Google Shape;1001;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2" name="Google Shape;1002;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3" name="Google Shape;1003;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4" name="Google Shape;1004;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5" name="Google Shape;100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006" name="Google Shape;1006;p16"/>
          <p:cNvGrpSpPr/>
          <p:nvPr/>
        </p:nvGrpSpPr>
        <p:grpSpPr>
          <a:xfrm rot="1344808">
            <a:off x="10083382" y="3465565"/>
            <a:ext cx="3515175" cy="1838073"/>
            <a:chOff x="5221775" y="1441607"/>
            <a:chExt cx="3439000" cy="1798242"/>
          </a:xfrm>
        </p:grpSpPr>
        <p:sp>
          <p:nvSpPr>
            <p:cNvPr id="1007" name="Google Shape;1007;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8" name="Google Shape;1008;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9" name="Google Shape;1009;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0" name="Google Shape;1010;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1" name="Google Shape;1011;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2" name="Google Shape;1012;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3" name="Google Shape;1013;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4" name="Google Shape;1014;p1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5" name="Google Shape;1015;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6" name="Google Shape;1016;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7" name="Google Shape;1017;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18" name="Google Shape;1018;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019" name="Google Shape;1019;p1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20" name="Google Shape;1020;p1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21" name="Google Shape;1021;p1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22" name="Google Shape;1022;p1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023" name="Google Shape;1023;p16"/>
          <p:cNvGrpSpPr/>
          <p:nvPr/>
        </p:nvGrpSpPr>
        <p:grpSpPr>
          <a:xfrm rot="1344808">
            <a:off x="-140118" y="4570465"/>
            <a:ext cx="3515175" cy="1838073"/>
            <a:chOff x="5221775" y="1441607"/>
            <a:chExt cx="3439000" cy="1798242"/>
          </a:xfrm>
        </p:grpSpPr>
        <p:sp>
          <p:nvSpPr>
            <p:cNvPr id="1024" name="Google Shape;1024;p1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5" name="Google Shape;1025;p1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6" name="Google Shape;1026;p1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7" name="Google Shape;1027;p1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8" name="Google Shape;1028;p1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29" name="Google Shape;1029;p1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0" name="Google Shape;1030;p1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1" name="Google Shape;1031;p1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2" name="Google Shape;1032;p1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3" name="Google Shape;1033;p1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4" name="Google Shape;1034;p1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35" name="Google Shape;1035;p1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036" name="Google Shape;1036;p16"/>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37" name="Google Shape;1037;p16"/>
          <p:cNvSpPr/>
          <p:nvPr/>
        </p:nvSpPr>
        <p:spPr>
          <a:xfrm>
            <a:off x="959977" y="1019028"/>
            <a:ext cx="382400" cy="5128400"/>
          </a:xfrm>
          <a:prstGeom prst="rect">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38" name="Google Shape;1038;p16"/>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39" name="Google Shape;1039;p1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4208273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only 6">
  <p:cSld name="Title only 6">
    <p:spTree>
      <p:nvGrpSpPr>
        <p:cNvPr id="1" name="Shape 1040"/>
        <p:cNvGrpSpPr/>
        <p:nvPr/>
      </p:nvGrpSpPr>
      <p:grpSpPr>
        <a:xfrm>
          <a:off x="0" y="0"/>
          <a:ext cx="0" cy="0"/>
          <a:chOff x="0" y="0"/>
          <a:chExt cx="0" cy="0"/>
        </a:xfrm>
      </p:grpSpPr>
      <p:sp>
        <p:nvSpPr>
          <p:cNvPr id="1041" name="Google Shape;1041;p17"/>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2" name="Google Shape;1042;p17"/>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3" name="Google Shape;1043;p17"/>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4" name="Google Shape;1044;p17"/>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5" name="Google Shape;1045;p17"/>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6" name="Google Shape;1046;p17"/>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7" name="Google Shape;1047;p17"/>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8" name="Google Shape;1048;p17"/>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49" name="Google Shape;1049;p17"/>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50" name="Google Shape;1050;p17"/>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51" name="Google Shape;1051;p17"/>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52" name="Google Shape;1052;p17"/>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53" name="Google Shape;1053;p17"/>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54" name="Google Shape;1054;p17"/>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055" name="Google Shape;1055;p17"/>
          <p:cNvGrpSpPr/>
          <p:nvPr/>
        </p:nvGrpSpPr>
        <p:grpSpPr>
          <a:xfrm rot="1344808">
            <a:off x="9469015" y="-534802"/>
            <a:ext cx="3515175" cy="1838073"/>
            <a:chOff x="5221775" y="1441607"/>
            <a:chExt cx="3439000" cy="1798242"/>
          </a:xfrm>
        </p:grpSpPr>
        <p:sp>
          <p:nvSpPr>
            <p:cNvPr id="1056" name="Google Shape;1056;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57" name="Google Shape;1057;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58" name="Google Shape;1058;p17"/>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59" name="Google Shape;1059;p1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0" name="Google Shape;1060;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1" name="Google Shape;1061;p1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2" name="Google Shape;1062;p1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3" name="Google Shape;1063;p1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4" name="Google Shape;1064;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5" name="Google Shape;1065;p1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6" name="Google Shape;1066;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067" name="Google Shape;1067;p17"/>
          <p:cNvGrpSpPr/>
          <p:nvPr/>
        </p:nvGrpSpPr>
        <p:grpSpPr>
          <a:xfrm rot="1344808">
            <a:off x="-607259" y="-653497"/>
            <a:ext cx="3400804" cy="2046112"/>
            <a:chOff x="5221775" y="1441607"/>
            <a:chExt cx="3327107" cy="2001773"/>
          </a:xfrm>
        </p:grpSpPr>
        <p:sp>
          <p:nvSpPr>
            <p:cNvPr id="1068" name="Google Shape;1068;p1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69" name="Google Shape;1069;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0" name="Google Shape;1070;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1" name="Google Shape;1071;p1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2" name="Google Shape;1072;p17"/>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3" name="Google Shape;1073;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4" name="Google Shape;1074;p1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5" name="Google Shape;1075;p1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6" name="Google Shape;1076;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77" name="Google Shape;1077;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078" name="Google Shape;1078;p17"/>
          <p:cNvGrpSpPr/>
          <p:nvPr/>
        </p:nvGrpSpPr>
        <p:grpSpPr>
          <a:xfrm rot="1344808">
            <a:off x="10083382" y="3465565"/>
            <a:ext cx="3515175" cy="1838073"/>
            <a:chOff x="5221775" y="1441607"/>
            <a:chExt cx="3439000" cy="1798242"/>
          </a:xfrm>
        </p:grpSpPr>
        <p:sp>
          <p:nvSpPr>
            <p:cNvPr id="1079" name="Google Shape;1079;p1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0" name="Google Shape;1080;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1" name="Google Shape;1081;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2" name="Google Shape;1082;p1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3" name="Google Shape;1083;p1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4" name="Google Shape;1084;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5" name="Google Shape;1085;p1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6" name="Google Shape;1086;p1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7" name="Google Shape;1087;p1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8" name="Google Shape;1088;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89" name="Google Shape;1089;p1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90" name="Google Shape;1090;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091" name="Google Shape;1091;p17"/>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92" name="Google Shape;1092;p17"/>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93" name="Google Shape;1093;p17"/>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094" name="Google Shape;1094;p17"/>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095" name="Google Shape;1095;p17"/>
          <p:cNvGrpSpPr/>
          <p:nvPr/>
        </p:nvGrpSpPr>
        <p:grpSpPr>
          <a:xfrm rot="1344808">
            <a:off x="-203306" y="4557945"/>
            <a:ext cx="3515175" cy="2169515"/>
            <a:chOff x="5221775" y="1441607"/>
            <a:chExt cx="3439000" cy="2122501"/>
          </a:xfrm>
        </p:grpSpPr>
        <p:sp>
          <p:nvSpPr>
            <p:cNvPr id="1096" name="Google Shape;1096;p1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97" name="Google Shape;1097;p1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98" name="Google Shape;1098;p1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99" name="Google Shape;1099;p1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0" name="Google Shape;1100;p1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1" name="Google Shape;1101;p1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2" name="Google Shape;1102;p1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3" name="Google Shape;1103;p1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4" name="Google Shape;1104;p17"/>
            <p:cNvSpPr/>
            <p:nvPr/>
          </p:nvSpPr>
          <p:spPr>
            <a:xfrm>
              <a:off x="7336360" y="3397095"/>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5" name="Google Shape;1105;p1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6" name="Google Shape;1106;p1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07" name="Google Shape;1107;p1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08" name="Google Shape;1108;p17"/>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09" name="Google Shape;1109;p17"/>
          <p:cNvSpPr/>
          <p:nvPr/>
        </p:nvSpPr>
        <p:spPr>
          <a:xfrm>
            <a:off x="959977" y="1019028"/>
            <a:ext cx="382400" cy="51284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10" name="Google Shape;1110;p17"/>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11" name="Google Shape;1111;p17"/>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5119692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1112"/>
        <p:cNvGrpSpPr/>
        <p:nvPr/>
      </p:nvGrpSpPr>
      <p:grpSpPr>
        <a:xfrm>
          <a:off x="0" y="0"/>
          <a:ext cx="0" cy="0"/>
          <a:chOff x="0" y="0"/>
          <a:chExt cx="0" cy="0"/>
        </a:xfrm>
      </p:grpSpPr>
      <p:grpSp>
        <p:nvGrpSpPr>
          <p:cNvPr id="1113" name="Google Shape;1113;p18"/>
          <p:cNvGrpSpPr/>
          <p:nvPr/>
        </p:nvGrpSpPr>
        <p:grpSpPr>
          <a:xfrm flipH="1">
            <a:off x="-296247" y="-73598"/>
            <a:ext cx="12788628" cy="7005201"/>
            <a:chOff x="6254350" y="945550"/>
            <a:chExt cx="1035550" cy="744400"/>
          </a:xfrm>
        </p:grpSpPr>
        <p:sp>
          <p:nvSpPr>
            <p:cNvPr id="1114" name="Google Shape;1114;p1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5" name="Google Shape;1115;p1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6" name="Google Shape;1116;p1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17" name="Google Shape;1117;p1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18" name="Google Shape;1118;p1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19" name="Google Shape;1119;p1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20" name="Google Shape;1120;p1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21" name="Google Shape;1121;p1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122" name="Google Shape;1122;p18"/>
          <p:cNvGrpSpPr/>
          <p:nvPr/>
        </p:nvGrpSpPr>
        <p:grpSpPr>
          <a:xfrm rot="1344808">
            <a:off x="-571918" y="-623835"/>
            <a:ext cx="3515175" cy="1838073"/>
            <a:chOff x="5221775" y="1441607"/>
            <a:chExt cx="3439000" cy="1798242"/>
          </a:xfrm>
        </p:grpSpPr>
        <p:sp>
          <p:nvSpPr>
            <p:cNvPr id="1123" name="Google Shape;1123;p1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4" name="Google Shape;1124;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5" name="Google Shape;1125;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6" name="Google Shape;1126;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7" name="Google Shape;1127;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8" name="Google Shape;1128;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29" name="Google Shape;1129;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0" name="Google Shape;1130;p1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1" name="Google Shape;1131;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2" name="Google Shape;1132;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3" name="Google Shape;1133;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4" name="Google Shape;1134;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35" name="Google Shape;1135;p1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136" name="Google Shape;1136;p18"/>
          <p:cNvGrpSpPr/>
          <p:nvPr/>
        </p:nvGrpSpPr>
        <p:grpSpPr>
          <a:xfrm rot="1344808">
            <a:off x="9029282" y="-331735"/>
            <a:ext cx="3515175" cy="1838073"/>
            <a:chOff x="5221775" y="1441607"/>
            <a:chExt cx="3439000" cy="1798242"/>
          </a:xfrm>
        </p:grpSpPr>
        <p:sp>
          <p:nvSpPr>
            <p:cNvPr id="1137" name="Google Shape;1137;p1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8" name="Google Shape;1138;p1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39" name="Google Shape;1139;p1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0" name="Google Shape;1140;p1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1" name="Google Shape;1141;p1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2" name="Google Shape;1142;p1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3" name="Google Shape;1143;p1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4" name="Google Shape;1144;p1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5" name="Google Shape;1145;p1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6" name="Google Shape;1146;p1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7" name="Google Shape;1147;p1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48" name="Google Shape;1148;p1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49" name="Google Shape;1149;p1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0" name="Google Shape;1150;p1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1" name="Google Shape;1151;p1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2" name="Google Shape;1152;p1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3" name="Google Shape;1153;p1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4" name="Google Shape;1154;p1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5" name="Google Shape;1155;p1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6" name="Google Shape;1156;p1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7" name="Google Shape;1157;p1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8" name="Google Shape;1158;p1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59" name="Google Shape;1159;p1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0" name="Google Shape;1160;p18"/>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1" name="Google Shape;1161;p18"/>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2" name="Google Shape;1162;p18"/>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63" name="Google Shape;1163;p18"/>
          <p:cNvSpPr txBox="1">
            <a:spLocks noGrp="1"/>
          </p:cNvSpPr>
          <p:nvPr>
            <p:ph type="ctrTitle"/>
          </p:nvPr>
        </p:nvSpPr>
        <p:spPr>
          <a:xfrm>
            <a:off x="2889033" y="1701800"/>
            <a:ext cx="7036000" cy="1030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733"/>
            </a:lvl1pPr>
            <a:lvl2pPr lvl="1" algn="ctr" rtl="0">
              <a:spcBef>
                <a:spcPts val="0"/>
              </a:spcBef>
              <a:spcAft>
                <a:spcPts val="0"/>
              </a:spcAft>
              <a:buSzPts val="5200"/>
              <a:buNone/>
              <a:defRPr sz="6933"/>
            </a:lvl2pPr>
            <a:lvl3pPr lvl="2" algn="ctr" rtl="0">
              <a:spcBef>
                <a:spcPts val="0"/>
              </a:spcBef>
              <a:spcAft>
                <a:spcPts val="0"/>
              </a:spcAft>
              <a:buSzPts val="5200"/>
              <a:buNone/>
              <a:defRPr sz="6933"/>
            </a:lvl3pPr>
            <a:lvl4pPr lvl="3" algn="ctr" rtl="0">
              <a:spcBef>
                <a:spcPts val="0"/>
              </a:spcBef>
              <a:spcAft>
                <a:spcPts val="0"/>
              </a:spcAft>
              <a:buSzPts val="5200"/>
              <a:buNone/>
              <a:defRPr sz="6933"/>
            </a:lvl4pPr>
            <a:lvl5pPr lvl="4" algn="ctr" rtl="0">
              <a:spcBef>
                <a:spcPts val="0"/>
              </a:spcBef>
              <a:spcAft>
                <a:spcPts val="0"/>
              </a:spcAft>
              <a:buSzPts val="5200"/>
              <a:buNone/>
              <a:defRPr sz="6933"/>
            </a:lvl5pPr>
            <a:lvl6pPr lvl="5" algn="ctr" rtl="0">
              <a:spcBef>
                <a:spcPts val="0"/>
              </a:spcBef>
              <a:spcAft>
                <a:spcPts val="0"/>
              </a:spcAft>
              <a:buSzPts val="5200"/>
              <a:buNone/>
              <a:defRPr sz="6933"/>
            </a:lvl6pPr>
            <a:lvl7pPr lvl="6" algn="ctr" rtl="0">
              <a:spcBef>
                <a:spcPts val="0"/>
              </a:spcBef>
              <a:spcAft>
                <a:spcPts val="0"/>
              </a:spcAft>
              <a:buSzPts val="5200"/>
              <a:buNone/>
              <a:defRPr sz="6933"/>
            </a:lvl7pPr>
            <a:lvl8pPr lvl="7" algn="ctr" rtl="0">
              <a:spcBef>
                <a:spcPts val="0"/>
              </a:spcBef>
              <a:spcAft>
                <a:spcPts val="0"/>
              </a:spcAft>
              <a:buSzPts val="5200"/>
              <a:buNone/>
              <a:defRPr sz="6933"/>
            </a:lvl8pPr>
            <a:lvl9pPr lvl="8" algn="ctr" rtl="0">
              <a:spcBef>
                <a:spcPts val="0"/>
              </a:spcBef>
              <a:spcAft>
                <a:spcPts val="0"/>
              </a:spcAft>
              <a:buSzPts val="5200"/>
              <a:buNone/>
              <a:defRPr sz="6933"/>
            </a:lvl9pPr>
          </a:lstStyle>
          <a:p>
            <a:endParaRPr/>
          </a:p>
        </p:txBody>
      </p:sp>
      <p:sp>
        <p:nvSpPr>
          <p:cNvPr id="1164" name="Google Shape;1164;p18"/>
          <p:cNvSpPr txBox="1">
            <a:spLocks noGrp="1"/>
          </p:cNvSpPr>
          <p:nvPr>
            <p:ph type="subTitle" idx="1"/>
          </p:nvPr>
        </p:nvSpPr>
        <p:spPr>
          <a:xfrm>
            <a:off x="2718033" y="2732600"/>
            <a:ext cx="7378000" cy="145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133"/>
            </a:lvl1pPr>
            <a:lvl2pPr lvl="1" algn="ctr" rtl="0">
              <a:lnSpc>
                <a:spcPct val="100000"/>
              </a:lnSpc>
              <a:spcBef>
                <a:spcPts val="0"/>
              </a:spcBef>
              <a:spcAft>
                <a:spcPts val="0"/>
              </a:spcAft>
              <a:buSzPts val="2800"/>
              <a:buNone/>
              <a:defRPr sz="3733"/>
            </a:lvl2pPr>
            <a:lvl3pPr lvl="2" algn="ctr" rtl="0">
              <a:lnSpc>
                <a:spcPct val="100000"/>
              </a:lnSpc>
              <a:spcBef>
                <a:spcPts val="0"/>
              </a:spcBef>
              <a:spcAft>
                <a:spcPts val="0"/>
              </a:spcAft>
              <a:buSzPts val="2800"/>
              <a:buNone/>
              <a:defRPr sz="3733"/>
            </a:lvl3pPr>
            <a:lvl4pPr lvl="3" algn="ctr" rtl="0">
              <a:lnSpc>
                <a:spcPct val="100000"/>
              </a:lnSpc>
              <a:spcBef>
                <a:spcPts val="0"/>
              </a:spcBef>
              <a:spcAft>
                <a:spcPts val="0"/>
              </a:spcAft>
              <a:buSzPts val="2800"/>
              <a:buNone/>
              <a:defRPr sz="3733"/>
            </a:lvl4pPr>
            <a:lvl5pPr lvl="4" algn="ctr" rtl="0">
              <a:lnSpc>
                <a:spcPct val="100000"/>
              </a:lnSpc>
              <a:spcBef>
                <a:spcPts val="0"/>
              </a:spcBef>
              <a:spcAft>
                <a:spcPts val="0"/>
              </a:spcAft>
              <a:buSzPts val="2800"/>
              <a:buNone/>
              <a:defRPr sz="3733"/>
            </a:lvl5pPr>
            <a:lvl6pPr lvl="5" algn="ctr" rtl="0">
              <a:lnSpc>
                <a:spcPct val="100000"/>
              </a:lnSpc>
              <a:spcBef>
                <a:spcPts val="0"/>
              </a:spcBef>
              <a:spcAft>
                <a:spcPts val="0"/>
              </a:spcAft>
              <a:buSzPts val="2800"/>
              <a:buNone/>
              <a:defRPr sz="3733"/>
            </a:lvl6pPr>
            <a:lvl7pPr lvl="6" algn="ctr" rtl="0">
              <a:lnSpc>
                <a:spcPct val="100000"/>
              </a:lnSpc>
              <a:spcBef>
                <a:spcPts val="0"/>
              </a:spcBef>
              <a:spcAft>
                <a:spcPts val="0"/>
              </a:spcAft>
              <a:buSzPts val="2800"/>
              <a:buNone/>
              <a:defRPr sz="3733"/>
            </a:lvl7pPr>
            <a:lvl8pPr lvl="7" algn="ctr" rtl="0">
              <a:lnSpc>
                <a:spcPct val="100000"/>
              </a:lnSpc>
              <a:spcBef>
                <a:spcPts val="0"/>
              </a:spcBef>
              <a:spcAft>
                <a:spcPts val="0"/>
              </a:spcAft>
              <a:buSzPts val="2800"/>
              <a:buNone/>
              <a:defRPr sz="3733"/>
            </a:lvl8pPr>
            <a:lvl9pPr lvl="8" algn="ctr" rtl="0">
              <a:lnSpc>
                <a:spcPct val="100000"/>
              </a:lnSpc>
              <a:spcBef>
                <a:spcPts val="0"/>
              </a:spcBef>
              <a:spcAft>
                <a:spcPts val="0"/>
              </a:spcAft>
              <a:buSzPts val="2800"/>
              <a:buNone/>
              <a:defRPr sz="3733"/>
            </a:lvl9pPr>
          </a:lstStyle>
          <a:p>
            <a:endParaRPr/>
          </a:p>
        </p:txBody>
      </p:sp>
      <p:sp>
        <p:nvSpPr>
          <p:cNvPr id="1165" name="Google Shape;1165;p18"/>
          <p:cNvSpPr txBox="1"/>
          <p:nvPr/>
        </p:nvSpPr>
        <p:spPr>
          <a:xfrm>
            <a:off x="2889000" y="4751233"/>
            <a:ext cx="6414000" cy="795200"/>
          </a:xfrm>
          <a:prstGeom prst="rect">
            <a:avLst/>
          </a:prstGeom>
          <a:noFill/>
          <a:ln>
            <a:noFill/>
          </a:ln>
        </p:spPr>
        <p:txBody>
          <a:bodyPr spcFirstLastPara="1" wrap="square" lIns="121900" tIns="121900" rIns="121900" bIns="121900" anchor="t" anchorCtr="0">
            <a:noAutofit/>
          </a:bodyPr>
          <a:lstStyle/>
          <a:p>
            <a:pPr marL="0" lvl="0" indent="0" algn="ctr" rtl="0">
              <a:lnSpc>
                <a:spcPct val="100000"/>
              </a:lnSpc>
              <a:spcBef>
                <a:spcPts val="400"/>
              </a:spcBef>
              <a:spcAft>
                <a:spcPts val="0"/>
              </a:spcAft>
              <a:buNone/>
            </a:pPr>
            <a:r>
              <a:rPr lang="en" sz="1600" b="1">
                <a:solidFill>
                  <a:schemeClr val="lt2"/>
                </a:solidFill>
                <a:latin typeface="Nunito"/>
                <a:ea typeface="Nunito"/>
                <a:cs typeface="Nunito"/>
                <a:sym typeface="Nunito"/>
              </a:rPr>
              <a:t>CREDITS:</a:t>
            </a:r>
            <a:r>
              <a:rPr lang="en" sz="1600">
                <a:solidFill>
                  <a:schemeClr val="lt2"/>
                </a:solidFill>
                <a:latin typeface="Nunito"/>
                <a:ea typeface="Nunito"/>
                <a:cs typeface="Nunito"/>
                <a:sym typeface="Nunito"/>
              </a:rPr>
              <a:t> This presentation template was created by</a:t>
            </a:r>
            <a:r>
              <a:rPr lang="en" sz="1600" b="1">
                <a:solidFill>
                  <a:schemeClr val="lt2"/>
                </a:solidFill>
                <a:uFill>
                  <a:noFill/>
                </a:uFill>
                <a:latin typeface="Nunito"/>
                <a:ea typeface="Nunito"/>
                <a:cs typeface="Nunito"/>
                <a:sym typeface="Nunito"/>
                <a:hlinkClick r:id="rId2">
                  <a:extLst>
                    <a:ext uri="{A12FA001-AC4F-418D-AE19-62706E023703}">
                      <ahyp:hlinkClr xmlns:ahyp="http://schemas.microsoft.com/office/drawing/2018/hyperlinkcolor" val="tx"/>
                    </a:ext>
                  </a:extLst>
                </a:hlinkClick>
              </a:rPr>
              <a:t> Slidesgo</a:t>
            </a:r>
            <a:r>
              <a:rPr lang="en" sz="1600">
                <a:solidFill>
                  <a:schemeClr val="lt2"/>
                </a:solidFill>
                <a:latin typeface="Nunito"/>
                <a:ea typeface="Nunito"/>
                <a:cs typeface="Nunito"/>
                <a:sym typeface="Nunito"/>
              </a:rPr>
              <a:t>, including icons by </a:t>
            </a:r>
            <a:r>
              <a:rPr lang="en" sz="1600" b="1">
                <a:solidFill>
                  <a:schemeClr val="lt2"/>
                </a:solidFill>
                <a:uFill>
                  <a:noFill/>
                </a:uFill>
                <a:latin typeface="Nunito"/>
                <a:ea typeface="Nunito"/>
                <a:cs typeface="Nunito"/>
                <a:sym typeface="Nunito"/>
                <a:hlinkClick r:id="rId3">
                  <a:extLst>
                    <a:ext uri="{A12FA001-AC4F-418D-AE19-62706E023703}">
                      <ahyp:hlinkClr xmlns:ahyp="http://schemas.microsoft.com/office/drawing/2018/hyperlinkcolor" val="tx"/>
                    </a:ext>
                  </a:extLst>
                </a:hlinkClick>
              </a:rPr>
              <a:t>Flaticon</a:t>
            </a:r>
            <a:r>
              <a:rPr lang="en" sz="1600" b="1">
                <a:solidFill>
                  <a:schemeClr val="lt2"/>
                </a:solidFill>
                <a:latin typeface="Nunito"/>
                <a:ea typeface="Nunito"/>
                <a:cs typeface="Nunito"/>
                <a:sym typeface="Nunito"/>
              </a:rPr>
              <a:t>, </a:t>
            </a:r>
            <a:r>
              <a:rPr lang="en" sz="1600">
                <a:solidFill>
                  <a:schemeClr val="lt2"/>
                </a:solidFill>
                <a:latin typeface="Nunito"/>
                <a:ea typeface="Nunito"/>
                <a:cs typeface="Nunito"/>
                <a:sym typeface="Nunito"/>
              </a:rPr>
              <a:t>infographics &amp; images by </a:t>
            </a:r>
            <a:r>
              <a:rPr lang="en" sz="1600" b="1">
                <a:solidFill>
                  <a:schemeClr val="lt2"/>
                </a:solidFill>
                <a:uFill>
                  <a:noFill/>
                </a:uFill>
                <a:latin typeface="Nunito"/>
                <a:ea typeface="Nunito"/>
                <a:cs typeface="Nunito"/>
                <a:sym typeface="Nunito"/>
                <a:hlinkClick r:id="rId4">
                  <a:extLst>
                    <a:ext uri="{A12FA001-AC4F-418D-AE19-62706E023703}">
                      <ahyp:hlinkClr xmlns:ahyp="http://schemas.microsoft.com/office/drawing/2018/hyperlinkcolor" val="tx"/>
                    </a:ext>
                  </a:extLst>
                </a:hlinkClick>
              </a:rPr>
              <a:t>Freepik </a:t>
            </a:r>
            <a:endParaRPr sz="2400" dirty="0">
              <a:solidFill>
                <a:schemeClr val="lt2"/>
              </a:solidFill>
              <a:latin typeface="Nunito"/>
              <a:ea typeface="Nunito"/>
              <a:cs typeface="Nunito"/>
              <a:sym typeface="Nunito"/>
            </a:endParaRPr>
          </a:p>
        </p:txBody>
      </p:sp>
    </p:spTree>
    <p:extLst>
      <p:ext uri="{BB962C8B-B14F-4D97-AF65-F5344CB8AC3E}">
        <p14:creationId xmlns:p14="http://schemas.microsoft.com/office/powerpoint/2010/main" val="410062254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1166"/>
        <p:cNvGrpSpPr/>
        <p:nvPr/>
      </p:nvGrpSpPr>
      <p:grpSpPr>
        <a:xfrm>
          <a:off x="0" y="0"/>
          <a:ext cx="0" cy="0"/>
          <a:chOff x="0" y="0"/>
          <a:chExt cx="0" cy="0"/>
        </a:xfrm>
      </p:grpSpPr>
      <p:grpSp>
        <p:nvGrpSpPr>
          <p:cNvPr id="1167" name="Google Shape;1167;p19"/>
          <p:cNvGrpSpPr/>
          <p:nvPr/>
        </p:nvGrpSpPr>
        <p:grpSpPr>
          <a:xfrm rot="1344808">
            <a:off x="2025249" y="5319765"/>
            <a:ext cx="3515175" cy="1838073"/>
            <a:chOff x="5221775" y="1441607"/>
            <a:chExt cx="3439000" cy="1798242"/>
          </a:xfrm>
        </p:grpSpPr>
        <p:sp>
          <p:nvSpPr>
            <p:cNvPr id="1168" name="Google Shape;11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69" name="Google Shape;11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0" name="Google Shape;11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1" name="Google Shape;11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2" name="Google Shape;11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3" name="Google Shape;11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4" name="Google Shape;11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5" name="Google Shape;11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6" name="Google Shape;11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7" name="Google Shape;11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8" name="Google Shape;11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79" name="Google Shape;11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180" name="Google Shape;1180;p19"/>
          <p:cNvGrpSpPr/>
          <p:nvPr/>
        </p:nvGrpSpPr>
        <p:grpSpPr>
          <a:xfrm flipH="1">
            <a:off x="-296247" y="-73598"/>
            <a:ext cx="12788628" cy="7005201"/>
            <a:chOff x="6254350" y="945550"/>
            <a:chExt cx="1035550" cy="744400"/>
          </a:xfrm>
        </p:grpSpPr>
        <p:sp>
          <p:nvSpPr>
            <p:cNvPr id="1181" name="Google Shape;1181;p19"/>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82" name="Google Shape;1182;p19"/>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83" name="Google Shape;1183;p19"/>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84" name="Google Shape;1184;p19"/>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185" name="Google Shape;1185;p1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6" name="Google Shape;1186;p1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7" name="Google Shape;1187;p1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188" name="Google Shape;1188;p1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189" name="Google Shape;1189;p19"/>
          <p:cNvGrpSpPr/>
          <p:nvPr/>
        </p:nvGrpSpPr>
        <p:grpSpPr>
          <a:xfrm rot="1344808">
            <a:off x="-571918" y="-623835"/>
            <a:ext cx="3515175" cy="1838073"/>
            <a:chOff x="5221775" y="1441607"/>
            <a:chExt cx="3439000" cy="1798242"/>
          </a:xfrm>
        </p:grpSpPr>
        <p:sp>
          <p:nvSpPr>
            <p:cNvPr id="1190" name="Google Shape;1190;p1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1" name="Google Shape;1191;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2" name="Google Shape;1192;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3" name="Google Shape;1193;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4" name="Google Shape;1194;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5" name="Google Shape;1195;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6" name="Google Shape;1196;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7" name="Google Shape;1197;p1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8" name="Google Shape;1198;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199" name="Google Shape;1199;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0" name="Google Shape;1200;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1" name="Google Shape;1201;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202" name="Google Shape;1202;p1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03" name="Google Shape;1203;p19"/>
          <p:cNvGrpSpPr/>
          <p:nvPr/>
        </p:nvGrpSpPr>
        <p:grpSpPr>
          <a:xfrm rot="1344808">
            <a:off x="6921082" y="5376932"/>
            <a:ext cx="3515175" cy="1838073"/>
            <a:chOff x="5221775" y="1441607"/>
            <a:chExt cx="3439000" cy="1798242"/>
          </a:xfrm>
        </p:grpSpPr>
        <p:sp>
          <p:nvSpPr>
            <p:cNvPr id="1204" name="Google Shape;1204;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5" name="Google Shape;1205;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6" name="Google Shape;1206;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7" name="Google Shape;1207;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8" name="Google Shape;1208;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09" name="Google Shape;1209;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0" name="Google Shape;1210;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1" name="Google Shape;1211;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2" name="Google Shape;1212;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3" name="Google Shape;1213;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4" name="Google Shape;1214;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15" name="Google Shape;1215;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216" name="Google Shape;1216;p1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17" name="Google Shape;1217;p1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18" name="Google Shape;1218;p1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19" name="Google Shape;1219;p1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0" name="Google Shape;1220;p1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1" name="Google Shape;1221;p1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2" name="Google Shape;1222;p1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3" name="Google Shape;1223;p1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4" name="Google Shape;1224;p1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5" name="Google Shape;1225;p1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6" name="Google Shape;1226;p1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7" name="Google Shape;1227;p1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8" name="Google Shape;1228;p19"/>
          <p:cNvSpPr/>
          <p:nvPr/>
        </p:nvSpPr>
        <p:spPr>
          <a:xfrm>
            <a:off x="959977" y="1019028"/>
            <a:ext cx="382400" cy="5128400"/>
          </a:xfrm>
          <a:prstGeom prst="rect">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29" name="Google Shape;1229;p1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30" name="Google Shape;1230;p19"/>
          <p:cNvGrpSpPr/>
          <p:nvPr/>
        </p:nvGrpSpPr>
        <p:grpSpPr>
          <a:xfrm rot="2700000">
            <a:off x="872011" y="969559"/>
            <a:ext cx="1503693" cy="1241783"/>
            <a:chOff x="765257" y="3842565"/>
            <a:chExt cx="1368315" cy="1129983"/>
          </a:xfrm>
        </p:grpSpPr>
        <p:sp>
          <p:nvSpPr>
            <p:cNvPr id="1231" name="Google Shape;1231;p19"/>
            <p:cNvSpPr/>
            <p:nvPr/>
          </p:nvSpPr>
          <p:spPr>
            <a:xfrm rot="-5074296" flipH="1">
              <a:off x="784630" y="4014409"/>
              <a:ext cx="941059" cy="894791"/>
            </a:xfrm>
            <a:custGeom>
              <a:avLst/>
              <a:gdLst/>
              <a:ahLst/>
              <a:cxnLst/>
              <a:rect l="l" t="t" r="r" b="b"/>
              <a:pathLst>
                <a:path w="23980" h="22801" extrusionOk="0">
                  <a:moveTo>
                    <a:pt x="2822" y="15097"/>
                  </a:moveTo>
                  <a:cubicBezTo>
                    <a:pt x="5382" y="12287"/>
                    <a:pt x="10228" y="6953"/>
                    <a:pt x="12800" y="4227"/>
                  </a:cubicBezTo>
                  <a:cubicBezTo>
                    <a:pt x="15372" y="1512"/>
                    <a:pt x="15645" y="1405"/>
                    <a:pt x="15812" y="1441"/>
                  </a:cubicBezTo>
                  <a:cubicBezTo>
                    <a:pt x="15991" y="1489"/>
                    <a:pt x="16050" y="1679"/>
                    <a:pt x="16026" y="1893"/>
                  </a:cubicBezTo>
                  <a:cubicBezTo>
                    <a:pt x="15991" y="2108"/>
                    <a:pt x="15860" y="2346"/>
                    <a:pt x="15586" y="3167"/>
                  </a:cubicBezTo>
                  <a:cubicBezTo>
                    <a:pt x="15300" y="3989"/>
                    <a:pt x="14872" y="5382"/>
                    <a:pt x="14645" y="6263"/>
                  </a:cubicBezTo>
                  <a:cubicBezTo>
                    <a:pt x="14431" y="7132"/>
                    <a:pt x="14419" y="7489"/>
                    <a:pt x="14467" y="7715"/>
                  </a:cubicBezTo>
                  <a:cubicBezTo>
                    <a:pt x="14526" y="7942"/>
                    <a:pt x="14645" y="8037"/>
                    <a:pt x="15336" y="7525"/>
                  </a:cubicBezTo>
                  <a:cubicBezTo>
                    <a:pt x="16026" y="7013"/>
                    <a:pt x="17277" y="5894"/>
                    <a:pt x="18729" y="4513"/>
                  </a:cubicBezTo>
                  <a:cubicBezTo>
                    <a:pt x="20182" y="3120"/>
                    <a:pt x="21813" y="1465"/>
                    <a:pt x="22742" y="727"/>
                  </a:cubicBezTo>
                  <a:cubicBezTo>
                    <a:pt x="23682" y="0"/>
                    <a:pt x="23897" y="191"/>
                    <a:pt x="23944" y="465"/>
                  </a:cubicBezTo>
                  <a:cubicBezTo>
                    <a:pt x="23980" y="727"/>
                    <a:pt x="23825" y="1072"/>
                    <a:pt x="23277" y="2143"/>
                  </a:cubicBezTo>
                  <a:cubicBezTo>
                    <a:pt x="22730" y="3215"/>
                    <a:pt x="21777" y="5013"/>
                    <a:pt x="21241" y="6263"/>
                  </a:cubicBezTo>
                  <a:cubicBezTo>
                    <a:pt x="20706" y="7501"/>
                    <a:pt x="20575" y="8192"/>
                    <a:pt x="20610" y="8573"/>
                  </a:cubicBezTo>
                  <a:cubicBezTo>
                    <a:pt x="20646" y="8954"/>
                    <a:pt x="20837" y="9025"/>
                    <a:pt x="21182" y="8894"/>
                  </a:cubicBezTo>
                  <a:cubicBezTo>
                    <a:pt x="21527" y="8763"/>
                    <a:pt x="22015" y="8418"/>
                    <a:pt x="22337" y="8227"/>
                  </a:cubicBezTo>
                  <a:cubicBezTo>
                    <a:pt x="22658" y="8025"/>
                    <a:pt x="22813" y="7989"/>
                    <a:pt x="22920" y="8085"/>
                  </a:cubicBezTo>
                  <a:cubicBezTo>
                    <a:pt x="23015" y="8192"/>
                    <a:pt x="23075" y="8442"/>
                    <a:pt x="21825" y="10466"/>
                  </a:cubicBezTo>
                  <a:cubicBezTo>
                    <a:pt x="20587" y="12490"/>
                    <a:pt x="18051" y="16312"/>
                    <a:pt x="16634" y="18479"/>
                  </a:cubicBezTo>
                  <a:cubicBezTo>
                    <a:pt x="15217" y="20658"/>
                    <a:pt x="14931" y="21193"/>
                    <a:pt x="14526" y="21646"/>
                  </a:cubicBezTo>
                  <a:cubicBezTo>
                    <a:pt x="14133" y="22110"/>
                    <a:pt x="13621" y="22491"/>
                    <a:pt x="13038" y="22646"/>
                  </a:cubicBezTo>
                  <a:cubicBezTo>
                    <a:pt x="12455" y="22801"/>
                    <a:pt x="11788" y="22729"/>
                    <a:pt x="9930" y="22301"/>
                  </a:cubicBezTo>
                  <a:cubicBezTo>
                    <a:pt x="8073" y="21860"/>
                    <a:pt x="5025" y="21050"/>
                    <a:pt x="3239" y="20538"/>
                  </a:cubicBezTo>
                  <a:cubicBezTo>
                    <a:pt x="1465" y="20015"/>
                    <a:pt x="941" y="19788"/>
                    <a:pt x="584" y="19491"/>
                  </a:cubicBezTo>
                  <a:cubicBezTo>
                    <a:pt x="215" y="19193"/>
                    <a:pt x="1" y="18812"/>
                    <a:pt x="13" y="18491"/>
                  </a:cubicBezTo>
                  <a:cubicBezTo>
                    <a:pt x="24" y="18169"/>
                    <a:pt x="275" y="17907"/>
                    <a:pt x="2822" y="1509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2" name="Google Shape;1232;p19"/>
            <p:cNvSpPr/>
            <p:nvPr/>
          </p:nvSpPr>
          <p:spPr>
            <a:xfrm rot="-5074296" flipH="1">
              <a:off x="1191470" y="3876522"/>
              <a:ext cx="894791" cy="908840"/>
            </a:xfrm>
            <a:custGeom>
              <a:avLst/>
              <a:gdLst/>
              <a:ahLst/>
              <a:cxnLst/>
              <a:rect l="l" t="t" r="r" b="b"/>
              <a:pathLst>
                <a:path w="22801" h="23159" extrusionOk="0">
                  <a:moveTo>
                    <a:pt x="501" y="13645"/>
                  </a:moveTo>
                  <a:cubicBezTo>
                    <a:pt x="870" y="12240"/>
                    <a:pt x="1513" y="10942"/>
                    <a:pt x="2239" y="9787"/>
                  </a:cubicBezTo>
                  <a:cubicBezTo>
                    <a:pt x="2977" y="8621"/>
                    <a:pt x="3799" y="7585"/>
                    <a:pt x="4299" y="7049"/>
                  </a:cubicBezTo>
                  <a:cubicBezTo>
                    <a:pt x="4799" y="6501"/>
                    <a:pt x="4977" y="6442"/>
                    <a:pt x="5096" y="6466"/>
                  </a:cubicBezTo>
                  <a:cubicBezTo>
                    <a:pt x="5215" y="6489"/>
                    <a:pt x="5299" y="6585"/>
                    <a:pt x="5275" y="6811"/>
                  </a:cubicBezTo>
                  <a:cubicBezTo>
                    <a:pt x="5263" y="7025"/>
                    <a:pt x="5156" y="7370"/>
                    <a:pt x="5084" y="7716"/>
                  </a:cubicBezTo>
                  <a:cubicBezTo>
                    <a:pt x="5001" y="8073"/>
                    <a:pt x="4965" y="8430"/>
                    <a:pt x="4977" y="8656"/>
                  </a:cubicBezTo>
                  <a:cubicBezTo>
                    <a:pt x="4989" y="8883"/>
                    <a:pt x="5049" y="8978"/>
                    <a:pt x="5168" y="9013"/>
                  </a:cubicBezTo>
                  <a:cubicBezTo>
                    <a:pt x="5275" y="9037"/>
                    <a:pt x="5442" y="9013"/>
                    <a:pt x="6906" y="7537"/>
                  </a:cubicBezTo>
                  <a:cubicBezTo>
                    <a:pt x="8371" y="6073"/>
                    <a:pt x="11133" y="3168"/>
                    <a:pt x="12788" y="1644"/>
                  </a:cubicBezTo>
                  <a:cubicBezTo>
                    <a:pt x="14431" y="131"/>
                    <a:pt x="14979" y="0"/>
                    <a:pt x="15336" y="72"/>
                  </a:cubicBezTo>
                  <a:cubicBezTo>
                    <a:pt x="15693" y="143"/>
                    <a:pt x="15883" y="405"/>
                    <a:pt x="15490" y="1322"/>
                  </a:cubicBezTo>
                  <a:cubicBezTo>
                    <a:pt x="15098" y="2239"/>
                    <a:pt x="14121" y="3799"/>
                    <a:pt x="13633" y="4715"/>
                  </a:cubicBezTo>
                  <a:cubicBezTo>
                    <a:pt x="13133" y="5644"/>
                    <a:pt x="13109" y="5918"/>
                    <a:pt x="13169" y="6180"/>
                  </a:cubicBezTo>
                  <a:cubicBezTo>
                    <a:pt x="13228" y="6442"/>
                    <a:pt x="13371" y="6668"/>
                    <a:pt x="13633" y="6739"/>
                  </a:cubicBezTo>
                  <a:cubicBezTo>
                    <a:pt x="13883" y="6799"/>
                    <a:pt x="14264" y="6692"/>
                    <a:pt x="15431" y="5739"/>
                  </a:cubicBezTo>
                  <a:cubicBezTo>
                    <a:pt x="16610" y="4787"/>
                    <a:pt x="18574" y="2989"/>
                    <a:pt x="19812" y="1941"/>
                  </a:cubicBezTo>
                  <a:cubicBezTo>
                    <a:pt x="21051" y="893"/>
                    <a:pt x="21563" y="596"/>
                    <a:pt x="21932" y="441"/>
                  </a:cubicBezTo>
                  <a:cubicBezTo>
                    <a:pt x="22301" y="298"/>
                    <a:pt x="22539" y="310"/>
                    <a:pt x="22670" y="501"/>
                  </a:cubicBezTo>
                  <a:cubicBezTo>
                    <a:pt x="22789" y="703"/>
                    <a:pt x="22801" y="1072"/>
                    <a:pt x="21979" y="2358"/>
                  </a:cubicBezTo>
                  <a:cubicBezTo>
                    <a:pt x="21158" y="3644"/>
                    <a:pt x="19515" y="5823"/>
                    <a:pt x="18443" y="7382"/>
                  </a:cubicBezTo>
                  <a:cubicBezTo>
                    <a:pt x="17372" y="8930"/>
                    <a:pt x="16884" y="9859"/>
                    <a:pt x="16705" y="10430"/>
                  </a:cubicBezTo>
                  <a:cubicBezTo>
                    <a:pt x="16538" y="11014"/>
                    <a:pt x="16681" y="11240"/>
                    <a:pt x="16895" y="11347"/>
                  </a:cubicBezTo>
                  <a:cubicBezTo>
                    <a:pt x="17110" y="11454"/>
                    <a:pt x="17372" y="11442"/>
                    <a:pt x="18086" y="11026"/>
                  </a:cubicBezTo>
                  <a:cubicBezTo>
                    <a:pt x="18789" y="10609"/>
                    <a:pt x="19932" y="9799"/>
                    <a:pt x="20622" y="9430"/>
                  </a:cubicBezTo>
                  <a:cubicBezTo>
                    <a:pt x="21313" y="9061"/>
                    <a:pt x="21563" y="9144"/>
                    <a:pt x="21634" y="9406"/>
                  </a:cubicBezTo>
                  <a:cubicBezTo>
                    <a:pt x="21717" y="9656"/>
                    <a:pt x="21622" y="10073"/>
                    <a:pt x="20277" y="11895"/>
                  </a:cubicBezTo>
                  <a:cubicBezTo>
                    <a:pt x="18943" y="13728"/>
                    <a:pt x="16372" y="16955"/>
                    <a:pt x="14574" y="18943"/>
                  </a:cubicBezTo>
                  <a:cubicBezTo>
                    <a:pt x="12776" y="20932"/>
                    <a:pt x="11752" y="21694"/>
                    <a:pt x="10526" y="22241"/>
                  </a:cubicBezTo>
                  <a:cubicBezTo>
                    <a:pt x="9299" y="22801"/>
                    <a:pt x="7870" y="23158"/>
                    <a:pt x="6477" y="23087"/>
                  </a:cubicBezTo>
                  <a:cubicBezTo>
                    <a:pt x="5073" y="23027"/>
                    <a:pt x="3703" y="22539"/>
                    <a:pt x="2608" y="21646"/>
                  </a:cubicBezTo>
                  <a:cubicBezTo>
                    <a:pt x="1524" y="20741"/>
                    <a:pt x="703" y="19431"/>
                    <a:pt x="358" y="18015"/>
                  </a:cubicBezTo>
                  <a:cubicBezTo>
                    <a:pt x="0" y="16586"/>
                    <a:pt x="120" y="15062"/>
                    <a:pt x="501" y="1364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3" name="Google Shape;1233;p19"/>
            <p:cNvSpPr/>
            <p:nvPr/>
          </p:nvSpPr>
          <p:spPr>
            <a:xfrm rot="-5074296" flipH="1">
              <a:off x="1573960" y="3942225"/>
              <a:ext cx="522880" cy="522880"/>
            </a:xfrm>
            <a:custGeom>
              <a:avLst/>
              <a:gdLst/>
              <a:ahLst/>
              <a:cxnLst/>
              <a:rect l="l" t="t" r="r" b="b"/>
              <a:pathLst>
                <a:path w="13324" h="13324" extrusionOk="0">
                  <a:moveTo>
                    <a:pt x="8049" y="763"/>
                  </a:moveTo>
                  <a:cubicBezTo>
                    <a:pt x="11311" y="1537"/>
                    <a:pt x="13323" y="4799"/>
                    <a:pt x="12561" y="8050"/>
                  </a:cubicBezTo>
                  <a:cubicBezTo>
                    <a:pt x="11799" y="11312"/>
                    <a:pt x="8537" y="13324"/>
                    <a:pt x="5275" y="12562"/>
                  </a:cubicBezTo>
                  <a:cubicBezTo>
                    <a:pt x="2024" y="11800"/>
                    <a:pt x="0" y="8538"/>
                    <a:pt x="774" y="5275"/>
                  </a:cubicBezTo>
                  <a:cubicBezTo>
                    <a:pt x="1536" y="2025"/>
                    <a:pt x="4799" y="1"/>
                    <a:pt x="8049" y="763"/>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4" name="Google Shape;1234;p19"/>
            <p:cNvSpPr/>
            <p:nvPr/>
          </p:nvSpPr>
          <p:spPr>
            <a:xfrm rot="-5074296" flipH="1">
              <a:off x="1598721" y="3966562"/>
              <a:ext cx="474297" cy="474297"/>
            </a:xfrm>
            <a:custGeom>
              <a:avLst/>
              <a:gdLst/>
              <a:ahLst/>
              <a:cxnLst/>
              <a:rect l="l" t="t" r="r" b="b"/>
              <a:pathLst>
                <a:path w="12086" h="12086" extrusionOk="0">
                  <a:moveTo>
                    <a:pt x="11383" y="4775"/>
                  </a:moveTo>
                  <a:cubicBezTo>
                    <a:pt x="12085" y="7728"/>
                    <a:pt x="10252" y="10693"/>
                    <a:pt x="7311" y="11383"/>
                  </a:cubicBezTo>
                  <a:cubicBezTo>
                    <a:pt x="4358" y="12086"/>
                    <a:pt x="1393" y="10264"/>
                    <a:pt x="703" y="7311"/>
                  </a:cubicBezTo>
                  <a:cubicBezTo>
                    <a:pt x="0" y="4359"/>
                    <a:pt x="1822" y="1406"/>
                    <a:pt x="4775" y="703"/>
                  </a:cubicBezTo>
                  <a:cubicBezTo>
                    <a:pt x="7728" y="1"/>
                    <a:pt x="10680" y="1834"/>
                    <a:pt x="11383" y="477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5" name="Google Shape;1235;p19"/>
            <p:cNvSpPr/>
            <p:nvPr/>
          </p:nvSpPr>
          <p:spPr>
            <a:xfrm rot="-5074296" flipH="1">
              <a:off x="1661585" y="4037273"/>
              <a:ext cx="342517" cy="421475"/>
            </a:xfrm>
            <a:custGeom>
              <a:avLst/>
              <a:gdLst/>
              <a:ahLst/>
              <a:cxnLst/>
              <a:rect l="l" t="t" r="r" b="b"/>
              <a:pathLst>
                <a:path w="8728" h="10740" extrusionOk="0">
                  <a:moveTo>
                    <a:pt x="4560" y="0"/>
                  </a:moveTo>
                  <a:cubicBezTo>
                    <a:pt x="6954" y="596"/>
                    <a:pt x="8728" y="2763"/>
                    <a:pt x="8728" y="5334"/>
                  </a:cubicBezTo>
                  <a:cubicBezTo>
                    <a:pt x="8728" y="8049"/>
                    <a:pt x="6751" y="10299"/>
                    <a:pt x="4167" y="10740"/>
                  </a:cubicBezTo>
                  <a:cubicBezTo>
                    <a:pt x="1774" y="10156"/>
                    <a:pt x="0" y="7989"/>
                    <a:pt x="0" y="5418"/>
                  </a:cubicBezTo>
                  <a:cubicBezTo>
                    <a:pt x="0" y="2703"/>
                    <a:pt x="1965" y="453"/>
                    <a:pt x="456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236" name="Google Shape;1236;p19"/>
          <p:cNvGrpSpPr/>
          <p:nvPr/>
        </p:nvGrpSpPr>
        <p:grpSpPr>
          <a:xfrm flipH="1">
            <a:off x="10428067" y="1284667"/>
            <a:ext cx="605085" cy="611583"/>
            <a:chOff x="2533050" y="170800"/>
            <a:chExt cx="453814" cy="458687"/>
          </a:xfrm>
        </p:grpSpPr>
        <p:sp>
          <p:nvSpPr>
            <p:cNvPr id="1237" name="Google Shape;1237;p19"/>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38" name="Google Shape;1238;p19"/>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239" name="Google Shape;1239;p19"/>
          <p:cNvGrpSpPr/>
          <p:nvPr/>
        </p:nvGrpSpPr>
        <p:grpSpPr>
          <a:xfrm rot="1011958">
            <a:off x="5708355" y="4654171"/>
            <a:ext cx="1000352" cy="2103939"/>
            <a:chOff x="1541450" y="1411150"/>
            <a:chExt cx="922750" cy="1941025"/>
          </a:xfrm>
        </p:grpSpPr>
        <p:sp>
          <p:nvSpPr>
            <p:cNvPr id="1240" name="Google Shape;1240;p19"/>
            <p:cNvSpPr/>
            <p:nvPr/>
          </p:nvSpPr>
          <p:spPr>
            <a:xfrm>
              <a:off x="1887325" y="2809225"/>
              <a:ext cx="416750" cy="542950"/>
            </a:xfrm>
            <a:custGeom>
              <a:avLst/>
              <a:gdLst/>
              <a:ahLst/>
              <a:cxnLst/>
              <a:rect l="l" t="t" r="r" b="b"/>
              <a:pathLst>
                <a:path w="16670" h="21718" extrusionOk="0">
                  <a:moveTo>
                    <a:pt x="14038" y="1"/>
                  </a:moveTo>
                  <a:lnTo>
                    <a:pt x="7442" y="3525"/>
                  </a:lnTo>
                  <a:lnTo>
                    <a:pt x="7406" y="3489"/>
                  </a:lnTo>
                  <a:lnTo>
                    <a:pt x="13" y="4513"/>
                  </a:lnTo>
                  <a:cubicBezTo>
                    <a:pt x="13" y="4513"/>
                    <a:pt x="1" y="8990"/>
                    <a:pt x="3584" y="12169"/>
                  </a:cubicBezTo>
                  <a:cubicBezTo>
                    <a:pt x="3584" y="12169"/>
                    <a:pt x="3799" y="8513"/>
                    <a:pt x="4027" y="8513"/>
                  </a:cubicBezTo>
                  <a:cubicBezTo>
                    <a:pt x="4062" y="8513"/>
                    <a:pt x="4097" y="8599"/>
                    <a:pt x="4132" y="8800"/>
                  </a:cubicBezTo>
                  <a:cubicBezTo>
                    <a:pt x="4275" y="9692"/>
                    <a:pt x="6441" y="17725"/>
                    <a:pt x="13330" y="21703"/>
                  </a:cubicBezTo>
                  <a:lnTo>
                    <a:pt x="13330" y="21703"/>
                  </a:lnTo>
                  <a:cubicBezTo>
                    <a:pt x="16570" y="14432"/>
                    <a:pt x="13621" y="6703"/>
                    <a:pt x="13228" y="5894"/>
                  </a:cubicBezTo>
                  <a:cubicBezTo>
                    <a:pt x="13124" y="5684"/>
                    <a:pt x="13109" y="5595"/>
                    <a:pt x="13158" y="5595"/>
                  </a:cubicBezTo>
                  <a:cubicBezTo>
                    <a:pt x="13427" y="5595"/>
                    <a:pt x="15645" y="8299"/>
                    <a:pt x="15645" y="8299"/>
                  </a:cubicBezTo>
                  <a:cubicBezTo>
                    <a:pt x="16669" y="3620"/>
                    <a:pt x="14038" y="1"/>
                    <a:pt x="14038" y="1"/>
                  </a:cubicBezTo>
                  <a:close/>
                  <a:moveTo>
                    <a:pt x="13330" y="21703"/>
                  </a:moveTo>
                  <a:cubicBezTo>
                    <a:pt x="13328" y="21708"/>
                    <a:pt x="13326" y="21713"/>
                    <a:pt x="13324" y="21718"/>
                  </a:cubicBezTo>
                  <a:lnTo>
                    <a:pt x="13336" y="21706"/>
                  </a:lnTo>
                  <a:cubicBezTo>
                    <a:pt x="13334" y="21705"/>
                    <a:pt x="13332" y="21704"/>
                    <a:pt x="13330" y="217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1" name="Google Shape;1241;p19"/>
            <p:cNvSpPr/>
            <p:nvPr/>
          </p:nvSpPr>
          <p:spPr>
            <a:xfrm>
              <a:off x="1960850" y="2827975"/>
              <a:ext cx="248875" cy="323875"/>
            </a:xfrm>
            <a:custGeom>
              <a:avLst/>
              <a:gdLst/>
              <a:ahLst/>
              <a:cxnLst/>
              <a:rect l="l" t="t" r="r" b="b"/>
              <a:pathLst>
                <a:path w="9955" h="12955" extrusionOk="0">
                  <a:moveTo>
                    <a:pt x="8371" y="1"/>
                  </a:moveTo>
                  <a:lnTo>
                    <a:pt x="4442" y="2108"/>
                  </a:lnTo>
                  <a:lnTo>
                    <a:pt x="4418" y="2084"/>
                  </a:lnTo>
                  <a:lnTo>
                    <a:pt x="12" y="2692"/>
                  </a:lnTo>
                  <a:cubicBezTo>
                    <a:pt x="12" y="2692"/>
                    <a:pt x="0" y="5371"/>
                    <a:pt x="2144" y="7264"/>
                  </a:cubicBezTo>
                  <a:cubicBezTo>
                    <a:pt x="2144" y="7264"/>
                    <a:pt x="2269" y="5081"/>
                    <a:pt x="2403" y="5081"/>
                  </a:cubicBezTo>
                  <a:cubicBezTo>
                    <a:pt x="2424" y="5081"/>
                    <a:pt x="2444" y="5133"/>
                    <a:pt x="2465" y="5252"/>
                  </a:cubicBezTo>
                  <a:cubicBezTo>
                    <a:pt x="2560" y="5775"/>
                    <a:pt x="3844" y="10578"/>
                    <a:pt x="7956" y="12949"/>
                  </a:cubicBezTo>
                  <a:lnTo>
                    <a:pt x="7956" y="12949"/>
                  </a:lnTo>
                  <a:cubicBezTo>
                    <a:pt x="9893" y="8617"/>
                    <a:pt x="8132" y="4001"/>
                    <a:pt x="7894" y="3513"/>
                  </a:cubicBezTo>
                  <a:cubicBezTo>
                    <a:pt x="7833" y="3390"/>
                    <a:pt x="7823" y="3337"/>
                    <a:pt x="7852" y="3337"/>
                  </a:cubicBezTo>
                  <a:cubicBezTo>
                    <a:pt x="8009" y="3337"/>
                    <a:pt x="9335" y="4954"/>
                    <a:pt x="9335" y="4954"/>
                  </a:cubicBezTo>
                  <a:cubicBezTo>
                    <a:pt x="9954" y="2156"/>
                    <a:pt x="8371" y="1"/>
                    <a:pt x="8371" y="1"/>
                  </a:cubicBezTo>
                  <a:close/>
                  <a:moveTo>
                    <a:pt x="7956" y="12949"/>
                  </a:moveTo>
                  <a:lnTo>
                    <a:pt x="7956" y="12949"/>
                  </a:lnTo>
                  <a:cubicBezTo>
                    <a:pt x="7955" y="12951"/>
                    <a:pt x="7955" y="12953"/>
                    <a:pt x="7954" y="12955"/>
                  </a:cubicBezTo>
                  <a:lnTo>
                    <a:pt x="7966" y="12955"/>
                  </a:lnTo>
                  <a:cubicBezTo>
                    <a:pt x="7963" y="12953"/>
                    <a:pt x="7959" y="12951"/>
                    <a:pt x="7956" y="12949"/>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2" name="Google Shape;1242;p19"/>
            <p:cNvSpPr/>
            <p:nvPr/>
          </p:nvSpPr>
          <p:spPr>
            <a:xfrm>
              <a:off x="1587875" y="1869225"/>
              <a:ext cx="690000" cy="1089550"/>
            </a:xfrm>
            <a:custGeom>
              <a:avLst/>
              <a:gdLst/>
              <a:ahLst/>
              <a:cxnLst/>
              <a:rect l="l" t="t" r="r" b="b"/>
              <a:pathLst>
                <a:path w="27600" h="43582" extrusionOk="0">
                  <a:moveTo>
                    <a:pt x="7609" y="1"/>
                  </a:moveTo>
                  <a:cubicBezTo>
                    <a:pt x="7609" y="1"/>
                    <a:pt x="1" y="14622"/>
                    <a:pt x="10455" y="42292"/>
                  </a:cubicBezTo>
                  <a:cubicBezTo>
                    <a:pt x="10455" y="42292"/>
                    <a:pt x="12355" y="43582"/>
                    <a:pt x="15862" y="43582"/>
                  </a:cubicBezTo>
                  <a:cubicBezTo>
                    <a:pt x="17180" y="43582"/>
                    <a:pt x="18724" y="43400"/>
                    <a:pt x="20480" y="42899"/>
                  </a:cubicBezTo>
                  <a:cubicBezTo>
                    <a:pt x="21539" y="42590"/>
                    <a:pt x="22456" y="42232"/>
                    <a:pt x="23230" y="41851"/>
                  </a:cubicBezTo>
                  <a:cubicBezTo>
                    <a:pt x="27123" y="39923"/>
                    <a:pt x="27600" y="37375"/>
                    <a:pt x="27600" y="37375"/>
                  </a:cubicBezTo>
                  <a:cubicBezTo>
                    <a:pt x="27600" y="37375"/>
                    <a:pt x="24468" y="13324"/>
                    <a:pt x="10728" y="2180"/>
                  </a:cubicBezTo>
                  <a:cubicBezTo>
                    <a:pt x="9740" y="1382"/>
                    <a:pt x="8704" y="644"/>
                    <a:pt x="760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3" name="Google Shape;1243;p19"/>
            <p:cNvSpPr/>
            <p:nvPr/>
          </p:nvSpPr>
          <p:spPr>
            <a:xfrm>
              <a:off x="1856075" y="1923700"/>
              <a:ext cx="421800" cy="991825"/>
            </a:xfrm>
            <a:custGeom>
              <a:avLst/>
              <a:gdLst/>
              <a:ahLst/>
              <a:cxnLst/>
              <a:rect l="l" t="t" r="r" b="b"/>
              <a:pathLst>
                <a:path w="16872" h="39673" extrusionOk="0">
                  <a:moveTo>
                    <a:pt x="0" y="1"/>
                  </a:moveTo>
                  <a:cubicBezTo>
                    <a:pt x="4965" y="9216"/>
                    <a:pt x="10680" y="22944"/>
                    <a:pt x="12502" y="39672"/>
                  </a:cubicBezTo>
                  <a:cubicBezTo>
                    <a:pt x="16395" y="37744"/>
                    <a:pt x="16872" y="35196"/>
                    <a:pt x="16872" y="35196"/>
                  </a:cubicBezTo>
                  <a:cubicBezTo>
                    <a:pt x="16872" y="35196"/>
                    <a:pt x="13740" y="11145"/>
                    <a:pt x="0" y="1"/>
                  </a:cubicBezTo>
                  <a:close/>
                </a:path>
              </a:pathLst>
            </a:custGeom>
            <a:solidFill>
              <a:srgbClr val="9E9E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4" name="Google Shape;1244;p19"/>
            <p:cNvSpPr/>
            <p:nvPr/>
          </p:nvSpPr>
          <p:spPr>
            <a:xfrm>
              <a:off x="1567050" y="2685100"/>
              <a:ext cx="174450" cy="396800"/>
            </a:xfrm>
            <a:custGeom>
              <a:avLst/>
              <a:gdLst/>
              <a:ahLst/>
              <a:cxnLst/>
              <a:rect l="l" t="t" r="r" b="b"/>
              <a:pathLst>
                <a:path w="6978" h="15872" extrusionOk="0">
                  <a:moveTo>
                    <a:pt x="4989" y="1"/>
                  </a:moveTo>
                  <a:cubicBezTo>
                    <a:pt x="4692" y="156"/>
                    <a:pt x="4442" y="334"/>
                    <a:pt x="4215" y="537"/>
                  </a:cubicBezTo>
                  <a:cubicBezTo>
                    <a:pt x="1" y="4240"/>
                    <a:pt x="6406" y="15872"/>
                    <a:pt x="6406" y="15872"/>
                  </a:cubicBezTo>
                  <a:cubicBezTo>
                    <a:pt x="3894" y="6692"/>
                    <a:pt x="6978" y="5573"/>
                    <a:pt x="6978" y="5573"/>
                  </a:cubicBezTo>
                  <a:lnTo>
                    <a:pt x="49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5" name="Google Shape;1245;p19"/>
            <p:cNvSpPr/>
            <p:nvPr/>
          </p:nvSpPr>
          <p:spPr>
            <a:xfrm>
              <a:off x="1643550" y="2694350"/>
              <a:ext cx="97950" cy="387550"/>
            </a:xfrm>
            <a:custGeom>
              <a:avLst/>
              <a:gdLst/>
              <a:ahLst/>
              <a:cxnLst/>
              <a:rect l="l" t="t" r="r" b="b"/>
              <a:pathLst>
                <a:path w="3918" h="15502" extrusionOk="0">
                  <a:moveTo>
                    <a:pt x="2036" y="0"/>
                  </a:moveTo>
                  <a:cubicBezTo>
                    <a:pt x="1536" y="143"/>
                    <a:pt x="893" y="1000"/>
                    <a:pt x="893" y="1000"/>
                  </a:cubicBezTo>
                  <a:lnTo>
                    <a:pt x="2310" y="4239"/>
                  </a:lnTo>
                  <a:cubicBezTo>
                    <a:pt x="2310" y="4239"/>
                    <a:pt x="0" y="7179"/>
                    <a:pt x="3346" y="15502"/>
                  </a:cubicBezTo>
                  <a:cubicBezTo>
                    <a:pt x="834" y="6322"/>
                    <a:pt x="3918" y="5203"/>
                    <a:pt x="3918" y="5203"/>
                  </a:cubicBezTo>
                  <a:lnTo>
                    <a:pt x="2036"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6" name="Google Shape;1246;p19"/>
            <p:cNvSpPr/>
            <p:nvPr/>
          </p:nvSpPr>
          <p:spPr>
            <a:xfrm>
              <a:off x="2284100" y="2514825"/>
              <a:ext cx="180100" cy="355750"/>
            </a:xfrm>
            <a:custGeom>
              <a:avLst/>
              <a:gdLst/>
              <a:ahLst/>
              <a:cxnLst/>
              <a:rect l="l" t="t" r="r" b="b"/>
              <a:pathLst>
                <a:path w="7204" h="14230" extrusionOk="0">
                  <a:moveTo>
                    <a:pt x="323" y="0"/>
                  </a:moveTo>
                  <a:cubicBezTo>
                    <a:pt x="217" y="0"/>
                    <a:pt x="110" y="5"/>
                    <a:pt x="1" y="13"/>
                  </a:cubicBezTo>
                  <a:lnTo>
                    <a:pt x="310" y="1406"/>
                  </a:lnTo>
                  <a:lnTo>
                    <a:pt x="1263" y="5800"/>
                  </a:lnTo>
                  <a:cubicBezTo>
                    <a:pt x="1263" y="5800"/>
                    <a:pt x="1319" y="5788"/>
                    <a:pt x="1422" y="5788"/>
                  </a:cubicBezTo>
                  <a:cubicBezTo>
                    <a:pt x="2095" y="5788"/>
                    <a:pt x="4778" y="6298"/>
                    <a:pt x="7121" y="13956"/>
                  </a:cubicBezTo>
                  <a:cubicBezTo>
                    <a:pt x="7144" y="14039"/>
                    <a:pt x="7180" y="14134"/>
                    <a:pt x="7204" y="14229"/>
                  </a:cubicBezTo>
                  <a:cubicBezTo>
                    <a:pt x="7204" y="14229"/>
                    <a:pt x="6422" y="0"/>
                    <a:pt x="32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7" name="Google Shape;1247;p19"/>
            <p:cNvSpPr/>
            <p:nvPr/>
          </p:nvSpPr>
          <p:spPr>
            <a:xfrm>
              <a:off x="2291850" y="2549975"/>
              <a:ext cx="170275" cy="313750"/>
            </a:xfrm>
            <a:custGeom>
              <a:avLst/>
              <a:gdLst/>
              <a:ahLst/>
              <a:cxnLst/>
              <a:rect l="l" t="t" r="r" b="b"/>
              <a:pathLst>
                <a:path w="6811" h="12550" extrusionOk="0">
                  <a:moveTo>
                    <a:pt x="0" y="0"/>
                  </a:moveTo>
                  <a:lnTo>
                    <a:pt x="953" y="4394"/>
                  </a:lnTo>
                  <a:cubicBezTo>
                    <a:pt x="953" y="4394"/>
                    <a:pt x="1009" y="4382"/>
                    <a:pt x="1112" y="4382"/>
                  </a:cubicBezTo>
                  <a:cubicBezTo>
                    <a:pt x="1785" y="4382"/>
                    <a:pt x="4468" y="4892"/>
                    <a:pt x="6811" y="12550"/>
                  </a:cubicBezTo>
                  <a:cubicBezTo>
                    <a:pt x="6287" y="9811"/>
                    <a:pt x="4275" y="112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8" name="Google Shape;1248;p19"/>
            <p:cNvSpPr/>
            <p:nvPr/>
          </p:nvSpPr>
          <p:spPr>
            <a:xfrm>
              <a:off x="1541450" y="1411150"/>
              <a:ext cx="784350" cy="1485100"/>
            </a:xfrm>
            <a:custGeom>
              <a:avLst/>
              <a:gdLst/>
              <a:ahLst/>
              <a:cxnLst/>
              <a:rect l="l" t="t" r="r" b="b"/>
              <a:pathLst>
                <a:path w="31374" h="59404" extrusionOk="0">
                  <a:moveTo>
                    <a:pt x="5025" y="0"/>
                  </a:moveTo>
                  <a:cubicBezTo>
                    <a:pt x="5025" y="0"/>
                    <a:pt x="1894" y="4489"/>
                    <a:pt x="715" y="13954"/>
                  </a:cubicBezTo>
                  <a:cubicBezTo>
                    <a:pt x="644" y="14573"/>
                    <a:pt x="572" y="15216"/>
                    <a:pt x="513" y="15871"/>
                  </a:cubicBezTo>
                  <a:cubicBezTo>
                    <a:pt x="1" y="21670"/>
                    <a:pt x="227" y="29111"/>
                    <a:pt x="2179" y="38291"/>
                  </a:cubicBezTo>
                  <a:cubicBezTo>
                    <a:pt x="2763" y="41077"/>
                    <a:pt x="3513" y="44029"/>
                    <a:pt x="4442" y="47137"/>
                  </a:cubicBezTo>
                  <a:cubicBezTo>
                    <a:pt x="4835" y="48447"/>
                    <a:pt x="5263" y="49768"/>
                    <a:pt x="5716" y="51138"/>
                  </a:cubicBezTo>
                  <a:cubicBezTo>
                    <a:pt x="6132" y="52352"/>
                    <a:pt x="6561" y="53602"/>
                    <a:pt x="7037" y="54876"/>
                  </a:cubicBezTo>
                  <a:cubicBezTo>
                    <a:pt x="7156" y="55186"/>
                    <a:pt x="7275" y="55507"/>
                    <a:pt x="7394" y="55840"/>
                  </a:cubicBezTo>
                  <a:cubicBezTo>
                    <a:pt x="7621" y="56436"/>
                    <a:pt x="7847" y="57043"/>
                    <a:pt x="8097" y="57650"/>
                  </a:cubicBezTo>
                  <a:cubicBezTo>
                    <a:pt x="8097" y="57650"/>
                    <a:pt x="10667" y="59404"/>
                    <a:pt x="15421" y="59404"/>
                  </a:cubicBezTo>
                  <a:cubicBezTo>
                    <a:pt x="17209" y="59404"/>
                    <a:pt x="19307" y="59155"/>
                    <a:pt x="21694" y="58472"/>
                  </a:cubicBezTo>
                  <a:cubicBezTo>
                    <a:pt x="23480" y="57960"/>
                    <a:pt x="24944" y="57341"/>
                    <a:pt x="26135" y="56686"/>
                  </a:cubicBezTo>
                  <a:cubicBezTo>
                    <a:pt x="30778" y="54138"/>
                    <a:pt x="31374" y="50971"/>
                    <a:pt x="31374" y="50971"/>
                  </a:cubicBezTo>
                  <a:cubicBezTo>
                    <a:pt x="31374" y="50971"/>
                    <a:pt x="31338" y="50614"/>
                    <a:pt x="31243" y="49947"/>
                  </a:cubicBezTo>
                  <a:cubicBezTo>
                    <a:pt x="31183" y="49447"/>
                    <a:pt x="31076" y="48780"/>
                    <a:pt x="30945" y="47982"/>
                  </a:cubicBezTo>
                  <a:cubicBezTo>
                    <a:pt x="30826" y="47220"/>
                    <a:pt x="30671" y="46339"/>
                    <a:pt x="30481" y="45351"/>
                  </a:cubicBezTo>
                  <a:cubicBezTo>
                    <a:pt x="30207" y="43910"/>
                    <a:pt x="29861" y="42244"/>
                    <a:pt x="29421" y="40410"/>
                  </a:cubicBezTo>
                  <a:cubicBezTo>
                    <a:pt x="28802" y="37791"/>
                    <a:pt x="27992" y="34838"/>
                    <a:pt x="26968" y="31718"/>
                  </a:cubicBezTo>
                  <a:cubicBezTo>
                    <a:pt x="24777" y="25027"/>
                    <a:pt x="21563" y="17598"/>
                    <a:pt x="16931" y="11228"/>
                  </a:cubicBezTo>
                  <a:cubicBezTo>
                    <a:pt x="16550" y="10704"/>
                    <a:pt x="16169" y="10192"/>
                    <a:pt x="15764" y="9692"/>
                  </a:cubicBezTo>
                  <a:cubicBezTo>
                    <a:pt x="12764" y="5858"/>
                    <a:pt x="9216" y="2489"/>
                    <a:pt x="50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49" name="Google Shape;1249;p19"/>
            <p:cNvSpPr/>
            <p:nvPr/>
          </p:nvSpPr>
          <p:spPr>
            <a:xfrm>
              <a:off x="1554250" y="1411150"/>
              <a:ext cx="410500" cy="396800"/>
            </a:xfrm>
            <a:custGeom>
              <a:avLst/>
              <a:gdLst/>
              <a:ahLst/>
              <a:cxnLst/>
              <a:rect l="l" t="t" r="r" b="b"/>
              <a:pathLst>
                <a:path w="16420" h="15872" extrusionOk="0">
                  <a:moveTo>
                    <a:pt x="4513" y="0"/>
                  </a:moveTo>
                  <a:cubicBezTo>
                    <a:pt x="4513" y="0"/>
                    <a:pt x="953" y="5096"/>
                    <a:pt x="1" y="15871"/>
                  </a:cubicBezTo>
                  <a:cubicBezTo>
                    <a:pt x="2691" y="15812"/>
                    <a:pt x="5620" y="15383"/>
                    <a:pt x="8609" y="14526"/>
                  </a:cubicBezTo>
                  <a:cubicBezTo>
                    <a:pt x="11502" y="13692"/>
                    <a:pt x="14145" y="12549"/>
                    <a:pt x="16419" y="11228"/>
                  </a:cubicBezTo>
                  <a:cubicBezTo>
                    <a:pt x="13181" y="6763"/>
                    <a:pt x="9264" y="2822"/>
                    <a:pt x="451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0" name="Google Shape;1250;p19"/>
            <p:cNvSpPr/>
            <p:nvPr/>
          </p:nvSpPr>
          <p:spPr>
            <a:xfrm>
              <a:off x="1559300" y="1411150"/>
              <a:ext cx="376275" cy="348875"/>
            </a:xfrm>
            <a:custGeom>
              <a:avLst/>
              <a:gdLst/>
              <a:ahLst/>
              <a:cxnLst/>
              <a:rect l="l" t="t" r="r" b="b"/>
              <a:pathLst>
                <a:path w="15051" h="13955" extrusionOk="0">
                  <a:moveTo>
                    <a:pt x="4299" y="0"/>
                  </a:moveTo>
                  <a:cubicBezTo>
                    <a:pt x="4299" y="0"/>
                    <a:pt x="1180" y="4489"/>
                    <a:pt x="1" y="13954"/>
                  </a:cubicBezTo>
                  <a:cubicBezTo>
                    <a:pt x="2489" y="13835"/>
                    <a:pt x="5156" y="13407"/>
                    <a:pt x="7859" y="12633"/>
                  </a:cubicBezTo>
                  <a:cubicBezTo>
                    <a:pt x="10502" y="11871"/>
                    <a:pt x="12931" y="10859"/>
                    <a:pt x="15050" y="9680"/>
                  </a:cubicBezTo>
                  <a:cubicBezTo>
                    <a:pt x="12050" y="5858"/>
                    <a:pt x="8502" y="2489"/>
                    <a:pt x="42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1" name="Google Shape;1251;p19"/>
            <p:cNvSpPr/>
            <p:nvPr/>
          </p:nvSpPr>
          <p:spPr>
            <a:xfrm>
              <a:off x="1595625" y="2204100"/>
              <a:ext cx="681350" cy="389850"/>
            </a:xfrm>
            <a:custGeom>
              <a:avLst/>
              <a:gdLst/>
              <a:ahLst/>
              <a:cxnLst/>
              <a:rect l="l" t="t" r="r" b="b"/>
              <a:pathLst>
                <a:path w="27254" h="15594" extrusionOk="0">
                  <a:moveTo>
                    <a:pt x="24801" y="0"/>
                  </a:moveTo>
                  <a:cubicBezTo>
                    <a:pt x="22634" y="2251"/>
                    <a:pt x="18824" y="4680"/>
                    <a:pt x="13645" y="6168"/>
                  </a:cubicBezTo>
                  <a:cubicBezTo>
                    <a:pt x="10691" y="7017"/>
                    <a:pt x="7947" y="7367"/>
                    <a:pt x="5570" y="7367"/>
                  </a:cubicBezTo>
                  <a:cubicBezTo>
                    <a:pt x="3349" y="7367"/>
                    <a:pt x="1450" y="7062"/>
                    <a:pt x="1" y="6573"/>
                  </a:cubicBezTo>
                  <a:lnTo>
                    <a:pt x="1" y="6573"/>
                  </a:lnTo>
                  <a:cubicBezTo>
                    <a:pt x="596" y="9359"/>
                    <a:pt x="1346" y="12311"/>
                    <a:pt x="2275" y="15419"/>
                  </a:cubicBezTo>
                  <a:cubicBezTo>
                    <a:pt x="3313" y="15535"/>
                    <a:pt x="4392" y="15594"/>
                    <a:pt x="5505" y="15594"/>
                  </a:cubicBezTo>
                  <a:cubicBezTo>
                    <a:pt x="8742" y="15594"/>
                    <a:pt x="12265" y="15095"/>
                    <a:pt x="15907" y="14050"/>
                  </a:cubicBezTo>
                  <a:cubicBezTo>
                    <a:pt x="20336" y="12788"/>
                    <a:pt x="24194" y="10918"/>
                    <a:pt x="27254" y="8692"/>
                  </a:cubicBezTo>
                  <a:cubicBezTo>
                    <a:pt x="26635" y="6073"/>
                    <a:pt x="25825" y="3120"/>
                    <a:pt x="248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2" name="Google Shape;1252;p19"/>
            <p:cNvSpPr/>
            <p:nvPr/>
          </p:nvSpPr>
          <p:spPr>
            <a:xfrm>
              <a:off x="1658125" y="1863375"/>
              <a:ext cx="355725" cy="388875"/>
            </a:xfrm>
            <a:custGeom>
              <a:avLst/>
              <a:gdLst/>
              <a:ahLst/>
              <a:cxnLst/>
              <a:rect l="l" t="t" r="r" b="b"/>
              <a:pathLst>
                <a:path w="14229" h="15555" extrusionOk="0">
                  <a:moveTo>
                    <a:pt x="6282" y="1"/>
                  </a:moveTo>
                  <a:cubicBezTo>
                    <a:pt x="5833" y="1"/>
                    <a:pt x="5384" y="61"/>
                    <a:pt x="4942" y="187"/>
                  </a:cubicBezTo>
                  <a:cubicBezTo>
                    <a:pt x="1680" y="1128"/>
                    <a:pt x="1" y="5283"/>
                    <a:pt x="1203" y="9474"/>
                  </a:cubicBezTo>
                  <a:cubicBezTo>
                    <a:pt x="2243" y="13097"/>
                    <a:pt x="5088" y="15554"/>
                    <a:pt x="7948" y="15554"/>
                  </a:cubicBezTo>
                  <a:cubicBezTo>
                    <a:pt x="8396" y="15554"/>
                    <a:pt x="8845" y="15494"/>
                    <a:pt x="9288" y="15368"/>
                  </a:cubicBezTo>
                  <a:cubicBezTo>
                    <a:pt x="12550" y="14427"/>
                    <a:pt x="14229" y="10272"/>
                    <a:pt x="13026" y="6081"/>
                  </a:cubicBezTo>
                  <a:cubicBezTo>
                    <a:pt x="11987" y="2458"/>
                    <a:pt x="9141" y="1"/>
                    <a:pt x="62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3" name="Google Shape;1253;p19"/>
            <p:cNvSpPr/>
            <p:nvPr/>
          </p:nvSpPr>
          <p:spPr>
            <a:xfrm>
              <a:off x="1717375" y="2616114"/>
              <a:ext cx="608425" cy="285550"/>
            </a:xfrm>
            <a:custGeom>
              <a:avLst/>
              <a:gdLst/>
              <a:ahLst/>
              <a:cxnLst/>
              <a:rect l="l" t="t" r="r" b="b"/>
              <a:pathLst>
                <a:path w="24337" h="11422" extrusionOk="0">
                  <a:moveTo>
                    <a:pt x="23908" y="0"/>
                  </a:moveTo>
                  <a:cubicBezTo>
                    <a:pt x="23384" y="1453"/>
                    <a:pt x="21312" y="5203"/>
                    <a:pt x="13788" y="7370"/>
                  </a:cubicBezTo>
                  <a:cubicBezTo>
                    <a:pt x="11183" y="8114"/>
                    <a:pt x="8919" y="8384"/>
                    <a:pt x="7005" y="8384"/>
                  </a:cubicBezTo>
                  <a:cubicBezTo>
                    <a:pt x="3432" y="8384"/>
                    <a:pt x="1078" y="7444"/>
                    <a:pt x="0" y="6894"/>
                  </a:cubicBezTo>
                  <a:lnTo>
                    <a:pt x="0" y="6894"/>
                  </a:lnTo>
                  <a:cubicBezTo>
                    <a:pt x="119" y="7204"/>
                    <a:pt x="226" y="7525"/>
                    <a:pt x="357" y="7858"/>
                  </a:cubicBezTo>
                  <a:cubicBezTo>
                    <a:pt x="584" y="8454"/>
                    <a:pt x="810" y="9061"/>
                    <a:pt x="1048" y="9668"/>
                  </a:cubicBezTo>
                  <a:cubicBezTo>
                    <a:pt x="1048" y="9668"/>
                    <a:pt x="3625" y="11422"/>
                    <a:pt x="8381" y="11422"/>
                  </a:cubicBezTo>
                  <a:cubicBezTo>
                    <a:pt x="10172" y="11422"/>
                    <a:pt x="12270" y="11173"/>
                    <a:pt x="14657" y="10490"/>
                  </a:cubicBezTo>
                  <a:cubicBezTo>
                    <a:pt x="23384" y="7989"/>
                    <a:pt x="24337" y="2989"/>
                    <a:pt x="24337" y="2989"/>
                  </a:cubicBezTo>
                  <a:cubicBezTo>
                    <a:pt x="24337" y="2989"/>
                    <a:pt x="24301" y="2632"/>
                    <a:pt x="24206" y="1965"/>
                  </a:cubicBezTo>
                  <a:cubicBezTo>
                    <a:pt x="24146" y="1465"/>
                    <a:pt x="24039" y="798"/>
                    <a:pt x="239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4" name="Google Shape;1254;p19"/>
            <p:cNvSpPr/>
            <p:nvPr/>
          </p:nvSpPr>
          <p:spPr>
            <a:xfrm>
              <a:off x="1967100" y="2645500"/>
              <a:ext cx="204800" cy="435525"/>
            </a:xfrm>
            <a:custGeom>
              <a:avLst/>
              <a:gdLst/>
              <a:ahLst/>
              <a:cxnLst/>
              <a:rect l="l" t="t" r="r" b="b"/>
              <a:pathLst>
                <a:path w="8192" h="17421" extrusionOk="0">
                  <a:moveTo>
                    <a:pt x="2612" y="0"/>
                  </a:moveTo>
                  <a:cubicBezTo>
                    <a:pt x="2441" y="0"/>
                    <a:pt x="2272" y="26"/>
                    <a:pt x="2108" y="73"/>
                  </a:cubicBezTo>
                  <a:cubicBezTo>
                    <a:pt x="2072" y="85"/>
                    <a:pt x="2025" y="109"/>
                    <a:pt x="1989" y="120"/>
                  </a:cubicBezTo>
                  <a:cubicBezTo>
                    <a:pt x="953" y="537"/>
                    <a:pt x="1" y="2359"/>
                    <a:pt x="1417" y="7467"/>
                  </a:cubicBezTo>
                  <a:cubicBezTo>
                    <a:pt x="2858" y="12717"/>
                    <a:pt x="6954" y="17277"/>
                    <a:pt x="7085" y="17420"/>
                  </a:cubicBezTo>
                  <a:cubicBezTo>
                    <a:pt x="7085" y="17420"/>
                    <a:pt x="8192" y="11277"/>
                    <a:pt x="6620" y="5978"/>
                  </a:cubicBezTo>
                  <a:cubicBezTo>
                    <a:pt x="5241" y="1338"/>
                    <a:pt x="3843" y="0"/>
                    <a:pt x="2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5" name="Google Shape;1255;p19"/>
            <p:cNvSpPr/>
            <p:nvPr/>
          </p:nvSpPr>
          <p:spPr>
            <a:xfrm>
              <a:off x="1649500" y="2427650"/>
              <a:ext cx="143800" cy="213425"/>
            </a:xfrm>
            <a:custGeom>
              <a:avLst/>
              <a:gdLst/>
              <a:ahLst/>
              <a:cxnLst/>
              <a:rect l="l" t="t" r="r" b="b"/>
              <a:pathLst>
                <a:path w="5752" h="8537" extrusionOk="0">
                  <a:moveTo>
                    <a:pt x="1" y="0"/>
                  </a:moveTo>
                  <a:lnTo>
                    <a:pt x="1" y="0"/>
                  </a:lnTo>
                  <a:cubicBezTo>
                    <a:pt x="1203" y="5108"/>
                    <a:pt x="2441" y="8358"/>
                    <a:pt x="2441" y="8358"/>
                  </a:cubicBezTo>
                  <a:lnTo>
                    <a:pt x="5751" y="8537"/>
                  </a:lnTo>
                  <a:cubicBezTo>
                    <a:pt x="4656" y="5810"/>
                    <a:pt x="3751" y="3072"/>
                    <a:pt x="3001" y="345"/>
                  </a:cubicBezTo>
                  <a:lnTo>
                    <a:pt x="2668" y="321"/>
                  </a:lnTo>
                  <a:cubicBezTo>
                    <a:pt x="1763" y="286"/>
                    <a:pt x="882" y="143"/>
                    <a:pt x="1"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6" name="Google Shape;1256;p19"/>
            <p:cNvSpPr/>
            <p:nvPr/>
          </p:nvSpPr>
          <p:spPr>
            <a:xfrm>
              <a:off x="1667075" y="1411150"/>
              <a:ext cx="658725" cy="1417150"/>
            </a:xfrm>
            <a:custGeom>
              <a:avLst/>
              <a:gdLst/>
              <a:ahLst/>
              <a:cxnLst/>
              <a:rect l="l" t="t" r="r" b="b"/>
              <a:pathLst>
                <a:path w="26349" h="56686" extrusionOk="0">
                  <a:moveTo>
                    <a:pt x="0" y="0"/>
                  </a:moveTo>
                  <a:cubicBezTo>
                    <a:pt x="0" y="1"/>
                    <a:pt x="18848" y="22777"/>
                    <a:pt x="21110" y="56686"/>
                  </a:cubicBezTo>
                  <a:cubicBezTo>
                    <a:pt x="25753" y="54138"/>
                    <a:pt x="26349" y="50971"/>
                    <a:pt x="26349" y="50971"/>
                  </a:cubicBezTo>
                  <a:cubicBezTo>
                    <a:pt x="26349" y="50971"/>
                    <a:pt x="26313" y="50614"/>
                    <a:pt x="26218" y="49947"/>
                  </a:cubicBezTo>
                  <a:cubicBezTo>
                    <a:pt x="26158" y="49447"/>
                    <a:pt x="26051" y="48780"/>
                    <a:pt x="25920" y="47982"/>
                  </a:cubicBezTo>
                  <a:cubicBezTo>
                    <a:pt x="25801" y="47220"/>
                    <a:pt x="25646" y="46339"/>
                    <a:pt x="25456" y="45351"/>
                  </a:cubicBezTo>
                  <a:cubicBezTo>
                    <a:pt x="25182" y="43910"/>
                    <a:pt x="24836" y="42244"/>
                    <a:pt x="24396" y="40410"/>
                  </a:cubicBezTo>
                  <a:cubicBezTo>
                    <a:pt x="23777" y="37791"/>
                    <a:pt x="22967" y="34838"/>
                    <a:pt x="21943" y="31718"/>
                  </a:cubicBezTo>
                  <a:cubicBezTo>
                    <a:pt x="19752" y="25027"/>
                    <a:pt x="16538" y="17598"/>
                    <a:pt x="11906" y="11228"/>
                  </a:cubicBezTo>
                  <a:cubicBezTo>
                    <a:pt x="11525" y="10704"/>
                    <a:pt x="11144" y="10192"/>
                    <a:pt x="10739" y="9680"/>
                  </a:cubicBezTo>
                  <a:cubicBezTo>
                    <a:pt x="7739" y="5858"/>
                    <a:pt x="4191" y="2489"/>
                    <a:pt x="0" y="0"/>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7" name="Google Shape;1257;p19"/>
            <p:cNvSpPr/>
            <p:nvPr/>
          </p:nvSpPr>
          <p:spPr>
            <a:xfrm>
              <a:off x="1967100" y="2648500"/>
              <a:ext cx="177125" cy="432525"/>
            </a:xfrm>
            <a:custGeom>
              <a:avLst/>
              <a:gdLst/>
              <a:ahLst/>
              <a:cxnLst/>
              <a:rect l="l" t="t" r="r" b="b"/>
              <a:pathLst>
                <a:path w="7085" h="17301" extrusionOk="0">
                  <a:moveTo>
                    <a:pt x="1977" y="0"/>
                  </a:moveTo>
                  <a:cubicBezTo>
                    <a:pt x="953" y="405"/>
                    <a:pt x="1" y="2239"/>
                    <a:pt x="1417" y="7347"/>
                  </a:cubicBezTo>
                  <a:cubicBezTo>
                    <a:pt x="2858" y="12585"/>
                    <a:pt x="6954" y="17157"/>
                    <a:pt x="7085" y="17300"/>
                  </a:cubicBezTo>
                  <a:cubicBezTo>
                    <a:pt x="7085" y="17300"/>
                    <a:pt x="6537" y="10942"/>
                    <a:pt x="4965" y="5644"/>
                  </a:cubicBezTo>
                  <a:cubicBezTo>
                    <a:pt x="3953" y="2251"/>
                    <a:pt x="2941" y="631"/>
                    <a:pt x="19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8" name="Google Shape;1258;p19"/>
            <p:cNvSpPr/>
            <p:nvPr/>
          </p:nvSpPr>
          <p:spPr>
            <a:xfrm>
              <a:off x="1683425" y="1891175"/>
              <a:ext cx="304825" cy="333275"/>
            </a:xfrm>
            <a:custGeom>
              <a:avLst/>
              <a:gdLst/>
              <a:ahLst/>
              <a:cxnLst/>
              <a:rect l="l" t="t" r="r" b="b"/>
              <a:pathLst>
                <a:path w="12193" h="13331" extrusionOk="0">
                  <a:moveTo>
                    <a:pt x="5378" y="1"/>
                  </a:moveTo>
                  <a:cubicBezTo>
                    <a:pt x="5324" y="1"/>
                    <a:pt x="5270" y="2"/>
                    <a:pt x="5216" y="4"/>
                  </a:cubicBezTo>
                  <a:cubicBezTo>
                    <a:pt x="4894" y="16"/>
                    <a:pt x="4561" y="75"/>
                    <a:pt x="4239" y="159"/>
                  </a:cubicBezTo>
                  <a:cubicBezTo>
                    <a:pt x="1442" y="968"/>
                    <a:pt x="1" y="4528"/>
                    <a:pt x="1037" y="8112"/>
                  </a:cubicBezTo>
                  <a:cubicBezTo>
                    <a:pt x="1727" y="10517"/>
                    <a:pt x="3347" y="12327"/>
                    <a:pt x="5168" y="13018"/>
                  </a:cubicBezTo>
                  <a:cubicBezTo>
                    <a:pt x="5711" y="13222"/>
                    <a:pt x="6267" y="13330"/>
                    <a:pt x="6822" y="13330"/>
                  </a:cubicBezTo>
                  <a:cubicBezTo>
                    <a:pt x="7205" y="13330"/>
                    <a:pt x="7588" y="13279"/>
                    <a:pt x="7966" y="13172"/>
                  </a:cubicBezTo>
                  <a:cubicBezTo>
                    <a:pt x="10764" y="12363"/>
                    <a:pt x="12193" y="8803"/>
                    <a:pt x="11169" y="5207"/>
                  </a:cubicBezTo>
                  <a:cubicBezTo>
                    <a:pt x="10272" y="2108"/>
                    <a:pt x="7836" y="1"/>
                    <a:pt x="53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59" name="Google Shape;1259;p19"/>
            <p:cNvSpPr/>
            <p:nvPr/>
          </p:nvSpPr>
          <p:spPr>
            <a:xfrm>
              <a:off x="1683425" y="1891275"/>
              <a:ext cx="259600" cy="325350"/>
            </a:xfrm>
            <a:custGeom>
              <a:avLst/>
              <a:gdLst/>
              <a:ahLst/>
              <a:cxnLst/>
              <a:rect l="l" t="t" r="r" b="b"/>
              <a:pathLst>
                <a:path w="10384" h="13014" extrusionOk="0">
                  <a:moveTo>
                    <a:pt x="5216" y="0"/>
                  </a:moveTo>
                  <a:cubicBezTo>
                    <a:pt x="4894" y="12"/>
                    <a:pt x="4561" y="71"/>
                    <a:pt x="4239" y="155"/>
                  </a:cubicBezTo>
                  <a:cubicBezTo>
                    <a:pt x="1442" y="964"/>
                    <a:pt x="1" y="4524"/>
                    <a:pt x="1037" y="8108"/>
                  </a:cubicBezTo>
                  <a:cubicBezTo>
                    <a:pt x="1727" y="10513"/>
                    <a:pt x="3347" y="12323"/>
                    <a:pt x="5168" y="13014"/>
                  </a:cubicBezTo>
                  <a:cubicBezTo>
                    <a:pt x="5502" y="13002"/>
                    <a:pt x="5823" y="12954"/>
                    <a:pt x="6156" y="12859"/>
                  </a:cubicBezTo>
                  <a:cubicBezTo>
                    <a:pt x="8954" y="12049"/>
                    <a:pt x="10383" y="8489"/>
                    <a:pt x="9359" y="4905"/>
                  </a:cubicBezTo>
                  <a:cubicBezTo>
                    <a:pt x="8669" y="2500"/>
                    <a:pt x="7049" y="691"/>
                    <a:pt x="521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0" name="Google Shape;1260;p19"/>
            <p:cNvSpPr/>
            <p:nvPr/>
          </p:nvSpPr>
          <p:spPr>
            <a:xfrm>
              <a:off x="1722725" y="1972100"/>
              <a:ext cx="73250" cy="120875"/>
            </a:xfrm>
            <a:custGeom>
              <a:avLst/>
              <a:gdLst/>
              <a:ahLst/>
              <a:cxnLst/>
              <a:rect l="l" t="t" r="r" b="b"/>
              <a:pathLst>
                <a:path w="2930" h="4835" extrusionOk="0">
                  <a:moveTo>
                    <a:pt x="1241" y="1"/>
                  </a:moveTo>
                  <a:cubicBezTo>
                    <a:pt x="1216" y="1"/>
                    <a:pt x="1192" y="2"/>
                    <a:pt x="1167" y="6"/>
                  </a:cubicBezTo>
                  <a:cubicBezTo>
                    <a:pt x="453" y="101"/>
                    <a:pt x="0" y="1244"/>
                    <a:pt x="167" y="2577"/>
                  </a:cubicBezTo>
                  <a:cubicBezTo>
                    <a:pt x="274" y="3470"/>
                    <a:pt x="632" y="4220"/>
                    <a:pt x="1060" y="4589"/>
                  </a:cubicBezTo>
                  <a:cubicBezTo>
                    <a:pt x="1255" y="4743"/>
                    <a:pt x="1458" y="4835"/>
                    <a:pt x="1663" y="4835"/>
                  </a:cubicBezTo>
                  <a:cubicBezTo>
                    <a:pt x="1696" y="4835"/>
                    <a:pt x="1729" y="4833"/>
                    <a:pt x="1763" y="4828"/>
                  </a:cubicBezTo>
                  <a:cubicBezTo>
                    <a:pt x="2477" y="4744"/>
                    <a:pt x="2929" y="3589"/>
                    <a:pt x="2775" y="2268"/>
                  </a:cubicBezTo>
                  <a:cubicBezTo>
                    <a:pt x="2632" y="1089"/>
                    <a:pt x="2048" y="160"/>
                    <a:pt x="1417" y="17"/>
                  </a:cubicBezTo>
                  <a:cubicBezTo>
                    <a:pt x="1358" y="9"/>
                    <a:pt x="1299" y="1"/>
                    <a:pt x="1241"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1" name="Google Shape;1261;p19"/>
            <p:cNvSpPr/>
            <p:nvPr/>
          </p:nvSpPr>
          <p:spPr>
            <a:xfrm>
              <a:off x="1637900" y="2424650"/>
              <a:ext cx="119975" cy="108075"/>
            </a:xfrm>
            <a:custGeom>
              <a:avLst/>
              <a:gdLst/>
              <a:ahLst/>
              <a:cxnLst/>
              <a:rect l="l" t="t" r="r" b="b"/>
              <a:pathLst>
                <a:path w="4799" h="4323" extrusionOk="0">
                  <a:moveTo>
                    <a:pt x="1929" y="1"/>
                  </a:moveTo>
                  <a:cubicBezTo>
                    <a:pt x="1905" y="525"/>
                    <a:pt x="1869" y="1049"/>
                    <a:pt x="1834" y="1561"/>
                  </a:cubicBezTo>
                  <a:cubicBezTo>
                    <a:pt x="1215" y="1489"/>
                    <a:pt x="607" y="1406"/>
                    <a:pt x="0" y="1299"/>
                  </a:cubicBezTo>
                  <a:lnTo>
                    <a:pt x="0" y="1299"/>
                  </a:lnTo>
                  <a:cubicBezTo>
                    <a:pt x="584" y="1715"/>
                    <a:pt x="1179" y="2120"/>
                    <a:pt x="1762" y="2513"/>
                  </a:cubicBezTo>
                  <a:cubicBezTo>
                    <a:pt x="1727" y="3037"/>
                    <a:pt x="1691" y="3549"/>
                    <a:pt x="1667" y="4061"/>
                  </a:cubicBezTo>
                  <a:cubicBezTo>
                    <a:pt x="2060" y="3799"/>
                    <a:pt x="2465" y="3525"/>
                    <a:pt x="2858" y="3239"/>
                  </a:cubicBezTo>
                  <a:cubicBezTo>
                    <a:pt x="3453" y="3609"/>
                    <a:pt x="4048" y="3978"/>
                    <a:pt x="4632" y="4323"/>
                  </a:cubicBezTo>
                  <a:cubicBezTo>
                    <a:pt x="4286" y="3775"/>
                    <a:pt x="3941" y="3228"/>
                    <a:pt x="3608" y="2680"/>
                  </a:cubicBezTo>
                  <a:cubicBezTo>
                    <a:pt x="4001" y="2382"/>
                    <a:pt x="4406" y="2061"/>
                    <a:pt x="4798" y="1727"/>
                  </a:cubicBezTo>
                  <a:cubicBezTo>
                    <a:pt x="4191" y="1727"/>
                    <a:pt x="3584" y="1704"/>
                    <a:pt x="2965" y="1668"/>
                  </a:cubicBezTo>
                  <a:cubicBezTo>
                    <a:pt x="2620" y="1108"/>
                    <a:pt x="2274" y="561"/>
                    <a:pt x="192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2" name="Google Shape;1262;p19"/>
            <p:cNvSpPr/>
            <p:nvPr/>
          </p:nvSpPr>
          <p:spPr>
            <a:xfrm>
              <a:off x="1811125" y="2419000"/>
              <a:ext cx="117300" cy="110450"/>
            </a:xfrm>
            <a:custGeom>
              <a:avLst/>
              <a:gdLst/>
              <a:ahLst/>
              <a:cxnLst/>
              <a:rect l="l" t="t" r="r" b="b"/>
              <a:pathLst>
                <a:path w="4692" h="4418" extrusionOk="0">
                  <a:moveTo>
                    <a:pt x="1906" y="1"/>
                  </a:moveTo>
                  <a:cubicBezTo>
                    <a:pt x="1870" y="560"/>
                    <a:pt x="1846" y="1132"/>
                    <a:pt x="1810" y="1691"/>
                  </a:cubicBezTo>
                  <a:cubicBezTo>
                    <a:pt x="1203" y="1775"/>
                    <a:pt x="608" y="1846"/>
                    <a:pt x="1" y="1882"/>
                  </a:cubicBezTo>
                  <a:cubicBezTo>
                    <a:pt x="584" y="2180"/>
                    <a:pt x="1167" y="2465"/>
                    <a:pt x="1751" y="2739"/>
                  </a:cubicBezTo>
                  <a:cubicBezTo>
                    <a:pt x="1715" y="3299"/>
                    <a:pt x="1691" y="3858"/>
                    <a:pt x="1656" y="4418"/>
                  </a:cubicBezTo>
                  <a:cubicBezTo>
                    <a:pt x="2049" y="4037"/>
                    <a:pt x="2441" y="3644"/>
                    <a:pt x="2822" y="3227"/>
                  </a:cubicBezTo>
                  <a:cubicBezTo>
                    <a:pt x="3406" y="3489"/>
                    <a:pt x="3989" y="3727"/>
                    <a:pt x="4561" y="3966"/>
                  </a:cubicBezTo>
                  <a:cubicBezTo>
                    <a:pt x="4215" y="3465"/>
                    <a:pt x="3882" y="2953"/>
                    <a:pt x="3549" y="2453"/>
                  </a:cubicBezTo>
                  <a:cubicBezTo>
                    <a:pt x="3930" y="2025"/>
                    <a:pt x="4311" y="1596"/>
                    <a:pt x="4692" y="1144"/>
                  </a:cubicBezTo>
                  <a:lnTo>
                    <a:pt x="4692" y="1144"/>
                  </a:lnTo>
                  <a:cubicBezTo>
                    <a:pt x="4108" y="1287"/>
                    <a:pt x="3513" y="1418"/>
                    <a:pt x="2918" y="1525"/>
                  </a:cubicBezTo>
                  <a:cubicBezTo>
                    <a:pt x="2584" y="1013"/>
                    <a:pt x="2239" y="501"/>
                    <a:pt x="19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3" name="Google Shape;1263;p19"/>
            <p:cNvSpPr/>
            <p:nvPr/>
          </p:nvSpPr>
          <p:spPr>
            <a:xfrm>
              <a:off x="1979300" y="2371675"/>
              <a:ext cx="109275" cy="119400"/>
            </a:xfrm>
            <a:custGeom>
              <a:avLst/>
              <a:gdLst/>
              <a:ahLst/>
              <a:cxnLst/>
              <a:rect l="l" t="t" r="r" b="b"/>
              <a:pathLst>
                <a:path w="4371" h="4776" extrusionOk="0">
                  <a:moveTo>
                    <a:pt x="1763" y="1"/>
                  </a:moveTo>
                  <a:cubicBezTo>
                    <a:pt x="1739" y="608"/>
                    <a:pt x="1727" y="1227"/>
                    <a:pt x="1703" y="1834"/>
                  </a:cubicBezTo>
                  <a:cubicBezTo>
                    <a:pt x="1144" y="2060"/>
                    <a:pt x="572" y="2263"/>
                    <a:pt x="1" y="2453"/>
                  </a:cubicBezTo>
                  <a:cubicBezTo>
                    <a:pt x="560" y="2632"/>
                    <a:pt x="1120" y="2799"/>
                    <a:pt x="1668" y="2953"/>
                  </a:cubicBezTo>
                  <a:cubicBezTo>
                    <a:pt x="1644" y="3561"/>
                    <a:pt x="1632" y="4168"/>
                    <a:pt x="1608" y="4775"/>
                  </a:cubicBezTo>
                  <a:cubicBezTo>
                    <a:pt x="1977" y="4275"/>
                    <a:pt x="2334" y="3751"/>
                    <a:pt x="2691" y="3227"/>
                  </a:cubicBezTo>
                  <a:cubicBezTo>
                    <a:pt x="3239" y="3370"/>
                    <a:pt x="3775" y="3501"/>
                    <a:pt x="4311" y="3620"/>
                  </a:cubicBezTo>
                  <a:cubicBezTo>
                    <a:pt x="3989" y="3168"/>
                    <a:pt x="3668" y="2703"/>
                    <a:pt x="3346" y="2251"/>
                  </a:cubicBezTo>
                  <a:cubicBezTo>
                    <a:pt x="3692" y="1703"/>
                    <a:pt x="4037" y="1156"/>
                    <a:pt x="4370" y="596"/>
                  </a:cubicBezTo>
                  <a:lnTo>
                    <a:pt x="4370" y="596"/>
                  </a:lnTo>
                  <a:cubicBezTo>
                    <a:pt x="3834" y="882"/>
                    <a:pt x="3287" y="1144"/>
                    <a:pt x="2739" y="1394"/>
                  </a:cubicBezTo>
                  <a:cubicBezTo>
                    <a:pt x="2418" y="929"/>
                    <a:pt x="2084" y="465"/>
                    <a:pt x="176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4" name="Google Shape;1264;p19"/>
            <p:cNvSpPr/>
            <p:nvPr/>
          </p:nvSpPr>
          <p:spPr>
            <a:xfrm>
              <a:off x="2134675" y="2285350"/>
              <a:ext cx="97375" cy="127125"/>
            </a:xfrm>
            <a:custGeom>
              <a:avLst/>
              <a:gdLst/>
              <a:ahLst/>
              <a:cxnLst/>
              <a:rect l="l" t="t" r="r" b="b"/>
              <a:pathLst>
                <a:path w="3895" h="5085" extrusionOk="0">
                  <a:moveTo>
                    <a:pt x="1513" y="1"/>
                  </a:moveTo>
                  <a:lnTo>
                    <a:pt x="1513" y="1"/>
                  </a:lnTo>
                  <a:cubicBezTo>
                    <a:pt x="1525" y="644"/>
                    <a:pt x="1525" y="1299"/>
                    <a:pt x="1525" y="1942"/>
                  </a:cubicBezTo>
                  <a:cubicBezTo>
                    <a:pt x="1025" y="2311"/>
                    <a:pt x="525" y="2656"/>
                    <a:pt x="1" y="2977"/>
                  </a:cubicBezTo>
                  <a:cubicBezTo>
                    <a:pt x="513" y="3049"/>
                    <a:pt x="1025" y="3108"/>
                    <a:pt x="1525" y="3156"/>
                  </a:cubicBezTo>
                  <a:cubicBezTo>
                    <a:pt x="1525" y="3799"/>
                    <a:pt x="1525" y="4442"/>
                    <a:pt x="1525" y="5085"/>
                  </a:cubicBezTo>
                  <a:cubicBezTo>
                    <a:pt x="1834" y="4478"/>
                    <a:pt x="2144" y="3858"/>
                    <a:pt x="2442" y="3227"/>
                  </a:cubicBezTo>
                  <a:cubicBezTo>
                    <a:pt x="2942" y="3251"/>
                    <a:pt x="3418" y="3275"/>
                    <a:pt x="3894" y="3287"/>
                  </a:cubicBezTo>
                  <a:cubicBezTo>
                    <a:pt x="3596" y="2870"/>
                    <a:pt x="3299" y="2454"/>
                    <a:pt x="2989" y="2037"/>
                  </a:cubicBezTo>
                  <a:cubicBezTo>
                    <a:pt x="3287" y="1394"/>
                    <a:pt x="3573" y="727"/>
                    <a:pt x="3846" y="60"/>
                  </a:cubicBezTo>
                  <a:lnTo>
                    <a:pt x="3846" y="60"/>
                  </a:lnTo>
                  <a:cubicBezTo>
                    <a:pt x="3394" y="477"/>
                    <a:pt x="2918" y="882"/>
                    <a:pt x="2430" y="1263"/>
                  </a:cubicBezTo>
                  <a:cubicBezTo>
                    <a:pt x="2132" y="846"/>
                    <a:pt x="1822" y="418"/>
                    <a:pt x="15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5" name="Google Shape;1265;p19"/>
            <p:cNvSpPr/>
            <p:nvPr/>
          </p:nvSpPr>
          <p:spPr>
            <a:xfrm>
              <a:off x="1564075" y="1587950"/>
              <a:ext cx="143500" cy="781975"/>
            </a:xfrm>
            <a:custGeom>
              <a:avLst/>
              <a:gdLst/>
              <a:ahLst/>
              <a:cxnLst/>
              <a:rect l="l" t="t" r="r" b="b"/>
              <a:pathLst>
                <a:path w="5740" h="31279" extrusionOk="0">
                  <a:moveTo>
                    <a:pt x="3263" y="1"/>
                  </a:moveTo>
                  <a:cubicBezTo>
                    <a:pt x="0" y="10919"/>
                    <a:pt x="1143" y="22587"/>
                    <a:pt x="2810" y="30838"/>
                  </a:cubicBezTo>
                  <a:cubicBezTo>
                    <a:pt x="3441" y="30957"/>
                    <a:pt x="4060" y="31064"/>
                    <a:pt x="4692" y="31147"/>
                  </a:cubicBezTo>
                  <a:cubicBezTo>
                    <a:pt x="4989" y="31183"/>
                    <a:pt x="5346" y="31231"/>
                    <a:pt x="5739" y="31278"/>
                  </a:cubicBezTo>
                  <a:cubicBezTo>
                    <a:pt x="1775" y="14800"/>
                    <a:pt x="3263" y="1"/>
                    <a:pt x="3263" y="1"/>
                  </a:cubicBezTo>
                  <a:close/>
                </a:path>
              </a:pathLst>
            </a:custGeom>
            <a:solidFill>
              <a:srgbClr val="486392">
                <a:alpha val="111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6" name="Google Shape;1266;p19"/>
            <p:cNvSpPr/>
            <p:nvPr/>
          </p:nvSpPr>
          <p:spPr>
            <a:xfrm>
              <a:off x="2000150" y="2710025"/>
              <a:ext cx="65800" cy="177625"/>
            </a:xfrm>
            <a:custGeom>
              <a:avLst/>
              <a:gdLst/>
              <a:ahLst/>
              <a:cxnLst/>
              <a:rect l="l" t="t" r="r" b="b"/>
              <a:pathLst>
                <a:path w="2632" h="7105" extrusionOk="0">
                  <a:moveTo>
                    <a:pt x="322" y="1"/>
                  </a:moveTo>
                  <a:cubicBezTo>
                    <a:pt x="314" y="1"/>
                    <a:pt x="306" y="2"/>
                    <a:pt x="298" y="4"/>
                  </a:cubicBezTo>
                  <a:cubicBezTo>
                    <a:pt x="0" y="87"/>
                    <a:pt x="226" y="1754"/>
                    <a:pt x="786" y="3707"/>
                  </a:cubicBezTo>
                  <a:cubicBezTo>
                    <a:pt x="1329" y="5613"/>
                    <a:pt x="1995" y="7104"/>
                    <a:pt x="2306" y="7104"/>
                  </a:cubicBezTo>
                  <a:cubicBezTo>
                    <a:pt x="2316" y="7104"/>
                    <a:pt x="2325" y="7103"/>
                    <a:pt x="2334" y="7100"/>
                  </a:cubicBezTo>
                  <a:cubicBezTo>
                    <a:pt x="2631" y="7017"/>
                    <a:pt x="2405" y="5362"/>
                    <a:pt x="1846" y="3409"/>
                  </a:cubicBezTo>
                  <a:cubicBezTo>
                    <a:pt x="1301" y="1496"/>
                    <a:pt x="631" y="1"/>
                    <a:pt x="322" y="1"/>
                  </a:cubicBezTo>
                  <a:close/>
                </a:path>
              </a:pathLst>
            </a:custGeom>
            <a:solidFill>
              <a:srgbClr val="E5E6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267" name="Google Shape;1267;p19"/>
          <p:cNvGrpSpPr/>
          <p:nvPr/>
        </p:nvGrpSpPr>
        <p:grpSpPr>
          <a:xfrm rot="1344808">
            <a:off x="9232482" y="-128535"/>
            <a:ext cx="3515175" cy="1838073"/>
            <a:chOff x="5221775" y="1441607"/>
            <a:chExt cx="3439000" cy="1798242"/>
          </a:xfrm>
        </p:grpSpPr>
        <p:sp>
          <p:nvSpPr>
            <p:cNvPr id="1268" name="Google Shape;1268;p19"/>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69" name="Google Shape;1269;p1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0" name="Google Shape;1270;p1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1" name="Google Shape;1271;p1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2" name="Google Shape;1272;p1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3" name="Google Shape;1273;p1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4" name="Google Shape;1274;p1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5" name="Google Shape;1275;p1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6" name="Google Shape;1276;p1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7" name="Google Shape;1277;p1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8" name="Google Shape;1278;p1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79" name="Google Shape;1279;p1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Tree>
    <p:extLst>
      <p:ext uri="{BB962C8B-B14F-4D97-AF65-F5344CB8AC3E}">
        <p14:creationId xmlns:p14="http://schemas.microsoft.com/office/powerpoint/2010/main" val="10254782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1280"/>
        <p:cNvGrpSpPr/>
        <p:nvPr/>
      </p:nvGrpSpPr>
      <p:grpSpPr>
        <a:xfrm>
          <a:off x="0" y="0"/>
          <a:ext cx="0" cy="0"/>
          <a:chOff x="0" y="0"/>
          <a:chExt cx="0" cy="0"/>
        </a:xfrm>
      </p:grpSpPr>
      <p:grpSp>
        <p:nvGrpSpPr>
          <p:cNvPr id="1281" name="Google Shape;1281;p20"/>
          <p:cNvGrpSpPr/>
          <p:nvPr/>
        </p:nvGrpSpPr>
        <p:grpSpPr>
          <a:xfrm flipH="1">
            <a:off x="-296247" y="-73598"/>
            <a:ext cx="12788628" cy="7005201"/>
            <a:chOff x="6254350" y="945550"/>
            <a:chExt cx="1035550" cy="744400"/>
          </a:xfrm>
        </p:grpSpPr>
        <p:sp>
          <p:nvSpPr>
            <p:cNvPr id="1282" name="Google Shape;1282;p20"/>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3" name="Google Shape;1283;p20"/>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4" name="Google Shape;1284;p20"/>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85" name="Google Shape;1285;p20"/>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286" name="Google Shape;1286;p2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87" name="Google Shape;1287;p2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88" name="Google Shape;1288;p2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289" name="Google Shape;1289;p2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290" name="Google Shape;1290;p20"/>
          <p:cNvGrpSpPr/>
          <p:nvPr/>
        </p:nvGrpSpPr>
        <p:grpSpPr>
          <a:xfrm rot="1344808">
            <a:off x="-571918" y="-623835"/>
            <a:ext cx="3515175" cy="1838073"/>
            <a:chOff x="5221775" y="1441607"/>
            <a:chExt cx="3439000" cy="1798242"/>
          </a:xfrm>
        </p:grpSpPr>
        <p:sp>
          <p:nvSpPr>
            <p:cNvPr id="1291" name="Google Shape;1291;p2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2" name="Google Shape;129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3" name="Google Shape;129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4" name="Google Shape;129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5" name="Google Shape;129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6" name="Google Shape;129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7" name="Google Shape;129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8" name="Google Shape;1298;p2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299" name="Google Shape;129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0" name="Google Shape;130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1" name="Google Shape;130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2" name="Google Shape;130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03" name="Google Shape;1303;p2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304" name="Google Shape;1304;p20"/>
          <p:cNvGrpSpPr/>
          <p:nvPr/>
        </p:nvGrpSpPr>
        <p:grpSpPr>
          <a:xfrm rot="1344808">
            <a:off x="-680318" y="3789432"/>
            <a:ext cx="3515175" cy="1838073"/>
            <a:chOff x="5221775" y="1441607"/>
            <a:chExt cx="3439000" cy="1798242"/>
          </a:xfrm>
        </p:grpSpPr>
        <p:sp>
          <p:nvSpPr>
            <p:cNvPr id="1305" name="Google Shape;1305;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6" name="Google Shape;1306;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7" name="Google Shape;1307;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8" name="Google Shape;1308;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09" name="Google Shape;1309;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0" name="Google Shape;1310;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1" name="Google Shape;1311;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2" name="Google Shape;1312;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3" name="Google Shape;1313;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4" name="Google Shape;1314;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5" name="Google Shape;1315;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6" name="Google Shape;1316;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317" name="Google Shape;1317;p20"/>
          <p:cNvGrpSpPr/>
          <p:nvPr/>
        </p:nvGrpSpPr>
        <p:grpSpPr>
          <a:xfrm rot="1344808">
            <a:off x="9029282" y="-331735"/>
            <a:ext cx="3515175" cy="1838073"/>
            <a:chOff x="5221775" y="1441607"/>
            <a:chExt cx="3439000" cy="1798242"/>
          </a:xfrm>
        </p:grpSpPr>
        <p:sp>
          <p:nvSpPr>
            <p:cNvPr id="1318" name="Google Shape;1318;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19" name="Google Shape;1319;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0" name="Google Shape;1320;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1" name="Google Shape;1321;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2" name="Google Shape;1322;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3" name="Google Shape;1323;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4" name="Google Shape;1324;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5" name="Google Shape;1325;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6" name="Google Shape;1326;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7" name="Google Shape;1327;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8" name="Google Shape;1328;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29" name="Google Shape;1329;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30" name="Google Shape;1330;p2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1" name="Google Shape;1331;p2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2" name="Google Shape;1332;p2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3" name="Google Shape;1333;p2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4" name="Google Shape;1334;p2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5" name="Google Shape;1335;p2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6" name="Google Shape;1336;p2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7" name="Google Shape;1337;p2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8" name="Google Shape;1338;p2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39" name="Google Shape;1339;p2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340" name="Google Shape;1340;p20"/>
          <p:cNvGrpSpPr/>
          <p:nvPr/>
        </p:nvGrpSpPr>
        <p:grpSpPr>
          <a:xfrm rot="1344808">
            <a:off x="9461082" y="5376932"/>
            <a:ext cx="3515175" cy="1838073"/>
            <a:chOff x="5221775" y="1441607"/>
            <a:chExt cx="3439000" cy="1798242"/>
          </a:xfrm>
        </p:grpSpPr>
        <p:sp>
          <p:nvSpPr>
            <p:cNvPr id="1341" name="Google Shape;1341;p20"/>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2" name="Google Shape;1342;p2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3" name="Google Shape;1343;p2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4" name="Google Shape;1344;p2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5" name="Google Shape;1345;p2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6" name="Google Shape;1346;p2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7" name="Google Shape;1347;p2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8" name="Google Shape;1348;p2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49" name="Google Shape;1349;p2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0" name="Google Shape;1350;p2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1" name="Google Shape;1351;p2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2" name="Google Shape;1352;p2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353" name="Google Shape;1353;p2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4" name="Google Shape;1354;p2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5" name="Google Shape;1355;p20"/>
          <p:cNvSpPr/>
          <p:nvPr/>
        </p:nvSpPr>
        <p:spPr>
          <a:xfrm>
            <a:off x="959977" y="1019028"/>
            <a:ext cx="382400" cy="5128400"/>
          </a:xfrm>
          <a:prstGeom prst="rect">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356" name="Google Shape;1356;p2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357" name="Google Shape;1357;p20"/>
          <p:cNvGrpSpPr/>
          <p:nvPr/>
        </p:nvGrpSpPr>
        <p:grpSpPr>
          <a:xfrm>
            <a:off x="1091233" y="881970"/>
            <a:ext cx="2356171" cy="1762708"/>
            <a:chOff x="565850" y="666740"/>
            <a:chExt cx="1767128" cy="1322031"/>
          </a:xfrm>
        </p:grpSpPr>
        <p:sp>
          <p:nvSpPr>
            <p:cNvPr id="1358" name="Google Shape;1358;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59" name="Google Shape;1359;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0" name="Google Shape;1360;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1" name="Google Shape;1361;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2" name="Google Shape;1362;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3" name="Google Shape;1363;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4" name="Google Shape;1364;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365" name="Google Shape;1365;p20"/>
          <p:cNvGrpSpPr/>
          <p:nvPr/>
        </p:nvGrpSpPr>
        <p:grpSpPr>
          <a:xfrm flipH="1">
            <a:off x="8860100" y="881970"/>
            <a:ext cx="2356171" cy="1762708"/>
            <a:chOff x="565850" y="666740"/>
            <a:chExt cx="1767128" cy="1322031"/>
          </a:xfrm>
        </p:grpSpPr>
        <p:sp>
          <p:nvSpPr>
            <p:cNvPr id="1366" name="Google Shape;1366;p20"/>
            <p:cNvSpPr/>
            <p:nvPr/>
          </p:nvSpPr>
          <p:spPr>
            <a:xfrm rot="-1836307">
              <a:off x="1869744" y="969691"/>
              <a:ext cx="378590" cy="436103"/>
            </a:xfrm>
            <a:custGeom>
              <a:avLst/>
              <a:gdLst/>
              <a:ahLst/>
              <a:cxnLst/>
              <a:rect l="l" t="t" r="r" b="b"/>
              <a:pathLst>
                <a:path w="7050" h="8121" extrusionOk="0">
                  <a:moveTo>
                    <a:pt x="6966" y="24"/>
                  </a:moveTo>
                  <a:cubicBezTo>
                    <a:pt x="7049" y="48"/>
                    <a:pt x="7025" y="131"/>
                    <a:pt x="6656" y="1464"/>
                  </a:cubicBezTo>
                  <a:cubicBezTo>
                    <a:pt x="6287" y="2810"/>
                    <a:pt x="5573" y="5405"/>
                    <a:pt x="5216" y="6739"/>
                  </a:cubicBezTo>
                  <a:cubicBezTo>
                    <a:pt x="4846" y="8061"/>
                    <a:pt x="4823" y="8120"/>
                    <a:pt x="4775" y="8096"/>
                  </a:cubicBezTo>
                  <a:cubicBezTo>
                    <a:pt x="4727" y="8072"/>
                    <a:pt x="4632" y="7965"/>
                    <a:pt x="3823" y="6763"/>
                  </a:cubicBezTo>
                  <a:cubicBezTo>
                    <a:pt x="3001" y="5548"/>
                    <a:pt x="1453" y="3227"/>
                    <a:pt x="727" y="2060"/>
                  </a:cubicBezTo>
                  <a:cubicBezTo>
                    <a:pt x="1" y="893"/>
                    <a:pt x="96" y="893"/>
                    <a:pt x="620" y="869"/>
                  </a:cubicBezTo>
                  <a:cubicBezTo>
                    <a:pt x="1144" y="845"/>
                    <a:pt x="2108" y="810"/>
                    <a:pt x="3156" y="667"/>
                  </a:cubicBezTo>
                  <a:cubicBezTo>
                    <a:pt x="4215" y="536"/>
                    <a:pt x="5347" y="321"/>
                    <a:pt x="6013" y="191"/>
                  </a:cubicBezTo>
                  <a:cubicBezTo>
                    <a:pt x="6680" y="48"/>
                    <a:pt x="6882" y="0"/>
                    <a:pt x="6966" y="2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7" name="Google Shape;1367;p20"/>
            <p:cNvSpPr/>
            <p:nvPr/>
          </p:nvSpPr>
          <p:spPr>
            <a:xfrm rot="-1836307">
              <a:off x="1479049" y="1273606"/>
              <a:ext cx="368333" cy="453986"/>
            </a:xfrm>
            <a:custGeom>
              <a:avLst/>
              <a:gdLst/>
              <a:ahLst/>
              <a:cxnLst/>
              <a:rect l="l" t="t" r="r" b="b"/>
              <a:pathLst>
                <a:path w="6859" h="8454" extrusionOk="0">
                  <a:moveTo>
                    <a:pt x="6834" y="155"/>
                  </a:moveTo>
                  <a:cubicBezTo>
                    <a:pt x="6858" y="167"/>
                    <a:pt x="6834" y="215"/>
                    <a:pt x="6227" y="1512"/>
                  </a:cubicBezTo>
                  <a:cubicBezTo>
                    <a:pt x="5632" y="2798"/>
                    <a:pt x="4441" y="5322"/>
                    <a:pt x="3810" y="6692"/>
                  </a:cubicBezTo>
                  <a:cubicBezTo>
                    <a:pt x="3167" y="8061"/>
                    <a:pt x="3096" y="8275"/>
                    <a:pt x="3024" y="8359"/>
                  </a:cubicBezTo>
                  <a:cubicBezTo>
                    <a:pt x="2953" y="8454"/>
                    <a:pt x="2893" y="8418"/>
                    <a:pt x="2834" y="8347"/>
                  </a:cubicBezTo>
                  <a:cubicBezTo>
                    <a:pt x="2762" y="8275"/>
                    <a:pt x="2703" y="8156"/>
                    <a:pt x="2239" y="6799"/>
                  </a:cubicBezTo>
                  <a:cubicBezTo>
                    <a:pt x="1786" y="5430"/>
                    <a:pt x="929" y="2822"/>
                    <a:pt x="488" y="1489"/>
                  </a:cubicBezTo>
                  <a:cubicBezTo>
                    <a:pt x="48" y="155"/>
                    <a:pt x="12" y="96"/>
                    <a:pt x="12" y="60"/>
                  </a:cubicBezTo>
                  <a:cubicBezTo>
                    <a:pt x="0" y="24"/>
                    <a:pt x="24" y="0"/>
                    <a:pt x="131" y="0"/>
                  </a:cubicBezTo>
                  <a:cubicBezTo>
                    <a:pt x="238" y="0"/>
                    <a:pt x="429" y="12"/>
                    <a:pt x="1036" y="48"/>
                  </a:cubicBezTo>
                  <a:cubicBezTo>
                    <a:pt x="1655" y="84"/>
                    <a:pt x="2679" y="143"/>
                    <a:pt x="3691" y="167"/>
                  </a:cubicBezTo>
                  <a:cubicBezTo>
                    <a:pt x="4691" y="179"/>
                    <a:pt x="5656" y="167"/>
                    <a:pt x="6191" y="155"/>
                  </a:cubicBezTo>
                  <a:cubicBezTo>
                    <a:pt x="6715" y="131"/>
                    <a:pt x="6799" y="131"/>
                    <a:pt x="6834" y="15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8" name="Google Shape;1368;p20"/>
            <p:cNvSpPr/>
            <p:nvPr/>
          </p:nvSpPr>
          <p:spPr>
            <a:xfrm rot="-1836307">
              <a:off x="963020" y="1445066"/>
              <a:ext cx="383047" cy="479601"/>
            </a:xfrm>
            <a:custGeom>
              <a:avLst/>
              <a:gdLst/>
              <a:ahLst/>
              <a:cxnLst/>
              <a:rect l="l" t="t" r="r" b="b"/>
              <a:pathLst>
                <a:path w="7133" h="8931" extrusionOk="0">
                  <a:moveTo>
                    <a:pt x="6311" y="2799"/>
                  </a:moveTo>
                  <a:cubicBezTo>
                    <a:pt x="5477" y="3906"/>
                    <a:pt x="3715" y="6133"/>
                    <a:pt x="2739" y="7347"/>
                  </a:cubicBezTo>
                  <a:cubicBezTo>
                    <a:pt x="1774" y="8573"/>
                    <a:pt x="1608" y="8776"/>
                    <a:pt x="1512" y="8847"/>
                  </a:cubicBezTo>
                  <a:cubicBezTo>
                    <a:pt x="1417" y="8931"/>
                    <a:pt x="1393" y="8883"/>
                    <a:pt x="1358" y="8716"/>
                  </a:cubicBezTo>
                  <a:cubicBezTo>
                    <a:pt x="1334" y="8550"/>
                    <a:pt x="1298" y="8264"/>
                    <a:pt x="1072" y="6811"/>
                  </a:cubicBezTo>
                  <a:cubicBezTo>
                    <a:pt x="857" y="5359"/>
                    <a:pt x="453" y="2739"/>
                    <a:pt x="238" y="1406"/>
                  </a:cubicBezTo>
                  <a:cubicBezTo>
                    <a:pt x="24" y="72"/>
                    <a:pt x="0" y="37"/>
                    <a:pt x="36" y="13"/>
                  </a:cubicBezTo>
                  <a:cubicBezTo>
                    <a:pt x="72" y="1"/>
                    <a:pt x="167" y="13"/>
                    <a:pt x="584" y="144"/>
                  </a:cubicBezTo>
                  <a:cubicBezTo>
                    <a:pt x="1012" y="275"/>
                    <a:pt x="1762" y="513"/>
                    <a:pt x="2762" y="775"/>
                  </a:cubicBezTo>
                  <a:cubicBezTo>
                    <a:pt x="3775" y="1025"/>
                    <a:pt x="5025" y="1287"/>
                    <a:pt x="5751" y="1442"/>
                  </a:cubicBezTo>
                  <a:cubicBezTo>
                    <a:pt x="6489" y="1585"/>
                    <a:pt x="6703" y="1620"/>
                    <a:pt x="6870" y="1644"/>
                  </a:cubicBezTo>
                  <a:cubicBezTo>
                    <a:pt x="7025" y="1668"/>
                    <a:pt x="7132" y="1680"/>
                    <a:pt x="6311" y="2799"/>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69" name="Google Shape;1369;p20"/>
            <p:cNvSpPr/>
            <p:nvPr/>
          </p:nvSpPr>
          <p:spPr>
            <a:xfrm rot="-1836307">
              <a:off x="1787800" y="992465"/>
              <a:ext cx="377301" cy="113845"/>
            </a:xfrm>
            <a:custGeom>
              <a:avLst/>
              <a:gdLst/>
              <a:ahLst/>
              <a:cxnLst/>
              <a:rect l="l" t="t" r="r" b="b"/>
              <a:pathLst>
                <a:path w="7026" h="2120" extrusionOk="0">
                  <a:moveTo>
                    <a:pt x="6966" y="24"/>
                  </a:moveTo>
                  <a:cubicBezTo>
                    <a:pt x="7025" y="36"/>
                    <a:pt x="7025" y="71"/>
                    <a:pt x="6930" y="476"/>
                  </a:cubicBezTo>
                  <a:cubicBezTo>
                    <a:pt x="5966" y="1107"/>
                    <a:pt x="4335" y="1750"/>
                    <a:pt x="1465" y="2060"/>
                  </a:cubicBezTo>
                  <a:cubicBezTo>
                    <a:pt x="1239" y="2084"/>
                    <a:pt x="1013" y="2107"/>
                    <a:pt x="775" y="2119"/>
                  </a:cubicBezTo>
                  <a:lnTo>
                    <a:pt x="727" y="2060"/>
                  </a:lnTo>
                  <a:cubicBezTo>
                    <a:pt x="1" y="893"/>
                    <a:pt x="96" y="893"/>
                    <a:pt x="620" y="869"/>
                  </a:cubicBezTo>
                  <a:cubicBezTo>
                    <a:pt x="1156" y="845"/>
                    <a:pt x="2108" y="810"/>
                    <a:pt x="3168" y="667"/>
                  </a:cubicBezTo>
                  <a:cubicBezTo>
                    <a:pt x="4215" y="536"/>
                    <a:pt x="5347" y="321"/>
                    <a:pt x="6013" y="191"/>
                  </a:cubicBezTo>
                  <a:cubicBezTo>
                    <a:pt x="6680" y="48"/>
                    <a:pt x="6882" y="0"/>
                    <a:pt x="6966" y="2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0" name="Google Shape;1370;p20"/>
            <p:cNvSpPr/>
            <p:nvPr/>
          </p:nvSpPr>
          <p:spPr>
            <a:xfrm rot="-1836307">
              <a:off x="1379286" y="1300259"/>
              <a:ext cx="368333" cy="63367"/>
            </a:xfrm>
            <a:custGeom>
              <a:avLst/>
              <a:gdLst/>
              <a:ahLst/>
              <a:cxnLst/>
              <a:rect l="l" t="t" r="r" b="b"/>
              <a:pathLst>
                <a:path w="6859" h="1180" extrusionOk="0">
                  <a:moveTo>
                    <a:pt x="6834" y="167"/>
                  </a:moveTo>
                  <a:cubicBezTo>
                    <a:pt x="6858" y="179"/>
                    <a:pt x="6834" y="227"/>
                    <a:pt x="6394" y="1179"/>
                  </a:cubicBezTo>
                  <a:cubicBezTo>
                    <a:pt x="4465" y="1179"/>
                    <a:pt x="2358" y="1084"/>
                    <a:pt x="286" y="882"/>
                  </a:cubicBezTo>
                  <a:cubicBezTo>
                    <a:pt x="36" y="143"/>
                    <a:pt x="12" y="96"/>
                    <a:pt x="12" y="72"/>
                  </a:cubicBezTo>
                  <a:cubicBezTo>
                    <a:pt x="0" y="24"/>
                    <a:pt x="24" y="12"/>
                    <a:pt x="131" y="12"/>
                  </a:cubicBezTo>
                  <a:cubicBezTo>
                    <a:pt x="238" y="0"/>
                    <a:pt x="429" y="24"/>
                    <a:pt x="1048" y="60"/>
                  </a:cubicBezTo>
                  <a:cubicBezTo>
                    <a:pt x="1655" y="96"/>
                    <a:pt x="2679" y="155"/>
                    <a:pt x="3691" y="179"/>
                  </a:cubicBezTo>
                  <a:cubicBezTo>
                    <a:pt x="4691" y="191"/>
                    <a:pt x="5668" y="179"/>
                    <a:pt x="6191" y="155"/>
                  </a:cubicBezTo>
                  <a:cubicBezTo>
                    <a:pt x="6715" y="143"/>
                    <a:pt x="6799" y="143"/>
                    <a:pt x="6834" y="167"/>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1" name="Google Shape;1371;p20"/>
            <p:cNvSpPr/>
            <p:nvPr/>
          </p:nvSpPr>
          <p:spPr>
            <a:xfrm rot="-1836307">
              <a:off x="875616" y="1469158"/>
              <a:ext cx="381758" cy="133715"/>
            </a:xfrm>
            <a:custGeom>
              <a:avLst/>
              <a:gdLst/>
              <a:ahLst/>
              <a:cxnLst/>
              <a:rect l="l" t="t" r="r" b="b"/>
              <a:pathLst>
                <a:path w="7109" h="2490" extrusionOk="0">
                  <a:moveTo>
                    <a:pt x="167" y="1061"/>
                  </a:moveTo>
                  <a:cubicBezTo>
                    <a:pt x="12" y="72"/>
                    <a:pt x="0" y="37"/>
                    <a:pt x="24" y="25"/>
                  </a:cubicBezTo>
                  <a:cubicBezTo>
                    <a:pt x="60" y="1"/>
                    <a:pt x="155" y="13"/>
                    <a:pt x="572" y="144"/>
                  </a:cubicBezTo>
                  <a:cubicBezTo>
                    <a:pt x="1000" y="275"/>
                    <a:pt x="1750" y="525"/>
                    <a:pt x="2750" y="775"/>
                  </a:cubicBezTo>
                  <a:cubicBezTo>
                    <a:pt x="3751" y="1025"/>
                    <a:pt x="5013" y="1287"/>
                    <a:pt x="5739" y="1442"/>
                  </a:cubicBezTo>
                  <a:cubicBezTo>
                    <a:pt x="6477" y="1585"/>
                    <a:pt x="6691" y="1632"/>
                    <a:pt x="6858" y="1644"/>
                  </a:cubicBezTo>
                  <a:cubicBezTo>
                    <a:pt x="7001" y="1668"/>
                    <a:pt x="7108" y="1680"/>
                    <a:pt x="6525" y="2489"/>
                  </a:cubicBezTo>
                  <a:cubicBezTo>
                    <a:pt x="4120" y="2085"/>
                    <a:pt x="1929" y="1561"/>
                    <a:pt x="167" y="10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2" name="Google Shape;1372;p20"/>
            <p:cNvSpPr/>
            <p:nvPr/>
          </p:nvSpPr>
          <p:spPr>
            <a:xfrm rot="-1836307">
              <a:off x="505378" y="1121161"/>
              <a:ext cx="1859333" cy="271188"/>
            </a:xfrm>
            <a:custGeom>
              <a:avLst/>
              <a:gdLst/>
              <a:ahLst/>
              <a:cxnLst/>
              <a:rect l="l" t="t" r="r" b="b"/>
              <a:pathLst>
                <a:path w="34624" h="5050" extrusionOk="0">
                  <a:moveTo>
                    <a:pt x="34623" y="2751"/>
                  </a:moveTo>
                  <a:cubicBezTo>
                    <a:pt x="28908" y="4406"/>
                    <a:pt x="22991" y="5049"/>
                    <a:pt x="17133" y="4680"/>
                  </a:cubicBezTo>
                  <a:cubicBezTo>
                    <a:pt x="11275" y="4323"/>
                    <a:pt x="5477" y="2965"/>
                    <a:pt x="0" y="620"/>
                  </a:cubicBezTo>
                  <a:lnTo>
                    <a:pt x="274" y="1"/>
                  </a:lnTo>
                  <a:cubicBezTo>
                    <a:pt x="5667" y="2311"/>
                    <a:pt x="11394" y="3656"/>
                    <a:pt x="17169" y="4001"/>
                  </a:cubicBezTo>
                  <a:cubicBezTo>
                    <a:pt x="22955" y="4358"/>
                    <a:pt x="28789" y="3739"/>
                    <a:pt x="34433" y="2108"/>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1373" name="Google Shape;1373;p20"/>
          <p:cNvGrpSpPr/>
          <p:nvPr/>
        </p:nvGrpSpPr>
        <p:grpSpPr>
          <a:xfrm>
            <a:off x="1908701" y="5597734"/>
            <a:ext cx="1252196" cy="985545"/>
            <a:chOff x="969450" y="306350"/>
            <a:chExt cx="939147" cy="739159"/>
          </a:xfrm>
        </p:grpSpPr>
        <p:sp>
          <p:nvSpPr>
            <p:cNvPr id="1374" name="Google Shape;1374;p20"/>
            <p:cNvSpPr/>
            <p:nvPr/>
          </p:nvSpPr>
          <p:spPr>
            <a:xfrm flipH="1">
              <a:off x="969450" y="488304"/>
              <a:ext cx="751033" cy="557205"/>
            </a:xfrm>
            <a:custGeom>
              <a:avLst/>
              <a:gdLst/>
              <a:ahLst/>
              <a:cxnLst/>
              <a:rect l="l" t="t" r="r" b="b"/>
              <a:pathLst>
                <a:path w="18777" h="13931" extrusionOk="0">
                  <a:moveTo>
                    <a:pt x="263" y="0"/>
                  </a:moveTo>
                  <a:lnTo>
                    <a:pt x="1" y="667"/>
                  </a:lnTo>
                  <a:cubicBezTo>
                    <a:pt x="1" y="667"/>
                    <a:pt x="1417" y="1048"/>
                    <a:pt x="3775" y="2417"/>
                  </a:cubicBezTo>
                  <a:cubicBezTo>
                    <a:pt x="6835" y="4179"/>
                    <a:pt x="11466" y="7584"/>
                    <a:pt x="16622" y="13930"/>
                  </a:cubicBezTo>
                  <a:cubicBezTo>
                    <a:pt x="16622" y="13930"/>
                    <a:pt x="15741" y="10847"/>
                    <a:pt x="14217" y="8227"/>
                  </a:cubicBezTo>
                  <a:cubicBezTo>
                    <a:pt x="14217" y="8227"/>
                    <a:pt x="14383" y="8180"/>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5" name="Google Shape;1375;p20"/>
            <p:cNvSpPr/>
            <p:nvPr/>
          </p:nvSpPr>
          <p:spPr>
            <a:xfrm flipH="1">
              <a:off x="969450" y="488304"/>
              <a:ext cx="751033" cy="363377"/>
            </a:xfrm>
            <a:custGeom>
              <a:avLst/>
              <a:gdLst/>
              <a:ahLst/>
              <a:cxnLst/>
              <a:rect l="l" t="t" r="r" b="b"/>
              <a:pathLst>
                <a:path w="18777" h="9085" extrusionOk="0">
                  <a:moveTo>
                    <a:pt x="263" y="0"/>
                  </a:moveTo>
                  <a:lnTo>
                    <a:pt x="1" y="667"/>
                  </a:lnTo>
                  <a:cubicBezTo>
                    <a:pt x="1" y="667"/>
                    <a:pt x="1417" y="1048"/>
                    <a:pt x="3775" y="2417"/>
                  </a:cubicBezTo>
                  <a:lnTo>
                    <a:pt x="3406" y="1572"/>
                  </a:lnTo>
                  <a:lnTo>
                    <a:pt x="4739" y="1857"/>
                  </a:lnTo>
                  <a:cubicBezTo>
                    <a:pt x="4739" y="1857"/>
                    <a:pt x="9549" y="3298"/>
                    <a:pt x="14669" y="8144"/>
                  </a:cubicBezTo>
                  <a:cubicBezTo>
                    <a:pt x="14823" y="8126"/>
                    <a:pt x="15014" y="8112"/>
                    <a:pt x="15238" y="8112"/>
                  </a:cubicBezTo>
                  <a:cubicBezTo>
                    <a:pt x="16050" y="8112"/>
                    <a:pt x="17293" y="8291"/>
                    <a:pt x="18777" y="9084"/>
                  </a:cubicBezTo>
                  <a:cubicBezTo>
                    <a:pt x="18777" y="9084"/>
                    <a:pt x="10050" y="524"/>
                    <a:pt x="26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6" name="Google Shape;1376;p20"/>
            <p:cNvSpPr/>
            <p:nvPr/>
          </p:nvSpPr>
          <p:spPr>
            <a:xfrm flipH="1">
              <a:off x="1477584" y="306350"/>
              <a:ext cx="431013" cy="431973"/>
            </a:xfrm>
            <a:custGeom>
              <a:avLst/>
              <a:gdLst/>
              <a:ahLst/>
              <a:cxnLst/>
              <a:rect l="l" t="t" r="r" b="b"/>
              <a:pathLst>
                <a:path w="10776" h="10800" extrusionOk="0">
                  <a:moveTo>
                    <a:pt x="5358" y="1"/>
                  </a:moveTo>
                  <a:lnTo>
                    <a:pt x="4049" y="3870"/>
                  </a:lnTo>
                  <a:lnTo>
                    <a:pt x="1" y="3858"/>
                  </a:lnTo>
                  <a:lnTo>
                    <a:pt x="1" y="3858"/>
                  </a:lnTo>
                  <a:lnTo>
                    <a:pt x="2870" y="6466"/>
                  </a:lnTo>
                  <a:lnTo>
                    <a:pt x="1691" y="10205"/>
                  </a:lnTo>
                  <a:lnTo>
                    <a:pt x="5216" y="7657"/>
                  </a:lnTo>
                  <a:lnTo>
                    <a:pt x="8787" y="10800"/>
                  </a:lnTo>
                  <a:lnTo>
                    <a:pt x="7418" y="5775"/>
                  </a:lnTo>
                  <a:lnTo>
                    <a:pt x="10776" y="3716"/>
                  </a:lnTo>
                  <a:lnTo>
                    <a:pt x="6287" y="3525"/>
                  </a:lnTo>
                  <a:lnTo>
                    <a:pt x="535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77" name="Google Shape;1377;p20"/>
            <p:cNvSpPr/>
            <p:nvPr/>
          </p:nvSpPr>
          <p:spPr>
            <a:xfrm flipH="1">
              <a:off x="1477582" y="306350"/>
              <a:ext cx="363377" cy="431973"/>
            </a:xfrm>
            <a:custGeom>
              <a:avLst/>
              <a:gdLst/>
              <a:ahLst/>
              <a:cxnLst/>
              <a:rect l="l" t="t" r="r" b="b"/>
              <a:pathLst>
                <a:path w="9085" h="10800" extrusionOk="0">
                  <a:moveTo>
                    <a:pt x="3667" y="1"/>
                  </a:moveTo>
                  <a:lnTo>
                    <a:pt x="4108" y="4287"/>
                  </a:lnTo>
                  <a:lnTo>
                    <a:pt x="5061" y="7847"/>
                  </a:lnTo>
                  <a:lnTo>
                    <a:pt x="5061" y="7847"/>
                  </a:lnTo>
                  <a:lnTo>
                    <a:pt x="3001" y="6359"/>
                  </a:lnTo>
                  <a:lnTo>
                    <a:pt x="0" y="10205"/>
                  </a:lnTo>
                  <a:lnTo>
                    <a:pt x="3525" y="7657"/>
                  </a:lnTo>
                  <a:lnTo>
                    <a:pt x="7096" y="10800"/>
                  </a:lnTo>
                  <a:lnTo>
                    <a:pt x="5727" y="5775"/>
                  </a:lnTo>
                  <a:lnTo>
                    <a:pt x="9085" y="3716"/>
                  </a:lnTo>
                  <a:lnTo>
                    <a:pt x="4596" y="352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Tree>
    <p:extLst>
      <p:ext uri="{BB962C8B-B14F-4D97-AF65-F5344CB8AC3E}">
        <p14:creationId xmlns:p14="http://schemas.microsoft.com/office/powerpoint/2010/main" val="3606644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5"/>
        <p:cNvGrpSpPr/>
        <p:nvPr/>
      </p:nvGrpSpPr>
      <p:grpSpPr>
        <a:xfrm>
          <a:off x="0" y="0"/>
          <a:ext cx="0" cy="0"/>
          <a:chOff x="0" y="0"/>
          <a:chExt cx="0" cy="0"/>
        </a:xfrm>
      </p:grpSpPr>
      <p:grpSp>
        <p:nvGrpSpPr>
          <p:cNvPr id="206" name="Google Shape;206;p5"/>
          <p:cNvGrpSpPr/>
          <p:nvPr/>
        </p:nvGrpSpPr>
        <p:grpSpPr>
          <a:xfrm rot="1344808">
            <a:off x="3987382" y="-623835"/>
            <a:ext cx="3515175" cy="1838073"/>
            <a:chOff x="5221775" y="1441607"/>
            <a:chExt cx="3439000" cy="1798242"/>
          </a:xfrm>
        </p:grpSpPr>
        <p:sp>
          <p:nvSpPr>
            <p:cNvPr id="207" name="Google Shape;207;p5"/>
            <p:cNvSpPr/>
            <p:nvPr/>
          </p:nvSpPr>
          <p:spPr>
            <a:xfrm>
              <a:off x="7941467" y="1469623"/>
              <a:ext cx="161180"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9" name="Google Shape;209;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0" name="Google Shape;210;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1" name="Google Shape;211;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2" name="Google Shape;212;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3" name="Google Shape;213;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4" name="Google Shape;214;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5" name="Google Shape;215;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6" name="Google Shape;216;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7" name="Google Shape;217;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18" name="Google Shape;218;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19" name="Google Shape;219;p5"/>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20" name="Google Shape;220;p5"/>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21" name="Google Shape;221;p5"/>
          <p:cNvGrpSpPr/>
          <p:nvPr/>
        </p:nvGrpSpPr>
        <p:grpSpPr>
          <a:xfrm rot="1344808">
            <a:off x="10692982" y="3396698"/>
            <a:ext cx="3515175" cy="1838073"/>
            <a:chOff x="5221775" y="1441607"/>
            <a:chExt cx="3439000" cy="1798242"/>
          </a:xfrm>
        </p:grpSpPr>
        <p:sp>
          <p:nvSpPr>
            <p:cNvPr id="222" name="Google Shape;222;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3" name="Google Shape;223;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4" name="Google Shape;224;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5" name="Google Shape;225;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6" name="Google Shape;226;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7" name="Google Shape;227;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8" name="Google Shape;228;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29" name="Google Shape;229;p5"/>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0" name="Google Shape;230;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1" name="Google Shape;231;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2" name="Google Shape;232;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3" name="Google Shape;233;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34" name="Google Shape;234;p5"/>
          <p:cNvGrpSpPr/>
          <p:nvPr/>
        </p:nvGrpSpPr>
        <p:grpSpPr>
          <a:xfrm rot="1344808">
            <a:off x="-571918" y="1116065"/>
            <a:ext cx="3515175" cy="1838073"/>
            <a:chOff x="5221775" y="1441607"/>
            <a:chExt cx="3439000" cy="1798242"/>
          </a:xfrm>
        </p:grpSpPr>
        <p:sp>
          <p:nvSpPr>
            <p:cNvPr id="235" name="Google Shape;235;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6" name="Google Shape;236;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7" name="Google Shape;237;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8" name="Google Shape;238;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39" name="Google Shape;239;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0" name="Google Shape;240;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1" name="Google Shape;241;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2" name="Google Shape;242;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3" name="Google Shape;243;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4" name="Google Shape;244;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5" name="Google Shape;245;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6" name="Google Shape;246;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47" name="Google Shape;247;p5"/>
          <p:cNvGrpSpPr/>
          <p:nvPr/>
        </p:nvGrpSpPr>
        <p:grpSpPr>
          <a:xfrm rot="1344808">
            <a:off x="3378549" y="5148316"/>
            <a:ext cx="3515175" cy="1838073"/>
            <a:chOff x="5221775" y="1441607"/>
            <a:chExt cx="3439000" cy="1798242"/>
          </a:xfrm>
        </p:grpSpPr>
        <p:sp>
          <p:nvSpPr>
            <p:cNvPr id="248" name="Google Shape;248;p5"/>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49" name="Google Shape;249;p5"/>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0" name="Google Shape;250;p5"/>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1" name="Google Shape;251;p5"/>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2" name="Google Shape;252;p5"/>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3" name="Google Shape;253;p5"/>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4" name="Google Shape;254;p5"/>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5" name="Google Shape;255;p5"/>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6" name="Google Shape;256;p5"/>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7" name="Google Shape;257;p5"/>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8" name="Google Shape;258;p5"/>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59" name="Google Shape;259;p5"/>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60" name="Google Shape;260;p5"/>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1" name="Google Shape;261;p5"/>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2" name="Google Shape;262;p5"/>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3" name="Google Shape;263;p5"/>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4" name="Google Shape;264;p5"/>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5" name="Google Shape;265;p5"/>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6" name="Google Shape;266;p5"/>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7" name="Google Shape;267;p5"/>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8" name="Google Shape;268;p5"/>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69" name="Google Shape;269;p5"/>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0" name="Google Shape;270;p5"/>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1" name="Google Shape;271;p5"/>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2" name="Google Shape;272;p5"/>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3" name="Google Shape;273;p5"/>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4" name="Google Shape;274;p5"/>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75" name="Google Shape;275;p5"/>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76" name="Google Shape;276;p5"/>
          <p:cNvGrpSpPr/>
          <p:nvPr/>
        </p:nvGrpSpPr>
        <p:grpSpPr>
          <a:xfrm>
            <a:off x="959978" y="1019029"/>
            <a:ext cx="10286305" cy="5128209"/>
            <a:chOff x="658600" y="752550"/>
            <a:chExt cx="7826650" cy="3638404"/>
          </a:xfrm>
        </p:grpSpPr>
        <p:sp>
          <p:nvSpPr>
            <p:cNvPr id="277" name="Google Shape;277;p5"/>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8" name="Google Shape;278;p5"/>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79" name="Google Shape;279;p5"/>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80" name="Google Shape;280;p5"/>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72395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81"/>
        <p:cNvGrpSpPr/>
        <p:nvPr/>
      </p:nvGrpSpPr>
      <p:grpSpPr>
        <a:xfrm>
          <a:off x="0" y="0"/>
          <a:ext cx="0" cy="0"/>
          <a:chOff x="0" y="0"/>
          <a:chExt cx="0" cy="0"/>
        </a:xfrm>
      </p:grpSpPr>
      <p:sp>
        <p:nvSpPr>
          <p:cNvPr id="282" name="Google Shape;282;p6"/>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3" name="Google Shape;283;p6"/>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4" name="Google Shape;284;p6"/>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5" name="Google Shape;285;p6"/>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6" name="Google Shape;286;p6"/>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7" name="Google Shape;287;p6"/>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8" name="Google Shape;288;p6"/>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89" name="Google Shape;289;p6"/>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0" name="Google Shape;290;p6"/>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1" name="Google Shape;291;p6"/>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2" name="Google Shape;292;p6"/>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3" name="Google Shape;293;p6"/>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4" name="Google Shape;294;p6"/>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95" name="Google Shape;295;p6"/>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296" name="Google Shape;296;p6"/>
          <p:cNvGrpSpPr/>
          <p:nvPr/>
        </p:nvGrpSpPr>
        <p:grpSpPr>
          <a:xfrm rot="1344808">
            <a:off x="9469015" y="-534802"/>
            <a:ext cx="3515175" cy="1838073"/>
            <a:chOff x="5221775" y="1441607"/>
            <a:chExt cx="3439000" cy="1798242"/>
          </a:xfrm>
        </p:grpSpPr>
        <p:sp>
          <p:nvSpPr>
            <p:cNvPr id="297" name="Google Shape;297;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8" name="Google Shape;298;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99" name="Google Shape;299;p6"/>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0" name="Google Shape;300;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1" name="Google Shape;301;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2" name="Google Shape;302;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3" name="Google Shape;303;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4" name="Google Shape;304;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5" name="Google Shape;305;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6" name="Google Shape;306;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07" name="Google Shape;307;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08" name="Google Shape;308;p6"/>
          <p:cNvGrpSpPr/>
          <p:nvPr/>
        </p:nvGrpSpPr>
        <p:grpSpPr>
          <a:xfrm rot="1344808">
            <a:off x="-607259" y="-653497"/>
            <a:ext cx="3400804" cy="2046112"/>
            <a:chOff x="5221775" y="1441607"/>
            <a:chExt cx="3327107" cy="2001773"/>
          </a:xfrm>
        </p:grpSpPr>
        <p:sp>
          <p:nvSpPr>
            <p:cNvPr id="309" name="Google Shape;309;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0" name="Google Shape;310;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1" name="Google Shape;311;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2" name="Google Shape;312;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3" name="Google Shape;313;p6"/>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4" name="Google Shape;314;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5" name="Google Shape;315;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6" name="Google Shape;316;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7" name="Google Shape;317;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18" name="Google Shape;31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19" name="Google Shape;319;p6"/>
          <p:cNvGrpSpPr/>
          <p:nvPr/>
        </p:nvGrpSpPr>
        <p:grpSpPr>
          <a:xfrm rot="1344808">
            <a:off x="10083382" y="3465565"/>
            <a:ext cx="3515175" cy="1838073"/>
            <a:chOff x="5221775" y="1441607"/>
            <a:chExt cx="3439000" cy="1798242"/>
          </a:xfrm>
        </p:grpSpPr>
        <p:sp>
          <p:nvSpPr>
            <p:cNvPr id="320" name="Google Shape;320;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1" name="Google Shape;321;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2" name="Google Shape;322;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3" name="Google Shape;323;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4" name="Google Shape;324;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5" name="Google Shape;325;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6" name="Google Shape;326;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7" name="Google Shape;327;p6"/>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8" name="Google Shape;328;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29" name="Google Shape;329;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0" name="Google Shape;330;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1" name="Google Shape;331;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32" name="Google Shape;332;p6"/>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3" name="Google Shape;333;p6"/>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4" name="Google Shape;334;p6"/>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5" name="Google Shape;335;p6"/>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36" name="Google Shape;336;p6"/>
          <p:cNvGrpSpPr/>
          <p:nvPr/>
        </p:nvGrpSpPr>
        <p:grpSpPr>
          <a:xfrm rot="1344808">
            <a:off x="-140118" y="4570465"/>
            <a:ext cx="3515175" cy="1838073"/>
            <a:chOff x="5221775" y="1441607"/>
            <a:chExt cx="3439000" cy="1798242"/>
          </a:xfrm>
        </p:grpSpPr>
        <p:sp>
          <p:nvSpPr>
            <p:cNvPr id="337" name="Google Shape;337;p6"/>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8" name="Google Shape;338;p6"/>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39" name="Google Shape;339;p6"/>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0" name="Google Shape;340;p6"/>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1" name="Google Shape;341;p6"/>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2" name="Google Shape;342;p6"/>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3" name="Google Shape;343;p6"/>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4" name="Google Shape;344;p6"/>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5" name="Google Shape;345;p6"/>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6" name="Google Shape;346;p6"/>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7" name="Google Shape;347;p6"/>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48" name="Google Shape;348;p6"/>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349" name="Google Shape;349;p6"/>
          <p:cNvSpPr/>
          <p:nvPr/>
        </p:nvSpPr>
        <p:spPr>
          <a:xfrm>
            <a:off x="964250" y="1019029"/>
            <a:ext cx="10282033" cy="5128204"/>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0" name="Google Shape;350;p6"/>
          <p:cNvSpPr/>
          <p:nvPr/>
        </p:nvSpPr>
        <p:spPr>
          <a:xfrm>
            <a:off x="959979" y="1019029"/>
            <a:ext cx="382452" cy="5128204"/>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1" name="Google Shape;351;p6"/>
          <p:cNvSpPr/>
          <p:nvPr/>
        </p:nvSpPr>
        <p:spPr>
          <a:xfrm>
            <a:off x="1342432" y="1019034"/>
            <a:ext cx="71365" cy="5128204"/>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2" name="Google Shape;352;p6"/>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a:spcBef>
                <a:spcPts val="0"/>
              </a:spcBef>
              <a:spcAft>
                <a:spcPts val="0"/>
              </a:spcAft>
              <a:buSzPts val="2800"/>
              <a:buNone/>
              <a:defRPr sz="3333"/>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extLst>
      <p:ext uri="{BB962C8B-B14F-4D97-AF65-F5344CB8AC3E}">
        <p14:creationId xmlns:p14="http://schemas.microsoft.com/office/powerpoint/2010/main" val="201284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53"/>
        <p:cNvGrpSpPr/>
        <p:nvPr/>
      </p:nvGrpSpPr>
      <p:grpSpPr>
        <a:xfrm>
          <a:off x="0" y="0"/>
          <a:ext cx="0" cy="0"/>
          <a:chOff x="0" y="0"/>
          <a:chExt cx="0" cy="0"/>
        </a:xfrm>
      </p:grpSpPr>
      <p:sp>
        <p:nvSpPr>
          <p:cNvPr id="354" name="Google Shape;354;p7"/>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5" name="Google Shape;355;p7"/>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6" name="Google Shape;356;p7"/>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7" name="Google Shape;357;p7"/>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8" name="Google Shape;358;p7"/>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59" name="Google Shape;359;p7"/>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0" name="Google Shape;360;p7"/>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1" name="Google Shape;361;p7"/>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2" name="Google Shape;362;p7"/>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3" name="Google Shape;363;p7"/>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4" name="Google Shape;364;p7"/>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5" name="Google Shape;365;p7"/>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6" name="Google Shape;366;p7"/>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67" name="Google Shape;367;p7"/>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368" name="Google Shape;368;p7"/>
          <p:cNvGrpSpPr/>
          <p:nvPr/>
        </p:nvGrpSpPr>
        <p:grpSpPr>
          <a:xfrm rot="1344808">
            <a:off x="9469015" y="-534802"/>
            <a:ext cx="3515175" cy="1838073"/>
            <a:chOff x="5221775" y="1441607"/>
            <a:chExt cx="3439000" cy="1798242"/>
          </a:xfrm>
        </p:grpSpPr>
        <p:sp>
          <p:nvSpPr>
            <p:cNvPr id="369" name="Google Shape;369;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0" name="Google Shape;370;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1" name="Google Shape;371;p7"/>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2" name="Google Shape;372;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3" name="Google Shape;373;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4" name="Google Shape;374;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5" name="Google Shape;375;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6" name="Google Shape;376;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7" name="Google Shape;377;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8" name="Google Shape;378;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79" name="Google Shape;379;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80" name="Google Shape;380;p7"/>
          <p:cNvGrpSpPr/>
          <p:nvPr/>
        </p:nvGrpSpPr>
        <p:grpSpPr>
          <a:xfrm rot="1344808">
            <a:off x="-607259" y="-653497"/>
            <a:ext cx="3400804" cy="2046112"/>
            <a:chOff x="5221775" y="1441607"/>
            <a:chExt cx="3327107" cy="2001773"/>
          </a:xfrm>
        </p:grpSpPr>
        <p:sp>
          <p:nvSpPr>
            <p:cNvPr id="381" name="Google Shape;381;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2" name="Google Shape;382;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3" name="Google Shape;383;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4" name="Google Shape;384;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5" name="Google Shape;385;p7"/>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6" name="Google Shape;386;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7" name="Google Shape;387;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8" name="Google Shape;388;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89" name="Google Shape;389;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0" name="Google Shape;39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391" name="Google Shape;391;p7"/>
          <p:cNvGrpSpPr/>
          <p:nvPr/>
        </p:nvGrpSpPr>
        <p:grpSpPr>
          <a:xfrm rot="1344808">
            <a:off x="10083382" y="3465565"/>
            <a:ext cx="3515175" cy="1838073"/>
            <a:chOff x="5221775" y="1441607"/>
            <a:chExt cx="3439000" cy="1798242"/>
          </a:xfrm>
        </p:grpSpPr>
        <p:sp>
          <p:nvSpPr>
            <p:cNvPr id="392" name="Google Shape;392;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3" name="Google Shape;393;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4" name="Google Shape;394;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5" name="Google Shape;395;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6" name="Google Shape;396;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7" name="Google Shape;397;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8" name="Google Shape;398;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399" name="Google Shape;399;p7"/>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0" name="Google Shape;400;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1" name="Google Shape;401;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2" name="Google Shape;402;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03" name="Google Shape;403;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04" name="Google Shape;404;p7"/>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5" name="Google Shape;405;p7"/>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6" name="Google Shape;406;p7"/>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7" name="Google Shape;407;p7"/>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08" name="Google Shape;408;p7"/>
          <p:cNvGrpSpPr/>
          <p:nvPr/>
        </p:nvGrpSpPr>
        <p:grpSpPr>
          <a:xfrm rot="1344808">
            <a:off x="-140118" y="4570465"/>
            <a:ext cx="3515175" cy="1838073"/>
            <a:chOff x="5221775" y="1441607"/>
            <a:chExt cx="3439000" cy="1798242"/>
          </a:xfrm>
        </p:grpSpPr>
        <p:sp>
          <p:nvSpPr>
            <p:cNvPr id="409" name="Google Shape;409;p7"/>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0" name="Google Shape;410;p7"/>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1" name="Google Shape;411;p7"/>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2" name="Google Shape;412;p7"/>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3" name="Google Shape;413;p7"/>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4" name="Google Shape;414;p7"/>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5" name="Google Shape;415;p7"/>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6" name="Google Shape;416;p7"/>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7" name="Google Shape;417;p7"/>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8" name="Google Shape;418;p7"/>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19" name="Google Shape;419;p7"/>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0" name="Google Shape;420;p7"/>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21" name="Google Shape;421;p7"/>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2" name="Google Shape;422;p7"/>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3" name="Google Shape;423;p7"/>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24" name="Google Shape;424;p7"/>
          <p:cNvSpPr txBox="1">
            <a:spLocks noGrp="1"/>
          </p:cNvSpPr>
          <p:nvPr>
            <p:ph type="title"/>
          </p:nvPr>
        </p:nvSpPr>
        <p:spPr>
          <a:xfrm>
            <a:off x="3372567" y="1208567"/>
            <a:ext cx="5878800" cy="81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800"/>
              <a:buNone/>
              <a:defRPr sz="3333"/>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25" name="Google Shape;425;p7"/>
          <p:cNvSpPr txBox="1">
            <a:spLocks noGrp="1"/>
          </p:cNvSpPr>
          <p:nvPr>
            <p:ph type="subTitle" idx="1"/>
          </p:nvPr>
        </p:nvSpPr>
        <p:spPr>
          <a:xfrm>
            <a:off x="3384567" y="2717800"/>
            <a:ext cx="5866800" cy="27496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867"/>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2133"/>
              </a:spcBef>
              <a:spcAft>
                <a:spcPts val="2133"/>
              </a:spcAft>
              <a:buSzPts val="1400"/>
              <a:buNone/>
              <a:defRPr/>
            </a:lvl9pPr>
          </a:lstStyle>
          <a:p>
            <a:endParaRPr/>
          </a:p>
        </p:txBody>
      </p:sp>
    </p:spTree>
    <p:extLst>
      <p:ext uri="{BB962C8B-B14F-4D97-AF65-F5344CB8AC3E}">
        <p14:creationId xmlns:p14="http://schemas.microsoft.com/office/powerpoint/2010/main" val="219081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26"/>
        <p:cNvGrpSpPr/>
        <p:nvPr/>
      </p:nvGrpSpPr>
      <p:grpSpPr>
        <a:xfrm>
          <a:off x="0" y="0"/>
          <a:ext cx="0" cy="0"/>
          <a:chOff x="0" y="0"/>
          <a:chExt cx="0" cy="0"/>
        </a:xfrm>
      </p:grpSpPr>
      <p:grpSp>
        <p:nvGrpSpPr>
          <p:cNvPr id="427" name="Google Shape;427;p8"/>
          <p:cNvGrpSpPr/>
          <p:nvPr/>
        </p:nvGrpSpPr>
        <p:grpSpPr>
          <a:xfrm rot="1344808">
            <a:off x="-680318" y="4799065"/>
            <a:ext cx="3515175" cy="1838073"/>
            <a:chOff x="5221775" y="1441607"/>
            <a:chExt cx="3439000" cy="1798242"/>
          </a:xfrm>
        </p:grpSpPr>
        <p:sp>
          <p:nvSpPr>
            <p:cNvPr id="428" name="Google Shape;428;p8"/>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29" name="Google Shape;429;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0" name="Google Shape;430;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1" name="Google Shape;431;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2" name="Google Shape;432;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3" name="Google Shape;433;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4" name="Google Shape;434;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5" name="Google Shape;435;p8"/>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6" name="Google Shape;436;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7" name="Google Shape;437;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8" name="Google Shape;438;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39" name="Google Shape;439;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40" name="Google Shape;440;p8"/>
          <p:cNvGrpSpPr/>
          <p:nvPr/>
        </p:nvGrpSpPr>
        <p:grpSpPr>
          <a:xfrm flipH="1">
            <a:off x="-291198" y="-73598"/>
            <a:ext cx="12788628" cy="7005201"/>
            <a:chOff x="6254350" y="945550"/>
            <a:chExt cx="1035550" cy="744400"/>
          </a:xfrm>
        </p:grpSpPr>
        <p:sp>
          <p:nvSpPr>
            <p:cNvPr id="441" name="Google Shape;441;p8"/>
            <p:cNvSpPr/>
            <p:nvPr/>
          </p:nvSpPr>
          <p:spPr>
            <a:xfrm>
              <a:off x="6254650" y="945550"/>
              <a:ext cx="785825" cy="473225"/>
            </a:xfrm>
            <a:custGeom>
              <a:avLst/>
              <a:gdLst/>
              <a:ahLst/>
              <a:cxnLst/>
              <a:rect l="l" t="t" r="r" b="b"/>
              <a:pathLst>
                <a:path w="31433" h="18929" extrusionOk="0">
                  <a:moveTo>
                    <a:pt x="27533" y="1"/>
                  </a:moveTo>
                  <a:cubicBezTo>
                    <a:pt x="26540" y="1"/>
                    <a:pt x="25356" y="6"/>
                    <a:pt x="24039" y="22"/>
                  </a:cubicBezTo>
                  <a:cubicBezTo>
                    <a:pt x="21872" y="57"/>
                    <a:pt x="19348" y="105"/>
                    <a:pt x="16716" y="224"/>
                  </a:cubicBezTo>
                  <a:cubicBezTo>
                    <a:pt x="9287" y="534"/>
                    <a:pt x="6584" y="2653"/>
                    <a:pt x="4024" y="6213"/>
                  </a:cubicBezTo>
                  <a:cubicBezTo>
                    <a:pt x="2858" y="7844"/>
                    <a:pt x="1322" y="8499"/>
                    <a:pt x="0" y="8725"/>
                  </a:cubicBezTo>
                  <a:lnTo>
                    <a:pt x="0" y="18929"/>
                  </a:lnTo>
                  <a:cubicBezTo>
                    <a:pt x="5215" y="17476"/>
                    <a:pt x="4120" y="14095"/>
                    <a:pt x="8584" y="9559"/>
                  </a:cubicBezTo>
                  <a:cubicBezTo>
                    <a:pt x="13466" y="4606"/>
                    <a:pt x="15573" y="5713"/>
                    <a:pt x="23503" y="4356"/>
                  </a:cubicBezTo>
                  <a:cubicBezTo>
                    <a:pt x="31433" y="2998"/>
                    <a:pt x="30742" y="22"/>
                    <a:pt x="30742" y="22"/>
                  </a:cubicBezTo>
                  <a:cubicBezTo>
                    <a:pt x="30742" y="22"/>
                    <a:pt x="29520" y="1"/>
                    <a:pt x="27533" y="1"/>
                  </a:cubicBez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2" name="Google Shape;442;p8"/>
            <p:cNvSpPr/>
            <p:nvPr/>
          </p:nvSpPr>
          <p:spPr>
            <a:xfrm>
              <a:off x="6818400" y="1569675"/>
              <a:ext cx="471500" cy="120275"/>
            </a:xfrm>
            <a:custGeom>
              <a:avLst/>
              <a:gdLst/>
              <a:ahLst/>
              <a:cxnLst/>
              <a:rect l="l" t="t" r="r" b="b"/>
              <a:pathLst>
                <a:path w="18860" h="4811" extrusionOk="0">
                  <a:moveTo>
                    <a:pt x="18860" y="0"/>
                  </a:moveTo>
                  <a:cubicBezTo>
                    <a:pt x="17861" y="452"/>
                    <a:pt x="16699" y="570"/>
                    <a:pt x="15411" y="570"/>
                  </a:cubicBezTo>
                  <a:cubicBezTo>
                    <a:pt x="13993" y="570"/>
                    <a:pt x="12423" y="427"/>
                    <a:pt x="10750" y="427"/>
                  </a:cubicBezTo>
                  <a:cubicBezTo>
                    <a:pt x="9614" y="427"/>
                    <a:pt x="8431" y="493"/>
                    <a:pt x="7216" y="715"/>
                  </a:cubicBezTo>
                  <a:cubicBezTo>
                    <a:pt x="3013" y="1488"/>
                    <a:pt x="786" y="3798"/>
                    <a:pt x="0" y="4810"/>
                  </a:cubicBezTo>
                  <a:lnTo>
                    <a:pt x="4668" y="4810"/>
                  </a:lnTo>
                  <a:cubicBezTo>
                    <a:pt x="6041" y="2959"/>
                    <a:pt x="8658" y="1446"/>
                    <a:pt x="12220" y="1446"/>
                  </a:cubicBezTo>
                  <a:cubicBezTo>
                    <a:pt x="12827" y="1446"/>
                    <a:pt x="13461" y="1490"/>
                    <a:pt x="14121" y="1584"/>
                  </a:cubicBezTo>
                  <a:cubicBezTo>
                    <a:pt x="14896" y="1689"/>
                    <a:pt x="15575" y="1735"/>
                    <a:pt x="16171" y="1735"/>
                  </a:cubicBezTo>
                  <a:cubicBezTo>
                    <a:pt x="17387" y="1735"/>
                    <a:pt x="18252" y="1546"/>
                    <a:pt x="18860" y="1298"/>
                  </a:cubicBezTo>
                  <a:lnTo>
                    <a:pt x="18860" y="0"/>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3" name="Google Shape;443;p8"/>
            <p:cNvSpPr/>
            <p:nvPr/>
          </p:nvSpPr>
          <p:spPr>
            <a:xfrm>
              <a:off x="6254350" y="946075"/>
              <a:ext cx="1035550" cy="595350"/>
            </a:xfrm>
            <a:custGeom>
              <a:avLst/>
              <a:gdLst/>
              <a:ahLst/>
              <a:cxnLst/>
              <a:rect l="l" t="t" r="r" b="b"/>
              <a:pathLst>
                <a:path w="41422" h="23814" extrusionOk="0">
                  <a:moveTo>
                    <a:pt x="36219" y="1"/>
                  </a:moveTo>
                  <a:cubicBezTo>
                    <a:pt x="34619" y="2418"/>
                    <a:pt x="29907" y="8455"/>
                    <a:pt x="22575" y="8455"/>
                  </a:cubicBezTo>
                  <a:cubicBezTo>
                    <a:pt x="22539" y="8455"/>
                    <a:pt x="22503" y="8454"/>
                    <a:pt x="22467" y="8454"/>
                  </a:cubicBezTo>
                  <a:cubicBezTo>
                    <a:pt x="22375" y="8454"/>
                    <a:pt x="22283" y="8453"/>
                    <a:pt x="22192" y="8453"/>
                  </a:cubicBezTo>
                  <a:cubicBezTo>
                    <a:pt x="13175" y="8453"/>
                    <a:pt x="9956" y="11365"/>
                    <a:pt x="7787" y="16693"/>
                  </a:cubicBezTo>
                  <a:cubicBezTo>
                    <a:pt x="6120" y="20777"/>
                    <a:pt x="1929" y="22039"/>
                    <a:pt x="0" y="22420"/>
                  </a:cubicBezTo>
                  <a:lnTo>
                    <a:pt x="0" y="23813"/>
                  </a:lnTo>
                  <a:cubicBezTo>
                    <a:pt x="2358" y="23408"/>
                    <a:pt x="6632" y="22206"/>
                    <a:pt x="8596" y="18598"/>
                  </a:cubicBezTo>
                  <a:cubicBezTo>
                    <a:pt x="11394" y="13479"/>
                    <a:pt x="13371" y="10716"/>
                    <a:pt x="24991" y="10395"/>
                  </a:cubicBezTo>
                  <a:cubicBezTo>
                    <a:pt x="32278" y="10192"/>
                    <a:pt x="38088" y="6359"/>
                    <a:pt x="41422" y="3513"/>
                  </a:cubicBezTo>
                  <a:lnTo>
                    <a:pt x="41422"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44" name="Google Shape;444;p8"/>
            <p:cNvSpPr/>
            <p:nvPr/>
          </p:nvSpPr>
          <p:spPr>
            <a:xfrm>
              <a:off x="6254650" y="1145800"/>
              <a:ext cx="1035250" cy="544150"/>
            </a:xfrm>
            <a:custGeom>
              <a:avLst/>
              <a:gdLst/>
              <a:ahLst/>
              <a:cxnLst/>
              <a:rect l="l" t="t" r="r" b="b"/>
              <a:pathLst>
                <a:path w="41410" h="21766" extrusionOk="0">
                  <a:moveTo>
                    <a:pt x="41410" y="1"/>
                  </a:moveTo>
                  <a:cubicBezTo>
                    <a:pt x="39493" y="1811"/>
                    <a:pt x="35921" y="4418"/>
                    <a:pt x="31087" y="4835"/>
                  </a:cubicBezTo>
                  <a:cubicBezTo>
                    <a:pt x="23586" y="5478"/>
                    <a:pt x="19002" y="5049"/>
                    <a:pt x="15692" y="13455"/>
                  </a:cubicBezTo>
                  <a:cubicBezTo>
                    <a:pt x="13490" y="19051"/>
                    <a:pt x="5263" y="20622"/>
                    <a:pt x="0" y="21051"/>
                  </a:cubicBezTo>
                  <a:lnTo>
                    <a:pt x="0" y="21765"/>
                  </a:lnTo>
                  <a:lnTo>
                    <a:pt x="17669" y="21765"/>
                  </a:lnTo>
                  <a:cubicBezTo>
                    <a:pt x="23753" y="18339"/>
                    <a:pt x="22318" y="14698"/>
                    <a:pt x="29524" y="14698"/>
                  </a:cubicBezTo>
                  <a:cubicBezTo>
                    <a:pt x="29905" y="14698"/>
                    <a:pt x="30310" y="14708"/>
                    <a:pt x="30742" y="14729"/>
                  </a:cubicBezTo>
                  <a:cubicBezTo>
                    <a:pt x="31338" y="14758"/>
                    <a:pt x="31909" y="14772"/>
                    <a:pt x="32456" y="14772"/>
                  </a:cubicBezTo>
                  <a:cubicBezTo>
                    <a:pt x="36993" y="14772"/>
                    <a:pt x="39837" y="13823"/>
                    <a:pt x="41410" y="13026"/>
                  </a:cubicBezTo>
                  <a:lnTo>
                    <a:pt x="41410" y="1"/>
                  </a:lnTo>
                  <a:close/>
                </a:path>
              </a:pathLst>
            </a:custGeom>
            <a:solidFill>
              <a:srgbClr val="8CCCDD">
                <a:alpha val="803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45" name="Google Shape;445;p8"/>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6" name="Google Shape;446;p8"/>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7" name="Google Shape;447;p8"/>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48" name="Google Shape;448;p8"/>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49" name="Google Shape;449;p8"/>
          <p:cNvGrpSpPr/>
          <p:nvPr/>
        </p:nvGrpSpPr>
        <p:grpSpPr>
          <a:xfrm rot="1344808">
            <a:off x="5356698" y="-776235"/>
            <a:ext cx="3515175" cy="1838073"/>
            <a:chOff x="5221775" y="1441607"/>
            <a:chExt cx="3439000" cy="1798242"/>
          </a:xfrm>
        </p:grpSpPr>
        <p:sp>
          <p:nvSpPr>
            <p:cNvPr id="450" name="Google Shape;450;p8"/>
            <p:cNvSpPr/>
            <p:nvPr/>
          </p:nvSpPr>
          <p:spPr>
            <a:xfrm>
              <a:off x="5624448" y="2403607"/>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1" name="Google Shape;451;p8"/>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2" name="Google Shape;452;p8"/>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3" name="Google Shape;453;p8"/>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4" name="Google Shape;454;p8"/>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5" name="Google Shape;455;p8"/>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6" name="Google Shape;456;p8"/>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7" name="Google Shape;457;p8"/>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8" name="Google Shape;458;p8"/>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59" name="Google Shape;459;p8"/>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0" name="Google Shape;460;p8"/>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61" name="Google Shape;461;p8"/>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462" name="Google Shape;462;p8"/>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3" name="Google Shape;463;p8"/>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4" name="Google Shape;464;p8"/>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5" name="Google Shape;465;p8"/>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6" name="Google Shape;466;p8"/>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7" name="Google Shape;467;p8"/>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8" name="Google Shape;468;p8"/>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69" name="Google Shape;469;p8"/>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0" name="Google Shape;470;p8"/>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1" name="Google Shape;471;p8"/>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2" name="Google Shape;472;p8"/>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3" name="Google Shape;473;p8"/>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474" name="Google Shape;474;p8"/>
          <p:cNvGrpSpPr/>
          <p:nvPr/>
        </p:nvGrpSpPr>
        <p:grpSpPr>
          <a:xfrm>
            <a:off x="959978" y="1019029"/>
            <a:ext cx="10286305" cy="5128209"/>
            <a:chOff x="658600" y="752550"/>
            <a:chExt cx="7826650" cy="3638404"/>
          </a:xfrm>
        </p:grpSpPr>
        <p:sp>
          <p:nvSpPr>
            <p:cNvPr id="475" name="Google Shape;475;p8"/>
            <p:cNvSpPr/>
            <p:nvPr/>
          </p:nvSpPr>
          <p:spPr>
            <a:xfrm>
              <a:off x="661850" y="752550"/>
              <a:ext cx="7823400" cy="36384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6" name="Google Shape;476;p8"/>
            <p:cNvSpPr/>
            <p:nvPr/>
          </p:nvSpPr>
          <p:spPr>
            <a:xfrm>
              <a:off x="658600" y="752550"/>
              <a:ext cx="291000" cy="3638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77" name="Google Shape;477;p8"/>
            <p:cNvSpPr/>
            <p:nvPr/>
          </p:nvSpPr>
          <p:spPr>
            <a:xfrm>
              <a:off x="949602" y="752554"/>
              <a:ext cx="54300" cy="3638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78" name="Google Shape;478;p8"/>
          <p:cNvGrpSpPr/>
          <p:nvPr/>
        </p:nvGrpSpPr>
        <p:grpSpPr>
          <a:xfrm flipH="1">
            <a:off x="1717765" y="2937963"/>
            <a:ext cx="209299" cy="211485"/>
            <a:chOff x="2533050" y="170800"/>
            <a:chExt cx="453814" cy="458687"/>
          </a:xfrm>
        </p:grpSpPr>
        <p:sp>
          <p:nvSpPr>
            <p:cNvPr id="479" name="Google Shape;479;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0" name="Google Shape;480;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481" name="Google Shape;481;p8"/>
          <p:cNvGrpSpPr/>
          <p:nvPr/>
        </p:nvGrpSpPr>
        <p:grpSpPr>
          <a:xfrm flipH="1">
            <a:off x="9405490" y="4339662"/>
            <a:ext cx="1583495" cy="2690713"/>
            <a:chOff x="4350357" y="3249604"/>
            <a:chExt cx="829344" cy="1409242"/>
          </a:xfrm>
        </p:grpSpPr>
        <p:sp>
          <p:nvSpPr>
            <p:cNvPr id="482" name="Google Shape;482;p8"/>
            <p:cNvSpPr/>
            <p:nvPr/>
          </p:nvSpPr>
          <p:spPr>
            <a:xfrm>
              <a:off x="4610153" y="3336162"/>
              <a:ext cx="182525" cy="140278"/>
            </a:xfrm>
            <a:custGeom>
              <a:avLst/>
              <a:gdLst/>
              <a:ahLst/>
              <a:cxnLst/>
              <a:rect l="l" t="t" r="r" b="b"/>
              <a:pathLst>
                <a:path w="6014" h="4622" extrusionOk="0">
                  <a:moveTo>
                    <a:pt x="1638" y="0"/>
                  </a:moveTo>
                  <a:cubicBezTo>
                    <a:pt x="1503" y="0"/>
                    <a:pt x="1374" y="17"/>
                    <a:pt x="1251" y="53"/>
                  </a:cubicBezTo>
                  <a:cubicBezTo>
                    <a:pt x="763" y="196"/>
                    <a:pt x="453" y="553"/>
                    <a:pt x="311" y="1017"/>
                  </a:cubicBezTo>
                  <a:cubicBezTo>
                    <a:pt x="1" y="1993"/>
                    <a:pt x="358" y="3398"/>
                    <a:pt x="1239" y="4184"/>
                  </a:cubicBezTo>
                  <a:cubicBezTo>
                    <a:pt x="1588" y="4501"/>
                    <a:pt x="2040" y="4621"/>
                    <a:pt x="2519" y="4621"/>
                  </a:cubicBezTo>
                  <a:cubicBezTo>
                    <a:pt x="3823" y="4621"/>
                    <a:pt x="5339" y="3738"/>
                    <a:pt x="5609" y="3529"/>
                  </a:cubicBezTo>
                  <a:cubicBezTo>
                    <a:pt x="5966" y="3244"/>
                    <a:pt x="6014" y="2672"/>
                    <a:pt x="5287" y="2053"/>
                  </a:cubicBezTo>
                  <a:cubicBezTo>
                    <a:pt x="5287" y="2053"/>
                    <a:pt x="5144" y="1910"/>
                    <a:pt x="4894" y="1708"/>
                  </a:cubicBezTo>
                  <a:cubicBezTo>
                    <a:pt x="4215" y="1124"/>
                    <a:pt x="2750" y="0"/>
                    <a:pt x="16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3" name="Google Shape;483;p8"/>
            <p:cNvSpPr/>
            <p:nvPr/>
          </p:nvSpPr>
          <p:spPr>
            <a:xfrm>
              <a:off x="4610153" y="3367028"/>
              <a:ext cx="182525" cy="109412"/>
            </a:xfrm>
            <a:custGeom>
              <a:avLst/>
              <a:gdLst/>
              <a:ahLst/>
              <a:cxnLst/>
              <a:rect l="l" t="t" r="r" b="b"/>
              <a:pathLst>
                <a:path w="6014" h="3605" extrusionOk="0">
                  <a:moveTo>
                    <a:pt x="311" y="0"/>
                  </a:moveTo>
                  <a:lnTo>
                    <a:pt x="311" y="0"/>
                  </a:lnTo>
                  <a:cubicBezTo>
                    <a:pt x="1" y="976"/>
                    <a:pt x="358" y="2381"/>
                    <a:pt x="1239" y="3167"/>
                  </a:cubicBezTo>
                  <a:cubicBezTo>
                    <a:pt x="1588" y="3484"/>
                    <a:pt x="2040" y="3604"/>
                    <a:pt x="2519" y="3604"/>
                  </a:cubicBezTo>
                  <a:cubicBezTo>
                    <a:pt x="3823" y="3604"/>
                    <a:pt x="5339" y="2721"/>
                    <a:pt x="5609" y="2512"/>
                  </a:cubicBezTo>
                  <a:cubicBezTo>
                    <a:pt x="5966" y="2227"/>
                    <a:pt x="6014" y="1655"/>
                    <a:pt x="5287" y="1036"/>
                  </a:cubicBezTo>
                  <a:cubicBezTo>
                    <a:pt x="5287" y="1036"/>
                    <a:pt x="5144" y="893"/>
                    <a:pt x="4894" y="691"/>
                  </a:cubicBezTo>
                  <a:lnTo>
                    <a:pt x="4894" y="691"/>
                  </a:lnTo>
                  <a:cubicBezTo>
                    <a:pt x="5394" y="1953"/>
                    <a:pt x="4537" y="2560"/>
                    <a:pt x="3144" y="2846"/>
                  </a:cubicBezTo>
                  <a:cubicBezTo>
                    <a:pt x="2798" y="2917"/>
                    <a:pt x="2485" y="2954"/>
                    <a:pt x="2207" y="2954"/>
                  </a:cubicBezTo>
                  <a:cubicBezTo>
                    <a:pt x="1233" y="2954"/>
                    <a:pt x="678" y="2503"/>
                    <a:pt x="549" y="1512"/>
                  </a:cubicBezTo>
                  <a:cubicBezTo>
                    <a:pt x="453" y="834"/>
                    <a:pt x="370" y="322"/>
                    <a:pt x="3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4" name="Google Shape;484;p8"/>
            <p:cNvSpPr/>
            <p:nvPr/>
          </p:nvSpPr>
          <p:spPr>
            <a:xfrm>
              <a:off x="4763390" y="3249756"/>
              <a:ext cx="140217" cy="179611"/>
            </a:xfrm>
            <a:custGeom>
              <a:avLst/>
              <a:gdLst/>
              <a:ahLst/>
              <a:cxnLst/>
              <a:rect l="l" t="t" r="r" b="b"/>
              <a:pathLst>
                <a:path w="4620" h="5918" extrusionOk="0">
                  <a:moveTo>
                    <a:pt x="1664" y="0"/>
                  </a:moveTo>
                  <a:cubicBezTo>
                    <a:pt x="1332" y="0"/>
                    <a:pt x="1016" y="108"/>
                    <a:pt x="750" y="352"/>
                  </a:cubicBezTo>
                  <a:cubicBezTo>
                    <a:pt x="441" y="626"/>
                    <a:pt x="274" y="1078"/>
                    <a:pt x="179" y="1590"/>
                  </a:cubicBezTo>
                  <a:cubicBezTo>
                    <a:pt x="0" y="2733"/>
                    <a:pt x="226" y="4162"/>
                    <a:pt x="322" y="4662"/>
                  </a:cubicBezTo>
                  <a:cubicBezTo>
                    <a:pt x="345" y="4769"/>
                    <a:pt x="357" y="4840"/>
                    <a:pt x="357" y="4840"/>
                  </a:cubicBezTo>
                  <a:cubicBezTo>
                    <a:pt x="485" y="5605"/>
                    <a:pt x="855" y="5918"/>
                    <a:pt x="1221" y="5918"/>
                  </a:cubicBezTo>
                  <a:cubicBezTo>
                    <a:pt x="1299" y="5918"/>
                    <a:pt x="1377" y="5904"/>
                    <a:pt x="1453" y="5876"/>
                  </a:cubicBezTo>
                  <a:cubicBezTo>
                    <a:pt x="1881" y="5710"/>
                    <a:pt x="4620" y="4209"/>
                    <a:pt x="4286" y="2495"/>
                  </a:cubicBezTo>
                  <a:cubicBezTo>
                    <a:pt x="4031" y="1170"/>
                    <a:pt x="2759" y="0"/>
                    <a:pt x="16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5" name="Google Shape;485;p8"/>
            <p:cNvSpPr/>
            <p:nvPr/>
          </p:nvSpPr>
          <p:spPr>
            <a:xfrm>
              <a:off x="4768793" y="3249604"/>
              <a:ext cx="134815" cy="179763"/>
            </a:xfrm>
            <a:custGeom>
              <a:avLst/>
              <a:gdLst/>
              <a:ahLst/>
              <a:cxnLst/>
              <a:rect l="l" t="t" r="r" b="b"/>
              <a:pathLst>
                <a:path w="4442" h="5923" extrusionOk="0">
                  <a:moveTo>
                    <a:pt x="1489" y="0"/>
                  </a:moveTo>
                  <a:cubicBezTo>
                    <a:pt x="1156" y="0"/>
                    <a:pt x="839" y="109"/>
                    <a:pt x="572" y="357"/>
                  </a:cubicBezTo>
                  <a:cubicBezTo>
                    <a:pt x="263" y="631"/>
                    <a:pt x="96" y="1083"/>
                    <a:pt x="1" y="1595"/>
                  </a:cubicBezTo>
                  <a:cubicBezTo>
                    <a:pt x="297" y="1446"/>
                    <a:pt x="613" y="1376"/>
                    <a:pt x="921" y="1376"/>
                  </a:cubicBezTo>
                  <a:cubicBezTo>
                    <a:pt x="1766" y="1376"/>
                    <a:pt x="2549" y="1900"/>
                    <a:pt x="2680" y="2738"/>
                  </a:cubicBezTo>
                  <a:cubicBezTo>
                    <a:pt x="2869" y="3954"/>
                    <a:pt x="1814" y="5087"/>
                    <a:pt x="1211" y="5087"/>
                  </a:cubicBezTo>
                  <a:cubicBezTo>
                    <a:pt x="1170" y="5087"/>
                    <a:pt x="1132" y="5082"/>
                    <a:pt x="1096" y="5072"/>
                  </a:cubicBezTo>
                  <a:cubicBezTo>
                    <a:pt x="668" y="4941"/>
                    <a:pt x="310" y="4750"/>
                    <a:pt x="144" y="4667"/>
                  </a:cubicBezTo>
                  <a:lnTo>
                    <a:pt x="144" y="4667"/>
                  </a:lnTo>
                  <a:cubicBezTo>
                    <a:pt x="167" y="4774"/>
                    <a:pt x="179" y="4845"/>
                    <a:pt x="179" y="4845"/>
                  </a:cubicBezTo>
                  <a:cubicBezTo>
                    <a:pt x="307" y="5610"/>
                    <a:pt x="677" y="5923"/>
                    <a:pt x="1043" y="5923"/>
                  </a:cubicBezTo>
                  <a:cubicBezTo>
                    <a:pt x="1121" y="5923"/>
                    <a:pt x="1199" y="5909"/>
                    <a:pt x="1275" y="5881"/>
                  </a:cubicBezTo>
                  <a:cubicBezTo>
                    <a:pt x="1703" y="5715"/>
                    <a:pt x="4442" y="4214"/>
                    <a:pt x="4108" y="2500"/>
                  </a:cubicBezTo>
                  <a:cubicBezTo>
                    <a:pt x="3853" y="1177"/>
                    <a:pt x="2583" y="0"/>
                    <a:pt x="148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6" name="Google Shape;486;p8"/>
            <p:cNvSpPr/>
            <p:nvPr/>
          </p:nvSpPr>
          <p:spPr>
            <a:xfrm>
              <a:off x="4730855" y="3377074"/>
              <a:ext cx="105921" cy="89654"/>
            </a:xfrm>
            <a:custGeom>
              <a:avLst/>
              <a:gdLst/>
              <a:ahLst/>
              <a:cxnLst/>
              <a:rect l="l" t="t" r="r" b="b"/>
              <a:pathLst>
                <a:path w="3490" h="2954" extrusionOk="0">
                  <a:moveTo>
                    <a:pt x="2425" y="1"/>
                  </a:moveTo>
                  <a:cubicBezTo>
                    <a:pt x="2354" y="1"/>
                    <a:pt x="2282" y="17"/>
                    <a:pt x="2215" y="50"/>
                  </a:cubicBezTo>
                  <a:lnTo>
                    <a:pt x="286" y="1146"/>
                  </a:lnTo>
                  <a:cubicBezTo>
                    <a:pt x="84" y="1253"/>
                    <a:pt x="1" y="1527"/>
                    <a:pt x="120" y="1729"/>
                  </a:cubicBezTo>
                  <a:lnTo>
                    <a:pt x="679" y="2729"/>
                  </a:lnTo>
                  <a:cubicBezTo>
                    <a:pt x="760" y="2874"/>
                    <a:pt x="905" y="2953"/>
                    <a:pt x="1057" y="2953"/>
                  </a:cubicBezTo>
                  <a:cubicBezTo>
                    <a:pt x="1130" y="2953"/>
                    <a:pt x="1205" y="2935"/>
                    <a:pt x="1275" y="2896"/>
                  </a:cubicBezTo>
                  <a:lnTo>
                    <a:pt x="3203" y="1812"/>
                  </a:lnTo>
                  <a:cubicBezTo>
                    <a:pt x="3418" y="1693"/>
                    <a:pt x="3489" y="1431"/>
                    <a:pt x="3370" y="1229"/>
                  </a:cubicBezTo>
                  <a:lnTo>
                    <a:pt x="2811" y="217"/>
                  </a:lnTo>
                  <a:cubicBezTo>
                    <a:pt x="2729" y="78"/>
                    <a:pt x="2580" y="1"/>
                    <a:pt x="242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7" name="Google Shape;487;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lnTo>
                    <a:pt x="774" y="11297"/>
                  </a:lnTo>
                  <a:cubicBezTo>
                    <a:pt x="750" y="11309"/>
                    <a:pt x="727" y="1133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8" name="Google Shape;488;p8"/>
            <p:cNvSpPr/>
            <p:nvPr/>
          </p:nvSpPr>
          <p:spPr>
            <a:xfrm>
              <a:off x="4462015" y="3253277"/>
              <a:ext cx="717686" cy="468725"/>
            </a:xfrm>
            <a:custGeom>
              <a:avLst/>
              <a:gdLst/>
              <a:ahLst/>
              <a:cxnLst/>
              <a:rect l="l" t="t" r="r" b="b"/>
              <a:pathLst>
                <a:path w="23647" h="15444" extrusionOk="0">
                  <a:moveTo>
                    <a:pt x="21207" y="0"/>
                  </a:moveTo>
                  <a:cubicBezTo>
                    <a:pt x="21007" y="0"/>
                    <a:pt x="20805" y="49"/>
                    <a:pt x="20622" y="152"/>
                  </a:cubicBezTo>
                  <a:lnTo>
                    <a:pt x="17979" y="1641"/>
                  </a:lnTo>
                  <a:cubicBezTo>
                    <a:pt x="19098" y="1891"/>
                    <a:pt x="19467" y="3760"/>
                    <a:pt x="19705" y="4570"/>
                  </a:cubicBezTo>
                  <a:cubicBezTo>
                    <a:pt x="19991" y="5558"/>
                    <a:pt x="4418" y="14261"/>
                    <a:pt x="2691" y="14261"/>
                  </a:cubicBezTo>
                  <a:cubicBezTo>
                    <a:pt x="1477" y="14261"/>
                    <a:pt x="917" y="12452"/>
                    <a:pt x="691" y="11344"/>
                  </a:cubicBezTo>
                  <a:cubicBezTo>
                    <a:pt x="179" y="11690"/>
                    <a:pt x="0" y="12392"/>
                    <a:pt x="310" y="12940"/>
                  </a:cubicBezTo>
                  <a:lnTo>
                    <a:pt x="1370" y="14833"/>
                  </a:lnTo>
                  <a:cubicBezTo>
                    <a:pt x="1587" y="15220"/>
                    <a:pt x="2002" y="15443"/>
                    <a:pt x="2428" y="15443"/>
                  </a:cubicBezTo>
                  <a:cubicBezTo>
                    <a:pt x="2631" y="15443"/>
                    <a:pt x="2836" y="15393"/>
                    <a:pt x="3025" y="15285"/>
                  </a:cubicBezTo>
                  <a:lnTo>
                    <a:pt x="22860" y="4153"/>
                  </a:lnTo>
                  <a:cubicBezTo>
                    <a:pt x="23444" y="3820"/>
                    <a:pt x="23646" y="3081"/>
                    <a:pt x="23325" y="2498"/>
                  </a:cubicBezTo>
                  <a:lnTo>
                    <a:pt x="22265" y="617"/>
                  </a:lnTo>
                  <a:cubicBezTo>
                    <a:pt x="22047" y="221"/>
                    <a:pt x="21631" y="0"/>
                    <a:pt x="212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89" name="Google Shape;489;p8"/>
            <p:cNvSpPr/>
            <p:nvPr/>
          </p:nvSpPr>
          <p:spPr>
            <a:xfrm>
              <a:off x="4765545" y="3261107"/>
              <a:ext cx="79881" cy="136393"/>
            </a:xfrm>
            <a:custGeom>
              <a:avLst/>
              <a:gdLst/>
              <a:ahLst/>
              <a:cxnLst/>
              <a:rect l="l" t="t" r="r" b="b"/>
              <a:pathLst>
                <a:path w="2632" h="4494" extrusionOk="0">
                  <a:moveTo>
                    <a:pt x="1555" y="0"/>
                  </a:moveTo>
                  <a:cubicBezTo>
                    <a:pt x="1273" y="0"/>
                    <a:pt x="963" y="151"/>
                    <a:pt x="679" y="514"/>
                  </a:cubicBezTo>
                  <a:cubicBezTo>
                    <a:pt x="1" y="1383"/>
                    <a:pt x="477" y="4383"/>
                    <a:pt x="477" y="4383"/>
                  </a:cubicBezTo>
                  <a:cubicBezTo>
                    <a:pt x="477" y="4383"/>
                    <a:pt x="587" y="4494"/>
                    <a:pt x="789" y="4494"/>
                  </a:cubicBezTo>
                  <a:cubicBezTo>
                    <a:pt x="861" y="4494"/>
                    <a:pt x="943" y="4480"/>
                    <a:pt x="1036" y="4443"/>
                  </a:cubicBezTo>
                  <a:cubicBezTo>
                    <a:pt x="1394" y="4300"/>
                    <a:pt x="2632" y="1514"/>
                    <a:pt x="2430" y="752"/>
                  </a:cubicBezTo>
                  <a:cubicBezTo>
                    <a:pt x="2303" y="310"/>
                    <a:pt x="1958" y="0"/>
                    <a:pt x="155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0" name="Google Shape;490;p8"/>
            <p:cNvSpPr/>
            <p:nvPr/>
          </p:nvSpPr>
          <p:spPr>
            <a:xfrm>
              <a:off x="4627149" y="3343629"/>
              <a:ext cx="138791" cy="80731"/>
            </a:xfrm>
            <a:custGeom>
              <a:avLst/>
              <a:gdLst/>
              <a:ahLst/>
              <a:cxnLst/>
              <a:rect l="l" t="t" r="r" b="b"/>
              <a:pathLst>
                <a:path w="4573" h="2660" extrusionOk="0">
                  <a:moveTo>
                    <a:pt x="1293" y="1"/>
                  </a:moveTo>
                  <a:cubicBezTo>
                    <a:pt x="1258" y="1"/>
                    <a:pt x="1224" y="3"/>
                    <a:pt x="1191" y="9"/>
                  </a:cubicBezTo>
                  <a:cubicBezTo>
                    <a:pt x="239" y="188"/>
                    <a:pt x="1" y="1164"/>
                    <a:pt x="358" y="1676"/>
                  </a:cubicBezTo>
                  <a:cubicBezTo>
                    <a:pt x="682" y="2127"/>
                    <a:pt x="3192" y="2660"/>
                    <a:pt x="4017" y="2660"/>
                  </a:cubicBezTo>
                  <a:cubicBezTo>
                    <a:pt x="4130" y="2660"/>
                    <a:pt x="4211" y="2650"/>
                    <a:pt x="4251" y="2629"/>
                  </a:cubicBezTo>
                  <a:cubicBezTo>
                    <a:pt x="4573" y="2450"/>
                    <a:pt x="4442" y="2176"/>
                    <a:pt x="4442" y="2176"/>
                  </a:cubicBezTo>
                  <a:cubicBezTo>
                    <a:pt x="4442" y="2176"/>
                    <a:pt x="2288" y="1"/>
                    <a:pt x="129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1" name="Google Shape;491;p8"/>
            <p:cNvSpPr/>
            <p:nvPr/>
          </p:nvSpPr>
          <p:spPr>
            <a:xfrm>
              <a:off x="4441043" y="3802460"/>
              <a:ext cx="181796" cy="384474"/>
            </a:xfrm>
            <a:custGeom>
              <a:avLst/>
              <a:gdLst/>
              <a:ahLst/>
              <a:cxnLst/>
              <a:rect l="l" t="t" r="r" b="b"/>
              <a:pathLst>
                <a:path w="5990" h="12668" extrusionOk="0">
                  <a:moveTo>
                    <a:pt x="2260" y="1"/>
                  </a:moveTo>
                  <a:cubicBezTo>
                    <a:pt x="1582" y="1"/>
                    <a:pt x="1017" y="494"/>
                    <a:pt x="858" y="1096"/>
                  </a:cubicBezTo>
                  <a:cubicBezTo>
                    <a:pt x="834" y="1155"/>
                    <a:pt x="834" y="1203"/>
                    <a:pt x="822" y="1262"/>
                  </a:cubicBezTo>
                  <a:cubicBezTo>
                    <a:pt x="787" y="1572"/>
                    <a:pt x="858" y="1834"/>
                    <a:pt x="965" y="2108"/>
                  </a:cubicBezTo>
                  <a:cubicBezTo>
                    <a:pt x="1120" y="2500"/>
                    <a:pt x="1358" y="2905"/>
                    <a:pt x="1430" y="3429"/>
                  </a:cubicBezTo>
                  <a:cubicBezTo>
                    <a:pt x="1477" y="3894"/>
                    <a:pt x="1418" y="4441"/>
                    <a:pt x="1072" y="5167"/>
                  </a:cubicBezTo>
                  <a:cubicBezTo>
                    <a:pt x="1060" y="5179"/>
                    <a:pt x="1049" y="5203"/>
                    <a:pt x="1049" y="5215"/>
                  </a:cubicBezTo>
                  <a:cubicBezTo>
                    <a:pt x="572" y="6215"/>
                    <a:pt x="191" y="7168"/>
                    <a:pt x="96" y="8049"/>
                  </a:cubicBezTo>
                  <a:cubicBezTo>
                    <a:pt x="1" y="8763"/>
                    <a:pt x="96" y="9430"/>
                    <a:pt x="465" y="10037"/>
                  </a:cubicBezTo>
                  <a:cubicBezTo>
                    <a:pt x="549" y="10180"/>
                    <a:pt x="656" y="10311"/>
                    <a:pt x="775" y="10454"/>
                  </a:cubicBezTo>
                  <a:lnTo>
                    <a:pt x="787" y="10466"/>
                  </a:lnTo>
                  <a:cubicBezTo>
                    <a:pt x="822" y="10501"/>
                    <a:pt x="858" y="10537"/>
                    <a:pt x="894" y="10573"/>
                  </a:cubicBezTo>
                  <a:cubicBezTo>
                    <a:pt x="930" y="10621"/>
                    <a:pt x="977" y="10668"/>
                    <a:pt x="1037" y="10716"/>
                  </a:cubicBezTo>
                  <a:cubicBezTo>
                    <a:pt x="2275" y="11835"/>
                    <a:pt x="3156" y="12549"/>
                    <a:pt x="4049" y="12656"/>
                  </a:cubicBezTo>
                  <a:cubicBezTo>
                    <a:pt x="4128" y="12664"/>
                    <a:pt x="4207" y="12668"/>
                    <a:pt x="4286" y="12668"/>
                  </a:cubicBezTo>
                  <a:cubicBezTo>
                    <a:pt x="4457" y="12668"/>
                    <a:pt x="4628" y="12650"/>
                    <a:pt x="4799" y="12609"/>
                  </a:cubicBezTo>
                  <a:cubicBezTo>
                    <a:pt x="5990" y="12311"/>
                    <a:pt x="5478" y="10716"/>
                    <a:pt x="5478" y="10704"/>
                  </a:cubicBezTo>
                  <a:cubicBezTo>
                    <a:pt x="5430" y="10692"/>
                    <a:pt x="5156" y="10513"/>
                    <a:pt x="4847" y="10204"/>
                  </a:cubicBezTo>
                  <a:cubicBezTo>
                    <a:pt x="4275" y="9668"/>
                    <a:pt x="3549" y="8739"/>
                    <a:pt x="3573" y="7644"/>
                  </a:cubicBezTo>
                  <a:cubicBezTo>
                    <a:pt x="3585" y="7477"/>
                    <a:pt x="3608" y="7323"/>
                    <a:pt x="3644" y="7156"/>
                  </a:cubicBezTo>
                  <a:cubicBezTo>
                    <a:pt x="3751" y="6703"/>
                    <a:pt x="3882" y="6263"/>
                    <a:pt x="4001" y="5799"/>
                  </a:cubicBezTo>
                  <a:cubicBezTo>
                    <a:pt x="4228" y="4977"/>
                    <a:pt x="4454" y="4132"/>
                    <a:pt x="4489" y="3310"/>
                  </a:cubicBezTo>
                  <a:cubicBezTo>
                    <a:pt x="4525" y="2512"/>
                    <a:pt x="4370" y="1738"/>
                    <a:pt x="3882" y="1036"/>
                  </a:cubicBezTo>
                  <a:cubicBezTo>
                    <a:pt x="3858" y="988"/>
                    <a:pt x="3823" y="953"/>
                    <a:pt x="3799" y="917"/>
                  </a:cubicBezTo>
                  <a:cubicBezTo>
                    <a:pt x="3300" y="258"/>
                    <a:pt x="2750" y="1"/>
                    <a:pt x="226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2" name="Google Shape;492;p8"/>
            <p:cNvSpPr/>
            <p:nvPr/>
          </p:nvSpPr>
          <p:spPr>
            <a:xfrm>
              <a:off x="4565721" y="3693321"/>
              <a:ext cx="589033" cy="506997"/>
            </a:xfrm>
            <a:custGeom>
              <a:avLst/>
              <a:gdLst/>
              <a:ahLst/>
              <a:cxnLst/>
              <a:rect l="l" t="t" r="r" b="b"/>
              <a:pathLst>
                <a:path w="19408" h="16705" extrusionOk="0">
                  <a:moveTo>
                    <a:pt x="8192" y="0"/>
                  </a:moveTo>
                  <a:cubicBezTo>
                    <a:pt x="4787" y="0"/>
                    <a:pt x="1608" y="2191"/>
                    <a:pt x="548" y="5596"/>
                  </a:cubicBezTo>
                  <a:cubicBezTo>
                    <a:pt x="0" y="7347"/>
                    <a:pt x="96" y="9156"/>
                    <a:pt x="703" y="10764"/>
                  </a:cubicBezTo>
                  <a:cubicBezTo>
                    <a:pt x="1536" y="12990"/>
                    <a:pt x="3358" y="14836"/>
                    <a:pt x="5799" y="15598"/>
                  </a:cubicBezTo>
                  <a:lnTo>
                    <a:pt x="8180" y="16348"/>
                  </a:lnTo>
                  <a:cubicBezTo>
                    <a:pt x="8966" y="16598"/>
                    <a:pt x="9764" y="16705"/>
                    <a:pt x="10549" y="16705"/>
                  </a:cubicBezTo>
                  <a:cubicBezTo>
                    <a:pt x="13955" y="16705"/>
                    <a:pt x="17122" y="14514"/>
                    <a:pt x="18193" y="11097"/>
                  </a:cubicBezTo>
                  <a:cubicBezTo>
                    <a:pt x="19408" y="7180"/>
                    <a:pt x="17431" y="2989"/>
                    <a:pt x="13740" y="1394"/>
                  </a:cubicBezTo>
                  <a:cubicBezTo>
                    <a:pt x="13478" y="1286"/>
                    <a:pt x="13216" y="1191"/>
                    <a:pt x="12943" y="1096"/>
                  </a:cubicBezTo>
                  <a:lnTo>
                    <a:pt x="10549" y="358"/>
                  </a:lnTo>
                  <a:cubicBezTo>
                    <a:pt x="9764" y="108"/>
                    <a:pt x="8978" y="0"/>
                    <a:pt x="81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3" name="Google Shape;493;p8"/>
            <p:cNvSpPr/>
            <p:nvPr/>
          </p:nvSpPr>
          <p:spPr>
            <a:xfrm>
              <a:off x="4598590" y="3783612"/>
              <a:ext cx="495828" cy="420651"/>
            </a:xfrm>
            <a:custGeom>
              <a:avLst/>
              <a:gdLst/>
              <a:ahLst/>
              <a:cxnLst/>
              <a:rect l="l" t="t" r="r" b="b"/>
              <a:pathLst>
                <a:path w="16337" h="13860" extrusionOk="0">
                  <a:moveTo>
                    <a:pt x="5483" y="1"/>
                  </a:moveTo>
                  <a:cubicBezTo>
                    <a:pt x="5465" y="1"/>
                    <a:pt x="5448" y="1"/>
                    <a:pt x="5430" y="2"/>
                  </a:cubicBezTo>
                  <a:cubicBezTo>
                    <a:pt x="5216" y="14"/>
                    <a:pt x="5013" y="121"/>
                    <a:pt x="4835" y="276"/>
                  </a:cubicBezTo>
                  <a:cubicBezTo>
                    <a:pt x="4037" y="966"/>
                    <a:pt x="3704" y="2800"/>
                    <a:pt x="3704" y="2800"/>
                  </a:cubicBezTo>
                  <a:cubicBezTo>
                    <a:pt x="3656" y="2800"/>
                    <a:pt x="2132" y="2824"/>
                    <a:pt x="1061" y="5384"/>
                  </a:cubicBezTo>
                  <a:cubicBezTo>
                    <a:pt x="1" y="7896"/>
                    <a:pt x="1013" y="10432"/>
                    <a:pt x="4085" y="12206"/>
                  </a:cubicBezTo>
                  <a:lnTo>
                    <a:pt x="4097" y="12206"/>
                  </a:lnTo>
                  <a:cubicBezTo>
                    <a:pt x="4502" y="12444"/>
                    <a:pt x="4918" y="12646"/>
                    <a:pt x="5383" y="12849"/>
                  </a:cubicBezTo>
                  <a:cubicBezTo>
                    <a:pt x="7014" y="13551"/>
                    <a:pt x="8449" y="13859"/>
                    <a:pt x="9669" y="13859"/>
                  </a:cubicBezTo>
                  <a:cubicBezTo>
                    <a:pt x="11841" y="13859"/>
                    <a:pt x="13334" y="12884"/>
                    <a:pt x="14050" y="11420"/>
                  </a:cubicBezTo>
                  <a:cubicBezTo>
                    <a:pt x="15170" y="9134"/>
                    <a:pt x="14562" y="7229"/>
                    <a:pt x="14562" y="7229"/>
                  </a:cubicBezTo>
                  <a:cubicBezTo>
                    <a:pt x="14562" y="7229"/>
                    <a:pt x="16336" y="4598"/>
                    <a:pt x="15170" y="3800"/>
                  </a:cubicBezTo>
                  <a:cubicBezTo>
                    <a:pt x="15062" y="3729"/>
                    <a:pt x="14967" y="3681"/>
                    <a:pt x="14860" y="3645"/>
                  </a:cubicBezTo>
                  <a:cubicBezTo>
                    <a:pt x="14746" y="3608"/>
                    <a:pt x="14631" y="3591"/>
                    <a:pt x="14517" y="3591"/>
                  </a:cubicBezTo>
                  <a:cubicBezTo>
                    <a:pt x="13553" y="3591"/>
                    <a:pt x="12657" y="4800"/>
                    <a:pt x="12657" y="4800"/>
                  </a:cubicBezTo>
                  <a:cubicBezTo>
                    <a:pt x="12657" y="4800"/>
                    <a:pt x="12645" y="4788"/>
                    <a:pt x="12622" y="4753"/>
                  </a:cubicBezTo>
                  <a:cubicBezTo>
                    <a:pt x="12550" y="4657"/>
                    <a:pt x="12336" y="4407"/>
                    <a:pt x="11979" y="4098"/>
                  </a:cubicBezTo>
                  <a:cubicBezTo>
                    <a:pt x="11788" y="3931"/>
                    <a:pt x="11562" y="3764"/>
                    <a:pt x="11288" y="3586"/>
                  </a:cubicBezTo>
                  <a:cubicBezTo>
                    <a:pt x="11074" y="3443"/>
                    <a:pt x="10848" y="3312"/>
                    <a:pt x="10574" y="3181"/>
                  </a:cubicBezTo>
                  <a:cubicBezTo>
                    <a:pt x="10431" y="3110"/>
                    <a:pt x="10276" y="3038"/>
                    <a:pt x="10109" y="2967"/>
                  </a:cubicBezTo>
                  <a:cubicBezTo>
                    <a:pt x="10050" y="2955"/>
                    <a:pt x="9990" y="2931"/>
                    <a:pt x="9943" y="2907"/>
                  </a:cubicBezTo>
                  <a:cubicBezTo>
                    <a:pt x="9419" y="2705"/>
                    <a:pt x="8966" y="2586"/>
                    <a:pt x="8609" y="2514"/>
                  </a:cubicBezTo>
                  <a:cubicBezTo>
                    <a:pt x="8264" y="2443"/>
                    <a:pt x="7990" y="2419"/>
                    <a:pt x="7788" y="2419"/>
                  </a:cubicBezTo>
                  <a:cubicBezTo>
                    <a:pt x="7740" y="2417"/>
                    <a:pt x="7697" y="2416"/>
                    <a:pt x="7659" y="2416"/>
                  </a:cubicBezTo>
                  <a:cubicBezTo>
                    <a:pt x="7507" y="2416"/>
                    <a:pt x="7430" y="2431"/>
                    <a:pt x="7430" y="2431"/>
                  </a:cubicBezTo>
                  <a:cubicBezTo>
                    <a:pt x="7430" y="2431"/>
                    <a:pt x="6701" y="1"/>
                    <a:pt x="548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4" name="Google Shape;494;p8"/>
            <p:cNvSpPr/>
            <p:nvPr/>
          </p:nvSpPr>
          <p:spPr>
            <a:xfrm>
              <a:off x="4745302" y="3783612"/>
              <a:ext cx="236730" cy="156788"/>
            </a:xfrm>
            <a:custGeom>
              <a:avLst/>
              <a:gdLst/>
              <a:ahLst/>
              <a:cxnLst/>
              <a:rect l="l" t="t" r="r" b="b"/>
              <a:pathLst>
                <a:path w="7800" h="5166" extrusionOk="0">
                  <a:moveTo>
                    <a:pt x="649" y="1"/>
                  </a:moveTo>
                  <a:cubicBezTo>
                    <a:pt x="631" y="1"/>
                    <a:pt x="614" y="1"/>
                    <a:pt x="596" y="2"/>
                  </a:cubicBezTo>
                  <a:cubicBezTo>
                    <a:pt x="382" y="26"/>
                    <a:pt x="179" y="121"/>
                    <a:pt x="1" y="276"/>
                  </a:cubicBezTo>
                  <a:cubicBezTo>
                    <a:pt x="49" y="264"/>
                    <a:pt x="108" y="264"/>
                    <a:pt x="144" y="264"/>
                  </a:cubicBezTo>
                  <a:cubicBezTo>
                    <a:pt x="1370" y="264"/>
                    <a:pt x="1894" y="2479"/>
                    <a:pt x="2049" y="2776"/>
                  </a:cubicBezTo>
                  <a:cubicBezTo>
                    <a:pt x="2215" y="3157"/>
                    <a:pt x="3644" y="2681"/>
                    <a:pt x="5144" y="3776"/>
                  </a:cubicBezTo>
                  <a:cubicBezTo>
                    <a:pt x="6405" y="4714"/>
                    <a:pt x="7034" y="5165"/>
                    <a:pt x="7341" y="5165"/>
                  </a:cubicBezTo>
                  <a:cubicBezTo>
                    <a:pt x="7397" y="5165"/>
                    <a:pt x="7442" y="5151"/>
                    <a:pt x="7478" y="5122"/>
                  </a:cubicBezTo>
                  <a:cubicBezTo>
                    <a:pt x="7549" y="5062"/>
                    <a:pt x="7657" y="4931"/>
                    <a:pt x="7799" y="4765"/>
                  </a:cubicBezTo>
                  <a:cubicBezTo>
                    <a:pt x="7716" y="4669"/>
                    <a:pt x="7502" y="4407"/>
                    <a:pt x="7145" y="4098"/>
                  </a:cubicBezTo>
                  <a:cubicBezTo>
                    <a:pt x="6954" y="3943"/>
                    <a:pt x="6728" y="3764"/>
                    <a:pt x="6454" y="3586"/>
                  </a:cubicBezTo>
                  <a:cubicBezTo>
                    <a:pt x="6252" y="3455"/>
                    <a:pt x="6014" y="3312"/>
                    <a:pt x="5740" y="3181"/>
                  </a:cubicBezTo>
                  <a:cubicBezTo>
                    <a:pt x="5597" y="3110"/>
                    <a:pt x="5442" y="3038"/>
                    <a:pt x="5275" y="2979"/>
                  </a:cubicBezTo>
                  <a:cubicBezTo>
                    <a:pt x="5216" y="2955"/>
                    <a:pt x="5156" y="2931"/>
                    <a:pt x="5109" y="2907"/>
                  </a:cubicBezTo>
                  <a:cubicBezTo>
                    <a:pt x="4585" y="2705"/>
                    <a:pt x="4132" y="2586"/>
                    <a:pt x="3775" y="2514"/>
                  </a:cubicBezTo>
                  <a:cubicBezTo>
                    <a:pt x="3430" y="2443"/>
                    <a:pt x="3156" y="2419"/>
                    <a:pt x="2966" y="2419"/>
                  </a:cubicBezTo>
                  <a:cubicBezTo>
                    <a:pt x="2918" y="2417"/>
                    <a:pt x="2875" y="2416"/>
                    <a:pt x="2836" y="2416"/>
                  </a:cubicBezTo>
                  <a:cubicBezTo>
                    <a:pt x="2680" y="2416"/>
                    <a:pt x="2596" y="2431"/>
                    <a:pt x="2596" y="2431"/>
                  </a:cubicBezTo>
                  <a:cubicBezTo>
                    <a:pt x="2596" y="2431"/>
                    <a:pt x="1867" y="1"/>
                    <a:pt x="649"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5" name="Google Shape;495;p8"/>
            <p:cNvSpPr/>
            <p:nvPr/>
          </p:nvSpPr>
          <p:spPr>
            <a:xfrm>
              <a:off x="4722903" y="3894602"/>
              <a:ext cx="371514" cy="309661"/>
            </a:xfrm>
            <a:custGeom>
              <a:avLst/>
              <a:gdLst/>
              <a:ahLst/>
              <a:cxnLst/>
              <a:rect l="l" t="t" r="r" b="b"/>
              <a:pathLst>
                <a:path w="12241" h="10203" extrusionOk="0">
                  <a:moveTo>
                    <a:pt x="10764" y="0"/>
                  </a:moveTo>
                  <a:lnTo>
                    <a:pt x="10764" y="0"/>
                  </a:lnTo>
                  <a:cubicBezTo>
                    <a:pt x="10871" y="155"/>
                    <a:pt x="10919" y="429"/>
                    <a:pt x="10871" y="810"/>
                  </a:cubicBezTo>
                  <a:cubicBezTo>
                    <a:pt x="10740" y="1953"/>
                    <a:pt x="9978" y="2715"/>
                    <a:pt x="9859" y="2977"/>
                  </a:cubicBezTo>
                  <a:cubicBezTo>
                    <a:pt x="9728" y="3239"/>
                    <a:pt x="10454" y="7001"/>
                    <a:pt x="7323" y="8454"/>
                  </a:cubicBezTo>
                  <a:cubicBezTo>
                    <a:pt x="6088" y="9021"/>
                    <a:pt x="4775" y="9229"/>
                    <a:pt x="3576" y="9229"/>
                  </a:cubicBezTo>
                  <a:cubicBezTo>
                    <a:pt x="2083" y="9229"/>
                    <a:pt x="767" y="8906"/>
                    <a:pt x="1" y="8549"/>
                  </a:cubicBezTo>
                  <a:lnTo>
                    <a:pt x="1" y="8549"/>
                  </a:lnTo>
                  <a:cubicBezTo>
                    <a:pt x="406" y="8787"/>
                    <a:pt x="822" y="8989"/>
                    <a:pt x="1287" y="9192"/>
                  </a:cubicBezTo>
                  <a:cubicBezTo>
                    <a:pt x="2918" y="9894"/>
                    <a:pt x="4353" y="10202"/>
                    <a:pt x="5573" y="10202"/>
                  </a:cubicBezTo>
                  <a:cubicBezTo>
                    <a:pt x="7745" y="10202"/>
                    <a:pt x="9238" y="9227"/>
                    <a:pt x="9954" y="7763"/>
                  </a:cubicBezTo>
                  <a:cubicBezTo>
                    <a:pt x="11074" y="5477"/>
                    <a:pt x="10466" y="3572"/>
                    <a:pt x="10466" y="3572"/>
                  </a:cubicBezTo>
                  <a:cubicBezTo>
                    <a:pt x="10466" y="3572"/>
                    <a:pt x="12240" y="941"/>
                    <a:pt x="11074" y="143"/>
                  </a:cubicBezTo>
                  <a:cubicBezTo>
                    <a:pt x="10966" y="72"/>
                    <a:pt x="10871" y="24"/>
                    <a:pt x="10764" y="0"/>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6" name="Google Shape;496;p8"/>
            <p:cNvSpPr/>
            <p:nvPr/>
          </p:nvSpPr>
          <p:spPr>
            <a:xfrm>
              <a:off x="4734710" y="3815844"/>
              <a:ext cx="67377" cy="50290"/>
            </a:xfrm>
            <a:custGeom>
              <a:avLst/>
              <a:gdLst/>
              <a:ahLst/>
              <a:cxnLst/>
              <a:rect l="l" t="t" r="r" b="b"/>
              <a:pathLst>
                <a:path w="2220" h="1657" extrusionOk="0">
                  <a:moveTo>
                    <a:pt x="1027" y="0"/>
                  </a:moveTo>
                  <a:cubicBezTo>
                    <a:pt x="288" y="0"/>
                    <a:pt x="0" y="1595"/>
                    <a:pt x="358" y="1595"/>
                  </a:cubicBezTo>
                  <a:cubicBezTo>
                    <a:pt x="359" y="1595"/>
                    <a:pt x="361" y="1595"/>
                    <a:pt x="362" y="1595"/>
                  </a:cubicBezTo>
                  <a:cubicBezTo>
                    <a:pt x="384" y="1595"/>
                    <a:pt x="407" y="1594"/>
                    <a:pt x="429" y="1594"/>
                  </a:cubicBezTo>
                  <a:cubicBezTo>
                    <a:pt x="813" y="1594"/>
                    <a:pt x="1206" y="1656"/>
                    <a:pt x="1514" y="1656"/>
                  </a:cubicBezTo>
                  <a:cubicBezTo>
                    <a:pt x="1667" y="1656"/>
                    <a:pt x="1799" y="1641"/>
                    <a:pt x="1898" y="1595"/>
                  </a:cubicBezTo>
                  <a:cubicBezTo>
                    <a:pt x="2219" y="1452"/>
                    <a:pt x="1945" y="190"/>
                    <a:pt x="1136" y="12"/>
                  </a:cubicBezTo>
                  <a:cubicBezTo>
                    <a:pt x="1099" y="4"/>
                    <a:pt x="1062" y="0"/>
                    <a:pt x="10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7" name="Google Shape;497;p8"/>
            <p:cNvSpPr/>
            <p:nvPr/>
          </p:nvSpPr>
          <p:spPr>
            <a:xfrm>
              <a:off x="4989225" y="3915514"/>
              <a:ext cx="74661" cy="58333"/>
            </a:xfrm>
            <a:custGeom>
              <a:avLst/>
              <a:gdLst/>
              <a:ahLst/>
              <a:cxnLst/>
              <a:rect l="l" t="t" r="r" b="b"/>
              <a:pathLst>
                <a:path w="2460" h="1922" extrusionOk="0">
                  <a:moveTo>
                    <a:pt x="1493" y="0"/>
                  </a:moveTo>
                  <a:cubicBezTo>
                    <a:pt x="851" y="0"/>
                    <a:pt x="1" y="499"/>
                    <a:pt x="298" y="788"/>
                  </a:cubicBezTo>
                  <a:cubicBezTo>
                    <a:pt x="941" y="1407"/>
                    <a:pt x="1001" y="1740"/>
                    <a:pt x="1370" y="1907"/>
                  </a:cubicBezTo>
                  <a:cubicBezTo>
                    <a:pt x="1390" y="1917"/>
                    <a:pt x="1412" y="1921"/>
                    <a:pt x="1434" y="1921"/>
                  </a:cubicBezTo>
                  <a:cubicBezTo>
                    <a:pt x="1818" y="1921"/>
                    <a:pt x="2459" y="549"/>
                    <a:pt x="1953" y="133"/>
                  </a:cubicBezTo>
                  <a:cubicBezTo>
                    <a:pt x="1836" y="39"/>
                    <a:pt x="1673" y="0"/>
                    <a:pt x="14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8" name="Google Shape;498;p8"/>
            <p:cNvSpPr/>
            <p:nvPr/>
          </p:nvSpPr>
          <p:spPr>
            <a:xfrm>
              <a:off x="4812163" y="3857029"/>
              <a:ext cx="47741" cy="52414"/>
            </a:xfrm>
            <a:custGeom>
              <a:avLst/>
              <a:gdLst/>
              <a:ahLst/>
              <a:cxnLst/>
              <a:rect l="l" t="t" r="r" b="b"/>
              <a:pathLst>
                <a:path w="1573" h="1727" extrusionOk="0">
                  <a:moveTo>
                    <a:pt x="763" y="0"/>
                  </a:moveTo>
                  <a:cubicBezTo>
                    <a:pt x="536" y="298"/>
                    <a:pt x="286" y="667"/>
                    <a:pt x="203" y="1012"/>
                  </a:cubicBezTo>
                  <a:cubicBezTo>
                    <a:pt x="1" y="1726"/>
                    <a:pt x="251" y="1726"/>
                    <a:pt x="489" y="1726"/>
                  </a:cubicBezTo>
                  <a:cubicBezTo>
                    <a:pt x="739" y="1726"/>
                    <a:pt x="608" y="1143"/>
                    <a:pt x="1191" y="452"/>
                  </a:cubicBezTo>
                  <a:cubicBezTo>
                    <a:pt x="1322" y="310"/>
                    <a:pt x="1453" y="191"/>
                    <a:pt x="1572" y="95"/>
                  </a:cubicBezTo>
                  <a:cubicBezTo>
                    <a:pt x="1227" y="24"/>
                    <a:pt x="953"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499" name="Google Shape;499;p8"/>
            <p:cNvSpPr/>
            <p:nvPr/>
          </p:nvSpPr>
          <p:spPr>
            <a:xfrm>
              <a:off x="4871315" y="3871840"/>
              <a:ext cx="48196" cy="56572"/>
            </a:xfrm>
            <a:custGeom>
              <a:avLst/>
              <a:gdLst/>
              <a:ahLst/>
              <a:cxnLst/>
              <a:rect l="l" t="t" r="r" b="b"/>
              <a:pathLst>
                <a:path w="1588" h="1864" extrusionOk="0">
                  <a:moveTo>
                    <a:pt x="957" y="0"/>
                  </a:moveTo>
                  <a:cubicBezTo>
                    <a:pt x="659" y="465"/>
                    <a:pt x="183" y="1215"/>
                    <a:pt x="99" y="1441"/>
                  </a:cubicBezTo>
                  <a:cubicBezTo>
                    <a:pt x="0" y="1718"/>
                    <a:pt x="181" y="1864"/>
                    <a:pt x="430" y="1864"/>
                  </a:cubicBezTo>
                  <a:cubicBezTo>
                    <a:pt x="480" y="1864"/>
                    <a:pt x="533" y="1858"/>
                    <a:pt x="588" y="1846"/>
                  </a:cubicBezTo>
                  <a:cubicBezTo>
                    <a:pt x="826" y="1786"/>
                    <a:pt x="1350" y="786"/>
                    <a:pt x="1588" y="274"/>
                  </a:cubicBezTo>
                  <a:cubicBezTo>
                    <a:pt x="1445" y="203"/>
                    <a:pt x="1290" y="131"/>
                    <a:pt x="1123" y="72"/>
                  </a:cubicBezTo>
                  <a:cubicBezTo>
                    <a:pt x="1064" y="48"/>
                    <a:pt x="1004" y="24"/>
                    <a:pt x="95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0" name="Google Shape;500;p8"/>
            <p:cNvSpPr/>
            <p:nvPr/>
          </p:nvSpPr>
          <p:spPr>
            <a:xfrm>
              <a:off x="4918479" y="3892417"/>
              <a:ext cx="43674" cy="54448"/>
            </a:xfrm>
            <a:custGeom>
              <a:avLst/>
              <a:gdLst/>
              <a:ahLst/>
              <a:cxnLst/>
              <a:rect l="l" t="t" r="r" b="b"/>
              <a:pathLst>
                <a:path w="1439" h="1794" extrusionOk="0">
                  <a:moveTo>
                    <a:pt x="748" y="1"/>
                  </a:moveTo>
                  <a:cubicBezTo>
                    <a:pt x="605" y="370"/>
                    <a:pt x="343" y="1013"/>
                    <a:pt x="177" y="1334"/>
                  </a:cubicBezTo>
                  <a:cubicBezTo>
                    <a:pt x="1" y="1661"/>
                    <a:pt x="155" y="1793"/>
                    <a:pt x="373" y="1793"/>
                  </a:cubicBezTo>
                  <a:cubicBezTo>
                    <a:pt x="466" y="1793"/>
                    <a:pt x="569" y="1770"/>
                    <a:pt x="665" y="1727"/>
                  </a:cubicBezTo>
                  <a:cubicBezTo>
                    <a:pt x="855" y="1632"/>
                    <a:pt x="1212" y="977"/>
                    <a:pt x="1439" y="513"/>
                  </a:cubicBezTo>
                  <a:cubicBezTo>
                    <a:pt x="1248" y="358"/>
                    <a:pt x="1022" y="179"/>
                    <a:pt x="7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1" name="Google Shape;501;p8"/>
            <p:cNvSpPr/>
            <p:nvPr/>
          </p:nvSpPr>
          <p:spPr>
            <a:xfrm>
              <a:off x="4795167" y="4009781"/>
              <a:ext cx="31473" cy="25342"/>
            </a:xfrm>
            <a:custGeom>
              <a:avLst/>
              <a:gdLst/>
              <a:ahLst/>
              <a:cxnLst/>
              <a:rect l="l" t="t" r="r" b="b"/>
              <a:pathLst>
                <a:path w="1037" h="835" extrusionOk="0">
                  <a:moveTo>
                    <a:pt x="279" y="0"/>
                  </a:moveTo>
                  <a:cubicBezTo>
                    <a:pt x="174" y="0"/>
                    <a:pt x="89" y="30"/>
                    <a:pt x="60" y="99"/>
                  </a:cubicBezTo>
                  <a:cubicBezTo>
                    <a:pt x="1" y="241"/>
                    <a:pt x="144" y="742"/>
                    <a:pt x="275" y="789"/>
                  </a:cubicBezTo>
                  <a:cubicBezTo>
                    <a:pt x="336" y="817"/>
                    <a:pt x="460" y="834"/>
                    <a:pt x="587" y="834"/>
                  </a:cubicBezTo>
                  <a:cubicBezTo>
                    <a:pt x="734" y="834"/>
                    <a:pt x="884" y="811"/>
                    <a:pt x="942" y="753"/>
                  </a:cubicBezTo>
                  <a:cubicBezTo>
                    <a:pt x="1037" y="646"/>
                    <a:pt x="1001" y="301"/>
                    <a:pt x="644" y="99"/>
                  </a:cubicBezTo>
                  <a:cubicBezTo>
                    <a:pt x="532" y="36"/>
                    <a:pt x="394" y="0"/>
                    <a:pt x="279" y="0"/>
                  </a:cubicBezTo>
                  <a:close/>
                </a:path>
              </a:pathLst>
            </a:custGeom>
            <a:solidFill>
              <a:srgbClr val="E630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2" name="Google Shape;502;p8"/>
            <p:cNvSpPr/>
            <p:nvPr/>
          </p:nvSpPr>
          <p:spPr>
            <a:xfrm>
              <a:off x="4796624" y="4031542"/>
              <a:ext cx="10865" cy="19910"/>
            </a:xfrm>
            <a:custGeom>
              <a:avLst/>
              <a:gdLst/>
              <a:ahLst/>
              <a:cxnLst/>
              <a:rect l="l" t="t" r="r" b="b"/>
              <a:pathLst>
                <a:path w="358" h="656" extrusionOk="0">
                  <a:moveTo>
                    <a:pt x="239" y="1"/>
                  </a:moveTo>
                  <a:lnTo>
                    <a:pt x="1" y="584"/>
                  </a:lnTo>
                  <a:lnTo>
                    <a:pt x="120" y="656"/>
                  </a:lnTo>
                  <a:lnTo>
                    <a:pt x="358" y="48"/>
                  </a:lnTo>
                  <a:lnTo>
                    <a:pt x="239" y="1"/>
                  </a:lnTo>
                  <a:close/>
                </a:path>
              </a:pathLst>
            </a:custGeom>
            <a:solidFill>
              <a:srgbClr val="E75B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3" name="Google Shape;503;p8"/>
            <p:cNvSpPr/>
            <p:nvPr/>
          </p:nvSpPr>
          <p:spPr>
            <a:xfrm>
              <a:off x="4769157" y="4039038"/>
              <a:ext cx="59304" cy="44311"/>
            </a:xfrm>
            <a:custGeom>
              <a:avLst/>
              <a:gdLst/>
              <a:ahLst/>
              <a:cxnLst/>
              <a:rect l="l" t="t" r="r" b="b"/>
              <a:pathLst>
                <a:path w="1954" h="1460" extrusionOk="0">
                  <a:moveTo>
                    <a:pt x="313" y="0"/>
                  </a:moveTo>
                  <a:cubicBezTo>
                    <a:pt x="223" y="0"/>
                    <a:pt x="140" y="55"/>
                    <a:pt x="60" y="194"/>
                  </a:cubicBezTo>
                  <a:cubicBezTo>
                    <a:pt x="1" y="313"/>
                    <a:pt x="13" y="575"/>
                    <a:pt x="84" y="813"/>
                  </a:cubicBezTo>
                  <a:cubicBezTo>
                    <a:pt x="179" y="1087"/>
                    <a:pt x="334" y="1349"/>
                    <a:pt x="572" y="1421"/>
                  </a:cubicBezTo>
                  <a:cubicBezTo>
                    <a:pt x="664" y="1447"/>
                    <a:pt x="762" y="1459"/>
                    <a:pt x="862" y="1459"/>
                  </a:cubicBezTo>
                  <a:cubicBezTo>
                    <a:pt x="1072" y="1459"/>
                    <a:pt x="1288" y="1406"/>
                    <a:pt x="1465" y="1325"/>
                  </a:cubicBezTo>
                  <a:cubicBezTo>
                    <a:pt x="1596" y="1266"/>
                    <a:pt x="1703" y="1182"/>
                    <a:pt x="1763" y="1087"/>
                  </a:cubicBezTo>
                  <a:cubicBezTo>
                    <a:pt x="1953" y="813"/>
                    <a:pt x="1894" y="492"/>
                    <a:pt x="1644" y="468"/>
                  </a:cubicBezTo>
                  <a:cubicBezTo>
                    <a:pt x="1406" y="432"/>
                    <a:pt x="1168" y="420"/>
                    <a:pt x="977" y="301"/>
                  </a:cubicBezTo>
                  <a:cubicBezTo>
                    <a:pt x="977" y="301"/>
                    <a:pt x="691" y="206"/>
                    <a:pt x="536" y="87"/>
                  </a:cubicBezTo>
                  <a:cubicBezTo>
                    <a:pt x="458" y="34"/>
                    <a:pt x="383" y="0"/>
                    <a:pt x="313" y="0"/>
                  </a:cubicBezTo>
                  <a:close/>
                </a:path>
              </a:pathLst>
            </a:custGeom>
            <a:solidFill>
              <a:srgbClr val="E843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4" name="Google Shape;504;p8"/>
            <p:cNvSpPr/>
            <p:nvPr/>
          </p:nvSpPr>
          <p:spPr>
            <a:xfrm>
              <a:off x="4771706" y="4059342"/>
              <a:ext cx="41944" cy="24007"/>
            </a:xfrm>
            <a:custGeom>
              <a:avLst/>
              <a:gdLst/>
              <a:ahLst/>
              <a:cxnLst/>
              <a:rect l="l" t="t" r="r" b="b"/>
              <a:pathLst>
                <a:path w="1382" h="791" extrusionOk="0">
                  <a:moveTo>
                    <a:pt x="431" y="0"/>
                  </a:moveTo>
                  <a:cubicBezTo>
                    <a:pt x="211" y="0"/>
                    <a:pt x="74" y="87"/>
                    <a:pt x="0" y="144"/>
                  </a:cubicBezTo>
                  <a:cubicBezTo>
                    <a:pt x="95" y="418"/>
                    <a:pt x="250" y="680"/>
                    <a:pt x="488" y="752"/>
                  </a:cubicBezTo>
                  <a:cubicBezTo>
                    <a:pt x="580" y="778"/>
                    <a:pt x="678" y="790"/>
                    <a:pt x="778" y="790"/>
                  </a:cubicBezTo>
                  <a:cubicBezTo>
                    <a:pt x="988" y="790"/>
                    <a:pt x="1204" y="737"/>
                    <a:pt x="1381" y="656"/>
                  </a:cubicBezTo>
                  <a:cubicBezTo>
                    <a:pt x="1310" y="454"/>
                    <a:pt x="1143" y="168"/>
                    <a:pt x="774" y="61"/>
                  </a:cubicBezTo>
                  <a:cubicBezTo>
                    <a:pt x="642" y="17"/>
                    <a:pt x="529" y="0"/>
                    <a:pt x="431" y="0"/>
                  </a:cubicBezTo>
                  <a:close/>
                </a:path>
              </a:pathLst>
            </a:custGeom>
            <a:solidFill>
              <a:srgbClr val="F19CB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5" name="Google Shape;505;p8"/>
            <p:cNvSpPr/>
            <p:nvPr/>
          </p:nvSpPr>
          <p:spPr>
            <a:xfrm>
              <a:off x="4688213" y="3947867"/>
              <a:ext cx="75905" cy="82006"/>
            </a:xfrm>
            <a:custGeom>
              <a:avLst/>
              <a:gdLst/>
              <a:ahLst/>
              <a:cxnLst/>
              <a:rect l="l" t="t" r="r" b="b"/>
              <a:pathLst>
                <a:path w="2501" h="2702" extrusionOk="0">
                  <a:moveTo>
                    <a:pt x="1408" y="0"/>
                  </a:moveTo>
                  <a:cubicBezTo>
                    <a:pt x="890" y="0"/>
                    <a:pt x="395" y="570"/>
                    <a:pt x="239" y="900"/>
                  </a:cubicBezTo>
                  <a:cubicBezTo>
                    <a:pt x="48" y="1329"/>
                    <a:pt x="1" y="2020"/>
                    <a:pt x="596" y="2520"/>
                  </a:cubicBezTo>
                  <a:cubicBezTo>
                    <a:pt x="759" y="2654"/>
                    <a:pt x="953" y="2702"/>
                    <a:pt x="1149" y="2702"/>
                  </a:cubicBezTo>
                  <a:cubicBezTo>
                    <a:pt x="1527" y="2702"/>
                    <a:pt x="1912" y="2523"/>
                    <a:pt x="2084" y="2436"/>
                  </a:cubicBezTo>
                  <a:cubicBezTo>
                    <a:pt x="2144" y="2401"/>
                    <a:pt x="2180" y="2353"/>
                    <a:pt x="2203" y="2293"/>
                  </a:cubicBezTo>
                  <a:cubicBezTo>
                    <a:pt x="2441" y="1698"/>
                    <a:pt x="2501" y="698"/>
                    <a:pt x="1870" y="174"/>
                  </a:cubicBezTo>
                  <a:cubicBezTo>
                    <a:pt x="1719" y="51"/>
                    <a:pt x="1563" y="0"/>
                    <a:pt x="14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6" name="Google Shape;506;p8"/>
            <p:cNvSpPr/>
            <p:nvPr/>
          </p:nvSpPr>
          <p:spPr>
            <a:xfrm>
              <a:off x="4713525" y="3972420"/>
              <a:ext cx="26040" cy="35054"/>
            </a:xfrm>
            <a:custGeom>
              <a:avLst/>
              <a:gdLst/>
              <a:ahLst/>
              <a:cxnLst/>
              <a:rect l="l" t="t" r="r" b="b"/>
              <a:pathLst>
                <a:path w="858" h="1155" extrusionOk="0">
                  <a:moveTo>
                    <a:pt x="727" y="0"/>
                  </a:moveTo>
                  <a:cubicBezTo>
                    <a:pt x="589" y="0"/>
                    <a:pt x="387" y="176"/>
                    <a:pt x="226" y="437"/>
                  </a:cubicBezTo>
                  <a:cubicBezTo>
                    <a:pt x="48" y="746"/>
                    <a:pt x="0" y="1056"/>
                    <a:pt x="131" y="1139"/>
                  </a:cubicBezTo>
                  <a:cubicBezTo>
                    <a:pt x="148" y="1149"/>
                    <a:pt x="168" y="1154"/>
                    <a:pt x="190" y="1154"/>
                  </a:cubicBezTo>
                  <a:cubicBezTo>
                    <a:pt x="323" y="1154"/>
                    <a:pt x="538" y="978"/>
                    <a:pt x="691" y="722"/>
                  </a:cubicBezTo>
                  <a:cubicBezTo>
                    <a:pt x="762" y="615"/>
                    <a:pt x="798" y="508"/>
                    <a:pt x="834" y="413"/>
                  </a:cubicBezTo>
                  <a:cubicBezTo>
                    <a:pt x="774" y="401"/>
                    <a:pt x="726" y="353"/>
                    <a:pt x="726" y="282"/>
                  </a:cubicBezTo>
                  <a:cubicBezTo>
                    <a:pt x="726" y="210"/>
                    <a:pt x="786" y="151"/>
                    <a:pt x="857" y="139"/>
                  </a:cubicBezTo>
                  <a:cubicBezTo>
                    <a:pt x="857" y="79"/>
                    <a:pt x="834" y="32"/>
                    <a:pt x="798" y="20"/>
                  </a:cubicBezTo>
                  <a:cubicBezTo>
                    <a:pt x="777" y="7"/>
                    <a:pt x="753" y="0"/>
                    <a:pt x="727"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7" name="Google Shape;507;p8"/>
            <p:cNvSpPr/>
            <p:nvPr/>
          </p:nvSpPr>
          <p:spPr>
            <a:xfrm>
              <a:off x="4866004" y="4017490"/>
              <a:ext cx="84221" cy="75814"/>
            </a:xfrm>
            <a:custGeom>
              <a:avLst/>
              <a:gdLst/>
              <a:ahLst/>
              <a:cxnLst/>
              <a:rect l="l" t="t" r="r" b="b"/>
              <a:pathLst>
                <a:path w="2775" h="2498" extrusionOk="0">
                  <a:moveTo>
                    <a:pt x="1661" y="0"/>
                  </a:moveTo>
                  <a:cubicBezTo>
                    <a:pt x="981" y="0"/>
                    <a:pt x="351" y="544"/>
                    <a:pt x="48" y="1023"/>
                  </a:cubicBezTo>
                  <a:cubicBezTo>
                    <a:pt x="12" y="1071"/>
                    <a:pt x="1" y="1142"/>
                    <a:pt x="12" y="1202"/>
                  </a:cubicBezTo>
                  <a:cubicBezTo>
                    <a:pt x="48" y="1500"/>
                    <a:pt x="215" y="2297"/>
                    <a:pt x="822" y="2452"/>
                  </a:cubicBezTo>
                  <a:cubicBezTo>
                    <a:pt x="946" y="2484"/>
                    <a:pt x="1064" y="2498"/>
                    <a:pt x="1175" y="2498"/>
                  </a:cubicBezTo>
                  <a:cubicBezTo>
                    <a:pt x="1737" y="2498"/>
                    <a:pt x="2133" y="2133"/>
                    <a:pt x="2322" y="1785"/>
                  </a:cubicBezTo>
                  <a:cubicBezTo>
                    <a:pt x="2560" y="1381"/>
                    <a:pt x="2775" y="249"/>
                    <a:pt x="1953" y="35"/>
                  </a:cubicBezTo>
                  <a:cubicBezTo>
                    <a:pt x="1855" y="11"/>
                    <a:pt x="1758" y="0"/>
                    <a:pt x="16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8" name="Google Shape;508;p8"/>
            <p:cNvSpPr/>
            <p:nvPr/>
          </p:nvSpPr>
          <p:spPr>
            <a:xfrm>
              <a:off x="4896718" y="4036944"/>
              <a:ext cx="23885" cy="37118"/>
            </a:xfrm>
            <a:custGeom>
              <a:avLst/>
              <a:gdLst/>
              <a:ahLst/>
              <a:cxnLst/>
              <a:rect l="l" t="t" r="r" b="b"/>
              <a:pathLst>
                <a:path w="787" h="1223" extrusionOk="0">
                  <a:moveTo>
                    <a:pt x="601" y="0"/>
                  </a:moveTo>
                  <a:cubicBezTo>
                    <a:pt x="571" y="0"/>
                    <a:pt x="542" y="10"/>
                    <a:pt x="513" y="25"/>
                  </a:cubicBezTo>
                  <a:cubicBezTo>
                    <a:pt x="548" y="97"/>
                    <a:pt x="536" y="180"/>
                    <a:pt x="477" y="228"/>
                  </a:cubicBezTo>
                  <a:cubicBezTo>
                    <a:pt x="455" y="244"/>
                    <a:pt x="428" y="253"/>
                    <a:pt x="400" y="253"/>
                  </a:cubicBezTo>
                  <a:cubicBezTo>
                    <a:pt x="368" y="253"/>
                    <a:pt x="336" y="241"/>
                    <a:pt x="310" y="216"/>
                  </a:cubicBezTo>
                  <a:cubicBezTo>
                    <a:pt x="251" y="299"/>
                    <a:pt x="191" y="394"/>
                    <a:pt x="143" y="501"/>
                  </a:cubicBezTo>
                  <a:cubicBezTo>
                    <a:pt x="1" y="835"/>
                    <a:pt x="1" y="1156"/>
                    <a:pt x="143" y="1216"/>
                  </a:cubicBezTo>
                  <a:cubicBezTo>
                    <a:pt x="156" y="1220"/>
                    <a:pt x="169" y="1222"/>
                    <a:pt x="182" y="1222"/>
                  </a:cubicBezTo>
                  <a:cubicBezTo>
                    <a:pt x="316" y="1222"/>
                    <a:pt x="514" y="1018"/>
                    <a:pt x="644" y="716"/>
                  </a:cubicBezTo>
                  <a:cubicBezTo>
                    <a:pt x="786" y="382"/>
                    <a:pt x="786" y="73"/>
                    <a:pt x="655" y="13"/>
                  </a:cubicBezTo>
                  <a:cubicBezTo>
                    <a:pt x="637" y="4"/>
                    <a:pt x="619" y="0"/>
                    <a:pt x="601" y="0"/>
                  </a:cubicBezTo>
                  <a:close/>
                </a:path>
              </a:pathLst>
            </a:custGeom>
            <a:solidFill>
              <a:srgbClr val="0001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09" name="Google Shape;509;p8"/>
            <p:cNvSpPr/>
            <p:nvPr/>
          </p:nvSpPr>
          <p:spPr>
            <a:xfrm>
              <a:off x="4350357" y="4071240"/>
              <a:ext cx="662389" cy="587606"/>
            </a:xfrm>
            <a:custGeom>
              <a:avLst/>
              <a:gdLst/>
              <a:ahLst/>
              <a:cxnLst/>
              <a:rect l="l" t="t" r="r" b="b"/>
              <a:pathLst>
                <a:path w="21825" h="19361" extrusionOk="0">
                  <a:moveTo>
                    <a:pt x="4620" y="1"/>
                  </a:moveTo>
                  <a:lnTo>
                    <a:pt x="4084" y="1465"/>
                  </a:lnTo>
                  <a:lnTo>
                    <a:pt x="3203" y="3894"/>
                  </a:lnTo>
                  <a:lnTo>
                    <a:pt x="2632" y="5490"/>
                  </a:lnTo>
                  <a:lnTo>
                    <a:pt x="1893" y="7514"/>
                  </a:lnTo>
                  <a:lnTo>
                    <a:pt x="1417" y="8823"/>
                  </a:lnTo>
                  <a:lnTo>
                    <a:pt x="0" y="12741"/>
                  </a:lnTo>
                  <a:lnTo>
                    <a:pt x="5549" y="14991"/>
                  </a:lnTo>
                  <a:lnTo>
                    <a:pt x="7347" y="15729"/>
                  </a:lnTo>
                  <a:lnTo>
                    <a:pt x="10299" y="16920"/>
                  </a:lnTo>
                  <a:lnTo>
                    <a:pt x="12538" y="17836"/>
                  </a:lnTo>
                  <a:lnTo>
                    <a:pt x="16288" y="19360"/>
                  </a:lnTo>
                  <a:lnTo>
                    <a:pt x="16360" y="19170"/>
                  </a:lnTo>
                  <a:lnTo>
                    <a:pt x="17491" y="16396"/>
                  </a:lnTo>
                  <a:lnTo>
                    <a:pt x="18288" y="14419"/>
                  </a:lnTo>
                  <a:lnTo>
                    <a:pt x="18896" y="12943"/>
                  </a:lnTo>
                  <a:lnTo>
                    <a:pt x="19824" y="10645"/>
                  </a:lnTo>
                  <a:lnTo>
                    <a:pt x="21086" y="7549"/>
                  </a:lnTo>
                  <a:lnTo>
                    <a:pt x="21825" y="5716"/>
                  </a:lnTo>
                  <a:lnTo>
                    <a:pt x="19300" y="4871"/>
                  </a:lnTo>
                  <a:lnTo>
                    <a:pt x="15443" y="3597"/>
                  </a:lnTo>
                  <a:lnTo>
                    <a:pt x="11799" y="2382"/>
                  </a:lnTo>
                  <a:lnTo>
                    <a:pt x="9252" y="1537"/>
                  </a:lnTo>
                  <a:lnTo>
                    <a:pt x="6227" y="537"/>
                  </a:lnTo>
                  <a:lnTo>
                    <a:pt x="462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0" name="Google Shape;510;p8"/>
            <p:cNvSpPr/>
            <p:nvPr/>
          </p:nvSpPr>
          <p:spPr>
            <a:xfrm>
              <a:off x="4430208" y="4189423"/>
              <a:ext cx="300677" cy="423170"/>
            </a:xfrm>
            <a:custGeom>
              <a:avLst/>
              <a:gdLst/>
              <a:ahLst/>
              <a:cxnLst/>
              <a:rect l="l" t="t" r="r" b="b"/>
              <a:pathLst>
                <a:path w="9907" h="13943" extrusionOk="0">
                  <a:moveTo>
                    <a:pt x="572" y="0"/>
                  </a:moveTo>
                  <a:lnTo>
                    <a:pt x="1" y="1596"/>
                  </a:lnTo>
                  <a:lnTo>
                    <a:pt x="7668" y="13026"/>
                  </a:lnTo>
                  <a:lnTo>
                    <a:pt x="9907" y="13942"/>
                  </a:lnTo>
                  <a:lnTo>
                    <a:pt x="572"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1" name="Google Shape;511;p8"/>
            <p:cNvSpPr/>
            <p:nvPr/>
          </p:nvSpPr>
          <p:spPr>
            <a:xfrm>
              <a:off x="4474307" y="4071240"/>
              <a:ext cx="406902" cy="581810"/>
            </a:xfrm>
            <a:custGeom>
              <a:avLst/>
              <a:gdLst/>
              <a:ahLst/>
              <a:cxnLst/>
              <a:rect l="l" t="t" r="r" b="b"/>
              <a:pathLst>
                <a:path w="13407" h="19170" extrusionOk="0">
                  <a:moveTo>
                    <a:pt x="536" y="1"/>
                  </a:moveTo>
                  <a:lnTo>
                    <a:pt x="0" y="1465"/>
                  </a:lnTo>
                  <a:lnTo>
                    <a:pt x="12276" y="19170"/>
                  </a:lnTo>
                  <a:lnTo>
                    <a:pt x="13407" y="16396"/>
                  </a:lnTo>
                  <a:lnTo>
                    <a:pt x="2143" y="537"/>
                  </a:lnTo>
                  <a:lnTo>
                    <a:pt x="5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2" name="Google Shape;512;p8"/>
            <p:cNvSpPr/>
            <p:nvPr/>
          </p:nvSpPr>
          <p:spPr>
            <a:xfrm>
              <a:off x="4631125" y="4117858"/>
              <a:ext cx="292726" cy="391029"/>
            </a:xfrm>
            <a:custGeom>
              <a:avLst/>
              <a:gdLst/>
              <a:ahLst/>
              <a:cxnLst/>
              <a:rect l="l" t="t" r="r" b="b"/>
              <a:pathLst>
                <a:path w="9645" h="12884" extrusionOk="0">
                  <a:moveTo>
                    <a:pt x="1" y="1"/>
                  </a:moveTo>
                  <a:lnTo>
                    <a:pt x="9037" y="12883"/>
                  </a:lnTo>
                  <a:lnTo>
                    <a:pt x="9645" y="11407"/>
                  </a:lnTo>
                  <a:lnTo>
                    <a:pt x="2548" y="846"/>
                  </a:ln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3" name="Google Shape;513;p8"/>
            <p:cNvSpPr/>
            <p:nvPr/>
          </p:nvSpPr>
          <p:spPr>
            <a:xfrm>
              <a:off x="4819022" y="4180379"/>
              <a:ext cx="171326" cy="213968"/>
            </a:xfrm>
            <a:custGeom>
              <a:avLst/>
              <a:gdLst/>
              <a:ahLst/>
              <a:cxnLst/>
              <a:rect l="l" t="t" r="r" b="b"/>
              <a:pathLst>
                <a:path w="5645" h="7050" extrusionOk="0">
                  <a:moveTo>
                    <a:pt x="1" y="1"/>
                  </a:moveTo>
                  <a:lnTo>
                    <a:pt x="4382" y="7049"/>
                  </a:lnTo>
                  <a:lnTo>
                    <a:pt x="5644" y="3953"/>
                  </a:lnTo>
                  <a:cubicBezTo>
                    <a:pt x="5120" y="3180"/>
                    <a:pt x="4501" y="2251"/>
                    <a:pt x="3858" y="1286"/>
                  </a:cubicBezTo>
                  <a:lnTo>
                    <a:pt x="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4" name="Google Shape;514;p8"/>
            <p:cNvSpPr/>
            <p:nvPr/>
          </p:nvSpPr>
          <p:spPr>
            <a:xfrm>
              <a:off x="4478647" y="4043833"/>
              <a:ext cx="202374" cy="235698"/>
            </a:xfrm>
            <a:custGeom>
              <a:avLst/>
              <a:gdLst/>
              <a:ahLst/>
              <a:cxnLst/>
              <a:rect l="l" t="t" r="r" b="b"/>
              <a:pathLst>
                <a:path w="6668" h="7766" extrusionOk="0">
                  <a:moveTo>
                    <a:pt x="3917" y="1"/>
                  </a:moveTo>
                  <a:cubicBezTo>
                    <a:pt x="3727" y="60"/>
                    <a:pt x="3512" y="155"/>
                    <a:pt x="3286" y="274"/>
                  </a:cubicBezTo>
                  <a:cubicBezTo>
                    <a:pt x="2798" y="536"/>
                    <a:pt x="2238" y="917"/>
                    <a:pt x="1738" y="1477"/>
                  </a:cubicBezTo>
                  <a:cubicBezTo>
                    <a:pt x="738" y="2572"/>
                    <a:pt x="0" y="4287"/>
                    <a:pt x="250" y="5716"/>
                  </a:cubicBezTo>
                  <a:cubicBezTo>
                    <a:pt x="357" y="6299"/>
                    <a:pt x="631" y="6835"/>
                    <a:pt x="1143" y="7263"/>
                  </a:cubicBezTo>
                  <a:cubicBezTo>
                    <a:pt x="1563" y="7619"/>
                    <a:pt x="1918" y="7765"/>
                    <a:pt x="2220" y="7765"/>
                  </a:cubicBezTo>
                  <a:cubicBezTo>
                    <a:pt x="3148" y="7765"/>
                    <a:pt x="3567" y="6382"/>
                    <a:pt x="3810" y="5501"/>
                  </a:cubicBezTo>
                  <a:cubicBezTo>
                    <a:pt x="4048" y="4656"/>
                    <a:pt x="5739" y="3620"/>
                    <a:pt x="6668" y="3108"/>
                  </a:cubicBezTo>
                  <a:cubicBezTo>
                    <a:pt x="5477" y="2322"/>
                    <a:pt x="4536" y="1239"/>
                    <a:pt x="39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5" name="Google Shape;515;p8"/>
            <p:cNvSpPr/>
            <p:nvPr/>
          </p:nvSpPr>
          <p:spPr>
            <a:xfrm>
              <a:off x="4825183" y="4190181"/>
              <a:ext cx="145285" cy="189475"/>
            </a:xfrm>
            <a:custGeom>
              <a:avLst/>
              <a:gdLst/>
              <a:ahLst/>
              <a:cxnLst/>
              <a:rect l="l" t="t" r="r" b="b"/>
              <a:pathLst>
                <a:path w="4787" h="6243" extrusionOk="0">
                  <a:moveTo>
                    <a:pt x="4298" y="1"/>
                  </a:moveTo>
                  <a:cubicBezTo>
                    <a:pt x="3560" y="215"/>
                    <a:pt x="2786" y="334"/>
                    <a:pt x="2000" y="334"/>
                  </a:cubicBezTo>
                  <a:cubicBezTo>
                    <a:pt x="1334" y="334"/>
                    <a:pt x="667" y="251"/>
                    <a:pt x="0" y="84"/>
                  </a:cubicBezTo>
                  <a:lnTo>
                    <a:pt x="0" y="84"/>
                  </a:lnTo>
                  <a:cubicBezTo>
                    <a:pt x="48" y="215"/>
                    <a:pt x="95" y="358"/>
                    <a:pt x="143" y="524"/>
                  </a:cubicBezTo>
                  <a:cubicBezTo>
                    <a:pt x="441" y="1501"/>
                    <a:pt x="786" y="2858"/>
                    <a:pt x="822" y="4132"/>
                  </a:cubicBezTo>
                  <a:cubicBezTo>
                    <a:pt x="846" y="4751"/>
                    <a:pt x="929" y="5192"/>
                    <a:pt x="1072" y="5513"/>
                  </a:cubicBez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6" name="Google Shape;516;p8"/>
            <p:cNvSpPr/>
            <p:nvPr/>
          </p:nvSpPr>
          <p:spPr>
            <a:xfrm>
              <a:off x="4486234" y="4043833"/>
              <a:ext cx="194786" cy="235698"/>
            </a:xfrm>
            <a:custGeom>
              <a:avLst/>
              <a:gdLst/>
              <a:ahLst/>
              <a:cxnLst/>
              <a:rect l="l" t="t" r="r" b="b"/>
              <a:pathLst>
                <a:path w="6418" h="7766" extrusionOk="0">
                  <a:moveTo>
                    <a:pt x="3667" y="1"/>
                  </a:moveTo>
                  <a:cubicBezTo>
                    <a:pt x="3477" y="72"/>
                    <a:pt x="3262" y="167"/>
                    <a:pt x="3036" y="286"/>
                  </a:cubicBezTo>
                  <a:cubicBezTo>
                    <a:pt x="3679" y="1667"/>
                    <a:pt x="4548" y="2203"/>
                    <a:pt x="4548" y="2203"/>
                  </a:cubicBezTo>
                  <a:cubicBezTo>
                    <a:pt x="4548" y="2203"/>
                    <a:pt x="3262" y="2846"/>
                    <a:pt x="2893" y="4311"/>
                  </a:cubicBezTo>
                  <a:cubicBezTo>
                    <a:pt x="2536" y="5787"/>
                    <a:pt x="2465" y="6549"/>
                    <a:pt x="1988" y="6870"/>
                  </a:cubicBezTo>
                  <a:cubicBezTo>
                    <a:pt x="1841" y="6970"/>
                    <a:pt x="1714" y="7011"/>
                    <a:pt x="1609" y="7011"/>
                  </a:cubicBezTo>
                  <a:cubicBezTo>
                    <a:pt x="1375" y="7011"/>
                    <a:pt x="1250" y="6807"/>
                    <a:pt x="1250" y="6585"/>
                  </a:cubicBezTo>
                  <a:cubicBezTo>
                    <a:pt x="1250" y="6263"/>
                    <a:pt x="1560" y="5490"/>
                    <a:pt x="1560" y="5489"/>
                  </a:cubicBezTo>
                  <a:lnTo>
                    <a:pt x="1560" y="5489"/>
                  </a:lnTo>
                  <a:cubicBezTo>
                    <a:pt x="1560" y="5490"/>
                    <a:pt x="1060" y="6061"/>
                    <a:pt x="1036" y="6454"/>
                  </a:cubicBezTo>
                  <a:cubicBezTo>
                    <a:pt x="1029" y="6573"/>
                    <a:pt x="979" y="6622"/>
                    <a:pt x="912" y="6622"/>
                  </a:cubicBezTo>
                  <a:cubicBezTo>
                    <a:pt x="758" y="6622"/>
                    <a:pt x="517" y="6365"/>
                    <a:pt x="500" y="6108"/>
                  </a:cubicBezTo>
                  <a:cubicBezTo>
                    <a:pt x="476" y="5740"/>
                    <a:pt x="583" y="5157"/>
                    <a:pt x="584" y="5156"/>
                  </a:cubicBezTo>
                  <a:lnTo>
                    <a:pt x="584" y="5156"/>
                  </a:lnTo>
                  <a:cubicBezTo>
                    <a:pt x="583" y="5157"/>
                    <a:pt x="452" y="5823"/>
                    <a:pt x="286" y="5894"/>
                  </a:cubicBezTo>
                  <a:cubicBezTo>
                    <a:pt x="277" y="5897"/>
                    <a:pt x="268" y="5898"/>
                    <a:pt x="259" y="5898"/>
                  </a:cubicBezTo>
                  <a:cubicBezTo>
                    <a:pt x="180" y="5898"/>
                    <a:pt x="85" y="5811"/>
                    <a:pt x="0" y="5716"/>
                  </a:cubicBezTo>
                  <a:lnTo>
                    <a:pt x="0" y="5716"/>
                  </a:lnTo>
                  <a:cubicBezTo>
                    <a:pt x="107" y="6299"/>
                    <a:pt x="381" y="6835"/>
                    <a:pt x="893" y="7263"/>
                  </a:cubicBezTo>
                  <a:cubicBezTo>
                    <a:pt x="1313" y="7619"/>
                    <a:pt x="1668" y="7765"/>
                    <a:pt x="1970" y="7765"/>
                  </a:cubicBezTo>
                  <a:cubicBezTo>
                    <a:pt x="2898" y="7765"/>
                    <a:pt x="3317" y="6382"/>
                    <a:pt x="3560" y="5501"/>
                  </a:cubicBezTo>
                  <a:cubicBezTo>
                    <a:pt x="3798" y="4656"/>
                    <a:pt x="5489" y="3620"/>
                    <a:pt x="6418" y="3108"/>
                  </a:cubicBezTo>
                  <a:cubicBezTo>
                    <a:pt x="5227" y="2322"/>
                    <a:pt x="4286" y="1239"/>
                    <a:pt x="3667" y="1"/>
                  </a:cubicBezTo>
                  <a:close/>
                </a:path>
              </a:pathLst>
            </a:custGeom>
            <a:solidFill>
              <a:srgbClr val="C31A00">
                <a:alpha val="482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7" name="Google Shape;517;p8"/>
            <p:cNvSpPr/>
            <p:nvPr/>
          </p:nvSpPr>
          <p:spPr>
            <a:xfrm>
              <a:off x="4732676" y="3974453"/>
              <a:ext cx="15205" cy="15205"/>
            </a:xfrm>
            <a:custGeom>
              <a:avLst/>
              <a:gdLst/>
              <a:ahLst/>
              <a:cxnLst/>
              <a:rect l="l" t="t" r="r" b="b"/>
              <a:pathLst>
                <a:path w="501" h="501" extrusionOk="0">
                  <a:moveTo>
                    <a:pt x="250" y="1"/>
                  </a:moveTo>
                  <a:cubicBezTo>
                    <a:pt x="119" y="1"/>
                    <a:pt x="0" y="108"/>
                    <a:pt x="0" y="251"/>
                  </a:cubicBezTo>
                  <a:cubicBezTo>
                    <a:pt x="0" y="382"/>
                    <a:pt x="119" y="501"/>
                    <a:pt x="250" y="501"/>
                  </a:cubicBezTo>
                  <a:cubicBezTo>
                    <a:pt x="381" y="501"/>
                    <a:pt x="500" y="382"/>
                    <a:pt x="500" y="251"/>
                  </a:cubicBezTo>
                  <a:cubicBezTo>
                    <a:pt x="500" y="108"/>
                    <a:pt x="381" y="1"/>
                    <a:pt x="2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8" name="Google Shape;518;p8"/>
            <p:cNvSpPr/>
            <p:nvPr/>
          </p:nvSpPr>
          <p:spPr>
            <a:xfrm>
              <a:off x="4900694" y="4032634"/>
              <a:ext cx="15205" cy="15205"/>
            </a:xfrm>
            <a:custGeom>
              <a:avLst/>
              <a:gdLst/>
              <a:ahLst/>
              <a:cxnLst/>
              <a:rect l="l" t="t" r="r" b="b"/>
              <a:pathLst>
                <a:path w="501" h="501" extrusionOk="0">
                  <a:moveTo>
                    <a:pt x="251" y="0"/>
                  </a:moveTo>
                  <a:cubicBezTo>
                    <a:pt x="108" y="0"/>
                    <a:pt x="1" y="120"/>
                    <a:pt x="1" y="250"/>
                  </a:cubicBezTo>
                  <a:cubicBezTo>
                    <a:pt x="1" y="393"/>
                    <a:pt x="108" y="501"/>
                    <a:pt x="251" y="501"/>
                  </a:cubicBezTo>
                  <a:cubicBezTo>
                    <a:pt x="382" y="501"/>
                    <a:pt x="501" y="393"/>
                    <a:pt x="501" y="250"/>
                  </a:cubicBezTo>
                  <a:cubicBezTo>
                    <a:pt x="501" y="120"/>
                    <a:pt x="382" y="0"/>
                    <a:pt x="25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19" name="Google Shape;519;p8"/>
            <p:cNvSpPr/>
            <p:nvPr/>
          </p:nvSpPr>
          <p:spPr>
            <a:xfrm>
              <a:off x="4648485" y="3883343"/>
              <a:ext cx="83493" cy="85587"/>
            </a:xfrm>
            <a:custGeom>
              <a:avLst/>
              <a:gdLst/>
              <a:ahLst/>
              <a:cxnLst/>
              <a:rect l="l" t="t" r="r" b="b"/>
              <a:pathLst>
                <a:path w="2751" h="2820" extrusionOk="0">
                  <a:moveTo>
                    <a:pt x="2254" y="0"/>
                  </a:moveTo>
                  <a:cubicBezTo>
                    <a:pt x="1795" y="0"/>
                    <a:pt x="1137" y="470"/>
                    <a:pt x="869" y="717"/>
                  </a:cubicBezTo>
                  <a:cubicBezTo>
                    <a:pt x="393" y="1145"/>
                    <a:pt x="71" y="1740"/>
                    <a:pt x="12" y="2383"/>
                  </a:cubicBezTo>
                  <a:cubicBezTo>
                    <a:pt x="0" y="2526"/>
                    <a:pt x="12" y="2717"/>
                    <a:pt x="143" y="2788"/>
                  </a:cubicBezTo>
                  <a:cubicBezTo>
                    <a:pt x="179" y="2810"/>
                    <a:pt x="219" y="2820"/>
                    <a:pt x="260" y="2820"/>
                  </a:cubicBezTo>
                  <a:cubicBezTo>
                    <a:pt x="351" y="2820"/>
                    <a:pt x="446" y="2771"/>
                    <a:pt x="512" y="2705"/>
                  </a:cubicBezTo>
                  <a:cubicBezTo>
                    <a:pt x="607" y="2610"/>
                    <a:pt x="655" y="2479"/>
                    <a:pt x="714" y="2348"/>
                  </a:cubicBezTo>
                  <a:cubicBezTo>
                    <a:pt x="917" y="1907"/>
                    <a:pt x="1274" y="1550"/>
                    <a:pt x="1715" y="1348"/>
                  </a:cubicBezTo>
                  <a:cubicBezTo>
                    <a:pt x="1941" y="1240"/>
                    <a:pt x="2167" y="1181"/>
                    <a:pt x="2369" y="1050"/>
                  </a:cubicBezTo>
                  <a:cubicBezTo>
                    <a:pt x="2572" y="931"/>
                    <a:pt x="2750" y="717"/>
                    <a:pt x="2750" y="478"/>
                  </a:cubicBezTo>
                  <a:cubicBezTo>
                    <a:pt x="2750" y="288"/>
                    <a:pt x="2631" y="109"/>
                    <a:pt x="2453" y="38"/>
                  </a:cubicBezTo>
                  <a:cubicBezTo>
                    <a:pt x="2393" y="12"/>
                    <a:pt x="2326" y="0"/>
                    <a:pt x="22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0" name="Google Shape;520;p8"/>
            <p:cNvSpPr/>
            <p:nvPr/>
          </p:nvSpPr>
          <p:spPr>
            <a:xfrm>
              <a:off x="4825183" y="4190181"/>
              <a:ext cx="145285" cy="189475"/>
            </a:xfrm>
            <a:custGeom>
              <a:avLst/>
              <a:gdLst/>
              <a:ahLst/>
              <a:cxnLst/>
              <a:rect l="l" t="t" r="r" b="b"/>
              <a:pathLst>
                <a:path w="4787" h="6243" extrusionOk="0">
                  <a:moveTo>
                    <a:pt x="4298" y="1"/>
                  </a:moveTo>
                  <a:cubicBezTo>
                    <a:pt x="3560" y="227"/>
                    <a:pt x="2786" y="334"/>
                    <a:pt x="2000" y="334"/>
                  </a:cubicBezTo>
                  <a:cubicBezTo>
                    <a:pt x="1334" y="334"/>
                    <a:pt x="667" y="251"/>
                    <a:pt x="0" y="84"/>
                  </a:cubicBezTo>
                  <a:lnTo>
                    <a:pt x="0" y="84"/>
                  </a:lnTo>
                  <a:cubicBezTo>
                    <a:pt x="48" y="215"/>
                    <a:pt x="95" y="358"/>
                    <a:pt x="143" y="524"/>
                  </a:cubicBezTo>
                  <a:cubicBezTo>
                    <a:pt x="597" y="642"/>
                    <a:pt x="1111" y="672"/>
                    <a:pt x="1600" y="672"/>
                  </a:cubicBezTo>
                  <a:cubicBezTo>
                    <a:pt x="2110" y="672"/>
                    <a:pt x="2593" y="639"/>
                    <a:pt x="2950" y="639"/>
                  </a:cubicBezTo>
                  <a:cubicBezTo>
                    <a:pt x="3293" y="639"/>
                    <a:pt x="3521" y="669"/>
                    <a:pt x="3548" y="786"/>
                  </a:cubicBezTo>
                  <a:cubicBezTo>
                    <a:pt x="3632" y="1179"/>
                    <a:pt x="4144" y="3620"/>
                    <a:pt x="3822" y="4656"/>
                  </a:cubicBezTo>
                  <a:cubicBezTo>
                    <a:pt x="3602" y="5372"/>
                    <a:pt x="3427" y="5588"/>
                    <a:pt x="3293" y="5588"/>
                  </a:cubicBezTo>
                  <a:cubicBezTo>
                    <a:pt x="3230" y="5588"/>
                    <a:pt x="3177" y="5541"/>
                    <a:pt x="3132" y="5477"/>
                  </a:cubicBezTo>
                  <a:cubicBezTo>
                    <a:pt x="3060" y="5394"/>
                    <a:pt x="3036" y="5180"/>
                    <a:pt x="3024" y="4965"/>
                  </a:cubicBezTo>
                  <a:cubicBezTo>
                    <a:pt x="2989" y="5239"/>
                    <a:pt x="2881" y="5513"/>
                    <a:pt x="2608" y="5573"/>
                  </a:cubicBezTo>
                  <a:cubicBezTo>
                    <a:pt x="2505" y="5592"/>
                    <a:pt x="2418" y="5601"/>
                    <a:pt x="2344" y="5601"/>
                  </a:cubicBezTo>
                  <a:cubicBezTo>
                    <a:pt x="2021" y="5601"/>
                    <a:pt x="1969" y="5428"/>
                    <a:pt x="1989" y="5263"/>
                  </a:cubicBezTo>
                  <a:cubicBezTo>
                    <a:pt x="2000" y="5073"/>
                    <a:pt x="1834" y="4656"/>
                    <a:pt x="1834" y="4656"/>
                  </a:cubicBezTo>
                  <a:lnTo>
                    <a:pt x="1834" y="4656"/>
                  </a:lnTo>
                  <a:cubicBezTo>
                    <a:pt x="1834" y="4656"/>
                    <a:pt x="1965" y="5394"/>
                    <a:pt x="1596" y="5549"/>
                  </a:cubicBezTo>
                  <a:cubicBezTo>
                    <a:pt x="1552" y="5567"/>
                    <a:pt x="1501" y="5574"/>
                    <a:pt x="1448" y="5574"/>
                  </a:cubicBezTo>
                  <a:cubicBezTo>
                    <a:pt x="1326" y="5574"/>
                    <a:pt x="1187" y="5538"/>
                    <a:pt x="1072" y="5513"/>
                  </a:cubicBezTo>
                  <a:lnTo>
                    <a:pt x="1072" y="5513"/>
                  </a:lnTo>
                  <a:cubicBezTo>
                    <a:pt x="1309" y="6067"/>
                    <a:pt x="1711" y="6243"/>
                    <a:pt x="2200" y="6243"/>
                  </a:cubicBezTo>
                  <a:cubicBezTo>
                    <a:pt x="2520" y="6243"/>
                    <a:pt x="2878" y="6167"/>
                    <a:pt x="3251" y="6073"/>
                  </a:cubicBezTo>
                  <a:cubicBezTo>
                    <a:pt x="4525" y="5763"/>
                    <a:pt x="4786" y="2870"/>
                    <a:pt x="4513" y="1167"/>
                  </a:cubicBezTo>
                  <a:cubicBezTo>
                    <a:pt x="4429" y="667"/>
                    <a:pt x="4358" y="286"/>
                    <a:pt x="42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1" name="Google Shape;521;p8"/>
            <p:cNvSpPr/>
            <p:nvPr/>
          </p:nvSpPr>
          <p:spPr>
            <a:xfrm>
              <a:off x="4608190" y="3708748"/>
              <a:ext cx="313698" cy="239401"/>
            </a:xfrm>
            <a:custGeom>
              <a:avLst/>
              <a:gdLst/>
              <a:ahLst/>
              <a:cxnLst/>
              <a:rect l="l" t="t" r="r" b="b"/>
              <a:pathLst>
                <a:path w="10336" h="7888" extrusionOk="0">
                  <a:moveTo>
                    <a:pt x="7337" y="0"/>
                  </a:moveTo>
                  <a:cubicBezTo>
                    <a:pt x="6440" y="0"/>
                    <a:pt x="5540" y="265"/>
                    <a:pt x="4668" y="507"/>
                  </a:cubicBezTo>
                  <a:cubicBezTo>
                    <a:pt x="3263" y="912"/>
                    <a:pt x="1989" y="1769"/>
                    <a:pt x="1108" y="2936"/>
                  </a:cubicBezTo>
                  <a:cubicBezTo>
                    <a:pt x="441" y="3829"/>
                    <a:pt x="1" y="4972"/>
                    <a:pt x="227" y="6055"/>
                  </a:cubicBezTo>
                  <a:cubicBezTo>
                    <a:pt x="441" y="7038"/>
                    <a:pt x="1345" y="7887"/>
                    <a:pt x="2312" y="7887"/>
                  </a:cubicBezTo>
                  <a:cubicBezTo>
                    <a:pt x="2422" y="7887"/>
                    <a:pt x="2533" y="7876"/>
                    <a:pt x="2644" y="7853"/>
                  </a:cubicBezTo>
                  <a:cubicBezTo>
                    <a:pt x="3597" y="7651"/>
                    <a:pt x="4192" y="6734"/>
                    <a:pt x="4966" y="6150"/>
                  </a:cubicBezTo>
                  <a:cubicBezTo>
                    <a:pt x="5609" y="5638"/>
                    <a:pt x="6407" y="5365"/>
                    <a:pt x="7169" y="5079"/>
                  </a:cubicBezTo>
                  <a:cubicBezTo>
                    <a:pt x="7942" y="4805"/>
                    <a:pt x="8716" y="4484"/>
                    <a:pt x="9324" y="3936"/>
                  </a:cubicBezTo>
                  <a:cubicBezTo>
                    <a:pt x="9931" y="3388"/>
                    <a:pt x="10336" y="2543"/>
                    <a:pt x="10145" y="1745"/>
                  </a:cubicBezTo>
                  <a:cubicBezTo>
                    <a:pt x="9966" y="1007"/>
                    <a:pt x="9324" y="459"/>
                    <a:pt x="8609" y="209"/>
                  </a:cubicBezTo>
                  <a:cubicBezTo>
                    <a:pt x="8188" y="60"/>
                    <a:pt x="7763" y="0"/>
                    <a:pt x="7337" y="0"/>
                  </a:cubicBezTo>
                  <a:close/>
                </a:path>
              </a:pathLst>
            </a:custGeom>
            <a:solidFill>
              <a:srgbClr val="283051">
                <a:alpha val="84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2" name="Google Shape;522;p8"/>
            <p:cNvSpPr/>
            <p:nvPr/>
          </p:nvSpPr>
          <p:spPr>
            <a:xfrm>
              <a:off x="4587026" y="3735599"/>
              <a:ext cx="567727" cy="464719"/>
            </a:xfrm>
            <a:custGeom>
              <a:avLst/>
              <a:gdLst/>
              <a:ahLst/>
              <a:cxnLst/>
              <a:rect l="l" t="t" r="r" b="b"/>
              <a:pathLst>
                <a:path w="18706" h="15312" extrusionOk="0">
                  <a:moveTo>
                    <a:pt x="13038" y="1"/>
                  </a:moveTo>
                  <a:lnTo>
                    <a:pt x="13038" y="1"/>
                  </a:lnTo>
                  <a:cubicBezTo>
                    <a:pt x="13169" y="179"/>
                    <a:pt x="13324" y="334"/>
                    <a:pt x="13443" y="465"/>
                  </a:cubicBezTo>
                  <a:cubicBezTo>
                    <a:pt x="14586" y="1691"/>
                    <a:pt x="15932" y="2656"/>
                    <a:pt x="16170" y="4751"/>
                  </a:cubicBezTo>
                  <a:cubicBezTo>
                    <a:pt x="16658" y="8847"/>
                    <a:pt x="16146" y="10680"/>
                    <a:pt x="13562" y="12633"/>
                  </a:cubicBezTo>
                  <a:cubicBezTo>
                    <a:pt x="12535" y="13407"/>
                    <a:pt x="10917" y="13595"/>
                    <a:pt x="9347" y="13595"/>
                  </a:cubicBezTo>
                  <a:cubicBezTo>
                    <a:pt x="8407" y="13595"/>
                    <a:pt x="7484" y="13527"/>
                    <a:pt x="6716" y="13478"/>
                  </a:cubicBezTo>
                  <a:cubicBezTo>
                    <a:pt x="4668" y="13335"/>
                    <a:pt x="2680" y="11811"/>
                    <a:pt x="1096" y="10371"/>
                  </a:cubicBezTo>
                  <a:cubicBezTo>
                    <a:pt x="858" y="10145"/>
                    <a:pt x="299" y="9383"/>
                    <a:pt x="1" y="9371"/>
                  </a:cubicBezTo>
                  <a:lnTo>
                    <a:pt x="1" y="9371"/>
                  </a:lnTo>
                  <a:cubicBezTo>
                    <a:pt x="834" y="11597"/>
                    <a:pt x="2656" y="13443"/>
                    <a:pt x="5097" y="14205"/>
                  </a:cubicBezTo>
                  <a:lnTo>
                    <a:pt x="7478" y="14955"/>
                  </a:lnTo>
                  <a:cubicBezTo>
                    <a:pt x="8264" y="15205"/>
                    <a:pt x="9062" y="15312"/>
                    <a:pt x="9847" y="15312"/>
                  </a:cubicBezTo>
                  <a:cubicBezTo>
                    <a:pt x="13253" y="15312"/>
                    <a:pt x="16420" y="13121"/>
                    <a:pt x="17491" y="9704"/>
                  </a:cubicBezTo>
                  <a:cubicBezTo>
                    <a:pt x="18706" y="5787"/>
                    <a:pt x="16729" y="1596"/>
                    <a:pt x="13038" y="1"/>
                  </a:cubicBezTo>
                  <a:close/>
                </a:path>
              </a:pathLst>
            </a:custGeom>
            <a:solidFill>
              <a:srgbClr val="8CCCDD">
                <a:alpha val="370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3" name="Google Shape;523;p8"/>
          <p:cNvGrpSpPr/>
          <p:nvPr/>
        </p:nvGrpSpPr>
        <p:grpSpPr>
          <a:xfrm>
            <a:off x="1662385" y="1300715"/>
            <a:ext cx="1221640" cy="1505941"/>
            <a:chOff x="1342998" y="1025176"/>
            <a:chExt cx="1143002" cy="1409002"/>
          </a:xfrm>
        </p:grpSpPr>
        <p:grpSp>
          <p:nvGrpSpPr>
            <p:cNvPr id="524" name="Google Shape;524;p8"/>
            <p:cNvGrpSpPr/>
            <p:nvPr/>
          </p:nvGrpSpPr>
          <p:grpSpPr>
            <a:xfrm flipH="1">
              <a:off x="2002183" y="1025176"/>
              <a:ext cx="299835" cy="303009"/>
              <a:chOff x="2533050" y="170800"/>
              <a:chExt cx="453814" cy="458687"/>
            </a:xfrm>
          </p:grpSpPr>
          <p:sp>
            <p:nvSpPr>
              <p:cNvPr id="525" name="Google Shape;525;p8"/>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6" name="Google Shape;526;p8"/>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27" name="Google Shape;527;p8"/>
            <p:cNvGrpSpPr/>
            <p:nvPr/>
          </p:nvGrpSpPr>
          <p:grpSpPr>
            <a:xfrm flipH="1">
              <a:off x="1342998" y="1476377"/>
              <a:ext cx="1143002" cy="957801"/>
              <a:chOff x="8221825" y="219075"/>
              <a:chExt cx="665000" cy="557250"/>
            </a:xfrm>
          </p:grpSpPr>
          <p:sp>
            <p:nvSpPr>
              <p:cNvPr id="528" name="Google Shape;528;p8"/>
              <p:cNvSpPr/>
              <p:nvPr/>
            </p:nvSpPr>
            <p:spPr>
              <a:xfrm>
                <a:off x="8271225" y="219075"/>
                <a:ext cx="557250" cy="557250"/>
              </a:xfrm>
              <a:custGeom>
                <a:avLst/>
                <a:gdLst/>
                <a:ahLst/>
                <a:cxnLst/>
                <a:rect l="l" t="t" r="r" b="b"/>
                <a:pathLst>
                  <a:path w="22290" h="22290" extrusionOk="0">
                    <a:moveTo>
                      <a:pt x="18325" y="3966"/>
                    </a:moveTo>
                    <a:cubicBezTo>
                      <a:pt x="22289" y="7930"/>
                      <a:pt x="22289" y="14360"/>
                      <a:pt x="18325" y="18325"/>
                    </a:cubicBezTo>
                    <a:cubicBezTo>
                      <a:pt x="14360" y="22289"/>
                      <a:pt x="7931" y="22289"/>
                      <a:pt x="3966" y="18325"/>
                    </a:cubicBezTo>
                    <a:cubicBezTo>
                      <a:pt x="1" y="14360"/>
                      <a:pt x="1" y="7930"/>
                      <a:pt x="3966" y="3966"/>
                    </a:cubicBezTo>
                    <a:cubicBezTo>
                      <a:pt x="7931" y="1"/>
                      <a:pt x="14360" y="1"/>
                      <a:pt x="18325" y="396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29" name="Google Shape;529;p8"/>
              <p:cNvSpPr/>
              <p:nvPr/>
            </p:nvSpPr>
            <p:spPr>
              <a:xfrm>
                <a:off x="8310825" y="341725"/>
                <a:ext cx="492350" cy="409600"/>
              </a:xfrm>
              <a:custGeom>
                <a:avLst/>
                <a:gdLst/>
                <a:ahLst/>
                <a:cxnLst/>
                <a:rect l="l" t="t" r="r" b="b"/>
                <a:pathLst>
                  <a:path w="19694" h="16384" extrusionOk="0">
                    <a:moveTo>
                      <a:pt x="19693" y="6727"/>
                    </a:moveTo>
                    <a:cubicBezTo>
                      <a:pt x="19443" y="12109"/>
                      <a:pt x="15002" y="16383"/>
                      <a:pt x="9561" y="16383"/>
                    </a:cubicBezTo>
                    <a:cubicBezTo>
                      <a:pt x="5156" y="16383"/>
                      <a:pt x="1405" y="13585"/>
                      <a:pt x="1" y="9656"/>
                    </a:cubicBezTo>
                    <a:cubicBezTo>
                      <a:pt x="251" y="4275"/>
                      <a:pt x="4692" y="0"/>
                      <a:pt x="10133" y="0"/>
                    </a:cubicBezTo>
                    <a:cubicBezTo>
                      <a:pt x="14550" y="0"/>
                      <a:pt x="18300" y="2810"/>
                      <a:pt x="19693" y="672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0" name="Google Shape;530;p8"/>
              <p:cNvSpPr/>
              <p:nvPr/>
            </p:nvSpPr>
            <p:spPr>
              <a:xfrm>
                <a:off x="8221825" y="322975"/>
                <a:ext cx="665000" cy="382800"/>
              </a:xfrm>
              <a:custGeom>
                <a:avLst/>
                <a:gdLst/>
                <a:ahLst/>
                <a:cxnLst/>
                <a:rect l="l" t="t" r="r" b="b"/>
                <a:pathLst>
                  <a:path w="26600" h="15312"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836" y="15192"/>
                      <a:pt x="22968" y="15312"/>
                      <a:pt x="24301" y="15097"/>
                    </a:cubicBezTo>
                    <a:cubicBezTo>
                      <a:pt x="25635" y="14883"/>
                      <a:pt x="26182" y="14347"/>
                      <a:pt x="26397" y="13788"/>
                    </a:cubicBezTo>
                    <a:cubicBezTo>
                      <a:pt x="26599" y="13240"/>
                      <a:pt x="26492" y="12680"/>
                      <a:pt x="26135" y="12144"/>
                    </a:cubicBezTo>
                    <a:cubicBezTo>
                      <a:pt x="25778" y="11597"/>
                      <a:pt x="25170" y="11073"/>
                      <a:pt x="24801" y="10775"/>
                    </a:cubicBezTo>
                    <a:cubicBezTo>
                      <a:pt x="24420" y="10478"/>
                      <a:pt x="24265" y="10406"/>
                      <a:pt x="24242" y="10442"/>
                    </a:cubicBezTo>
                    <a:cubicBezTo>
                      <a:pt x="24218" y="10478"/>
                      <a:pt x="24325" y="10632"/>
                      <a:pt x="24444" y="10918"/>
                    </a:cubicBezTo>
                    <a:cubicBezTo>
                      <a:pt x="24551" y="11204"/>
                      <a:pt x="24682" y="11621"/>
                      <a:pt x="24611" y="11942"/>
                    </a:cubicBezTo>
                    <a:cubicBezTo>
                      <a:pt x="24539" y="12264"/>
                      <a:pt x="24265" y="12502"/>
                      <a:pt x="22563" y="12121"/>
                    </a:cubicBezTo>
                    <a:cubicBezTo>
                      <a:pt x="20872" y="11752"/>
                      <a:pt x="17753" y="10763"/>
                      <a:pt x="14550" y="9489"/>
                    </a:cubicBezTo>
                    <a:cubicBezTo>
                      <a:pt x="11347" y="8215"/>
                      <a:pt x="8073" y="6656"/>
                      <a:pt x="5977" y="5501"/>
                    </a:cubicBezTo>
                    <a:cubicBezTo>
                      <a:pt x="3894" y="4334"/>
                      <a:pt x="2989" y="3572"/>
                      <a:pt x="2453" y="2953"/>
                    </a:cubicBezTo>
                    <a:cubicBezTo>
                      <a:pt x="1906" y="2334"/>
                      <a:pt x="1727" y="1858"/>
                      <a:pt x="1691" y="1500"/>
                    </a:cubicBezTo>
                    <a:cubicBezTo>
                      <a:pt x="1644" y="1131"/>
                      <a:pt x="1751" y="881"/>
                      <a:pt x="1977" y="738"/>
                    </a:cubicBezTo>
                    <a:cubicBezTo>
                      <a:pt x="2215" y="584"/>
                      <a:pt x="2584" y="560"/>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31" name="Google Shape;531;p8"/>
              <p:cNvSpPr/>
              <p:nvPr/>
            </p:nvSpPr>
            <p:spPr>
              <a:xfrm>
                <a:off x="8221825" y="322975"/>
                <a:ext cx="602475" cy="382500"/>
              </a:xfrm>
              <a:custGeom>
                <a:avLst/>
                <a:gdLst/>
                <a:ahLst/>
                <a:cxnLst/>
                <a:rect l="l" t="t" r="r" b="b"/>
                <a:pathLst>
                  <a:path w="24099" h="15300" extrusionOk="0">
                    <a:moveTo>
                      <a:pt x="2787" y="214"/>
                    </a:moveTo>
                    <a:cubicBezTo>
                      <a:pt x="2346" y="83"/>
                      <a:pt x="1751" y="0"/>
                      <a:pt x="1263" y="131"/>
                    </a:cubicBezTo>
                    <a:cubicBezTo>
                      <a:pt x="763" y="262"/>
                      <a:pt x="358" y="619"/>
                      <a:pt x="179" y="1131"/>
                    </a:cubicBezTo>
                    <a:cubicBezTo>
                      <a:pt x="1" y="1643"/>
                      <a:pt x="48" y="2298"/>
                      <a:pt x="489" y="3096"/>
                    </a:cubicBezTo>
                    <a:cubicBezTo>
                      <a:pt x="941" y="3893"/>
                      <a:pt x="1798" y="4834"/>
                      <a:pt x="3227" y="6096"/>
                    </a:cubicBezTo>
                    <a:cubicBezTo>
                      <a:pt x="4656" y="7358"/>
                      <a:pt x="6668" y="8954"/>
                      <a:pt x="9347" y="10513"/>
                    </a:cubicBezTo>
                    <a:cubicBezTo>
                      <a:pt x="12026" y="12061"/>
                      <a:pt x="15372" y="13573"/>
                      <a:pt x="18110" y="14383"/>
                    </a:cubicBezTo>
                    <a:cubicBezTo>
                      <a:pt x="20706" y="15157"/>
                      <a:pt x="22753" y="15300"/>
                      <a:pt x="24099" y="15121"/>
                    </a:cubicBezTo>
                    <a:cubicBezTo>
                      <a:pt x="23003" y="14954"/>
                      <a:pt x="21837" y="14704"/>
                      <a:pt x="20634" y="14347"/>
                    </a:cubicBezTo>
                    <a:cubicBezTo>
                      <a:pt x="17717" y="13478"/>
                      <a:pt x="14645" y="12002"/>
                      <a:pt x="11562" y="9918"/>
                    </a:cubicBezTo>
                    <a:cubicBezTo>
                      <a:pt x="9454" y="8489"/>
                      <a:pt x="7347" y="6775"/>
                      <a:pt x="5763" y="5382"/>
                    </a:cubicBezTo>
                    <a:cubicBezTo>
                      <a:pt x="3822" y="4286"/>
                      <a:pt x="2977" y="3548"/>
                      <a:pt x="2453" y="2953"/>
                    </a:cubicBezTo>
                    <a:cubicBezTo>
                      <a:pt x="1906" y="2334"/>
                      <a:pt x="1727" y="1858"/>
                      <a:pt x="1679" y="1500"/>
                    </a:cubicBezTo>
                    <a:cubicBezTo>
                      <a:pt x="1644" y="1131"/>
                      <a:pt x="1739" y="881"/>
                      <a:pt x="1977" y="726"/>
                    </a:cubicBezTo>
                    <a:cubicBezTo>
                      <a:pt x="2215" y="584"/>
                      <a:pt x="2584" y="548"/>
                      <a:pt x="2929" y="595"/>
                    </a:cubicBezTo>
                    <a:cubicBezTo>
                      <a:pt x="3275" y="631"/>
                      <a:pt x="3608" y="750"/>
                      <a:pt x="3751" y="786"/>
                    </a:cubicBezTo>
                    <a:cubicBezTo>
                      <a:pt x="3894" y="822"/>
                      <a:pt x="3858" y="774"/>
                      <a:pt x="3691" y="655"/>
                    </a:cubicBezTo>
                    <a:cubicBezTo>
                      <a:pt x="3525" y="536"/>
                      <a:pt x="3227" y="357"/>
                      <a:pt x="2787" y="2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sp>
        <p:nvSpPr>
          <p:cNvPr id="532" name="Google Shape;532;p8"/>
          <p:cNvSpPr txBox="1">
            <a:spLocks noGrp="1"/>
          </p:cNvSpPr>
          <p:nvPr>
            <p:ph type="title"/>
          </p:nvPr>
        </p:nvSpPr>
        <p:spPr>
          <a:xfrm>
            <a:off x="1422400" y="2336800"/>
            <a:ext cx="9822000" cy="2578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7066"/>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Tree>
    <p:extLst>
      <p:ext uri="{BB962C8B-B14F-4D97-AF65-F5344CB8AC3E}">
        <p14:creationId xmlns:p14="http://schemas.microsoft.com/office/powerpoint/2010/main" val="1567448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533"/>
        <p:cNvGrpSpPr/>
        <p:nvPr/>
      </p:nvGrpSpPr>
      <p:grpSpPr>
        <a:xfrm>
          <a:off x="0" y="0"/>
          <a:ext cx="0" cy="0"/>
          <a:chOff x="0" y="0"/>
          <a:chExt cx="0" cy="0"/>
        </a:xfrm>
      </p:grpSpPr>
      <p:sp>
        <p:nvSpPr>
          <p:cNvPr id="534" name="Google Shape;534;p9"/>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5" name="Google Shape;535;p9"/>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6" name="Google Shape;536;p9"/>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7" name="Google Shape;537;p9"/>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8" name="Google Shape;538;p9"/>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39" name="Google Shape;539;p9"/>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0" name="Google Shape;540;p9"/>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1" name="Google Shape;541;p9"/>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2" name="Google Shape;542;p9"/>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3" name="Google Shape;543;p9"/>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4" name="Google Shape;544;p9"/>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5" name="Google Shape;545;p9"/>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6" name="Google Shape;546;p9"/>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47" name="Google Shape;547;p9"/>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48" name="Google Shape;548;p9"/>
          <p:cNvGrpSpPr/>
          <p:nvPr/>
        </p:nvGrpSpPr>
        <p:grpSpPr>
          <a:xfrm rot="1344808">
            <a:off x="9469015" y="-534802"/>
            <a:ext cx="3515175" cy="1838073"/>
            <a:chOff x="5221775" y="1441607"/>
            <a:chExt cx="3439000" cy="1798242"/>
          </a:xfrm>
        </p:grpSpPr>
        <p:sp>
          <p:nvSpPr>
            <p:cNvPr id="549" name="Google Shape;549;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0" name="Google Shape;550;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1" name="Google Shape;551;p9"/>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2" name="Google Shape;552;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3" name="Google Shape;553;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4" name="Google Shape;554;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5" name="Google Shape;555;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6" name="Google Shape;556;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7" name="Google Shape;557;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8" name="Google Shape;558;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59" name="Google Shape;559;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60" name="Google Shape;560;p9"/>
          <p:cNvGrpSpPr/>
          <p:nvPr/>
        </p:nvGrpSpPr>
        <p:grpSpPr>
          <a:xfrm rot="1344808">
            <a:off x="-607259" y="-653497"/>
            <a:ext cx="3400804" cy="2046112"/>
            <a:chOff x="5221775" y="1441607"/>
            <a:chExt cx="3327107" cy="2001773"/>
          </a:xfrm>
        </p:grpSpPr>
        <p:sp>
          <p:nvSpPr>
            <p:cNvPr id="561" name="Google Shape;561;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2" name="Google Shape;562;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3" name="Google Shape;563;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4" name="Google Shape;564;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5" name="Google Shape;565;p9"/>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6" name="Google Shape;566;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7" name="Google Shape;567;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8" name="Google Shape;568;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69" name="Google Shape;569;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0" name="Google Shape;57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571" name="Google Shape;571;p9"/>
          <p:cNvGrpSpPr/>
          <p:nvPr/>
        </p:nvGrpSpPr>
        <p:grpSpPr>
          <a:xfrm rot="1344808">
            <a:off x="10083382" y="3465565"/>
            <a:ext cx="3515175" cy="1838073"/>
            <a:chOff x="5221775" y="1441607"/>
            <a:chExt cx="3439000" cy="1798242"/>
          </a:xfrm>
        </p:grpSpPr>
        <p:sp>
          <p:nvSpPr>
            <p:cNvPr id="572" name="Google Shape;572;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3" name="Google Shape;573;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4" name="Google Shape;574;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5" name="Google Shape;575;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6" name="Google Shape;576;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7" name="Google Shape;577;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8" name="Google Shape;578;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79" name="Google Shape;579;p9"/>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0" name="Google Shape;580;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1" name="Google Shape;581;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2" name="Google Shape;582;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83" name="Google Shape;583;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584" name="Google Shape;584;p9"/>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5" name="Google Shape;585;p9"/>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6" name="Google Shape;586;p9"/>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87" name="Google Shape;587;p9"/>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588" name="Google Shape;588;p9"/>
          <p:cNvGrpSpPr/>
          <p:nvPr/>
        </p:nvGrpSpPr>
        <p:grpSpPr>
          <a:xfrm rot="1344808">
            <a:off x="-140118" y="4570465"/>
            <a:ext cx="3515175" cy="1838073"/>
            <a:chOff x="5221775" y="1441607"/>
            <a:chExt cx="3439000" cy="1798242"/>
          </a:xfrm>
        </p:grpSpPr>
        <p:sp>
          <p:nvSpPr>
            <p:cNvPr id="589" name="Google Shape;589;p9"/>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0" name="Google Shape;590;p9"/>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1" name="Google Shape;591;p9"/>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2" name="Google Shape;592;p9"/>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3" name="Google Shape;593;p9"/>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4" name="Google Shape;594;p9"/>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5" name="Google Shape;595;p9"/>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6" name="Google Shape;596;p9"/>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7" name="Google Shape;597;p9"/>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8" name="Google Shape;598;p9"/>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599" name="Google Shape;599;p9"/>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00" name="Google Shape;600;p9"/>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01" name="Google Shape;601;p9"/>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2" name="Google Shape;602;p9"/>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3" name="Google Shape;603;p9"/>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4" name="Google Shape;604;p9"/>
          <p:cNvSpPr txBox="1">
            <a:spLocks noGrp="1"/>
          </p:cNvSpPr>
          <p:nvPr>
            <p:ph type="title"/>
          </p:nvPr>
        </p:nvSpPr>
        <p:spPr>
          <a:xfrm>
            <a:off x="3329067" y="16840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5600"/>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605" name="Google Shape;605;p9"/>
          <p:cNvSpPr txBox="1">
            <a:spLocks noGrp="1"/>
          </p:cNvSpPr>
          <p:nvPr>
            <p:ph type="subTitle" idx="1"/>
          </p:nvPr>
        </p:nvSpPr>
        <p:spPr>
          <a:xfrm>
            <a:off x="3329067" y="37772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800"/>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Tree>
    <p:extLst>
      <p:ext uri="{BB962C8B-B14F-4D97-AF65-F5344CB8AC3E}">
        <p14:creationId xmlns:p14="http://schemas.microsoft.com/office/powerpoint/2010/main" val="3725374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606"/>
        <p:cNvGrpSpPr/>
        <p:nvPr/>
      </p:nvGrpSpPr>
      <p:grpSpPr>
        <a:xfrm>
          <a:off x="0" y="0"/>
          <a:ext cx="0" cy="0"/>
          <a:chOff x="0" y="0"/>
          <a:chExt cx="0" cy="0"/>
        </a:xfrm>
      </p:grpSpPr>
      <p:sp>
        <p:nvSpPr>
          <p:cNvPr id="607" name="Google Shape;607;p10"/>
          <p:cNvSpPr/>
          <p:nvPr/>
        </p:nvSpPr>
        <p:spPr>
          <a:xfrm>
            <a:off x="1413751"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8" name="Google Shape;608;p10"/>
          <p:cNvSpPr/>
          <p:nvPr/>
        </p:nvSpPr>
        <p:spPr>
          <a:xfrm>
            <a:off x="2232911"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09" name="Google Shape;609;p10"/>
          <p:cNvSpPr/>
          <p:nvPr/>
        </p:nvSpPr>
        <p:spPr>
          <a:xfrm>
            <a:off x="3052421"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0" name="Google Shape;610;p10"/>
          <p:cNvSpPr/>
          <p:nvPr/>
        </p:nvSpPr>
        <p:spPr>
          <a:xfrm>
            <a:off x="3871933"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1" name="Google Shape;611;p10"/>
          <p:cNvSpPr/>
          <p:nvPr/>
        </p:nvSpPr>
        <p:spPr>
          <a:xfrm>
            <a:off x="4691444"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2" name="Google Shape;612;p10"/>
          <p:cNvSpPr/>
          <p:nvPr/>
        </p:nvSpPr>
        <p:spPr>
          <a:xfrm>
            <a:off x="5510955"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3" name="Google Shape;613;p10"/>
          <p:cNvSpPr/>
          <p:nvPr/>
        </p:nvSpPr>
        <p:spPr>
          <a:xfrm>
            <a:off x="6330465" y="723052"/>
            <a:ext cx="819600" cy="347200"/>
          </a:xfrm>
          <a:prstGeom prst="snip2SameRect">
            <a:avLst>
              <a:gd name="adj1" fmla="val 41236"/>
              <a:gd name="adj2" fmla="val 0"/>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4" name="Google Shape;614;p10"/>
          <p:cNvSpPr/>
          <p:nvPr/>
        </p:nvSpPr>
        <p:spPr>
          <a:xfrm>
            <a:off x="7149977" y="723052"/>
            <a:ext cx="819600" cy="347200"/>
          </a:xfrm>
          <a:prstGeom prst="snip2SameRect">
            <a:avLst>
              <a:gd name="adj1" fmla="val 41236"/>
              <a:gd name="adj2" fmla="val 0"/>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5" name="Google Shape;615;p10"/>
          <p:cNvSpPr/>
          <p:nvPr/>
        </p:nvSpPr>
        <p:spPr>
          <a:xfrm>
            <a:off x="7969433" y="723052"/>
            <a:ext cx="819600" cy="347200"/>
          </a:xfrm>
          <a:prstGeom prst="snip2SameRect">
            <a:avLst>
              <a:gd name="adj1" fmla="val 41236"/>
              <a:gd name="adj2" fmla="val 0"/>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6" name="Google Shape;616;p10"/>
          <p:cNvSpPr/>
          <p:nvPr/>
        </p:nvSpPr>
        <p:spPr>
          <a:xfrm>
            <a:off x="8788945" y="723052"/>
            <a:ext cx="819600" cy="347200"/>
          </a:xfrm>
          <a:prstGeom prst="snip2SameRect">
            <a:avLst>
              <a:gd name="adj1" fmla="val 41236"/>
              <a:gd name="adj2" fmla="val 0"/>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7" name="Google Shape;617;p10"/>
          <p:cNvSpPr/>
          <p:nvPr/>
        </p:nvSpPr>
        <p:spPr>
          <a:xfrm>
            <a:off x="9608456" y="723052"/>
            <a:ext cx="819600" cy="347200"/>
          </a:xfrm>
          <a:prstGeom prst="snip2SameRect">
            <a:avLst>
              <a:gd name="adj1" fmla="val 41236"/>
              <a:gd name="adj2" fmla="val 0"/>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8" name="Google Shape;618;p10"/>
          <p:cNvSpPr/>
          <p:nvPr/>
        </p:nvSpPr>
        <p:spPr>
          <a:xfrm>
            <a:off x="10428317" y="723052"/>
            <a:ext cx="819600" cy="347200"/>
          </a:xfrm>
          <a:prstGeom prst="snip2SameRect">
            <a:avLst>
              <a:gd name="adj1" fmla="val 41236"/>
              <a:gd name="adj2" fmla="val 0"/>
            </a:avLst>
          </a:pr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19" name="Google Shape;619;p10"/>
          <p:cNvSpPr/>
          <p:nvPr/>
        </p:nvSpPr>
        <p:spPr>
          <a:xfrm>
            <a:off x="8525001" y="1"/>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0" name="Google Shape;620;p10"/>
          <p:cNvSpPr/>
          <p:nvPr/>
        </p:nvSpPr>
        <p:spPr>
          <a:xfrm rot="10800000">
            <a:off x="1" y="1022485"/>
            <a:ext cx="3666993" cy="5835503"/>
          </a:xfrm>
          <a:custGeom>
            <a:avLst/>
            <a:gdLst/>
            <a:ahLst/>
            <a:cxnLst/>
            <a:rect l="l" t="t" r="r" b="b"/>
            <a:pathLst>
              <a:path w="22313" h="35508" extrusionOk="0">
                <a:moveTo>
                  <a:pt x="18669" y="0"/>
                </a:moveTo>
                <a:cubicBezTo>
                  <a:pt x="20253" y="1655"/>
                  <a:pt x="21265" y="3787"/>
                  <a:pt x="21312" y="6120"/>
                </a:cubicBezTo>
                <a:cubicBezTo>
                  <a:pt x="21348" y="7870"/>
                  <a:pt x="20920" y="9561"/>
                  <a:pt x="20205" y="11145"/>
                </a:cubicBezTo>
                <a:cubicBezTo>
                  <a:pt x="19193" y="13359"/>
                  <a:pt x="17586" y="15348"/>
                  <a:pt x="15764" y="16991"/>
                </a:cubicBezTo>
                <a:cubicBezTo>
                  <a:pt x="12645" y="19789"/>
                  <a:pt x="8882" y="21753"/>
                  <a:pt x="5406" y="24111"/>
                </a:cubicBezTo>
                <a:cubicBezTo>
                  <a:pt x="3763" y="25218"/>
                  <a:pt x="2131" y="26468"/>
                  <a:pt x="1155" y="28194"/>
                </a:cubicBezTo>
                <a:cubicBezTo>
                  <a:pt x="179" y="29921"/>
                  <a:pt x="0" y="32231"/>
                  <a:pt x="1215" y="33802"/>
                </a:cubicBezTo>
                <a:cubicBezTo>
                  <a:pt x="2141" y="35004"/>
                  <a:pt x="3639" y="35507"/>
                  <a:pt x="5182" y="35507"/>
                </a:cubicBezTo>
                <a:cubicBezTo>
                  <a:pt x="6039" y="35507"/>
                  <a:pt x="6909" y="35352"/>
                  <a:pt x="7704" y="35076"/>
                </a:cubicBezTo>
                <a:cubicBezTo>
                  <a:pt x="9930" y="34314"/>
                  <a:pt x="11835" y="32826"/>
                  <a:pt x="13978" y="31826"/>
                </a:cubicBezTo>
                <a:cubicBezTo>
                  <a:pt x="15943" y="30909"/>
                  <a:pt x="18050" y="30445"/>
                  <a:pt x="20205" y="30087"/>
                </a:cubicBezTo>
                <a:cubicBezTo>
                  <a:pt x="20908" y="29968"/>
                  <a:pt x="21610" y="29873"/>
                  <a:pt x="22313" y="29766"/>
                </a:cubicBezTo>
                <a:lnTo>
                  <a:pt x="22313" y="0"/>
                </a:lnTo>
                <a:close/>
              </a:path>
            </a:pathLst>
          </a:custGeom>
          <a:solidFill>
            <a:srgbClr val="8CCCDD">
              <a:alpha val="8039"/>
            </a:srgbClr>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21" name="Google Shape;621;p10"/>
          <p:cNvGrpSpPr/>
          <p:nvPr/>
        </p:nvGrpSpPr>
        <p:grpSpPr>
          <a:xfrm rot="1344808">
            <a:off x="9469015" y="-534802"/>
            <a:ext cx="3515175" cy="1838073"/>
            <a:chOff x="5221775" y="1441607"/>
            <a:chExt cx="3439000" cy="1798242"/>
          </a:xfrm>
        </p:grpSpPr>
        <p:sp>
          <p:nvSpPr>
            <p:cNvPr id="622" name="Google Shape;622;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3" name="Google Shape;623;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4" name="Google Shape;624;p10"/>
            <p:cNvSpPr/>
            <p:nvPr/>
          </p:nvSpPr>
          <p:spPr>
            <a:xfrm>
              <a:off x="6677436" y="2042939"/>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5" name="Google Shape;625;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6" name="Google Shape;626;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7" name="Google Shape;627;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8" name="Google Shape;628;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29" name="Google Shape;629;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0" name="Google Shape;630;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1" name="Google Shape;631;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2" name="Google Shape;632;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33" name="Google Shape;633;p10"/>
          <p:cNvGrpSpPr/>
          <p:nvPr/>
        </p:nvGrpSpPr>
        <p:grpSpPr>
          <a:xfrm rot="1344808">
            <a:off x="-607259" y="-653497"/>
            <a:ext cx="3400804" cy="2046112"/>
            <a:chOff x="5221775" y="1441607"/>
            <a:chExt cx="3327107" cy="2001773"/>
          </a:xfrm>
        </p:grpSpPr>
        <p:sp>
          <p:nvSpPr>
            <p:cNvPr id="634" name="Google Shape;634;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5" name="Google Shape;635;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6" name="Google Shape;636;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7" name="Google Shape;637;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8" name="Google Shape;638;p10"/>
            <p:cNvSpPr/>
            <p:nvPr/>
          </p:nvSpPr>
          <p:spPr>
            <a:xfrm>
              <a:off x="6357814" y="3300187"/>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39" name="Google Shape;639;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0" name="Google Shape;640;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1" name="Google Shape;641;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2" name="Google Shape;642;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3" name="Google Shape;64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644" name="Google Shape;644;p10"/>
          <p:cNvGrpSpPr/>
          <p:nvPr/>
        </p:nvGrpSpPr>
        <p:grpSpPr>
          <a:xfrm rot="1344808">
            <a:off x="10083382" y="3465565"/>
            <a:ext cx="3515175" cy="1838073"/>
            <a:chOff x="5221775" y="1441607"/>
            <a:chExt cx="3439000" cy="1798242"/>
          </a:xfrm>
        </p:grpSpPr>
        <p:sp>
          <p:nvSpPr>
            <p:cNvPr id="645" name="Google Shape;645;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6" name="Google Shape;646;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7" name="Google Shape;647;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8" name="Google Shape;648;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49" name="Google Shape;649;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0" name="Google Shape;650;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1" name="Google Shape;651;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2" name="Google Shape;652;p10"/>
            <p:cNvSpPr/>
            <p:nvPr/>
          </p:nvSpPr>
          <p:spPr>
            <a:xfrm>
              <a:off x="8090807" y="2359763"/>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3" name="Google Shape;653;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4" name="Google Shape;654;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5" name="Google Shape;655;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56" name="Google Shape;656;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57" name="Google Shape;657;p10"/>
          <p:cNvSpPr/>
          <p:nvPr/>
        </p:nvSpPr>
        <p:spPr>
          <a:xfrm>
            <a:off x="11176067" y="1186633"/>
            <a:ext cx="527200" cy="1031600"/>
          </a:xfrm>
          <a:prstGeom prst="snip2DiagRect">
            <a:avLst>
              <a:gd name="adj1" fmla="val 0"/>
              <a:gd name="adj2" fmla="val 16667"/>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8" name="Google Shape;658;p10"/>
          <p:cNvSpPr/>
          <p:nvPr/>
        </p:nvSpPr>
        <p:spPr>
          <a:xfrm>
            <a:off x="11176067" y="2453133"/>
            <a:ext cx="527200" cy="1031600"/>
          </a:xfrm>
          <a:prstGeom prst="snip2DiagRect">
            <a:avLst>
              <a:gd name="adj1" fmla="val 0"/>
              <a:gd name="adj2" fmla="val 16667"/>
            </a:avLst>
          </a:pr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59" name="Google Shape;659;p10"/>
          <p:cNvSpPr/>
          <p:nvPr/>
        </p:nvSpPr>
        <p:spPr>
          <a:xfrm>
            <a:off x="11176067" y="3719633"/>
            <a:ext cx="527200" cy="1031600"/>
          </a:xfrm>
          <a:prstGeom prst="snip2DiagRect">
            <a:avLst>
              <a:gd name="adj1" fmla="val 0"/>
              <a:gd name="adj2" fmla="val 16667"/>
            </a:avLst>
          </a:pr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60" name="Google Shape;660;p10"/>
          <p:cNvSpPr/>
          <p:nvPr/>
        </p:nvSpPr>
        <p:spPr>
          <a:xfrm>
            <a:off x="11176067" y="4986133"/>
            <a:ext cx="527200" cy="1031600"/>
          </a:xfrm>
          <a:prstGeom prst="snip2DiagRect">
            <a:avLst>
              <a:gd name="adj1" fmla="val 0"/>
              <a:gd name="adj2" fmla="val 16667"/>
            </a:avLst>
          </a:prstGeom>
          <a:solidFill>
            <a:schemeClr val="accent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661" name="Google Shape;661;p10"/>
          <p:cNvGrpSpPr/>
          <p:nvPr/>
        </p:nvGrpSpPr>
        <p:grpSpPr>
          <a:xfrm rot="1344808">
            <a:off x="-140118" y="4570465"/>
            <a:ext cx="3515175" cy="1838073"/>
            <a:chOff x="5221775" y="1441607"/>
            <a:chExt cx="3439000" cy="1798242"/>
          </a:xfrm>
        </p:grpSpPr>
        <p:sp>
          <p:nvSpPr>
            <p:cNvPr id="662" name="Google Shape;662;p10"/>
            <p:cNvSpPr/>
            <p:nvPr/>
          </p:nvSpPr>
          <p:spPr>
            <a:xfrm>
              <a:off x="5889743" y="3046833"/>
              <a:ext cx="161181" cy="160646"/>
            </a:xfrm>
            <a:custGeom>
              <a:avLst/>
              <a:gdLst/>
              <a:ahLst/>
              <a:cxnLst/>
              <a:rect l="l" t="t" r="r" b="b"/>
              <a:pathLst>
                <a:path w="3620" h="3608" extrusionOk="0">
                  <a:moveTo>
                    <a:pt x="1810" y="3608"/>
                  </a:moveTo>
                  <a:cubicBezTo>
                    <a:pt x="2810" y="3608"/>
                    <a:pt x="3620" y="2798"/>
                    <a:pt x="3620" y="1798"/>
                  </a:cubicBezTo>
                  <a:cubicBezTo>
                    <a:pt x="3620" y="810"/>
                    <a:pt x="2810" y="0"/>
                    <a:pt x="1810" y="0"/>
                  </a:cubicBezTo>
                  <a:cubicBezTo>
                    <a:pt x="822" y="0"/>
                    <a:pt x="0" y="810"/>
                    <a:pt x="0" y="1798"/>
                  </a:cubicBezTo>
                  <a:cubicBezTo>
                    <a:pt x="0" y="2798"/>
                    <a:pt x="822" y="3608"/>
                    <a:pt x="1810" y="360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3" name="Google Shape;663;p10"/>
            <p:cNvSpPr/>
            <p:nvPr/>
          </p:nvSpPr>
          <p:spPr>
            <a:xfrm>
              <a:off x="5221775" y="2944514"/>
              <a:ext cx="128321" cy="196177"/>
            </a:xfrm>
            <a:custGeom>
              <a:avLst/>
              <a:gdLst/>
              <a:ahLst/>
              <a:cxnLst/>
              <a:rect l="l" t="t" r="r" b="b"/>
              <a:pathLst>
                <a:path w="2882" h="4406" extrusionOk="0">
                  <a:moveTo>
                    <a:pt x="2322" y="667"/>
                  </a:moveTo>
                  <a:cubicBezTo>
                    <a:pt x="1858" y="1203"/>
                    <a:pt x="1012" y="2155"/>
                    <a:pt x="560" y="2774"/>
                  </a:cubicBezTo>
                  <a:cubicBezTo>
                    <a:pt x="96" y="3394"/>
                    <a:pt x="0" y="3667"/>
                    <a:pt x="24" y="3894"/>
                  </a:cubicBezTo>
                  <a:cubicBezTo>
                    <a:pt x="48" y="4132"/>
                    <a:pt x="179" y="4334"/>
                    <a:pt x="405" y="4370"/>
                  </a:cubicBezTo>
                  <a:cubicBezTo>
                    <a:pt x="643" y="4406"/>
                    <a:pt x="977" y="4275"/>
                    <a:pt x="1429" y="3489"/>
                  </a:cubicBezTo>
                  <a:cubicBezTo>
                    <a:pt x="1870" y="2715"/>
                    <a:pt x="2417" y="1286"/>
                    <a:pt x="2655" y="643"/>
                  </a:cubicBezTo>
                  <a:cubicBezTo>
                    <a:pt x="2882" y="0"/>
                    <a:pt x="2786" y="119"/>
                    <a:pt x="2322" y="667"/>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4" name="Google Shape;664;p10"/>
            <p:cNvSpPr/>
            <p:nvPr/>
          </p:nvSpPr>
          <p:spPr>
            <a:xfrm>
              <a:off x="6195632" y="2493873"/>
              <a:ext cx="133085" cy="202589"/>
            </a:xfrm>
            <a:custGeom>
              <a:avLst/>
              <a:gdLst/>
              <a:ahLst/>
              <a:cxnLst/>
              <a:rect l="l" t="t" r="r" b="b"/>
              <a:pathLst>
                <a:path w="2989" h="4550" extrusionOk="0">
                  <a:moveTo>
                    <a:pt x="2465" y="537"/>
                  </a:moveTo>
                  <a:cubicBezTo>
                    <a:pt x="2096" y="906"/>
                    <a:pt x="1393" y="1585"/>
                    <a:pt x="905" y="2168"/>
                  </a:cubicBezTo>
                  <a:cubicBezTo>
                    <a:pt x="429" y="2739"/>
                    <a:pt x="143" y="3228"/>
                    <a:pt x="72" y="3597"/>
                  </a:cubicBezTo>
                  <a:cubicBezTo>
                    <a:pt x="0" y="3978"/>
                    <a:pt x="143" y="4252"/>
                    <a:pt x="298" y="4394"/>
                  </a:cubicBezTo>
                  <a:cubicBezTo>
                    <a:pt x="464" y="4537"/>
                    <a:pt x="643" y="4549"/>
                    <a:pt x="834" y="4502"/>
                  </a:cubicBezTo>
                  <a:cubicBezTo>
                    <a:pt x="1024" y="4466"/>
                    <a:pt x="1203" y="4347"/>
                    <a:pt x="1572" y="3585"/>
                  </a:cubicBezTo>
                  <a:cubicBezTo>
                    <a:pt x="1929" y="2811"/>
                    <a:pt x="2477" y="1394"/>
                    <a:pt x="2727" y="692"/>
                  </a:cubicBezTo>
                  <a:cubicBezTo>
                    <a:pt x="2989" y="1"/>
                    <a:pt x="2953" y="25"/>
                    <a:pt x="2917" y="72"/>
                  </a:cubicBezTo>
                  <a:cubicBezTo>
                    <a:pt x="2870" y="108"/>
                    <a:pt x="2834" y="168"/>
                    <a:pt x="2465" y="53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5" name="Google Shape;665;p10"/>
            <p:cNvSpPr/>
            <p:nvPr/>
          </p:nvSpPr>
          <p:spPr>
            <a:xfrm>
              <a:off x="6755449" y="2474816"/>
              <a:ext cx="132551" cy="203079"/>
            </a:xfrm>
            <a:custGeom>
              <a:avLst/>
              <a:gdLst/>
              <a:ahLst/>
              <a:cxnLst/>
              <a:rect l="l" t="t" r="r" b="b"/>
              <a:pathLst>
                <a:path w="2977" h="4561" extrusionOk="0">
                  <a:moveTo>
                    <a:pt x="2453" y="548"/>
                  </a:moveTo>
                  <a:cubicBezTo>
                    <a:pt x="2084" y="905"/>
                    <a:pt x="1393" y="1584"/>
                    <a:pt x="905" y="2167"/>
                  </a:cubicBezTo>
                  <a:cubicBezTo>
                    <a:pt x="417" y="2739"/>
                    <a:pt x="143" y="3227"/>
                    <a:pt x="72" y="3596"/>
                  </a:cubicBezTo>
                  <a:cubicBezTo>
                    <a:pt x="0" y="3977"/>
                    <a:pt x="131" y="4251"/>
                    <a:pt x="298" y="4394"/>
                  </a:cubicBezTo>
                  <a:cubicBezTo>
                    <a:pt x="453" y="4537"/>
                    <a:pt x="643" y="4560"/>
                    <a:pt x="834" y="4513"/>
                  </a:cubicBezTo>
                  <a:cubicBezTo>
                    <a:pt x="1024" y="4465"/>
                    <a:pt x="1203" y="4358"/>
                    <a:pt x="1572" y="3584"/>
                  </a:cubicBezTo>
                  <a:cubicBezTo>
                    <a:pt x="1929" y="2822"/>
                    <a:pt x="2477" y="1393"/>
                    <a:pt x="2727" y="703"/>
                  </a:cubicBezTo>
                  <a:cubicBezTo>
                    <a:pt x="2977" y="0"/>
                    <a:pt x="2953" y="24"/>
                    <a:pt x="2905" y="72"/>
                  </a:cubicBezTo>
                  <a:cubicBezTo>
                    <a:pt x="2870" y="119"/>
                    <a:pt x="2834" y="179"/>
                    <a:pt x="2453" y="5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6" name="Google Shape;666;p10"/>
            <p:cNvSpPr/>
            <p:nvPr/>
          </p:nvSpPr>
          <p:spPr>
            <a:xfrm>
              <a:off x="6909150" y="3072791"/>
              <a:ext cx="109264" cy="143192"/>
            </a:xfrm>
            <a:custGeom>
              <a:avLst/>
              <a:gdLst/>
              <a:ahLst/>
              <a:cxnLst/>
              <a:rect l="l" t="t" r="r" b="b"/>
              <a:pathLst>
                <a:path w="2454" h="3216" extrusionOk="0">
                  <a:moveTo>
                    <a:pt x="2025" y="417"/>
                  </a:moveTo>
                  <a:cubicBezTo>
                    <a:pt x="1656" y="774"/>
                    <a:pt x="1013" y="1441"/>
                    <a:pt x="620" y="1870"/>
                  </a:cubicBezTo>
                  <a:cubicBezTo>
                    <a:pt x="227" y="2298"/>
                    <a:pt x="84" y="2501"/>
                    <a:pt x="37" y="2679"/>
                  </a:cubicBezTo>
                  <a:cubicBezTo>
                    <a:pt x="1" y="2858"/>
                    <a:pt x="49" y="3025"/>
                    <a:pt x="120" y="3108"/>
                  </a:cubicBezTo>
                  <a:cubicBezTo>
                    <a:pt x="203" y="3203"/>
                    <a:pt x="311" y="3215"/>
                    <a:pt x="430" y="3191"/>
                  </a:cubicBezTo>
                  <a:cubicBezTo>
                    <a:pt x="549" y="3156"/>
                    <a:pt x="692" y="3072"/>
                    <a:pt x="1049" y="2513"/>
                  </a:cubicBezTo>
                  <a:cubicBezTo>
                    <a:pt x="1394" y="1965"/>
                    <a:pt x="1954" y="953"/>
                    <a:pt x="2204" y="477"/>
                  </a:cubicBezTo>
                  <a:cubicBezTo>
                    <a:pt x="2454" y="1"/>
                    <a:pt x="2382" y="60"/>
                    <a:pt x="2025" y="417"/>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7" name="Google Shape;667;p10"/>
            <p:cNvSpPr/>
            <p:nvPr/>
          </p:nvSpPr>
          <p:spPr>
            <a:xfrm>
              <a:off x="7802951" y="1441607"/>
              <a:ext cx="55745" cy="55166"/>
            </a:xfrm>
            <a:custGeom>
              <a:avLst/>
              <a:gdLst/>
              <a:ahLst/>
              <a:cxnLst/>
              <a:rect l="l" t="t" r="r" b="b"/>
              <a:pathLst>
                <a:path w="1252" h="1239" extrusionOk="0">
                  <a:moveTo>
                    <a:pt x="632" y="1238"/>
                  </a:moveTo>
                  <a:cubicBezTo>
                    <a:pt x="965" y="1238"/>
                    <a:pt x="1251" y="965"/>
                    <a:pt x="1251" y="619"/>
                  </a:cubicBezTo>
                  <a:cubicBezTo>
                    <a:pt x="1251" y="274"/>
                    <a:pt x="965" y="0"/>
                    <a:pt x="632" y="0"/>
                  </a:cubicBezTo>
                  <a:cubicBezTo>
                    <a:pt x="287" y="0"/>
                    <a:pt x="1" y="274"/>
                    <a:pt x="1" y="619"/>
                  </a:cubicBezTo>
                  <a:cubicBezTo>
                    <a:pt x="1" y="965"/>
                    <a:pt x="287" y="1238"/>
                    <a:pt x="632" y="1238"/>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8" name="Google Shape;668;p10"/>
            <p:cNvSpPr/>
            <p:nvPr/>
          </p:nvSpPr>
          <p:spPr>
            <a:xfrm>
              <a:off x="8607701" y="2156193"/>
              <a:ext cx="53074" cy="53608"/>
            </a:xfrm>
            <a:custGeom>
              <a:avLst/>
              <a:gdLst/>
              <a:ahLst/>
              <a:cxnLst/>
              <a:rect l="l" t="t" r="r" b="b"/>
              <a:pathLst>
                <a:path w="1192" h="1204" extrusionOk="0">
                  <a:moveTo>
                    <a:pt x="596" y="1203"/>
                  </a:moveTo>
                  <a:cubicBezTo>
                    <a:pt x="929" y="1203"/>
                    <a:pt x="1191" y="929"/>
                    <a:pt x="1191" y="596"/>
                  </a:cubicBezTo>
                  <a:cubicBezTo>
                    <a:pt x="1191" y="275"/>
                    <a:pt x="929" y="1"/>
                    <a:pt x="596" y="1"/>
                  </a:cubicBezTo>
                  <a:cubicBezTo>
                    <a:pt x="263" y="1"/>
                    <a:pt x="1" y="275"/>
                    <a:pt x="1" y="596"/>
                  </a:cubicBezTo>
                  <a:cubicBezTo>
                    <a:pt x="1" y="929"/>
                    <a:pt x="263" y="1203"/>
                    <a:pt x="596" y="1203"/>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69" name="Google Shape;669;p10"/>
            <p:cNvSpPr/>
            <p:nvPr/>
          </p:nvSpPr>
          <p:spPr>
            <a:xfrm>
              <a:off x="7911147" y="1835302"/>
              <a:ext cx="261406" cy="291104"/>
            </a:xfrm>
            <a:custGeom>
              <a:avLst/>
              <a:gdLst/>
              <a:ahLst/>
              <a:cxnLst/>
              <a:rect l="l" t="t" r="r" b="b"/>
              <a:pathLst>
                <a:path w="5871" h="6538" extrusionOk="0">
                  <a:moveTo>
                    <a:pt x="4847" y="775"/>
                  </a:moveTo>
                  <a:cubicBezTo>
                    <a:pt x="3978" y="1418"/>
                    <a:pt x="2358" y="2549"/>
                    <a:pt x="1382" y="3430"/>
                  </a:cubicBezTo>
                  <a:cubicBezTo>
                    <a:pt x="406" y="4323"/>
                    <a:pt x="72" y="4966"/>
                    <a:pt x="37" y="5478"/>
                  </a:cubicBezTo>
                  <a:cubicBezTo>
                    <a:pt x="1" y="5990"/>
                    <a:pt x="275" y="6359"/>
                    <a:pt x="692" y="6454"/>
                  </a:cubicBezTo>
                  <a:cubicBezTo>
                    <a:pt x="1096" y="6537"/>
                    <a:pt x="1668" y="6335"/>
                    <a:pt x="2335" y="5609"/>
                  </a:cubicBezTo>
                  <a:cubicBezTo>
                    <a:pt x="2989" y="4870"/>
                    <a:pt x="3763" y="3632"/>
                    <a:pt x="4394" y="2584"/>
                  </a:cubicBezTo>
                  <a:cubicBezTo>
                    <a:pt x="5025" y="1537"/>
                    <a:pt x="5525" y="703"/>
                    <a:pt x="5692" y="346"/>
                  </a:cubicBezTo>
                  <a:cubicBezTo>
                    <a:pt x="5871" y="1"/>
                    <a:pt x="5728" y="144"/>
                    <a:pt x="4847" y="77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0" name="Google Shape;670;p10"/>
            <p:cNvSpPr/>
            <p:nvPr/>
          </p:nvSpPr>
          <p:spPr>
            <a:xfrm>
              <a:off x="8036219" y="2762138"/>
              <a:ext cx="150094" cy="167013"/>
            </a:xfrm>
            <a:custGeom>
              <a:avLst/>
              <a:gdLst/>
              <a:ahLst/>
              <a:cxnLst/>
              <a:rect l="l" t="t" r="r" b="b"/>
              <a:pathLst>
                <a:path w="3371" h="3751" extrusionOk="0">
                  <a:moveTo>
                    <a:pt x="2787" y="441"/>
                  </a:moveTo>
                  <a:cubicBezTo>
                    <a:pt x="2275" y="810"/>
                    <a:pt x="1358" y="1453"/>
                    <a:pt x="798" y="1965"/>
                  </a:cubicBezTo>
                  <a:cubicBezTo>
                    <a:pt x="239" y="2477"/>
                    <a:pt x="48" y="2846"/>
                    <a:pt x="24" y="3132"/>
                  </a:cubicBezTo>
                  <a:cubicBezTo>
                    <a:pt x="1" y="3430"/>
                    <a:pt x="155" y="3644"/>
                    <a:pt x="394" y="3691"/>
                  </a:cubicBezTo>
                  <a:cubicBezTo>
                    <a:pt x="632" y="3751"/>
                    <a:pt x="953" y="3632"/>
                    <a:pt x="1334" y="3215"/>
                  </a:cubicBezTo>
                  <a:cubicBezTo>
                    <a:pt x="1715" y="2799"/>
                    <a:pt x="2156" y="2072"/>
                    <a:pt x="2525" y="1477"/>
                  </a:cubicBezTo>
                  <a:cubicBezTo>
                    <a:pt x="2882" y="882"/>
                    <a:pt x="3168" y="405"/>
                    <a:pt x="3263" y="203"/>
                  </a:cubicBezTo>
                  <a:cubicBezTo>
                    <a:pt x="3370" y="1"/>
                    <a:pt x="3287" y="84"/>
                    <a:pt x="2787" y="44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1" name="Google Shape;671;p10"/>
            <p:cNvSpPr/>
            <p:nvPr/>
          </p:nvSpPr>
          <p:spPr>
            <a:xfrm>
              <a:off x="7123851" y="1806848"/>
              <a:ext cx="91232" cy="117724"/>
            </a:xfrm>
            <a:custGeom>
              <a:avLst/>
              <a:gdLst/>
              <a:ahLst/>
              <a:cxnLst/>
              <a:rect l="l" t="t" r="r" b="b"/>
              <a:pathLst>
                <a:path w="2049" h="2644" extrusionOk="0">
                  <a:moveTo>
                    <a:pt x="1632" y="370"/>
                  </a:moveTo>
                  <a:cubicBezTo>
                    <a:pt x="1287" y="679"/>
                    <a:pt x="680" y="1227"/>
                    <a:pt x="358" y="1608"/>
                  </a:cubicBezTo>
                  <a:cubicBezTo>
                    <a:pt x="37" y="2001"/>
                    <a:pt x="1" y="2239"/>
                    <a:pt x="37" y="2406"/>
                  </a:cubicBezTo>
                  <a:cubicBezTo>
                    <a:pt x="84" y="2560"/>
                    <a:pt x="191" y="2644"/>
                    <a:pt x="346" y="2632"/>
                  </a:cubicBezTo>
                  <a:cubicBezTo>
                    <a:pt x="489" y="2620"/>
                    <a:pt x="692" y="2513"/>
                    <a:pt x="942" y="2167"/>
                  </a:cubicBezTo>
                  <a:cubicBezTo>
                    <a:pt x="1180" y="1822"/>
                    <a:pt x="1477" y="1239"/>
                    <a:pt x="1680" y="822"/>
                  </a:cubicBezTo>
                  <a:cubicBezTo>
                    <a:pt x="1882" y="417"/>
                    <a:pt x="2001" y="179"/>
                    <a:pt x="2025" y="84"/>
                  </a:cubicBezTo>
                  <a:cubicBezTo>
                    <a:pt x="2049" y="1"/>
                    <a:pt x="1977" y="72"/>
                    <a:pt x="1632" y="37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2" name="Google Shape;672;p10"/>
            <p:cNvSpPr/>
            <p:nvPr/>
          </p:nvSpPr>
          <p:spPr>
            <a:xfrm>
              <a:off x="7493366" y="2593565"/>
              <a:ext cx="55701" cy="55701"/>
            </a:xfrm>
            <a:custGeom>
              <a:avLst/>
              <a:gdLst/>
              <a:ahLst/>
              <a:cxnLst/>
              <a:rect l="l" t="t" r="r" b="b"/>
              <a:pathLst>
                <a:path w="1251" h="1251" extrusionOk="0">
                  <a:moveTo>
                    <a:pt x="632" y="1251"/>
                  </a:moveTo>
                  <a:cubicBezTo>
                    <a:pt x="965" y="1251"/>
                    <a:pt x="1251" y="965"/>
                    <a:pt x="1251" y="631"/>
                  </a:cubicBezTo>
                  <a:cubicBezTo>
                    <a:pt x="1251" y="286"/>
                    <a:pt x="965" y="0"/>
                    <a:pt x="632" y="0"/>
                  </a:cubicBezTo>
                  <a:cubicBezTo>
                    <a:pt x="286" y="0"/>
                    <a:pt x="1" y="286"/>
                    <a:pt x="1" y="631"/>
                  </a:cubicBezTo>
                  <a:cubicBezTo>
                    <a:pt x="1" y="965"/>
                    <a:pt x="286" y="1251"/>
                    <a:pt x="632" y="125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673" name="Google Shape;673;p10"/>
            <p:cNvSpPr/>
            <p:nvPr/>
          </p:nvSpPr>
          <p:spPr>
            <a:xfrm>
              <a:off x="8447054" y="3103024"/>
              <a:ext cx="101829" cy="136825"/>
            </a:xfrm>
            <a:custGeom>
              <a:avLst/>
              <a:gdLst/>
              <a:ahLst/>
              <a:cxnLst/>
              <a:rect l="l" t="t" r="r" b="b"/>
              <a:pathLst>
                <a:path w="2287" h="3073" extrusionOk="0">
                  <a:moveTo>
                    <a:pt x="1906" y="369"/>
                  </a:moveTo>
                  <a:cubicBezTo>
                    <a:pt x="1596" y="667"/>
                    <a:pt x="1037" y="1203"/>
                    <a:pt x="656" y="1608"/>
                  </a:cubicBezTo>
                  <a:cubicBezTo>
                    <a:pt x="275" y="2012"/>
                    <a:pt x="72" y="2298"/>
                    <a:pt x="37" y="2536"/>
                  </a:cubicBezTo>
                  <a:cubicBezTo>
                    <a:pt x="1" y="2774"/>
                    <a:pt x="120" y="2953"/>
                    <a:pt x="287" y="3013"/>
                  </a:cubicBezTo>
                  <a:cubicBezTo>
                    <a:pt x="453" y="3072"/>
                    <a:pt x="656" y="3001"/>
                    <a:pt x="882" y="2786"/>
                  </a:cubicBezTo>
                  <a:cubicBezTo>
                    <a:pt x="1108" y="2560"/>
                    <a:pt x="1346" y="2179"/>
                    <a:pt x="1596" y="1679"/>
                  </a:cubicBezTo>
                  <a:cubicBezTo>
                    <a:pt x="1846" y="1167"/>
                    <a:pt x="2096" y="548"/>
                    <a:pt x="2192" y="274"/>
                  </a:cubicBezTo>
                  <a:cubicBezTo>
                    <a:pt x="2287" y="0"/>
                    <a:pt x="2216" y="72"/>
                    <a:pt x="1906" y="36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674" name="Google Shape;674;p10"/>
          <p:cNvSpPr/>
          <p:nvPr/>
        </p:nvSpPr>
        <p:spPr>
          <a:xfrm>
            <a:off x="964249" y="1019028"/>
            <a:ext cx="10282000" cy="5128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5" name="Google Shape;675;p10"/>
          <p:cNvSpPr/>
          <p:nvPr/>
        </p:nvSpPr>
        <p:spPr>
          <a:xfrm>
            <a:off x="959977" y="1019028"/>
            <a:ext cx="382400" cy="5128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6" name="Google Shape;676;p10"/>
          <p:cNvSpPr/>
          <p:nvPr/>
        </p:nvSpPr>
        <p:spPr>
          <a:xfrm>
            <a:off x="1342432" y="1019033"/>
            <a:ext cx="71200" cy="51284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77" name="Google Shape;677;p10"/>
          <p:cNvSpPr txBox="1">
            <a:spLocks noGrp="1"/>
          </p:cNvSpPr>
          <p:nvPr>
            <p:ph type="body" idx="1"/>
          </p:nvPr>
        </p:nvSpPr>
        <p:spPr>
          <a:xfrm>
            <a:off x="1787200" y="4986133"/>
            <a:ext cx="79984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Tree>
    <p:extLst>
      <p:ext uri="{BB962C8B-B14F-4D97-AF65-F5344CB8AC3E}">
        <p14:creationId xmlns:p14="http://schemas.microsoft.com/office/powerpoint/2010/main" val="1952590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slideLayout" Target="../slideLayouts/slideLayout3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theme" Target="../theme/theme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slideLayout" Target="../slideLayouts/slideLayout36.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Krona One"/>
              <a:buNone/>
              <a:defRPr sz="2800">
                <a:solidFill>
                  <a:schemeClr val="lt2"/>
                </a:solidFill>
                <a:latin typeface="Krona One"/>
                <a:ea typeface="Krona One"/>
                <a:cs typeface="Krona One"/>
                <a:sym typeface="Krona One"/>
              </a:defRPr>
            </a:lvl1pPr>
            <a:lvl2pPr lvl="1">
              <a:spcBef>
                <a:spcPts val="0"/>
              </a:spcBef>
              <a:spcAft>
                <a:spcPts val="0"/>
              </a:spcAft>
              <a:buClr>
                <a:schemeClr val="accent3"/>
              </a:buClr>
              <a:buSzPts val="2800"/>
              <a:buNone/>
              <a:defRPr sz="2800">
                <a:solidFill>
                  <a:schemeClr val="accent3"/>
                </a:solidFill>
              </a:defRPr>
            </a:lvl2pPr>
            <a:lvl3pPr lvl="2">
              <a:spcBef>
                <a:spcPts val="0"/>
              </a:spcBef>
              <a:spcAft>
                <a:spcPts val="0"/>
              </a:spcAft>
              <a:buClr>
                <a:schemeClr val="accent3"/>
              </a:buClr>
              <a:buSzPts val="2800"/>
              <a:buNone/>
              <a:defRPr sz="2800">
                <a:solidFill>
                  <a:schemeClr val="accent3"/>
                </a:solidFill>
              </a:defRPr>
            </a:lvl3pPr>
            <a:lvl4pPr lvl="3">
              <a:spcBef>
                <a:spcPts val="0"/>
              </a:spcBef>
              <a:spcAft>
                <a:spcPts val="0"/>
              </a:spcAft>
              <a:buClr>
                <a:schemeClr val="accent3"/>
              </a:buClr>
              <a:buSzPts val="2800"/>
              <a:buNone/>
              <a:defRPr sz="2800">
                <a:solidFill>
                  <a:schemeClr val="accent3"/>
                </a:solidFill>
              </a:defRPr>
            </a:lvl4pPr>
            <a:lvl5pPr lvl="4">
              <a:spcBef>
                <a:spcPts val="0"/>
              </a:spcBef>
              <a:spcAft>
                <a:spcPts val="0"/>
              </a:spcAft>
              <a:buClr>
                <a:schemeClr val="accent3"/>
              </a:buClr>
              <a:buSzPts val="2800"/>
              <a:buNone/>
              <a:defRPr sz="2800">
                <a:solidFill>
                  <a:schemeClr val="accent3"/>
                </a:solidFill>
              </a:defRPr>
            </a:lvl5pPr>
            <a:lvl6pPr lvl="5">
              <a:spcBef>
                <a:spcPts val="0"/>
              </a:spcBef>
              <a:spcAft>
                <a:spcPts val="0"/>
              </a:spcAft>
              <a:buClr>
                <a:schemeClr val="accent3"/>
              </a:buClr>
              <a:buSzPts val="2800"/>
              <a:buNone/>
              <a:defRPr sz="2800">
                <a:solidFill>
                  <a:schemeClr val="accent3"/>
                </a:solidFill>
              </a:defRPr>
            </a:lvl6pPr>
            <a:lvl7pPr lvl="6">
              <a:spcBef>
                <a:spcPts val="0"/>
              </a:spcBef>
              <a:spcAft>
                <a:spcPts val="0"/>
              </a:spcAft>
              <a:buClr>
                <a:schemeClr val="accent3"/>
              </a:buClr>
              <a:buSzPts val="2800"/>
              <a:buNone/>
              <a:defRPr sz="2800">
                <a:solidFill>
                  <a:schemeClr val="accent3"/>
                </a:solidFill>
              </a:defRPr>
            </a:lvl7pPr>
            <a:lvl8pPr lvl="7">
              <a:spcBef>
                <a:spcPts val="0"/>
              </a:spcBef>
              <a:spcAft>
                <a:spcPts val="0"/>
              </a:spcAft>
              <a:buClr>
                <a:schemeClr val="accent3"/>
              </a:buClr>
              <a:buSzPts val="2800"/>
              <a:buNone/>
              <a:defRPr sz="2800">
                <a:solidFill>
                  <a:schemeClr val="accent3"/>
                </a:solidFill>
              </a:defRPr>
            </a:lvl8pPr>
            <a:lvl9pPr lvl="8">
              <a:spcBef>
                <a:spcPts val="0"/>
              </a:spcBef>
              <a:spcAft>
                <a:spcPts val="0"/>
              </a:spcAft>
              <a:buClr>
                <a:schemeClr val="accent3"/>
              </a:buClr>
              <a:buSzPts val="2800"/>
              <a:buNone/>
              <a:defRPr sz="2800">
                <a:solidFill>
                  <a:schemeClr val="accent3"/>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Nunito"/>
              <a:buChar char="●"/>
              <a:defRPr sz="1800">
                <a:solidFill>
                  <a:schemeClr val="dk2"/>
                </a:solidFill>
                <a:latin typeface="Nunito"/>
                <a:ea typeface="Nunito"/>
                <a:cs typeface="Nunito"/>
                <a:sym typeface="Nunito"/>
              </a:defRPr>
            </a:lvl1pPr>
            <a:lvl2pPr marL="914400" lvl="1"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Tree>
    <p:extLst>
      <p:ext uri="{BB962C8B-B14F-4D97-AF65-F5344CB8AC3E}">
        <p14:creationId xmlns:p14="http://schemas.microsoft.com/office/powerpoint/2010/main" val="3020898144"/>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4" r:id="rId13"/>
    <p:sldLayoutId id="2147483675" r:id="rId14"/>
    <p:sldLayoutId id="2147483677" r:id="rId15"/>
    <p:sldLayoutId id="2147483678" r:id="rId16"/>
    <p:sldLayoutId id="2147483679"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2" name="9Slide.vn - 2019">
            <a:extLst>
              <a:ext uri="{FF2B5EF4-FFF2-40B4-BE49-F238E27FC236}">
                <a16:creationId xmlns:a16="http://schemas.microsoft.com/office/drawing/2014/main" id="{C349B74E-C7DC-4924-9200-98FAD7CCB581}"/>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2"/>
              </a:buClr>
              <a:buSzPts val="2800"/>
              <a:buFont typeface="Krona One"/>
              <a:buNone/>
              <a:defRPr sz="2800">
                <a:solidFill>
                  <a:schemeClr val="lt2"/>
                </a:solidFill>
                <a:latin typeface="Krona One"/>
                <a:ea typeface="Krona One"/>
                <a:cs typeface="Krona One"/>
                <a:sym typeface="Krona One"/>
              </a:defRPr>
            </a:lvl1pPr>
            <a:lvl2pPr lvl="1">
              <a:spcBef>
                <a:spcPts val="0"/>
              </a:spcBef>
              <a:spcAft>
                <a:spcPts val="0"/>
              </a:spcAft>
              <a:buClr>
                <a:schemeClr val="accent3"/>
              </a:buClr>
              <a:buSzPts val="2800"/>
              <a:buNone/>
              <a:defRPr sz="2800">
                <a:solidFill>
                  <a:schemeClr val="accent3"/>
                </a:solidFill>
              </a:defRPr>
            </a:lvl2pPr>
            <a:lvl3pPr lvl="2">
              <a:spcBef>
                <a:spcPts val="0"/>
              </a:spcBef>
              <a:spcAft>
                <a:spcPts val="0"/>
              </a:spcAft>
              <a:buClr>
                <a:schemeClr val="accent3"/>
              </a:buClr>
              <a:buSzPts val="2800"/>
              <a:buNone/>
              <a:defRPr sz="2800">
                <a:solidFill>
                  <a:schemeClr val="accent3"/>
                </a:solidFill>
              </a:defRPr>
            </a:lvl3pPr>
            <a:lvl4pPr lvl="3">
              <a:spcBef>
                <a:spcPts val="0"/>
              </a:spcBef>
              <a:spcAft>
                <a:spcPts val="0"/>
              </a:spcAft>
              <a:buClr>
                <a:schemeClr val="accent3"/>
              </a:buClr>
              <a:buSzPts val="2800"/>
              <a:buNone/>
              <a:defRPr sz="2800">
                <a:solidFill>
                  <a:schemeClr val="accent3"/>
                </a:solidFill>
              </a:defRPr>
            </a:lvl4pPr>
            <a:lvl5pPr lvl="4">
              <a:spcBef>
                <a:spcPts val="0"/>
              </a:spcBef>
              <a:spcAft>
                <a:spcPts val="0"/>
              </a:spcAft>
              <a:buClr>
                <a:schemeClr val="accent3"/>
              </a:buClr>
              <a:buSzPts val="2800"/>
              <a:buNone/>
              <a:defRPr sz="2800">
                <a:solidFill>
                  <a:schemeClr val="accent3"/>
                </a:solidFill>
              </a:defRPr>
            </a:lvl5pPr>
            <a:lvl6pPr lvl="5">
              <a:spcBef>
                <a:spcPts val="0"/>
              </a:spcBef>
              <a:spcAft>
                <a:spcPts val="0"/>
              </a:spcAft>
              <a:buClr>
                <a:schemeClr val="accent3"/>
              </a:buClr>
              <a:buSzPts val="2800"/>
              <a:buNone/>
              <a:defRPr sz="2800">
                <a:solidFill>
                  <a:schemeClr val="accent3"/>
                </a:solidFill>
              </a:defRPr>
            </a:lvl6pPr>
            <a:lvl7pPr lvl="6">
              <a:spcBef>
                <a:spcPts val="0"/>
              </a:spcBef>
              <a:spcAft>
                <a:spcPts val="0"/>
              </a:spcAft>
              <a:buClr>
                <a:schemeClr val="accent3"/>
              </a:buClr>
              <a:buSzPts val="2800"/>
              <a:buNone/>
              <a:defRPr sz="2800">
                <a:solidFill>
                  <a:schemeClr val="accent3"/>
                </a:solidFill>
              </a:defRPr>
            </a:lvl7pPr>
            <a:lvl8pPr lvl="7">
              <a:spcBef>
                <a:spcPts val="0"/>
              </a:spcBef>
              <a:spcAft>
                <a:spcPts val="0"/>
              </a:spcAft>
              <a:buClr>
                <a:schemeClr val="accent3"/>
              </a:buClr>
              <a:buSzPts val="2800"/>
              <a:buNone/>
              <a:defRPr sz="2800">
                <a:solidFill>
                  <a:schemeClr val="accent3"/>
                </a:solidFill>
              </a:defRPr>
            </a:lvl8pPr>
            <a:lvl9pPr lvl="8">
              <a:spcBef>
                <a:spcPts val="0"/>
              </a:spcBef>
              <a:spcAft>
                <a:spcPts val="0"/>
              </a:spcAft>
              <a:buClr>
                <a:schemeClr val="accent3"/>
              </a:buClr>
              <a:buSzPts val="2800"/>
              <a:buNone/>
              <a:defRPr sz="2800">
                <a:solidFill>
                  <a:schemeClr val="accent3"/>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Nunito"/>
              <a:buChar char="●"/>
              <a:defRPr sz="1800">
                <a:solidFill>
                  <a:schemeClr val="dk2"/>
                </a:solidFill>
                <a:latin typeface="Nunito"/>
                <a:ea typeface="Nunito"/>
                <a:cs typeface="Nunito"/>
                <a:sym typeface="Nunito"/>
              </a:defRPr>
            </a:lvl1pPr>
            <a:lvl2pPr marL="914400" lvl="1"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15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Tree>
    <p:extLst>
      <p:ext uri="{BB962C8B-B14F-4D97-AF65-F5344CB8AC3E}">
        <p14:creationId xmlns:p14="http://schemas.microsoft.com/office/powerpoint/2010/main" val="2278145805"/>
      </p:ext>
    </p:extLst>
  </p:cSld>
  <p:clrMap bg1="lt1" tx1="dk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0.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5"/>
        <p:cNvGrpSpPr/>
        <p:nvPr/>
      </p:nvGrpSpPr>
      <p:grpSpPr>
        <a:xfrm>
          <a:off x="0" y="0"/>
          <a:ext cx="0" cy="0"/>
          <a:chOff x="0" y="0"/>
          <a:chExt cx="0" cy="0"/>
        </a:xfrm>
      </p:grpSpPr>
      <p:sp>
        <p:nvSpPr>
          <p:cNvPr id="1400" name="Google Shape;1400;p23">
            <a:hlinkClick r:id="" action="ppaction://noaction"/>
          </p:cNvPr>
          <p:cNvSpPr txBox="1"/>
          <p:nvPr/>
        </p:nvSpPr>
        <p:spPr>
          <a:xfrm>
            <a:off x="11244533" y="5170033"/>
            <a:ext cx="395200" cy="6692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pPr>
            <a:r>
              <a:rPr lang="en" sz="1867" b="1" kern="0">
                <a:solidFill>
                  <a:srgbClr val="FFFFFF"/>
                </a:solidFill>
                <a:latin typeface="Nunito"/>
                <a:ea typeface="Nunito"/>
                <a:cs typeface="Nunito"/>
                <a:sym typeface="Nunito"/>
              </a:rPr>
              <a:t>D</a:t>
            </a:r>
            <a:endParaRPr sz="1867" b="1" kern="0" dirty="0">
              <a:solidFill>
                <a:srgbClr val="FFFFFF"/>
              </a:solidFill>
              <a:latin typeface="Nunito"/>
              <a:ea typeface="Nunito"/>
              <a:cs typeface="Nunito"/>
              <a:sym typeface="Nunito"/>
            </a:endParaRPr>
          </a:p>
        </p:txBody>
      </p:sp>
      <p:sp>
        <p:nvSpPr>
          <p:cNvPr id="1402" name="Google Shape;1402;p23"/>
          <p:cNvSpPr txBox="1">
            <a:spLocks noGrp="1"/>
          </p:cNvSpPr>
          <p:nvPr>
            <p:ph type="ctrTitle"/>
          </p:nvPr>
        </p:nvSpPr>
        <p:spPr>
          <a:xfrm>
            <a:off x="2814574" y="1663799"/>
            <a:ext cx="7036000" cy="1054086"/>
          </a:xfrm>
          <a:prstGeom prst="rect">
            <a:avLst/>
          </a:prstGeom>
        </p:spPr>
        <p:txBody>
          <a:bodyPr spcFirstLastPara="1" wrap="square" lIns="121900" tIns="121900" rIns="121900" bIns="121900" anchor="b" anchorCtr="0">
            <a:noAutofit/>
          </a:bodyPr>
          <a:lstStyle/>
          <a:p>
            <a:r>
              <a:rPr lang="en" sz="9600">
                <a:latin typeface="UTM Marlboro" panose="02040603050506020204" pitchFamily="18" charset="0"/>
              </a:rPr>
              <a:t>TOÁN</a:t>
            </a:r>
            <a:endParaRPr sz="9600" dirty="0">
              <a:latin typeface="UTM Marlboro" panose="02040603050506020204" pitchFamily="18" charset="0"/>
            </a:endParaRPr>
          </a:p>
        </p:txBody>
      </p:sp>
      <p:grpSp>
        <p:nvGrpSpPr>
          <p:cNvPr id="1404" name="Google Shape;1404;p23"/>
          <p:cNvGrpSpPr/>
          <p:nvPr/>
        </p:nvGrpSpPr>
        <p:grpSpPr>
          <a:xfrm>
            <a:off x="9606359" y="2485352"/>
            <a:ext cx="3527563" cy="5314904"/>
            <a:chOff x="7151217" y="2086219"/>
            <a:chExt cx="2401227" cy="3617878"/>
          </a:xfrm>
        </p:grpSpPr>
        <p:sp>
          <p:nvSpPr>
            <p:cNvPr id="1405" name="Google Shape;1405;p23"/>
            <p:cNvSpPr/>
            <p:nvPr/>
          </p:nvSpPr>
          <p:spPr>
            <a:xfrm rot="542380">
              <a:off x="7288730" y="3630467"/>
              <a:ext cx="2126202" cy="1918512"/>
            </a:xfrm>
            <a:custGeom>
              <a:avLst/>
              <a:gdLst/>
              <a:ahLst/>
              <a:cxnLst/>
              <a:rect l="l" t="t" r="r" b="b"/>
              <a:pathLst>
                <a:path w="31695" h="28599" extrusionOk="0">
                  <a:moveTo>
                    <a:pt x="14907" y="0"/>
                  </a:moveTo>
                  <a:cubicBezTo>
                    <a:pt x="13633" y="0"/>
                    <a:pt x="12550" y="822"/>
                    <a:pt x="12157" y="1965"/>
                  </a:cubicBezTo>
                  <a:cubicBezTo>
                    <a:pt x="11609" y="1643"/>
                    <a:pt x="10978" y="1441"/>
                    <a:pt x="10287" y="1441"/>
                  </a:cubicBezTo>
                  <a:cubicBezTo>
                    <a:pt x="8287" y="1441"/>
                    <a:pt x="6668" y="3060"/>
                    <a:pt x="6668" y="5060"/>
                  </a:cubicBezTo>
                  <a:cubicBezTo>
                    <a:pt x="6668" y="5382"/>
                    <a:pt x="6715" y="5691"/>
                    <a:pt x="6799" y="5989"/>
                  </a:cubicBezTo>
                  <a:cubicBezTo>
                    <a:pt x="4608" y="6965"/>
                    <a:pt x="3072" y="9156"/>
                    <a:pt x="3072" y="11704"/>
                  </a:cubicBezTo>
                  <a:cubicBezTo>
                    <a:pt x="3072" y="12371"/>
                    <a:pt x="3179" y="13026"/>
                    <a:pt x="3382" y="13633"/>
                  </a:cubicBezTo>
                  <a:cubicBezTo>
                    <a:pt x="1334" y="15133"/>
                    <a:pt x="0" y="17562"/>
                    <a:pt x="0" y="20312"/>
                  </a:cubicBezTo>
                  <a:cubicBezTo>
                    <a:pt x="0" y="24884"/>
                    <a:pt x="3703" y="28599"/>
                    <a:pt x="8287" y="28599"/>
                  </a:cubicBezTo>
                  <a:cubicBezTo>
                    <a:pt x="11407" y="28599"/>
                    <a:pt x="14121" y="26873"/>
                    <a:pt x="15526" y="24325"/>
                  </a:cubicBezTo>
                  <a:cubicBezTo>
                    <a:pt x="16217" y="24706"/>
                    <a:pt x="17002" y="24932"/>
                    <a:pt x="17836" y="24932"/>
                  </a:cubicBezTo>
                  <a:cubicBezTo>
                    <a:pt x="18455" y="24932"/>
                    <a:pt x="19050" y="24813"/>
                    <a:pt x="19598" y="24587"/>
                  </a:cubicBezTo>
                  <a:cubicBezTo>
                    <a:pt x="20872" y="25610"/>
                    <a:pt x="22479" y="26218"/>
                    <a:pt x="24241" y="26218"/>
                  </a:cubicBezTo>
                  <a:cubicBezTo>
                    <a:pt x="28349" y="26218"/>
                    <a:pt x="31683" y="22884"/>
                    <a:pt x="31683" y="18776"/>
                  </a:cubicBezTo>
                  <a:cubicBezTo>
                    <a:pt x="31695" y="15288"/>
                    <a:pt x="29302" y="12371"/>
                    <a:pt x="26063" y="11549"/>
                  </a:cubicBezTo>
                  <a:cubicBezTo>
                    <a:pt x="25420" y="8882"/>
                    <a:pt x="23503" y="6715"/>
                    <a:pt x="21003" y="5703"/>
                  </a:cubicBezTo>
                  <a:cubicBezTo>
                    <a:pt x="20336" y="4263"/>
                    <a:pt x="19193" y="3108"/>
                    <a:pt x="17764" y="2429"/>
                  </a:cubicBezTo>
                  <a:cubicBezTo>
                    <a:pt x="17538" y="1048"/>
                    <a:pt x="16336" y="0"/>
                    <a:pt x="14907" y="0"/>
                  </a:cubicBez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06" name="Google Shape;1406;p23"/>
            <p:cNvSpPr/>
            <p:nvPr/>
          </p:nvSpPr>
          <p:spPr>
            <a:xfrm rot="542380">
              <a:off x="7933317" y="3410093"/>
              <a:ext cx="461734" cy="434766"/>
            </a:xfrm>
            <a:custGeom>
              <a:avLst/>
              <a:gdLst/>
              <a:ahLst/>
              <a:cxnLst/>
              <a:rect l="l" t="t" r="r" b="b"/>
              <a:pathLst>
                <a:path w="6883" h="6481" extrusionOk="0">
                  <a:moveTo>
                    <a:pt x="2475" y="1"/>
                  </a:moveTo>
                  <a:cubicBezTo>
                    <a:pt x="2203" y="1"/>
                    <a:pt x="1944" y="55"/>
                    <a:pt x="1703" y="167"/>
                  </a:cubicBezTo>
                  <a:cubicBezTo>
                    <a:pt x="203" y="870"/>
                    <a:pt x="1" y="3608"/>
                    <a:pt x="1251" y="6263"/>
                  </a:cubicBezTo>
                  <a:cubicBezTo>
                    <a:pt x="1320" y="6411"/>
                    <a:pt x="1529" y="6481"/>
                    <a:pt x="1833" y="6481"/>
                  </a:cubicBezTo>
                  <a:cubicBezTo>
                    <a:pt x="2416" y="6481"/>
                    <a:pt x="3349" y="6225"/>
                    <a:pt x="4334" y="5763"/>
                  </a:cubicBezTo>
                  <a:cubicBezTo>
                    <a:pt x="5835" y="5049"/>
                    <a:pt x="6882" y="4132"/>
                    <a:pt x="6692" y="3715"/>
                  </a:cubicBezTo>
                  <a:cubicBezTo>
                    <a:pt x="5642" y="1476"/>
                    <a:pt x="3896" y="1"/>
                    <a:pt x="2475"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07" name="Google Shape;1407;p23"/>
            <p:cNvSpPr/>
            <p:nvPr/>
          </p:nvSpPr>
          <p:spPr>
            <a:xfrm rot="542380">
              <a:off x="7431988" y="2160518"/>
              <a:ext cx="1059176" cy="1434574"/>
            </a:xfrm>
            <a:custGeom>
              <a:avLst/>
              <a:gdLst/>
              <a:ahLst/>
              <a:cxnLst/>
              <a:rect l="l" t="t" r="r" b="b"/>
              <a:pathLst>
                <a:path w="15789" h="21385" extrusionOk="0">
                  <a:moveTo>
                    <a:pt x="3388" y="0"/>
                  </a:moveTo>
                  <a:cubicBezTo>
                    <a:pt x="3033" y="0"/>
                    <a:pt x="2712" y="59"/>
                    <a:pt x="2442" y="191"/>
                  </a:cubicBezTo>
                  <a:cubicBezTo>
                    <a:pt x="1989" y="405"/>
                    <a:pt x="1584" y="858"/>
                    <a:pt x="1263" y="1441"/>
                  </a:cubicBezTo>
                  <a:cubicBezTo>
                    <a:pt x="1251" y="1477"/>
                    <a:pt x="1227" y="1501"/>
                    <a:pt x="1215" y="1536"/>
                  </a:cubicBezTo>
                  <a:cubicBezTo>
                    <a:pt x="275" y="3334"/>
                    <a:pt x="1" y="6358"/>
                    <a:pt x="834" y="8144"/>
                  </a:cubicBezTo>
                  <a:lnTo>
                    <a:pt x="6823" y="20896"/>
                  </a:lnTo>
                  <a:cubicBezTo>
                    <a:pt x="6969" y="21205"/>
                    <a:pt x="7276" y="21384"/>
                    <a:pt x="7596" y="21384"/>
                  </a:cubicBezTo>
                  <a:cubicBezTo>
                    <a:pt x="7721" y="21384"/>
                    <a:pt x="7847" y="21357"/>
                    <a:pt x="7966" y="21301"/>
                  </a:cubicBezTo>
                  <a:lnTo>
                    <a:pt x="14038" y="18455"/>
                  </a:lnTo>
                  <a:lnTo>
                    <a:pt x="15181" y="17919"/>
                  </a:lnTo>
                  <a:cubicBezTo>
                    <a:pt x="15598" y="17717"/>
                    <a:pt x="15789" y="17205"/>
                    <a:pt x="15586" y="16776"/>
                  </a:cubicBezTo>
                  <a:lnTo>
                    <a:pt x="9597" y="4025"/>
                  </a:lnTo>
                  <a:cubicBezTo>
                    <a:pt x="9026" y="2822"/>
                    <a:pt x="7704" y="1644"/>
                    <a:pt x="6287" y="882"/>
                  </a:cubicBezTo>
                  <a:cubicBezTo>
                    <a:pt x="5621" y="513"/>
                    <a:pt x="4942" y="251"/>
                    <a:pt x="4299" y="108"/>
                  </a:cubicBezTo>
                  <a:cubicBezTo>
                    <a:pt x="3980" y="39"/>
                    <a:pt x="3673" y="0"/>
                    <a:pt x="3388" y="0"/>
                  </a:cubicBez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08" name="Google Shape;1408;p23"/>
            <p:cNvSpPr/>
            <p:nvPr/>
          </p:nvSpPr>
          <p:spPr>
            <a:xfrm rot="542380">
              <a:off x="7531534" y="2168657"/>
              <a:ext cx="974517" cy="1237819"/>
            </a:xfrm>
            <a:custGeom>
              <a:avLst/>
              <a:gdLst/>
              <a:ahLst/>
              <a:cxnLst/>
              <a:rect l="l" t="t" r="r" b="b"/>
              <a:pathLst>
                <a:path w="14527" h="18452" extrusionOk="0">
                  <a:moveTo>
                    <a:pt x="2144" y="0"/>
                  </a:moveTo>
                  <a:cubicBezTo>
                    <a:pt x="1782" y="0"/>
                    <a:pt x="1455" y="60"/>
                    <a:pt x="1180" y="187"/>
                  </a:cubicBezTo>
                  <a:cubicBezTo>
                    <a:pt x="727" y="401"/>
                    <a:pt x="322" y="854"/>
                    <a:pt x="1" y="1437"/>
                  </a:cubicBezTo>
                  <a:cubicBezTo>
                    <a:pt x="485" y="1165"/>
                    <a:pt x="974" y="1050"/>
                    <a:pt x="1468" y="1050"/>
                  </a:cubicBezTo>
                  <a:cubicBezTo>
                    <a:pt x="2249" y="1050"/>
                    <a:pt x="3039" y="1338"/>
                    <a:pt x="3835" y="1747"/>
                  </a:cubicBezTo>
                  <a:cubicBezTo>
                    <a:pt x="5609" y="2664"/>
                    <a:pt x="7311" y="4795"/>
                    <a:pt x="7859" y="5890"/>
                  </a:cubicBezTo>
                  <a:cubicBezTo>
                    <a:pt x="8407" y="6997"/>
                    <a:pt x="12669" y="16320"/>
                    <a:pt x="12860" y="17534"/>
                  </a:cubicBezTo>
                  <a:cubicBezTo>
                    <a:pt x="12907" y="17868"/>
                    <a:pt x="12860" y="18177"/>
                    <a:pt x="12776" y="18451"/>
                  </a:cubicBezTo>
                  <a:lnTo>
                    <a:pt x="13919" y="17915"/>
                  </a:lnTo>
                  <a:cubicBezTo>
                    <a:pt x="14336" y="17713"/>
                    <a:pt x="14527" y="17201"/>
                    <a:pt x="14324" y="16772"/>
                  </a:cubicBezTo>
                  <a:lnTo>
                    <a:pt x="8335" y="4021"/>
                  </a:lnTo>
                  <a:cubicBezTo>
                    <a:pt x="7764" y="2818"/>
                    <a:pt x="6442" y="1640"/>
                    <a:pt x="5025" y="878"/>
                  </a:cubicBezTo>
                  <a:cubicBezTo>
                    <a:pt x="4359" y="520"/>
                    <a:pt x="3680" y="247"/>
                    <a:pt x="3037" y="104"/>
                  </a:cubicBezTo>
                  <a:cubicBezTo>
                    <a:pt x="2725" y="36"/>
                    <a:pt x="2424" y="0"/>
                    <a:pt x="2144" y="0"/>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09" name="Google Shape;1409;p23"/>
            <p:cNvSpPr/>
            <p:nvPr/>
          </p:nvSpPr>
          <p:spPr>
            <a:xfrm rot="542380">
              <a:off x="7523379" y="3167291"/>
              <a:ext cx="272425" cy="569067"/>
            </a:xfrm>
            <a:custGeom>
              <a:avLst/>
              <a:gdLst/>
              <a:ahLst/>
              <a:cxnLst/>
              <a:rect l="l" t="t" r="r" b="b"/>
              <a:pathLst>
                <a:path w="4061" h="8483" extrusionOk="0">
                  <a:moveTo>
                    <a:pt x="1572" y="1"/>
                  </a:moveTo>
                  <a:cubicBezTo>
                    <a:pt x="1572" y="1"/>
                    <a:pt x="0" y="1310"/>
                    <a:pt x="143" y="4168"/>
                  </a:cubicBezTo>
                  <a:cubicBezTo>
                    <a:pt x="274" y="7013"/>
                    <a:pt x="750" y="8014"/>
                    <a:pt x="1512" y="8418"/>
                  </a:cubicBezTo>
                  <a:cubicBezTo>
                    <a:pt x="1592" y="8462"/>
                    <a:pt x="1663" y="8482"/>
                    <a:pt x="1728" y="8482"/>
                  </a:cubicBezTo>
                  <a:cubicBezTo>
                    <a:pt x="2280" y="8482"/>
                    <a:pt x="2333" y="7003"/>
                    <a:pt x="2834" y="6097"/>
                  </a:cubicBezTo>
                  <a:cubicBezTo>
                    <a:pt x="3179" y="5477"/>
                    <a:pt x="4060" y="5287"/>
                    <a:pt x="4060" y="5287"/>
                  </a:cubicBezTo>
                  <a:lnTo>
                    <a:pt x="1572" y="1"/>
                  </a:ln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0" name="Google Shape;1410;p23"/>
            <p:cNvSpPr/>
            <p:nvPr/>
          </p:nvSpPr>
          <p:spPr>
            <a:xfrm rot="542380">
              <a:off x="7517278" y="2244270"/>
              <a:ext cx="523249" cy="1281356"/>
            </a:xfrm>
            <a:custGeom>
              <a:avLst/>
              <a:gdLst/>
              <a:ahLst/>
              <a:cxnLst/>
              <a:rect l="l" t="t" r="r" b="b"/>
              <a:pathLst>
                <a:path w="7800" h="19101" extrusionOk="0">
                  <a:moveTo>
                    <a:pt x="1075" y="0"/>
                  </a:moveTo>
                  <a:cubicBezTo>
                    <a:pt x="990" y="0"/>
                    <a:pt x="881" y="63"/>
                    <a:pt x="739" y="219"/>
                  </a:cubicBezTo>
                  <a:cubicBezTo>
                    <a:pt x="1" y="1004"/>
                    <a:pt x="310" y="1921"/>
                    <a:pt x="251" y="4969"/>
                  </a:cubicBezTo>
                  <a:cubicBezTo>
                    <a:pt x="179" y="8017"/>
                    <a:pt x="5727" y="18185"/>
                    <a:pt x="6335" y="18733"/>
                  </a:cubicBezTo>
                  <a:cubicBezTo>
                    <a:pt x="6626" y="18990"/>
                    <a:pt x="6888" y="19100"/>
                    <a:pt x="7102" y="19100"/>
                  </a:cubicBezTo>
                  <a:cubicBezTo>
                    <a:pt x="7344" y="19100"/>
                    <a:pt x="7526" y="18960"/>
                    <a:pt x="7621" y="18733"/>
                  </a:cubicBezTo>
                  <a:cubicBezTo>
                    <a:pt x="7799" y="18316"/>
                    <a:pt x="6275" y="15756"/>
                    <a:pt x="4203" y="11970"/>
                  </a:cubicBezTo>
                  <a:cubicBezTo>
                    <a:pt x="2132" y="8196"/>
                    <a:pt x="429" y="3505"/>
                    <a:pt x="1346" y="1064"/>
                  </a:cubicBezTo>
                  <a:cubicBezTo>
                    <a:pt x="1346" y="1064"/>
                    <a:pt x="1423" y="0"/>
                    <a:pt x="1075" y="0"/>
                  </a:cubicBezTo>
                  <a:close/>
                </a:path>
              </a:pathLst>
            </a:custGeom>
            <a:solidFill>
              <a:srgbClr val="EFEFEF">
                <a:alpha val="39290"/>
              </a:srgbClr>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1" name="Google Shape;1411;p23"/>
            <p:cNvSpPr/>
            <p:nvPr/>
          </p:nvSpPr>
          <p:spPr>
            <a:xfrm rot="542380">
              <a:off x="8266215" y="3016447"/>
              <a:ext cx="448921" cy="380965"/>
            </a:xfrm>
            <a:custGeom>
              <a:avLst/>
              <a:gdLst/>
              <a:ahLst/>
              <a:cxnLst/>
              <a:rect l="l" t="t" r="r" b="b"/>
              <a:pathLst>
                <a:path w="6692" h="5679" extrusionOk="0">
                  <a:moveTo>
                    <a:pt x="441" y="1"/>
                  </a:moveTo>
                  <a:cubicBezTo>
                    <a:pt x="162" y="1"/>
                    <a:pt x="1" y="31"/>
                    <a:pt x="1" y="31"/>
                  </a:cubicBezTo>
                  <a:lnTo>
                    <a:pt x="2477" y="5317"/>
                  </a:lnTo>
                  <a:cubicBezTo>
                    <a:pt x="2477" y="5317"/>
                    <a:pt x="3050" y="4869"/>
                    <a:pt x="3674" y="4869"/>
                  </a:cubicBezTo>
                  <a:cubicBezTo>
                    <a:pt x="3747" y="4869"/>
                    <a:pt x="3820" y="4875"/>
                    <a:pt x="3894" y="4889"/>
                  </a:cubicBezTo>
                  <a:cubicBezTo>
                    <a:pt x="4721" y="5045"/>
                    <a:pt x="5649" y="5679"/>
                    <a:pt x="6158" y="5679"/>
                  </a:cubicBezTo>
                  <a:cubicBezTo>
                    <a:pt x="6346" y="5679"/>
                    <a:pt x="6477" y="5593"/>
                    <a:pt x="6525" y="5365"/>
                  </a:cubicBezTo>
                  <a:cubicBezTo>
                    <a:pt x="6692" y="4508"/>
                    <a:pt x="6228" y="3508"/>
                    <a:pt x="4120" y="1579"/>
                  </a:cubicBezTo>
                  <a:cubicBezTo>
                    <a:pt x="2610" y="196"/>
                    <a:pt x="1148" y="1"/>
                    <a:pt x="441" y="1"/>
                  </a:cubicBezTo>
                  <a:close/>
                </a:path>
              </a:pathLst>
            </a:custGeom>
            <a:solidFill>
              <a:schemeClr val="dk2"/>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2" name="Google Shape;1412;p23"/>
            <p:cNvSpPr/>
            <p:nvPr/>
          </p:nvSpPr>
          <p:spPr>
            <a:xfrm rot="542380">
              <a:off x="7648371" y="2652094"/>
              <a:ext cx="580739" cy="509497"/>
            </a:xfrm>
            <a:custGeom>
              <a:avLst/>
              <a:gdLst/>
              <a:ahLst/>
              <a:cxnLst/>
              <a:rect l="l" t="t" r="r" b="b"/>
              <a:pathLst>
                <a:path w="8657" h="7595" extrusionOk="0">
                  <a:moveTo>
                    <a:pt x="4335" y="1"/>
                  </a:moveTo>
                  <a:cubicBezTo>
                    <a:pt x="3793" y="1"/>
                    <a:pt x="3241" y="117"/>
                    <a:pt x="2716" y="364"/>
                  </a:cubicBezTo>
                  <a:cubicBezTo>
                    <a:pt x="822" y="1257"/>
                    <a:pt x="1" y="3519"/>
                    <a:pt x="894" y="5412"/>
                  </a:cubicBezTo>
                  <a:cubicBezTo>
                    <a:pt x="1542" y="6785"/>
                    <a:pt x="2910" y="7595"/>
                    <a:pt x="4335" y="7595"/>
                  </a:cubicBezTo>
                  <a:cubicBezTo>
                    <a:pt x="4875" y="7595"/>
                    <a:pt x="5422" y="7479"/>
                    <a:pt x="5942" y="7234"/>
                  </a:cubicBezTo>
                  <a:cubicBezTo>
                    <a:pt x="7847" y="6341"/>
                    <a:pt x="8657" y="4078"/>
                    <a:pt x="7764" y="2185"/>
                  </a:cubicBezTo>
                  <a:cubicBezTo>
                    <a:pt x="7117" y="806"/>
                    <a:pt x="5759" y="1"/>
                    <a:pt x="4335" y="1"/>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3" name="Google Shape;1413;p23"/>
            <p:cNvSpPr/>
            <p:nvPr/>
          </p:nvSpPr>
          <p:spPr>
            <a:xfrm rot="542380">
              <a:off x="7721134" y="2714352"/>
              <a:ext cx="436175" cy="384454"/>
            </a:xfrm>
            <a:custGeom>
              <a:avLst/>
              <a:gdLst/>
              <a:ahLst/>
              <a:cxnLst/>
              <a:rect l="l" t="t" r="r" b="b"/>
              <a:pathLst>
                <a:path w="6502" h="5731" extrusionOk="0">
                  <a:moveTo>
                    <a:pt x="3249" y="0"/>
                  </a:moveTo>
                  <a:cubicBezTo>
                    <a:pt x="2892" y="0"/>
                    <a:pt x="2530" y="68"/>
                    <a:pt x="2179" y="211"/>
                  </a:cubicBezTo>
                  <a:cubicBezTo>
                    <a:pt x="703" y="806"/>
                    <a:pt x="0" y="2473"/>
                    <a:pt x="596" y="3937"/>
                  </a:cubicBezTo>
                  <a:cubicBezTo>
                    <a:pt x="1048" y="5051"/>
                    <a:pt x="2121" y="5731"/>
                    <a:pt x="3253" y="5731"/>
                  </a:cubicBezTo>
                  <a:cubicBezTo>
                    <a:pt x="3609" y="5731"/>
                    <a:pt x="3972" y="5663"/>
                    <a:pt x="4322" y="5521"/>
                  </a:cubicBezTo>
                  <a:cubicBezTo>
                    <a:pt x="5787" y="4925"/>
                    <a:pt x="6501" y="3259"/>
                    <a:pt x="5906" y="1794"/>
                  </a:cubicBezTo>
                  <a:cubicBezTo>
                    <a:pt x="5453" y="680"/>
                    <a:pt x="4381" y="0"/>
                    <a:pt x="3249" y="0"/>
                  </a:cubicBez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4" name="Google Shape;1414;p23"/>
            <p:cNvSpPr/>
            <p:nvPr/>
          </p:nvSpPr>
          <p:spPr>
            <a:xfrm rot="542380">
              <a:off x="7486709" y="2401393"/>
              <a:ext cx="718931" cy="380563"/>
            </a:xfrm>
            <a:custGeom>
              <a:avLst/>
              <a:gdLst/>
              <a:ahLst/>
              <a:cxnLst/>
              <a:rect l="l" t="t" r="r" b="b"/>
              <a:pathLst>
                <a:path w="10717" h="5673" extrusionOk="0">
                  <a:moveTo>
                    <a:pt x="10105" y="0"/>
                  </a:moveTo>
                  <a:cubicBezTo>
                    <a:pt x="10046" y="0"/>
                    <a:pt x="9987" y="13"/>
                    <a:pt x="9930" y="39"/>
                  </a:cubicBezTo>
                  <a:lnTo>
                    <a:pt x="286" y="4564"/>
                  </a:lnTo>
                  <a:cubicBezTo>
                    <a:pt x="84" y="4659"/>
                    <a:pt x="1" y="4897"/>
                    <a:pt x="96" y="5100"/>
                  </a:cubicBezTo>
                  <a:lnTo>
                    <a:pt x="251" y="5445"/>
                  </a:lnTo>
                  <a:cubicBezTo>
                    <a:pt x="320" y="5584"/>
                    <a:pt x="467" y="5673"/>
                    <a:pt x="619" y="5673"/>
                  </a:cubicBezTo>
                  <a:cubicBezTo>
                    <a:pt x="675" y="5673"/>
                    <a:pt x="732" y="5661"/>
                    <a:pt x="786" y="5635"/>
                  </a:cubicBezTo>
                  <a:lnTo>
                    <a:pt x="10430" y="1099"/>
                  </a:lnTo>
                  <a:cubicBezTo>
                    <a:pt x="10633" y="1004"/>
                    <a:pt x="10716" y="766"/>
                    <a:pt x="10621" y="575"/>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5" name="Google Shape;1415;p23"/>
            <p:cNvSpPr/>
            <p:nvPr/>
          </p:nvSpPr>
          <p:spPr>
            <a:xfrm rot="542380">
              <a:off x="7669270" y="3032945"/>
              <a:ext cx="718931" cy="380563"/>
            </a:xfrm>
            <a:custGeom>
              <a:avLst/>
              <a:gdLst/>
              <a:ahLst/>
              <a:cxnLst/>
              <a:rect l="l" t="t" r="r" b="b"/>
              <a:pathLst>
                <a:path w="10717" h="5673" extrusionOk="0">
                  <a:moveTo>
                    <a:pt x="10105" y="0"/>
                  </a:moveTo>
                  <a:cubicBezTo>
                    <a:pt x="10047" y="0"/>
                    <a:pt x="9987" y="13"/>
                    <a:pt x="9931" y="40"/>
                  </a:cubicBezTo>
                  <a:lnTo>
                    <a:pt x="287" y="4564"/>
                  </a:lnTo>
                  <a:cubicBezTo>
                    <a:pt x="84" y="4659"/>
                    <a:pt x="1" y="4897"/>
                    <a:pt x="96" y="5100"/>
                  </a:cubicBezTo>
                  <a:lnTo>
                    <a:pt x="263" y="5445"/>
                  </a:lnTo>
                  <a:cubicBezTo>
                    <a:pt x="324" y="5584"/>
                    <a:pt x="474" y="5673"/>
                    <a:pt x="625" y="5673"/>
                  </a:cubicBezTo>
                  <a:cubicBezTo>
                    <a:pt x="680" y="5673"/>
                    <a:pt x="736" y="5661"/>
                    <a:pt x="787" y="5636"/>
                  </a:cubicBezTo>
                  <a:lnTo>
                    <a:pt x="10431" y="1099"/>
                  </a:lnTo>
                  <a:cubicBezTo>
                    <a:pt x="10633" y="1016"/>
                    <a:pt x="10716" y="766"/>
                    <a:pt x="10621" y="563"/>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1416" name="Google Shape;1416;p23"/>
            <p:cNvSpPr/>
            <p:nvPr/>
          </p:nvSpPr>
          <p:spPr>
            <a:xfrm rot="542380">
              <a:off x="7621407" y="2114836"/>
              <a:ext cx="206952" cy="114846"/>
            </a:xfrm>
            <a:custGeom>
              <a:avLst/>
              <a:gdLst/>
              <a:ahLst/>
              <a:cxnLst/>
              <a:rect l="l" t="t" r="r" b="b"/>
              <a:pathLst>
                <a:path w="3085" h="1712" extrusionOk="0">
                  <a:moveTo>
                    <a:pt x="2191" y="0"/>
                  </a:moveTo>
                  <a:cubicBezTo>
                    <a:pt x="1829" y="0"/>
                    <a:pt x="1502" y="60"/>
                    <a:pt x="1227" y="187"/>
                  </a:cubicBezTo>
                  <a:cubicBezTo>
                    <a:pt x="750" y="413"/>
                    <a:pt x="334" y="901"/>
                    <a:pt x="0" y="1532"/>
                  </a:cubicBezTo>
                  <a:cubicBezTo>
                    <a:pt x="285" y="1649"/>
                    <a:pt x="593" y="1711"/>
                    <a:pt x="904" y="1711"/>
                  </a:cubicBezTo>
                  <a:cubicBezTo>
                    <a:pt x="1230" y="1711"/>
                    <a:pt x="1559" y="1643"/>
                    <a:pt x="1870" y="1497"/>
                  </a:cubicBezTo>
                  <a:cubicBezTo>
                    <a:pt x="2477" y="1211"/>
                    <a:pt x="2894" y="699"/>
                    <a:pt x="3084" y="104"/>
                  </a:cubicBezTo>
                  <a:cubicBezTo>
                    <a:pt x="2772" y="36"/>
                    <a:pt x="2471" y="0"/>
                    <a:pt x="2191"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grpSp>
      <p:sp>
        <p:nvSpPr>
          <p:cNvPr id="4" name="Google Shape;1402;p23">
            <a:extLst>
              <a:ext uri="{FF2B5EF4-FFF2-40B4-BE49-F238E27FC236}">
                <a16:creationId xmlns:a16="http://schemas.microsoft.com/office/drawing/2014/main" id="{6F3FB1E9-2A4E-C0BD-F40C-FE44A14CC430}"/>
              </a:ext>
            </a:extLst>
          </p:cNvPr>
          <p:cNvSpPr txBox="1">
            <a:spLocks/>
          </p:cNvSpPr>
          <p:nvPr/>
        </p:nvSpPr>
        <p:spPr>
          <a:xfrm>
            <a:off x="1486578" y="2689335"/>
            <a:ext cx="10035289"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r>
              <a:rPr lang="en-US" sz="7200" kern="0" dirty="0">
                <a:latin typeface="UTM Atlas" panose="02040603050506020204" pitchFamily="18" charset="0"/>
              </a:rPr>
              <a:t>LUYỆN TẬP</a:t>
            </a:r>
          </a:p>
        </p:txBody>
      </p:sp>
      <p:sp>
        <p:nvSpPr>
          <p:cNvPr id="5" name="Google Shape;1402;p23">
            <a:extLst>
              <a:ext uri="{FF2B5EF4-FFF2-40B4-BE49-F238E27FC236}">
                <a16:creationId xmlns:a16="http://schemas.microsoft.com/office/drawing/2014/main" id="{C0FF201F-1AC3-B825-44D5-71D2C4948E6A}"/>
              </a:ext>
            </a:extLst>
          </p:cNvPr>
          <p:cNvSpPr txBox="1">
            <a:spLocks/>
          </p:cNvSpPr>
          <p:nvPr/>
        </p:nvSpPr>
        <p:spPr>
          <a:xfrm>
            <a:off x="5027590" y="4026436"/>
            <a:ext cx="7036000" cy="1054086"/>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r>
              <a:rPr lang="en-US" sz="3600" kern="0" dirty="0">
                <a:latin typeface="iCiel Pacifico" panose="02000000000000000000" pitchFamily="50" charset="0"/>
              </a:rPr>
              <a:t>Trang 134</a:t>
            </a: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anim calcmode="lin" valueType="num">
                                      <p:cBhvr>
                                        <p:cTn id="16"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499798" y="536714"/>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2.</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5" name="Text Box 20">
            <a:extLst>
              <a:ext uri="{FF2B5EF4-FFF2-40B4-BE49-F238E27FC236}">
                <a16:creationId xmlns:a16="http://schemas.microsoft.com/office/drawing/2014/main" id="{8DD485E6-073B-3C4E-CE59-E3C868902732}"/>
              </a:ext>
            </a:extLst>
          </p:cNvPr>
          <p:cNvSpPr txBox="1">
            <a:spLocks noChangeArrowheads="1"/>
          </p:cNvSpPr>
          <p:nvPr/>
        </p:nvSpPr>
        <p:spPr bwMode="auto">
          <a:xfrm>
            <a:off x="3380551" y="4862110"/>
            <a:ext cx="7026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en-US" sz="1800">
              <a:latin typeface="Times New Roman" panose="02020603050405020304" pitchFamily="18" charset="0"/>
              <a:cs typeface="Times New Roman" panose="02020603050405020304" pitchFamily="18" charset="0"/>
            </a:endParaRPr>
          </a:p>
        </p:txBody>
      </p:sp>
      <p:sp>
        <p:nvSpPr>
          <p:cNvPr id="6" name="Text Box 29">
            <a:extLst>
              <a:ext uri="{FF2B5EF4-FFF2-40B4-BE49-F238E27FC236}">
                <a16:creationId xmlns:a16="http://schemas.microsoft.com/office/drawing/2014/main" id="{B2C56680-5902-E1D4-7A70-39DAB1C2A6FF}"/>
              </a:ext>
            </a:extLst>
          </p:cNvPr>
          <p:cNvSpPr txBox="1">
            <a:spLocks noChangeArrowheads="1"/>
          </p:cNvSpPr>
          <p:nvPr/>
        </p:nvSpPr>
        <p:spPr bwMode="auto">
          <a:xfrm>
            <a:off x="1189610" y="2507054"/>
            <a:ext cx="3778250" cy="11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2 năm   5 tháng </a:t>
            </a:r>
          </a:p>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13 năm   6 tháng</a:t>
            </a:r>
          </a:p>
        </p:txBody>
      </p:sp>
      <p:sp>
        <p:nvSpPr>
          <p:cNvPr id="7" name="Text Box 30">
            <a:extLst>
              <a:ext uri="{FF2B5EF4-FFF2-40B4-BE49-F238E27FC236}">
                <a16:creationId xmlns:a16="http://schemas.microsoft.com/office/drawing/2014/main" id="{877014E1-6972-6D43-B647-DCCB6ECD8247}"/>
              </a:ext>
            </a:extLst>
          </p:cNvPr>
          <p:cNvSpPr txBox="1">
            <a:spLocks noChangeArrowheads="1"/>
          </p:cNvSpPr>
          <p:nvPr/>
        </p:nvSpPr>
        <p:spPr bwMode="auto">
          <a:xfrm>
            <a:off x="840360" y="2722954"/>
            <a:ext cx="533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a:t>
            </a:r>
          </a:p>
        </p:txBody>
      </p:sp>
      <p:sp>
        <p:nvSpPr>
          <p:cNvPr id="11" name="Line 31">
            <a:extLst>
              <a:ext uri="{FF2B5EF4-FFF2-40B4-BE49-F238E27FC236}">
                <a16:creationId xmlns:a16="http://schemas.microsoft.com/office/drawing/2014/main" id="{4ED17A2B-275A-D836-9162-D624FF27E384}"/>
              </a:ext>
            </a:extLst>
          </p:cNvPr>
          <p:cNvSpPr>
            <a:spLocks noChangeShapeType="1"/>
          </p:cNvSpPr>
          <p:nvPr/>
        </p:nvSpPr>
        <p:spPr bwMode="auto">
          <a:xfrm>
            <a:off x="1229298" y="3677041"/>
            <a:ext cx="25908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Text Box 32">
            <a:extLst>
              <a:ext uri="{FF2B5EF4-FFF2-40B4-BE49-F238E27FC236}">
                <a16:creationId xmlns:a16="http://schemas.microsoft.com/office/drawing/2014/main" id="{29E3D1C6-27FE-2595-A671-C198FA9D8CF3}"/>
              </a:ext>
            </a:extLst>
          </p:cNvPr>
          <p:cNvSpPr txBox="1">
            <a:spLocks noChangeArrowheads="1"/>
          </p:cNvSpPr>
          <p:nvPr/>
        </p:nvSpPr>
        <p:spPr bwMode="auto">
          <a:xfrm>
            <a:off x="1184848" y="3707204"/>
            <a:ext cx="3657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15 năm 11 tháng</a:t>
            </a:r>
          </a:p>
        </p:txBody>
      </p:sp>
      <p:sp>
        <p:nvSpPr>
          <p:cNvPr id="18" name="Text Box 35">
            <a:extLst>
              <a:ext uri="{FF2B5EF4-FFF2-40B4-BE49-F238E27FC236}">
                <a16:creationId xmlns:a16="http://schemas.microsoft.com/office/drawing/2014/main" id="{3DC8601E-44CD-A8A0-7A26-89CB836332F8}"/>
              </a:ext>
            </a:extLst>
          </p:cNvPr>
          <p:cNvSpPr txBox="1">
            <a:spLocks noChangeArrowheads="1"/>
          </p:cNvSpPr>
          <p:nvPr/>
        </p:nvSpPr>
        <p:spPr bwMode="auto">
          <a:xfrm>
            <a:off x="5158424" y="2507054"/>
            <a:ext cx="2819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4 ngày 21 giờ</a:t>
            </a:r>
          </a:p>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5 ngày 15 giờ</a:t>
            </a:r>
          </a:p>
        </p:txBody>
      </p:sp>
      <p:sp>
        <p:nvSpPr>
          <p:cNvPr id="20" name="Text Box 36">
            <a:extLst>
              <a:ext uri="{FF2B5EF4-FFF2-40B4-BE49-F238E27FC236}">
                <a16:creationId xmlns:a16="http://schemas.microsoft.com/office/drawing/2014/main" id="{5E70D505-C8BA-3773-98B2-80358697F4CA}"/>
              </a:ext>
            </a:extLst>
          </p:cNvPr>
          <p:cNvSpPr txBox="1">
            <a:spLocks noChangeArrowheads="1"/>
          </p:cNvSpPr>
          <p:nvPr/>
        </p:nvSpPr>
        <p:spPr bwMode="auto">
          <a:xfrm>
            <a:off x="4801702" y="2799154"/>
            <a:ext cx="5334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a:t>
            </a:r>
          </a:p>
        </p:txBody>
      </p:sp>
      <p:sp>
        <p:nvSpPr>
          <p:cNvPr id="21" name="Line 37">
            <a:extLst>
              <a:ext uri="{FF2B5EF4-FFF2-40B4-BE49-F238E27FC236}">
                <a16:creationId xmlns:a16="http://schemas.microsoft.com/office/drawing/2014/main" id="{29097542-5746-247C-55C6-09E43C6F0CC8}"/>
              </a:ext>
            </a:extLst>
          </p:cNvPr>
          <p:cNvSpPr>
            <a:spLocks noChangeShapeType="1"/>
          </p:cNvSpPr>
          <p:nvPr/>
        </p:nvSpPr>
        <p:spPr bwMode="auto">
          <a:xfrm>
            <a:off x="4549598" y="3697710"/>
            <a:ext cx="2728604" cy="1078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Text Box 38">
            <a:extLst>
              <a:ext uri="{FF2B5EF4-FFF2-40B4-BE49-F238E27FC236}">
                <a16:creationId xmlns:a16="http://schemas.microsoft.com/office/drawing/2014/main" id="{F0C522A3-BCE2-2BC1-27C2-B1F74E2005CD}"/>
              </a:ext>
            </a:extLst>
          </p:cNvPr>
          <p:cNvSpPr txBox="1">
            <a:spLocks noChangeArrowheads="1"/>
          </p:cNvSpPr>
          <p:nvPr/>
        </p:nvSpPr>
        <p:spPr bwMode="auto">
          <a:xfrm>
            <a:off x="5004712" y="3718300"/>
            <a:ext cx="3429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9 ngày 36 giờ</a:t>
            </a:r>
          </a:p>
        </p:txBody>
      </p:sp>
      <p:sp>
        <p:nvSpPr>
          <p:cNvPr id="23" name="Rectangle 1">
            <a:extLst>
              <a:ext uri="{FF2B5EF4-FFF2-40B4-BE49-F238E27FC236}">
                <a16:creationId xmlns:a16="http://schemas.microsoft.com/office/drawing/2014/main" id="{160E7D41-58FC-11BC-174B-29DFC789570D}"/>
              </a:ext>
            </a:extLst>
          </p:cNvPr>
          <p:cNvSpPr>
            <a:spLocks noChangeArrowheads="1"/>
          </p:cNvSpPr>
          <p:nvPr/>
        </p:nvSpPr>
        <p:spPr bwMode="auto">
          <a:xfrm>
            <a:off x="4407303" y="4199822"/>
            <a:ext cx="3355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vi-VN" altLang="en-US" sz="2800" b="1">
                <a:latin typeface="Times New Roman" panose="02020603050405020304" pitchFamily="18" charset="0"/>
                <a:cs typeface="Times New Roman" panose="02020603050405020304" pitchFamily="18" charset="0"/>
              </a:rPr>
              <a:t>hay 10 ngày 12 giờ</a:t>
            </a:r>
          </a:p>
        </p:txBody>
      </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vi-VN" altLang="en-US" sz="1800">
              <a:latin typeface="Times New Roman" panose="02020603050405020304" pitchFamily="18" charset="0"/>
              <a:cs typeface="Times New Roman" panose="02020603050405020304" pitchFamily="18" charset="0"/>
            </a:endParaRPr>
          </a:p>
        </p:txBody>
      </p:sp>
      <p:sp>
        <p:nvSpPr>
          <p:cNvPr id="25" name="Text Box 14">
            <a:extLst>
              <a:ext uri="{FF2B5EF4-FFF2-40B4-BE49-F238E27FC236}">
                <a16:creationId xmlns:a16="http://schemas.microsoft.com/office/drawing/2014/main" id="{8DEC62CD-FF70-2EE8-8260-E8945BFBC008}"/>
              </a:ext>
            </a:extLst>
          </p:cNvPr>
          <p:cNvSpPr txBox="1">
            <a:spLocks noChangeArrowheads="1"/>
          </p:cNvSpPr>
          <p:nvPr/>
        </p:nvSpPr>
        <p:spPr bwMode="auto">
          <a:xfrm>
            <a:off x="9173276" y="2397548"/>
            <a:ext cx="30480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13 giờ 34 phút</a:t>
            </a:r>
          </a:p>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  6 giờ 35 phút</a:t>
            </a:r>
          </a:p>
        </p:txBody>
      </p:sp>
      <p:sp>
        <p:nvSpPr>
          <p:cNvPr id="26" name="Text Box 15">
            <a:extLst>
              <a:ext uri="{FF2B5EF4-FFF2-40B4-BE49-F238E27FC236}">
                <a16:creationId xmlns:a16="http://schemas.microsoft.com/office/drawing/2014/main" id="{2EE2FA2B-D979-F9E3-8BD4-05670C5DC522}"/>
              </a:ext>
            </a:extLst>
          </p:cNvPr>
          <p:cNvSpPr txBox="1">
            <a:spLocks noChangeArrowheads="1"/>
          </p:cNvSpPr>
          <p:nvPr/>
        </p:nvSpPr>
        <p:spPr bwMode="auto">
          <a:xfrm>
            <a:off x="8854188" y="2811885"/>
            <a:ext cx="457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a:t>
            </a:r>
          </a:p>
        </p:txBody>
      </p:sp>
      <p:sp>
        <p:nvSpPr>
          <p:cNvPr id="27" name="Line 16">
            <a:extLst>
              <a:ext uri="{FF2B5EF4-FFF2-40B4-BE49-F238E27FC236}">
                <a16:creationId xmlns:a16="http://schemas.microsoft.com/office/drawing/2014/main" id="{2D9ECD27-98F7-661A-6AA9-7F924CBC31D1}"/>
              </a:ext>
            </a:extLst>
          </p:cNvPr>
          <p:cNvSpPr>
            <a:spLocks noChangeShapeType="1"/>
          </p:cNvSpPr>
          <p:nvPr/>
        </p:nvSpPr>
        <p:spPr bwMode="auto">
          <a:xfrm>
            <a:off x="8595976" y="3718300"/>
            <a:ext cx="2823612" cy="4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 name="Text Box 17">
            <a:extLst>
              <a:ext uri="{FF2B5EF4-FFF2-40B4-BE49-F238E27FC236}">
                <a16:creationId xmlns:a16="http://schemas.microsoft.com/office/drawing/2014/main" id="{976B547F-F37B-74B6-AF72-F0AA1C7DB8F4}"/>
              </a:ext>
            </a:extLst>
          </p:cNvPr>
          <p:cNvSpPr txBox="1">
            <a:spLocks noChangeArrowheads="1"/>
          </p:cNvSpPr>
          <p:nvPr/>
        </p:nvSpPr>
        <p:spPr bwMode="auto">
          <a:xfrm>
            <a:off x="9104146" y="3790913"/>
            <a:ext cx="2895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19 giờ 69 phút</a:t>
            </a:r>
          </a:p>
        </p:txBody>
      </p:sp>
      <p:sp>
        <p:nvSpPr>
          <p:cNvPr id="29" name="Text Box 18">
            <a:extLst>
              <a:ext uri="{FF2B5EF4-FFF2-40B4-BE49-F238E27FC236}">
                <a16:creationId xmlns:a16="http://schemas.microsoft.com/office/drawing/2014/main" id="{35CBF85E-3F92-F96F-C4F3-FF8EB9E82082}"/>
              </a:ext>
            </a:extLst>
          </p:cNvPr>
          <p:cNvSpPr txBox="1">
            <a:spLocks noChangeArrowheads="1"/>
          </p:cNvSpPr>
          <p:nvPr/>
        </p:nvSpPr>
        <p:spPr bwMode="auto">
          <a:xfrm>
            <a:off x="8535101" y="4350173"/>
            <a:ext cx="36861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latin typeface="Times New Roman" panose="02020603050405020304" pitchFamily="18" charset="0"/>
                <a:cs typeface="Times New Roman" panose="02020603050405020304" pitchFamily="18" charset="0"/>
              </a:rPr>
              <a:t>hay 20 giờ   9 phút</a:t>
            </a:r>
          </a:p>
        </p:txBody>
      </p:sp>
    </p:spTree>
    <p:extLst>
      <p:ext uri="{BB962C8B-B14F-4D97-AF65-F5344CB8AC3E}">
        <p14:creationId xmlns:p14="http://schemas.microsoft.com/office/powerpoint/2010/main" val="8838774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anim calcmode="lin" valueType="num">
                                      <p:cBhvr>
                                        <p:cTn id="25" dur="1000" fill="hold"/>
                                        <p:tgtEl>
                                          <p:spTgt spid="13"/>
                                        </p:tgtEl>
                                        <p:attrNameLst>
                                          <p:attrName>ppt_x</p:attrName>
                                        </p:attrNameLst>
                                      </p:cBhvr>
                                      <p:tavLst>
                                        <p:tav tm="0">
                                          <p:val>
                                            <p:strVal val="#ppt_x"/>
                                          </p:val>
                                        </p:tav>
                                        <p:tav tm="100000">
                                          <p:val>
                                            <p:strVal val="#ppt_x"/>
                                          </p:val>
                                        </p:tav>
                                      </p:tavLst>
                                    </p:anim>
                                    <p:anim calcmode="lin" valueType="num">
                                      <p:cBhvr>
                                        <p:cTn id="2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1000"/>
                                        <p:tgtEl>
                                          <p:spTgt spid="20"/>
                                        </p:tgtEl>
                                      </p:cBhvr>
                                    </p:animEffect>
                                    <p:anim calcmode="lin" valueType="num">
                                      <p:cBhvr>
                                        <p:cTn id="32" dur="1000" fill="hold"/>
                                        <p:tgtEl>
                                          <p:spTgt spid="20"/>
                                        </p:tgtEl>
                                        <p:attrNameLst>
                                          <p:attrName>ppt_x</p:attrName>
                                        </p:attrNameLst>
                                      </p:cBhvr>
                                      <p:tavLst>
                                        <p:tav tm="0">
                                          <p:val>
                                            <p:strVal val="#ppt_x"/>
                                          </p:val>
                                        </p:tav>
                                        <p:tav tm="100000">
                                          <p:val>
                                            <p:strVal val="#ppt_x"/>
                                          </p:val>
                                        </p:tav>
                                      </p:tavLst>
                                    </p:anim>
                                    <p:anim calcmode="lin" valueType="num">
                                      <p:cBhvr>
                                        <p:cTn id="33" dur="1000" fill="hold"/>
                                        <p:tgtEl>
                                          <p:spTgt spid="20"/>
                                        </p:tgtEl>
                                        <p:attrNameLst>
                                          <p:attrName>ppt_y</p:attrName>
                                        </p:attrNameLst>
                                      </p:cBhvr>
                                      <p:tavLst>
                                        <p:tav tm="0">
                                          <p:val>
                                            <p:strVal val="#ppt_y-.1"/>
                                          </p:val>
                                        </p:tav>
                                        <p:tav tm="100000">
                                          <p:val>
                                            <p:strVal val="#ppt_y"/>
                                          </p:val>
                                        </p:tav>
                                      </p:tavLst>
                                    </p:anim>
                                  </p:childTnLst>
                                </p:cTn>
                              </p:par>
                              <p:par>
                                <p:cTn id="34" presetID="47" presetClass="entr" presetSubtype="0" fill="hold"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1000"/>
                                        <p:tgtEl>
                                          <p:spTgt spid="21"/>
                                        </p:tgtEl>
                                      </p:cBhvr>
                                    </p:animEffect>
                                    <p:anim calcmode="lin" valueType="num">
                                      <p:cBhvr>
                                        <p:cTn id="37" dur="1000" fill="hold"/>
                                        <p:tgtEl>
                                          <p:spTgt spid="21"/>
                                        </p:tgtEl>
                                        <p:attrNameLst>
                                          <p:attrName>ppt_x</p:attrName>
                                        </p:attrNameLst>
                                      </p:cBhvr>
                                      <p:tavLst>
                                        <p:tav tm="0">
                                          <p:val>
                                            <p:strVal val="#ppt_x"/>
                                          </p:val>
                                        </p:tav>
                                        <p:tav tm="100000">
                                          <p:val>
                                            <p:strVal val="#ppt_x"/>
                                          </p:val>
                                        </p:tav>
                                      </p:tavLst>
                                    </p:anim>
                                    <p:anim calcmode="lin" valueType="num">
                                      <p:cBhvr>
                                        <p:cTn id="38" dur="1000" fill="hold"/>
                                        <p:tgtEl>
                                          <p:spTgt spid="21"/>
                                        </p:tgtEl>
                                        <p:attrNameLst>
                                          <p:attrName>ppt_y</p:attrName>
                                        </p:attrNameLst>
                                      </p:cBhvr>
                                      <p:tavLst>
                                        <p:tav tm="0">
                                          <p:val>
                                            <p:strVal val="#ppt_y-.1"/>
                                          </p:val>
                                        </p:tav>
                                        <p:tav tm="100000">
                                          <p:val>
                                            <p:strVal val="#ppt_y"/>
                                          </p:val>
                                        </p:tav>
                                      </p:tavLst>
                                    </p:anim>
                                  </p:childTnLst>
                                </p:cTn>
                              </p:par>
                              <p:par>
                                <p:cTn id="39" presetID="47"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1000"/>
                                        <p:tgtEl>
                                          <p:spTgt spid="18"/>
                                        </p:tgtEl>
                                      </p:cBhvr>
                                    </p:animEffect>
                                    <p:anim calcmode="lin" valueType="num">
                                      <p:cBhvr>
                                        <p:cTn id="42" dur="1000" fill="hold"/>
                                        <p:tgtEl>
                                          <p:spTgt spid="18"/>
                                        </p:tgtEl>
                                        <p:attrNameLst>
                                          <p:attrName>ppt_x</p:attrName>
                                        </p:attrNameLst>
                                      </p:cBhvr>
                                      <p:tavLst>
                                        <p:tav tm="0">
                                          <p:val>
                                            <p:strVal val="#ppt_x"/>
                                          </p:val>
                                        </p:tav>
                                        <p:tav tm="100000">
                                          <p:val>
                                            <p:strVal val="#ppt_x"/>
                                          </p:val>
                                        </p:tav>
                                      </p:tavLst>
                                    </p:anim>
                                    <p:anim calcmode="lin" valueType="num">
                                      <p:cBhvr>
                                        <p:cTn id="4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grpId="0" nodeType="click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fade">
                                      <p:cBhvr>
                                        <p:cTn id="48" dur="1000"/>
                                        <p:tgtEl>
                                          <p:spTgt spid="22"/>
                                        </p:tgtEl>
                                      </p:cBhvr>
                                    </p:animEffect>
                                    <p:anim calcmode="lin" valueType="num">
                                      <p:cBhvr>
                                        <p:cTn id="49" dur="1000" fill="hold"/>
                                        <p:tgtEl>
                                          <p:spTgt spid="22"/>
                                        </p:tgtEl>
                                        <p:attrNameLst>
                                          <p:attrName>ppt_x</p:attrName>
                                        </p:attrNameLst>
                                      </p:cBhvr>
                                      <p:tavLst>
                                        <p:tav tm="0">
                                          <p:val>
                                            <p:strVal val="#ppt_x"/>
                                          </p:val>
                                        </p:tav>
                                        <p:tav tm="100000">
                                          <p:val>
                                            <p:strVal val="#ppt_x"/>
                                          </p:val>
                                        </p:tav>
                                      </p:tavLst>
                                    </p:anim>
                                    <p:anim calcmode="lin" valueType="num">
                                      <p:cBhvr>
                                        <p:cTn id="5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barn(inVertical)">
                                      <p:cBhvr>
                                        <p:cTn id="55" dur="500"/>
                                        <p:tgtEl>
                                          <p:spTgt spid="23"/>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box(in)">
                                      <p:cBhvr>
                                        <p:cTn id="60" dur="500"/>
                                        <p:tgtEl>
                                          <p:spTgt spid="25"/>
                                        </p:tgtEl>
                                      </p:cBhvr>
                                    </p:animEffect>
                                  </p:childTnLst>
                                </p:cTn>
                              </p:par>
                              <p:par>
                                <p:cTn id="61" presetID="47" presetClass="entr" presetSubtype="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fade">
                                      <p:cBhvr>
                                        <p:cTn id="63" dur="1000"/>
                                        <p:tgtEl>
                                          <p:spTgt spid="26"/>
                                        </p:tgtEl>
                                      </p:cBhvr>
                                    </p:animEffect>
                                    <p:anim calcmode="lin" valueType="num">
                                      <p:cBhvr>
                                        <p:cTn id="64" dur="1000" fill="hold"/>
                                        <p:tgtEl>
                                          <p:spTgt spid="26"/>
                                        </p:tgtEl>
                                        <p:attrNameLst>
                                          <p:attrName>ppt_x</p:attrName>
                                        </p:attrNameLst>
                                      </p:cBhvr>
                                      <p:tavLst>
                                        <p:tav tm="0">
                                          <p:val>
                                            <p:strVal val="#ppt_x"/>
                                          </p:val>
                                        </p:tav>
                                        <p:tav tm="100000">
                                          <p:val>
                                            <p:strVal val="#ppt_x"/>
                                          </p:val>
                                        </p:tav>
                                      </p:tavLst>
                                    </p:anim>
                                    <p:anim calcmode="lin" valueType="num">
                                      <p:cBhvr>
                                        <p:cTn id="65" dur="1000" fill="hold"/>
                                        <p:tgtEl>
                                          <p:spTgt spid="26"/>
                                        </p:tgtEl>
                                        <p:attrNameLst>
                                          <p:attrName>ppt_y</p:attrName>
                                        </p:attrNameLst>
                                      </p:cBhvr>
                                      <p:tavLst>
                                        <p:tav tm="0">
                                          <p:val>
                                            <p:strVal val="#ppt_y-.1"/>
                                          </p:val>
                                        </p:tav>
                                        <p:tav tm="100000">
                                          <p:val>
                                            <p:strVal val="#ppt_y"/>
                                          </p:val>
                                        </p:tav>
                                      </p:tavLst>
                                    </p:anim>
                                  </p:childTnLst>
                                </p:cTn>
                              </p:par>
                              <p:par>
                                <p:cTn id="66" presetID="47" presetClass="entr" presetSubtype="0" fill="hold"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1000"/>
                                        <p:tgtEl>
                                          <p:spTgt spid="27"/>
                                        </p:tgtEl>
                                      </p:cBhvr>
                                    </p:animEffect>
                                    <p:anim calcmode="lin" valueType="num">
                                      <p:cBhvr>
                                        <p:cTn id="69" dur="1000" fill="hold"/>
                                        <p:tgtEl>
                                          <p:spTgt spid="27"/>
                                        </p:tgtEl>
                                        <p:attrNameLst>
                                          <p:attrName>ppt_x</p:attrName>
                                        </p:attrNameLst>
                                      </p:cBhvr>
                                      <p:tavLst>
                                        <p:tav tm="0">
                                          <p:val>
                                            <p:strVal val="#ppt_x"/>
                                          </p:val>
                                        </p:tav>
                                        <p:tav tm="100000">
                                          <p:val>
                                            <p:strVal val="#ppt_x"/>
                                          </p:val>
                                        </p:tav>
                                      </p:tavLst>
                                    </p:anim>
                                    <p:anim calcmode="lin" valueType="num">
                                      <p:cBhvr>
                                        <p:cTn id="70"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animEffect transition="in" filter="box(in)">
                                      <p:cBhvr>
                                        <p:cTn id="75" dur="500"/>
                                        <p:tgtEl>
                                          <p:spTgt spid="28"/>
                                        </p:tgtEl>
                                      </p:cBhvr>
                                    </p:animEffect>
                                  </p:childTnLst>
                                </p:cTn>
                              </p:par>
                            </p:childTnLst>
                          </p:cTn>
                        </p:par>
                      </p:childTnLst>
                    </p:cTn>
                  </p:par>
                  <p:par>
                    <p:cTn id="76" fill="hold">
                      <p:stCondLst>
                        <p:cond delay="indefinite"/>
                      </p:stCondLst>
                      <p:childTnLst>
                        <p:par>
                          <p:cTn id="77" fill="hold">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box(in)">
                                      <p:cBhvr>
                                        <p:cTn id="8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3" grpId="0"/>
      <p:bldP spid="18" grpId="0"/>
      <p:bldP spid="20" grpId="0"/>
      <p:bldP spid="22" grpId="0"/>
      <p:bldP spid="23" grpId="0"/>
      <p:bldP spid="25" grpId="0"/>
      <p:bldP spid="26" grpId="0"/>
      <p:bldP spid="28" grpId="0"/>
      <p:bldP spid="2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41951" y="619129"/>
            <a:ext cx="11273402" cy="5605992"/>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a:t>
            </a:r>
            <a:r>
              <a:rPr lang="en-US" sz="4800">
                <a:solidFill>
                  <a:schemeClr val="accent3">
                    <a:lumMod val="75000"/>
                  </a:schemeClr>
                </a:solidFill>
                <a:latin typeface="UTM Cookies" panose="02040603050506020204" pitchFamily="18" charset="0"/>
              </a:rPr>
              <a:t>3</a:t>
            </a:r>
            <a:r>
              <a:rPr lang="vi-VN" sz="4800">
                <a:solidFill>
                  <a:schemeClr val="accent3">
                    <a:lumMod val="75000"/>
                  </a:schemeClr>
                </a:solidFill>
                <a:latin typeface="UTM Cookies" panose="02040603050506020204" pitchFamily="18" charset="0"/>
              </a:rPr>
              <a:t>: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Thiết kế con tàu vũ trụ </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970283" y="3161823"/>
            <a:ext cx="9156229" cy="138499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a:ln>
                  <a:noFill/>
                </a:ln>
                <a:solidFill>
                  <a:srgbClr val="283051"/>
                </a:solidFill>
                <a:effectLst/>
                <a:uLnTx/>
                <a:uFillTx/>
                <a:latin typeface="Arial"/>
                <a:ea typeface="+mn-ea"/>
                <a:cs typeface="+mn-cs"/>
              </a:rPr>
              <a:t>        “Cùng</a:t>
            </a:r>
            <a:r>
              <a:rPr kumimoji="0" lang="en-US" sz="2800" b="0" i="1" u="none" strike="noStrike" kern="1200" cap="none" spc="0" normalizeH="0" noProof="0">
                <a:ln>
                  <a:noFill/>
                </a:ln>
                <a:solidFill>
                  <a:srgbClr val="283051"/>
                </a:solidFill>
                <a:effectLst/>
                <a:uLnTx/>
                <a:uFillTx/>
                <a:latin typeface="Arial"/>
                <a:ea typeface="+mn-ea"/>
                <a:cs typeface="+mn-cs"/>
              </a:rPr>
              <a:t> đồng hành với tôi trong chuyến du hành vào vũ trụ là con tàu Phương Đông I. Muốn có được nó tôi cần hoàn thành thử thách sau.”</a:t>
            </a:r>
            <a:endParaRPr kumimoji="0" lang="en-US" sz="2800" b="0" i="0" u="none" strike="noStrike" kern="1200" cap="none" spc="0" normalizeH="0" baseline="0" noProof="0">
              <a:ln>
                <a:noFill/>
              </a:ln>
              <a:solidFill>
                <a:srgbClr val="283051"/>
              </a:solidFill>
              <a:effectLst/>
              <a:uLnTx/>
              <a:uFillTx/>
              <a:latin typeface="Arial"/>
              <a:ea typeface="+mn-ea"/>
              <a:cs typeface="+mn-cs"/>
            </a:endParaRPr>
          </a:p>
        </p:txBody>
      </p:sp>
    </p:spTree>
    <p:extLst>
      <p:ext uri="{BB962C8B-B14F-4D97-AF65-F5344CB8AC3E}">
        <p14:creationId xmlns:p14="http://schemas.microsoft.com/office/powerpoint/2010/main" val="2117931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6347" y="647700"/>
            <a:ext cx="11370365" cy="5581650"/>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1773659" y="516046"/>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5" name="Text Box 14">
            <a:extLst>
              <a:ext uri="{FF2B5EF4-FFF2-40B4-BE49-F238E27FC236}">
                <a16:creationId xmlns:a16="http://schemas.microsoft.com/office/drawing/2014/main" id="{F1F03E7B-BCC7-5D8D-25DB-EC252D636222}"/>
              </a:ext>
            </a:extLst>
          </p:cNvPr>
          <p:cNvSpPr txBox="1">
            <a:spLocks noChangeArrowheads="1"/>
          </p:cNvSpPr>
          <p:nvPr/>
        </p:nvSpPr>
        <p:spPr bwMode="auto">
          <a:xfrm>
            <a:off x="2362200" y="2712584"/>
            <a:ext cx="6400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a) 4 năm 3 tháng – 2 năm 8 tháng</a:t>
            </a:r>
          </a:p>
        </p:txBody>
      </p:sp>
      <p:sp>
        <p:nvSpPr>
          <p:cNvPr id="6" name="Text Box 10">
            <a:extLst>
              <a:ext uri="{FF2B5EF4-FFF2-40B4-BE49-F238E27FC236}">
                <a16:creationId xmlns:a16="http://schemas.microsoft.com/office/drawing/2014/main" id="{B4CE7D26-92B1-9B9A-142D-7CC2BC1B87EF}"/>
              </a:ext>
            </a:extLst>
          </p:cNvPr>
          <p:cNvSpPr txBox="1">
            <a:spLocks noChangeArrowheads="1"/>
          </p:cNvSpPr>
          <p:nvPr/>
        </p:nvSpPr>
        <p:spPr bwMode="auto">
          <a:xfrm>
            <a:off x="2400300" y="3517308"/>
            <a:ext cx="63246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b) 15 ngày 6 giờ - 10 ngày 12 giờ</a:t>
            </a:r>
          </a:p>
        </p:txBody>
      </p:sp>
      <p:sp>
        <p:nvSpPr>
          <p:cNvPr id="7" name="Text Box 10">
            <a:extLst>
              <a:ext uri="{FF2B5EF4-FFF2-40B4-BE49-F238E27FC236}">
                <a16:creationId xmlns:a16="http://schemas.microsoft.com/office/drawing/2014/main" id="{9300AF90-E072-B8C3-EB78-FE27373D317A}"/>
              </a:ext>
            </a:extLst>
          </p:cNvPr>
          <p:cNvSpPr txBox="1">
            <a:spLocks noChangeArrowheads="1"/>
          </p:cNvSpPr>
          <p:nvPr/>
        </p:nvSpPr>
        <p:spPr bwMode="auto">
          <a:xfrm>
            <a:off x="2362200" y="4205752"/>
            <a:ext cx="7467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c) 13 giờ 23 phút – 5 giờ 45 phút</a:t>
            </a:r>
          </a:p>
        </p:txBody>
      </p:sp>
    </p:spTree>
    <p:extLst>
      <p:ext uri="{BB962C8B-B14F-4D97-AF65-F5344CB8AC3E}">
        <p14:creationId xmlns:p14="http://schemas.microsoft.com/office/powerpoint/2010/main" val="5773373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par>
                                <p:cTn id="8" presetID="2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1000" fill="hold"/>
                                        <p:tgtEl>
                                          <p:spTgt spid="5"/>
                                        </p:tgtEl>
                                        <p:attrNameLst>
                                          <p:attrName>ppt_x</p:attrName>
                                        </p:attrNameLst>
                                      </p:cBhvr>
                                      <p:tavLst>
                                        <p:tav tm="0">
                                          <p:val>
                                            <p:strVal val="#ppt_x-.2"/>
                                          </p:val>
                                        </p:tav>
                                        <p:tav tm="100000">
                                          <p:val>
                                            <p:strVal val="#ppt_x"/>
                                          </p:val>
                                        </p:tav>
                                      </p:tavLst>
                                    </p:anim>
                                    <p:anim calcmode="lin" valueType="num">
                                      <p:cBhvr>
                                        <p:cTn id="11"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2" dur="1000"/>
                                        <p:tgtEl>
                                          <p:spTgt spid="5"/>
                                        </p:tgtEl>
                                      </p:cBhvr>
                                    </p:animEffect>
                                  </p:childTnLst>
                                </p:cTn>
                              </p:par>
                              <p:par>
                                <p:cTn id="13" presetID="29"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1000" fill="hold"/>
                                        <p:tgtEl>
                                          <p:spTgt spid="6"/>
                                        </p:tgtEl>
                                        <p:attrNameLst>
                                          <p:attrName>ppt_x</p:attrName>
                                        </p:attrNameLst>
                                      </p:cBhvr>
                                      <p:tavLst>
                                        <p:tav tm="0">
                                          <p:val>
                                            <p:strVal val="#ppt_x-.2"/>
                                          </p:val>
                                        </p:tav>
                                        <p:tav tm="100000">
                                          <p:val>
                                            <p:strVal val="#ppt_x"/>
                                          </p:val>
                                        </p:tav>
                                      </p:tavLst>
                                    </p:anim>
                                    <p:anim calcmode="lin" valueType="num">
                                      <p:cBhvr>
                                        <p:cTn id="16"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7" dur="1000"/>
                                        <p:tgtEl>
                                          <p:spTgt spid="6"/>
                                        </p:tgtEl>
                                      </p:cBhvr>
                                    </p:animEffect>
                                  </p:childTnLst>
                                </p:cTn>
                              </p:par>
                              <p:par>
                                <p:cTn id="18" presetID="29"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ppt_x</p:attrName>
                                        </p:attrNameLst>
                                      </p:cBhvr>
                                      <p:tavLst>
                                        <p:tav tm="0">
                                          <p:val>
                                            <p:strVal val="#ppt_x-.2"/>
                                          </p:val>
                                        </p:tav>
                                        <p:tav tm="100000">
                                          <p:val>
                                            <p:strVal val="#ppt_x"/>
                                          </p:val>
                                        </p:tav>
                                      </p:tavLst>
                                    </p:anim>
                                    <p:anim calcmode="lin" valueType="num">
                                      <p:cBhvr>
                                        <p:cTn id="21"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091"/>
        <p:cNvGrpSpPr/>
        <p:nvPr/>
      </p:nvGrpSpPr>
      <p:grpSpPr>
        <a:xfrm>
          <a:off x="0" y="0"/>
          <a:ext cx="0" cy="0"/>
          <a:chOff x="0" y="0"/>
          <a:chExt cx="0" cy="0"/>
        </a:xfrm>
      </p:grpSpPr>
      <p:grpSp>
        <p:nvGrpSpPr>
          <p:cNvPr id="5125" name="Google Shape;5125;p60"/>
          <p:cNvGrpSpPr/>
          <p:nvPr/>
        </p:nvGrpSpPr>
        <p:grpSpPr>
          <a:xfrm rot="955260">
            <a:off x="1772174" y="1472258"/>
            <a:ext cx="450137" cy="626825"/>
            <a:chOff x="1312509" y="2967125"/>
            <a:chExt cx="337617" cy="470139"/>
          </a:xfrm>
        </p:grpSpPr>
        <p:sp>
          <p:nvSpPr>
            <p:cNvPr id="5126" name="Google Shape;5126;p60"/>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27" name="Google Shape;5127;p60"/>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5128" name="Google Shape;5128;p60"/>
          <p:cNvGrpSpPr/>
          <p:nvPr/>
        </p:nvGrpSpPr>
        <p:grpSpPr>
          <a:xfrm>
            <a:off x="10249587" y="5839242"/>
            <a:ext cx="676243" cy="683383"/>
            <a:chOff x="2533050" y="170800"/>
            <a:chExt cx="453814" cy="458687"/>
          </a:xfrm>
        </p:grpSpPr>
        <p:sp>
          <p:nvSpPr>
            <p:cNvPr id="5129" name="Google Shape;5129;p60"/>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0" name="Google Shape;5130;p60"/>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5132" name="Google Shape;5132;p60"/>
          <p:cNvSpPr/>
          <p:nvPr/>
        </p:nvSpPr>
        <p:spPr>
          <a:xfrm flipH="1">
            <a:off x="10324268" y="1534401"/>
            <a:ext cx="457769" cy="445196"/>
          </a:xfrm>
          <a:custGeom>
            <a:avLst/>
            <a:gdLst/>
            <a:ahLst/>
            <a:cxnLst/>
            <a:rect l="l" t="t" r="r" b="b"/>
            <a:pathLst>
              <a:path w="8192" h="7967" extrusionOk="0">
                <a:moveTo>
                  <a:pt x="5667" y="6573"/>
                </a:moveTo>
                <a:cubicBezTo>
                  <a:pt x="3250" y="6573"/>
                  <a:pt x="1286" y="4597"/>
                  <a:pt x="1286" y="2180"/>
                </a:cubicBezTo>
                <a:cubicBezTo>
                  <a:pt x="1286" y="1394"/>
                  <a:pt x="1488" y="644"/>
                  <a:pt x="1857" y="1"/>
                </a:cubicBezTo>
                <a:cubicBezTo>
                  <a:pt x="738" y="799"/>
                  <a:pt x="0" y="2108"/>
                  <a:pt x="0" y="3585"/>
                </a:cubicBezTo>
                <a:cubicBezTo>
                  <a:pt x="0" y="6002"/>
                  <a:pt x="1976" y="7966"/>
                  <a:pt x="4393" y="7966"/>
                </a:cubicBezTo>
                <a:cubicBezTo>
                  <a:pt x="6013" y="7966"/>
                  <a:pt x="7441" y="7085"/>
                  <a:pt x="8192" y="5764"/>
                </a:cubicBezTo>
                <a:cubicBezTo>
                  <a:pt x="7489" y="6276"/>
                  <a:pt x="6608" y="6573"/>
                  <a:pt x="5667" y="6573"/>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nvGrpSpPr>
          <p:cNvPr id="5133" name="Google Shape;5133;p60"/>
          <p:cNvGrpSpPr/>
          <p:nvPr/>
        </p:nvGrpSpPr>
        <p:grpSpPr>
          <a:xfrm>
            <a:off x="2299651" y="5995738"/>
            <a:ext cx="1429225" cy="816753"/>
            <a:chOff x="6938525" y="4113150"/>
            <a:chExt cx="1361859" cy="778255"/>
          </a:xfrm>
        </p:grpSpPr>
        <p:grpSp>
          <p:nvGrpSpPr>
            <p:cNvPr id="5134" name="Google Shape;5134;p60"/>
            <p:cNvGrpSpPr/>
            <p:nvPr/>
          </p:nvGrpSpPr>
          <p:grpSpPr>
            <a:xfrm>
              <a:off x="6938525" y="4113150"/>
              <a:ext cx="733369" cy="733369"/>
              <a:chOff x="6938525" y="4113150"/>
              <a:chExt cx="733369" cy="733369"/>
            </a:xfrm>
          </p:grpSpPr>
          <p:sp>
            <p:nvSpPr>
              <p:cNvPr id="5135" name="Google Shape;5135;p60"/>
              <p:cNvSpPr/>
              <p:nvPr/>
            </p:nvSpPr>
            <p:spPr>
              <a:xfrm>
                <a:off x="6938525" y="4113150"/>
                <a:ext cx="733369" cy="733369"/>
              </a:xfrm>
              <a:custGeom>
                <a:avLst/>
                <a:gdLst/>
                <a:ahLst/>
                <a:cxnLst/>
                <a:rect l="l" t="t" r="r" b="b"/>
                <a:pathLst>
                  <a:path w="15265" h="15265" extrusionOk="0">
                    <a:moveTo>
                      <a:pt x="15264" y="7633"/>
                    </a:moveTo>
                    <a:cubicBezTo>
                      <a:pt x="15264" y="11848"/>
                      <a:pt x="11847" y="15265"/>
                      <a:pt x="7632" y="15265"/>
                    </a:cubicBezTo>
                    <a:cubicBezTo>
                      <a:pt x="3417" y="15265"/>
                      <a:pt x="0" y="11848"/>
                      <a:pt x="0" y="7633"/>
                    </a:cubicBezTo>
                    <a:cubicBezTo>
                      <a:pt x="0" y="3418"/>
                      <a:pt x="3417" y="1"/>
                      <a:pt x="7632" y="1"/>
                    </a:cubicBezTo>
                    <a:cubicBezTo>
                      <a:pt x="11847" y="1"/>
                      <a:pt x="15264" y="3418"/>
                      <a:pt x="15264" y="7633"/>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6" name="Google Shape;5136;p60"/>
              <p:cNvSpPr/>
              <p:nvPr/>
            </p:nvSpPr>
            <p:spPr>
              <a:xfrm>
                <a:off x="6960240" y="4160088"/>
                <a:ext cx="711654" cy="686431"/>
              </a:xfrm>
              <a:custGeom>
                <a:avLst/>
                <a:gdLst/>
                <a:ahLst/>
                <a:cxnLst/>
                <a:rect l="l" t="t" r="r" b="b"/>
                <a:pathLst>
                  <a:path w="14813" h="14288" extrusionOk="0">
                    <a:moveTo>
                      <a:pt x="14312" y="3929"/>
                    </a:moveTo>
                    <a:cubicBezTo>
                      <a:pt x="14634" y="4775"/>
                      <a:pt x="14812" y="5703"/>
                      <a:pt x="14812" y="6656"/>
                    </a:cubicBezTo>
                    <a:cubicBezTo>
                      <a:pt x="14812" y="10871"/>
                      <a:pt x="11395" y="14288"/>
                      <a:pt x="7180" y="14288"/>
                    </a:cubicBezTo>
                    <a:cubicBezTo>
                      <a:pt x="4311" y="14288"/>
                      <a:pt x="1811" y="12704"/>
                      <a:pt x="501" y="10359"/>
                    </a:cubicBezTo>
                    <a:cubicBezTo>
                      <a:pt x="179" y="9513"/>
                      <a:pt x="1" y="8596"/>
                      <a:pt x="1" y="7632"/>
                    </a:cubicBezTo>
                    <a:cubicBezTo>
                      <a:pt x="1" y="3417"/>
                      <a:pt x="3418" y="0"/>
                      <a:pt x="7633" y="0"/>
                    </a:cubicBezTo>
                    <a:cubicBezTo>
                      <a:pt x="10502" y="12"/>
                      <a:pt x="13002" y="1596"/>
                      <a:pt x="14312" y="3929"/>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7" name="Google Shape;5137;p60"/>
              <p:cNvSpPr/>
              <p:nvPr/>
            </p:nvSpPr>
            <p:spPr>
              <a:xfrm>
                <a:off x="7244558" y="4243586"/>
                <a:ext cx="101274" cy="46361"/>
              </a:xfrm>
              <a:custGeom>
                <a:avLst/>
                <a:gdLst/>
                <a:ahLst/>
                <a:cxnLst/>
                <a:rect l="l" t="t" r="r" b="b"/>
                <a:pathLst>
                  <a:path w="2108" h="965" extrusionOk="0">
                    <a:moveTo>
                      <a:pt x="2108" y="477"/>
                    </a:moveTo>
                    <a:cubicBezTo>
                      <a:pt x="2108" y="751"/>
                      <a:pt x="1643" y="965"/>
                      <a:pt x="1060" y="965"/>
                    </a:cubicBezTo>
                    <a:cubicBezTo>
                      <a:pt x="476" y="965"/>
                      <a:pt x="0" y="751"/>
                      <a:pt x="0" y="477"/>
                    </a:cubicBezTo>
                    <a:cubicBezTo>
                      <a:pt x="0" y="215"/>
                      <a:pt x="476" y="0"/>
                      <a:pt x="1060" y="0"/>
                    </a:cubicBezTo>
                    <a:cubicBezTo>
                      <a:pt x="1643" y="0"/>
                      <a:pt x="2108" y="215"/>
                      <a:pt x="2108" y="477"/>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8" name="Google Shape;5138;p60"/>
              <p:cNvSpPr/>
              <p:nvPr/>
            </p:nvSpPr>
            <p:spPr>
              <a:xfrm>
                <a:off x="7379559" y="4201261"/>
                <a:ext cx="63512" cy="33774"/>
              </a:xfrm>
              <a:custGeom>
                <a:avLst/>
                <a:gdLst/>
                <a:ahLst/>
                <a:cxnLst/>
                <a:rect l="l" t="t" r="r" b="b"/>
                <a:pathLst>
                  <a:path w="1322" h="703" extrusionOk="0">
                    <a:moveTo>
                      <a:pt x="1322" y="346"/>
                    </a:moveTo>
                    <a:cubicBezTo>
                      <a:pt x="1322" y="548"/>
                      <a:pt x="1024" y="703"/>
                      <a:pt x="667" y="703"/>
                    </a:cubicBezTo>
                    <a:cubicBezTo>
                      <a:pt x="298" y="703"/>
                      <a:pt x="0" y="548"/>
                      <a:pt x="0" y="346"/>
                    </a:cubicBezTo>
                    <a:cubicBezTo>
                      <a:pt x="0" y="155"/>
                      <a:pt x="298" y="0"/>
                      <a:pt x="667" y="0"/>
                    </a:cubicBezTo>
                    <a:cubicBezTo>
                      <a:pt x="1024" y="0"/>
                      <a:pt x="1322" y="155"/>
                      <a:pt x="1322" y="346"/>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39" name="Google Shape;5139;p60"/>
              <p:cNvSpPr/>
              <p:nvPr/>
            </p:nvSpPr>
            <p:spPr>
              <a:xfrm>
                <a:off x="7396710" y="4293935"/>
                <a:ext cx="67548" cy="29786"/>
              </a:xfrm>
              <a:custGeom>
                <a:avLst/>
                <a:gdLst/>
                <a:ahLst/>
                <a:cxnLst/>
                <a:rect l="l" t="t" r="r" b="b"/>
                <a:pathLst>
                  <a:path w="1406" h="620" extrusionOk="0">
                    <a:moveTo>
                      <a:pt x="1405" y="310"/>
                    </a:moveTo>
                    <a:cubicBezTo>
                      <a:pt x="1405" y="488"/>
                      <a:pt x="1096" y="619"/>
                      <a:pt x="703" y="619"/>
                    </a:cubicBezTo>
                    <a:cubicBezTo>
                      <a:pt x="310" y="619"/>
                      <a:pt x="0" y="488"/>
                      <a:pt x="0" y="310"/>
                    </a:cubicBezTo>
                    <a:cubicBezTo>
                      <a:pt x="0" y="143"/>
                      <a:pt x="310" y="0"/>
                      <a:pt x="703" y="0"/>
                    </a:cubicBezTo>
                    <a:cubicBezTo>
                      <a:pt x="1096" y="0"/>
                      <a:pt x="1405" y="143"/>
                      <a:pt x="1405" y="310"/>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40" name="Google Shape;5140;p60"/>
              <p:cNvSpPr/>
              <p:nvPr/>
            </p:nvSpPr>
            <p:spPr>
              <a:xfrm>
                <a:off x="7515088" y="4260161"/>
                <a:ext cx="50397" cy="38386"/>
              </a:xfrm>
              <a:custGeom>
                <a:avLst/>
                <a:gdLst/>
                <a:ahLst/>
                <a:cxnLst/>
                <a:rect l="l" t="t" r="r" b="b"/>
                <a:pathLst>
                  <a:path w="1049" h="799" extrusionOk="0">
                    <a:moveTo>
                      <a:pt x="1049" y="406"/>
                    </a:moveTo>
                    <a:cubicBezTo>
                      <a:pt x="1049" y="620"/>
                      <a:pt x="822" y="798"/>
                      <a:pt x="525" y="798"/>
                    </a:cubicBezTo>
                    <a:cubicBezTo>
                      <a:pt x="227" y="798"/>
                      <a:pt x="1" y="620"/>
                      <a:pt x="1" y="406"/>
                    </a:cubicBezTo>
                    <a:cubicBezTo>
                      <a:pt x="1" y="179"/>
                      <a:pt x="227" y="1"/>
                      <a:pt x="525" y="1"/>
                    </a:cubicBezTo>
                    <a:cubicBezTo>
                      <a:pt x="822" y="1"/>
                      <a:pt x="1049" y="179"/>
                      <a:pt x="1049" y="406"/>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5141" name="Google Shape;5141;p60"/>
            <p:cNvGrpSpPr/>
            <p:nvPr/>
          </p:nvGrpSpPr>
          <p:grpSpPr>
            <a:xfrm rot="-7521910">
              <a:off x="7801113" y="4417551"/>
              <a:ext cx="439738" cy="373142"/>
              <a:chOff x="1412704" y="989955"/>
              <a:chExt cx="439727" cy="373133"/>
            </a:xfrm>
          </p:grpSpPr>
          <p:sp>
            <p:nvSpPr>
              <p:cNvPr id="5142" name="Google Shape;5142;p60"/>
              <p:cNvSpPr/>
              <p:nvPr/>
            </p:nvSpPr>
            <p:spPr>
              <a:xfrm rot="-3374268" flipH="1">
                <a:off x="1448680" y="1125728"/>
                <a:ext cx="204519" cy="195845"/>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5143" name="Google Shape;5143;p60"/>
              <p:cNvSpPr/>
              <p:nvPr/>
            </p:nvSpPr>
            <p:spPr>
              <a:xfrm rot="-3374364" flipH="1">
                <a:off x="1710419" y="1014471"/>
                <a:ext cx="120769" cy="115649"/>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9" name="Text Box 25">
            <a:extLst>
              <a:ext uri="{FF2B5EF4-FFF2-40B4-BE49-F238E27FC236}">
                <a16:creationId xmlns:a16="http://schemas.microsoft.com/office/drawing/2014/main" id="{3B9EC143-9A7C-B5F7-CA7D-AFF877FD3A66}"/>
              </a:ext>
            </a:extLst>
          </p:cNvPr>
          <p:cNvSpPr txBox="1">
            <a:spLocks noChangeArrowheads="1"/>
          </p:cNvSpPr>
          <p:nvPr/>
        </p:nvSpPr>
        <p:spPr bwMode="auto">
          <a:xfrm>
            <a:off x="1912221" y="2300093"/>
            <a:ext cx="8640931" cy="2826306"/>
          </a:xfrm>
          <a:custGeom>
            <a:avLst/>
            <a:gdLst>
              <a:gd name="connsiteX0" fmla="*/ 0 w 8640931"/>
              <a:gd name="connsiteY0" fmla="*/ 471060 h 2826306"/>
              <a:gd name="connsiteX1" fmla="*/ 471060 w 8640931"/>
              <a:gd name="connsiteY1" fmla="*/ 0 h 2826306"/>
              <a:gd name="connsiteX2" fmla="*/ 1063276 w 8640931"/>
              <a:gd name="connsiteY2" fmla="*/ 0 h 2826306"/>
              <a:gd name="connsiteX3" fmla="*/ 1501516 w 8640931"/>
              <a:gd name="connsiteY3" fmla="*/ 0 h 2826306"/>
              <a:gd name="connsiteX4" fmla="*/ 2016744 w 8640931"/>
              <a:gd name="connsiteY4" fmla="*/ 0 h 2826306"/>
              <a:gd name="connsiteX5" fmla="*/ 2377996 w 8640931"/>
              <a:gd name="connsiteY5" fmla="*/ 0 h 2826306"/>
              <a:gd name="connsiteX6" fmla="*/ 3047201 w 8640931"/>
              <a:gd name="connsiteY6" fmla="*/ 0 h 2826306"/>
              <a:gd name="connsiteX7" fmla="*/ 3408453 w 8640931"/>
              <a:gd name="connsiteY7" fmla="*/ 0 h 2826306"/>
              <a:gd name="connsiteX8" fmla="*/ 4077657 w 8640931"/>
              <a:gd name="connsiteY8" fmla="*/ 0 h 2826306"/>
              <a:gd name="connsiteX9" fmla="*/ 4823849 w 8640931"/>
              <a:gd name="connsiteY9" fmla="*/ 0 h 2826306"/>
              <a:gd name="connsiteX10" fmla="*/ 5262089 w 8640931"/>
              <a:gd name="connsiteY10" fmla="*/ 0 h 2826306"/>
              <a:gd name="connsiteX11" fmla="*/ 5931294 w 8640931"/>
              <a:gd name="connsiteY11" fmla="*/ 0 h 2826306"/>
              <a:gd name="connsiteX12" fmla="*/ 6523510 w 8640931"/>
              <a:gd name="connsiteY12" fmla="*/ 0 h 2826306"/>
              <a:gd name="connsiteX13" fmla="*/ 7269702 w 8640931"/>
              <a:gd name="connsiteY13" fmla="*/ 0 h 2826306"/>
              <a:gd name="connsiteX14" fmla="*/ 7630954 w 8640931"/>
              <a:gd name="connsiteY14" fmla="*/ 0 h 2826306"/>
              <a:gd name="connsiteX15" fmla="*/ 8169871 w 8640931"/>
              <a:gd name="connsiteY15" fmla="*/ 0 h 2826306"/>
              <a:gd name="connsiteX16" fmla="*/ 8640931 w 8640931"/>
              <a:gd name="connsiteY16" fmla="*/ 471060 h 2826306"/>
              <a:gd name="connsiteX17" fmla="*/ 8640931 w 8640931"/>
              <a:gd name="connsiteY17" fmla="*/ 923265 h 2826306"/>
              <a:gd name="connsiteX18" fmla="*/ 8640931 w 8640931"/>
              <a:gd name="connsiteY18" fmla="*/ 1394311 h 2826306"/>
              <a:gd name="connsiteX19" fmla="*/ 8640931 w 8640931"/>
              <a:gd name="connsiteY19" fmla="*/ 1846516 h 2826306"/>
              <a:gd name="connsiteX20" fmla="*/ 8640931 w 8640931"/>
              <a:gd name="connsiteY20" fmla="*/ 2355246 h 2826306"/>
              <a:gd name="connsiteX21" fmla="*/ 8169871 w 8640931"/>
              <a:gd name="connsiteY21" fmla="*/ 2826306 h 2826306"/>
              <a:gd name="connsiteX22" fmla="*/ 7654643 w 8640931"/>
              <a:gd name="connsiteY22" fmla="*/ 2826306 h 2826306"/>
              <a:gd name="connsiteX23" fmla="*/ 7216403 w 8640931"/>
              <a:gd name="connsiteY23" fmla="*/ 2826306 h 2826306"/>
              <a:gd name="connsiteX24" fmla="*/ 6547199 w 8640931"/>
              <a:gd name="connsiteY24" fmla="*/ 2826306 h 2826306"/>
              <a:gd name="connsiteX25" fmla="*/ 6031970 w 8640931"/>
              <a:gd name="connsiteY25" fmla="*/ 2826306 h 2826306"/>
              <a:gd name="connsiteX26" fmla="*/ 5439754 w 8640931"/>
              <a:gd name="connsiteY26" fmla="*/ 2826306 h 2826306"/>
              <a:gd name="connsiteX27" fmla="*/ 4847538 w 8640931"/>
              <a:gd name="connsiteY27" fmla="*/ 2826306 h 2826306"/>
              <a:gd name="connsiteX28" fmla="*/ 4409298 w 8640931"/>
              <a:gd name="connsiteY28" fmla="*/ 2826306 h 2826306"/>
              <a:gd name="connsiteX29" fmla="*/ 3971058 w 8640931"/>
              <a:gd name="connsiteY29" fmla="*/ 2826306 h 2826306"/>
              <a:gd name="connsiteX30" fmla="*/ 3224865 w 8640931"/>
              <a:gd name="connsiteY30" fmla="*/ 2826306 h 2826306"/>
              <a:gd name="connsiteX31" fmla="*/ 2632649 w 8640931"/>
              <a:gd name="connsiteY31" fmla="*/ 2826306 h 2826306"/>
              <a:gd name="connsiteX32" fmla="*/ 2117421 w 8640931"/>
              <a:gd name="connsiteY32" fmla="*/ 2826306 h 2826306"/>
              <a:gd name="connsiteX33" fmla="*/ 1448217 w 8640931"/>
              <a:gd name="connsiteY33" fmla="*/ 2826306 h 2826306"/>
              <a:gd name="connsiteX34" fmla="*/ 471060 w 8640931"/>
              <a:gd name="connsiteY34" fmla="*/ 2826306 h 2826306"/>
              <a:gd name="connsiteX35" fmla="*/ 0 w 8640931"/>
              <a:gd name="connsiteY35" fmla="*/ 2355246 h 2826306"/>
              <a:gd name="connsiteX36" fmla="*/ 0 w 8640931"/>
              <a:gd name="connsiteY36" fmla="*/ 1940725 h 2826306"/>
              <a:gd name="connsiteX37" fmla="*/ 0 w 8640931"/>
              <a:gd name="connsiteY37" fmla="*/ 1431995 h 2826306"/>
              <a:gd name="connsiteX38" fmla="*/ 0 w 8640931"/>
              <a:gd name="connsiteY38" fmla="*/ 1017474 h 2826306"/>
              <a:gd name="connsiteX39" fmla="*/ 0 w 8640931"/>
              <a:gd name="connsiteY39" fmla="*/ 471060 h 2826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640931" h="2826306" fill="none" extrusionOk="0">
                <a:moveTo>
                  <a:pt x="0" y="471060"/>
                </a:moveTo>
                <a:cubicBezTo>
                  <a:pt x="-50523" y="217784"/>
                  <a:pt x="261501" y="6314"/>
                  <a:pt x="471060" y="0"/>
                </a:cubicBezTo>
                <a:cubicBezTo>
                  <a:pt x="614688" y="-7791"/>
                  <a:pt x="934962" y="67914"/>
                  <a:pt x="1063276" y="0"/>
                </a:cubicBezTo>
                <a:cubicBezTo>
                  <a:pt x="1191590" y="-67914"/>
                  <a:pt x="1346310" y="5210"/>
                  <a:pt x="1501516" y="0"/>
                </a:cubicBezTo>
                <a:cubicBezTo>
                  <a:pt x="1656722" y="-5210"/>
                  <a:pt x="1780100" y="58818"/>
                  <a:pt x="2016744" y="0"/>
                </a:cubicBezTo>
                <a:cubicBezTo>
                  <a:pt x="2253388" y="-58818"/>
                  <a:pt x="2293225" y="14701"/>
                  <a:pt x="2377996" y="0"/>
                </a:cubicBezTo>
                <a:cubicBezTo>
                  <a:pt x="2462767" y="-14701"/>
                  <a:pt x="2821851" y="35594"/>
                  <a:pt x="3047201" y="0"/>
                </a:cubicBezTo>
                <a:cubicBezTo>
                  <a:pt x="3272552" y="-35594"/>
                  <a:pt x="3301164" y="39264"/>
                  <a:pt x="3408453" y="0"/>
                </a:cubicBezTo>
                <a:cubicBezTo>
                  <a:pt x="3515742" y="-39264"/>
                  <a:pt x="3779352" y="24221"/>
                  <a:pt x="4077657" y="0"/>
                </a:cubicBezTo>
                <a:cubicBezTo>
                  <a:pt x="4375962" y="-24221"/>
                  <a:pt x="4459055" y="17658"/>
                  <a:pt x="4823849" y="0"/>
                </a:cubicBezTo>
                <a:cubicBezTo>
                  <a:pt x="5188643" y="-17658"/>
                  <a:pt x="5158695" y="47375"/>
                  <a:pt x="5262089" y="0"/>
                </a:cubicBezTo>
                <a:cubicBezTo>
                  <a:pt x="5365483" y="-47375"/>
                  <a:pt x="5665341" y="42941"/>
                  <a:pt x="5931294" y="0"/>
                </a:cubicBezTo>
                <a:cubicBezTo>
                  <a:pt x="6197247" y="-42941"/>
                  <a:pt x="6295210" y="59496"/>
                  <a:pt x="6523510" y="0"/>
                </a:cubicBezTo>
                <a:cubicBezTo>
                  <a:pt x="6751810" y="-59496"/>
                  <a:pt x="6983954" y="1284"/>
                  <a:pt x="7269702" y="0"/>
                </a:cubicBezTo>
                <a:cubicBezTo>
                  <a:pt x="7555450" y="-1284"/>
                  <a:pt x="7519250" y="6703"/>
                  <a:pt x="7630954" y="0"/>
                </a:cubicBezTo>
                <a:cubicBezTo>
                  <a:pt x="7742658" y="-6703"/>
                  <a:pt x="8034549" y="6139"/>
                  <a:pt x="8169871" y="0"/>
                </a:cubicBezTo>
                <a:cubicBezTo>
                  <a:pt x="8462172" y="-49060"/>
                  <a:pt x="8646994" y="226708"/>
                  <a:pt x="8640931" y="471060"/>
                </a:cubicBezTo>
                <a:cubicBezTo>
                  <a:pt x="8668144" y="568602"/>
                  <a:pt x="8590415" y="755343"/>
                  <a:pt x="8640931" y="923265"/>
                </a:cubicBezTo>
                <a:cubicBezTo>
                  <a:pt x="8691447" y="1091187"/>
                  <a:pt x="8617767" y="1207126"/>
                  <a:pt x="8640931" y="1394311"/>
                </a:cubicBezTo>
                <a:cubicBezTo>
                  <a:pt x="8664095" y="1581496"/>
                  <a:pt x="8591445" y="1632472"/>
                  <a:pt x="8640931" y="1846516"/>
                </a:cubicBezTo>
                <a:cubicBezTo>
                  <a:pt x="8690417" y="2060561"/>
                  <a:pt x="8596571" y="2182906"/>
                  <a:pt x="8640931" y="2355246"/>
                </a:cubicBezTo>
                <a:cubicBezTo>
                  <a:pt x="8628429" y="2621336"/>
                  <a:pt x="8423202" y="2871953"/>
                  <a:pt x="8169871" y="2826306"/>
                </a:cubicBezTo>
                <a:cubicBezTo>
                  <a:pt x="8011328" y="2854447"/>
                  <a:pt x="7860272" y="2773255"/>
                  <a:pt x="7654643" y="2826306"/>
                </a:cubicBezTo>
                <a:cubicBezTo>
                  <a:pt x="7449014" y="2879357"/>
                  <a:pt x="7379609" y="2785319"/>
                  <a:pt x="7216403" y="2826306"/>
                </a:cubicBezTo>
                <a:cubicBezTo>
                  <a:pt x="7053197" y="2867293"/>
                  <a:pt x="6762402" y="2760800"/>
                  <a:pt x="6547199" y="2826306"/>
                </a:cubicBezTo>
                <a:cubicBezTo>
                  <a:pt x="6331996" y="2891812"/>
                  <a:pt x="6194341" y="2783629"/>
                  <a:pt x="6031970" y="2826306"/>
                </a:cubicBezTo>
                <a:cubicBezTo>
                  <a:pt x="5869599" y="2868983"/>
                  <a:pt x="5696619" y="2759588"/>
                  <a:pt x="5439754" y="2826306"/>
                </a:cubicBezTo>
                <a:cubicBezTo>
                  <a:pt x="5182889" y="2893024"/>
                  <a:pt x="5068739" y="2798453"/>
                  <a:pt x="4847538" y="2826306"/>
                </a:cubicBezTo>
                <a:cubicBezTo>
                  <a:pt x="4626337" y="2854159"/>
                  <a:pt x="4616013" y="2779127"/>
                  <a:pt x="4409298" y="2826306"/>
                </a:cubicBezTo>
                <a:cubicBezTo>
                  <a:pt x="4202583" y="2873485"/>
                  <a:pt x="4148889" y="2801260"/>
                  <a:pt x="3971058" y="2826306"/>
                </a:cubicBezTo>
                <a:cubicBezTo>
                  <a:pt x="3793227" y="2851352"/>
                  <a:pt x="3467755" y="2743078"/>
                  <a:pt x="3224865" y="2826306"/>
                </a:cubicBezTo>
                <a:cubicBezTo>
                  <a:pt x="2981975" y="2909534"/>
                  <a:pt x="2853588" y="2794690"/>
                  <a:pt x="2632649" y="2826306"/>
                </a:cubicBezTo>
                <a:cubicBezTo>
                  <a:pt x="2411710" y="2857922"/>
                  <a:pt x="2254828" y="2813115"/>
                  <a:pt x="2117421" y="2826306"/>
                </a:cubicBezTo>
                <a:cubicBezTo>
                  <a:pt x="1980014" y="2839497"/>
                  <a:pt x="1670516" y="2779020"/>
                  <a:pt x="1448217" y="2826306"/>
                </a:cubicBezTo>
                <a:cubicBezTo>
                  <a:pt x="1225918" y="2873592"/>
                  <a:pt x="867870" y="2789768"/>
                  <a:pt x="471060" y="2826306"/>
                </a:cubicBezTo>
                <a:cubicBezTo>
                  <a:pt x="259738" y="2797995"/>
                  <a:pt x="26767" y="2613308"/>
                  <a:pt x="0" y="2355246"/>
                </a:cubicBezTo>
                <a:cubicBezTo>
                  <a:pt x="-9041" y="2194473"/>
                  <a:pt x="12208" y="2063428"/>
                  <a:pt x="0" y="1940725"/>
                </a:cubicBezTo>
                <a:cubicBezTo>
                  <a:pt x="-12208" y="1818022"/>
                  <a:pt x="45026" y="1667982"/>
                  <a:pt x="0" y="1431995"/>
                </a:cubicBezTo>
                <a:cubicBezTo>
                  <a:pt x="-45026" y="1196008"/>
                  <a:pt x="5887" y="1116904"/>
                  <a:pt x="0" y="1017474"/>
                </a:cubicBezTo>
                <a:cubicBezTo>
                  <a:pt x="-5887" y="918044"/>
                  <a:pt x="57217" y="703991"/>
                  <a:pt x="0" y="471060"/>
                </a:cubicBezTo>
                <a:close/>
              </a:path>
              <a:path w="8640931" h="2826306" stroke="0" extrusionOk="0">
                <a:moveTo>
                  <a:pt x="0" y="471060"/>
                </a:moveTo>
                <a:cubicBezTo>
                  <a:pt x="69408" y="204596"/>
                  <a:pt x="240336" y="-4504"/>
                  <a:pt x="471060" y="0"/>
                </a:cubicBezTo>
                <a:cubicBezTo>
                  <a:pt x="546349" y="-30041"/>
                  <a:pt x="707745" y="40428"/>
                  <a:pt x="832312" y="0"/>
                </a:cubicBezTo>
                <a:cubicBezTo>
                  <a:pt x="956879" y="-40428"/>
                  <a:pt x="1253728" y="47741"/>
                  <a:pt x="1424528" y="0"/>
                </a:cubicBezTo>
                <a:cubicBezTo>
                  <a:pt x="1595328" y="-47741"/>
                  <a:pt x="1888083" y="72370"/>
                  <a:pt x="2093732" y="0"/>
                </a:cubicBezTo>
                <a:cubicBezTo>
                  <a:pt x="2299381" y="-72370"/>
                  <a:pt x="2307571" y="18475"/>
                  <a:pt x="2454984" y="0"/>
                </a:cubicBezTo>
                <a:cubicBezTo>
                  <a:pt x="2602397" y="-18475"/>
                  <a:pt x="2863027" y="36304"/>
                  <a:pt x="3124189" y="0"/>
                </a:cubicBezTo>
                <a:cubicBezTo>
                  <a:pt x="3385351" y="-36304"/>
                  <a:pt x="3454854" y="6933"/>
                  <a:pt x="3639417" y="0"/>
                </a:cubicBezTo>
                <a:cubicBezTo>
                  <a:pt x="3823980" y="-6933"/>
                  <a:pt x="4029540" y="25312"/>
                  <a:pt x="4231633" y="0"/>
                </a:cubicBezTo>
                <a:cubicBezTo>
                  <a:pt x="4433726" y="-25312"/>
                  <a:pt x="4808324" y="45851"/>
                  <a:pt x="4977826" y="0"/>
                </a:cubicBezTo>
                <a:cubicBezTo>
                  <a:pt x="5147328" y="-45851"/>
                  <a:pt x="5391011" y="50662"/>
                  <a:pt x="5570042" y="0"/>
                </a:cubicBezTo>
                <a:cubicBezTo>
                  <a:pt x="5749073" y="-50662"/>
                  <a:pt x="5969633" y="20489"/>
                  <a:pt x="6162258" y="0"/>
                </a:cubicBezTo>
                <a:cubicBezTo>
                  <a:pt x="6354883" y="-20489"/>
                  <a:pt x="6714484" y="14131"/>
                  <a:pt x="6908450" y="0"/>
                </a:cubicBezTo>
                <a:cubicBezTo>
                  <a:pt x="7102416" y="-14131"/>
                  <a:pt x="7318098" y="5588"/>
                  <a:pt x="7500667" y="0"/>
                </a:cubicBezTo>
                <a:cubicBezTo>
                  <a:pt x="7683236" y="-5588"/>
                  <a:pt x="7865102" y="8304"/>
                  <a:pt x="8169871" y="0"/>
                </a:cubicBezTo>
                <a:cubicBezTo>
                  <a:pt x="8464353" y="-27554"/>
                  <a:pt x="8677297" y="171396"/>
                  <a:pt x="8640931" y="471060"/>
                </a:cubicBezTo>
                <a:cubicBezTo>
                  <a:pt x="8672427" y="627279"/>
                  <a:pt x="8624368" y="715632"/>
                  <a:pt x="8640931" y="885581"/>
                </a:cubicBezTo>
                <a:cubicBezTo>
                  <a:pt x="8657494" y="1055530"/>
                  <a:pt x="8621707" y="1242848"/>
                  <a:pt x="8640931" y="1375469"/>
                </a:cubicBezTo>
                <a:cubicBezTo>
                  <a:pt x="8660155" y="1508090"/>
                  <a:pt x="8638538" y="1665522"/>
                  <a:pt x="8640931" y="1827674"/>
                </a:cubicBezTo>
                <a:cubicBezTo>
                  <a:pt x="8643324" y="1989827"/>
                  <a:pt x="8598256" y="2140835"/>
                  <a:pt x="8640931" y="2355246"/>
                </a:cubicBezTo>
                <a:cubicBezTo>
                  <a:pt x="8630155" y="2653009"/>
                  <a:pt x="8429415" y="2865973"/>
                  <a:pt x="8169871" y="2826306"/>
                </a:cubicBezTo>
                <a:cubicBezTo>
                  <a:pt x="7878735" y="2866250"/>
                  <a:pt x="7815298" y="2762050"/>
                  <a:pt x="7500667" y="2826306"/>
                </a:cubicBezTo>
                <a:cubicBezTo>
                  <a:pt x="7186036" y="2890562"/>
                  <a:pt x="7227819" y="2786393"/>
                  <a:pt x="6985439" y="2826306"/>
                </a:cubicBezTo>
                <a:cubicBezTo>
                  <a:pt x="6743059" y="2866219"/>
                  <a:pt x="6680698" y="2810594"/>
                  <a:pt x="6470210" y="2826306"/>
                </a:cubicBezTo>
                <a:cubicBezTo>
                  <a:pt x="6259722" y="2842018"/>
                  <a:pt x="6261592" y="2791290"/>
                  <a:pt x="6108959" y="2826306"/>
                </a:cubicBezTo>
                <a:cubicBezTo>
                  <a:pt x="5956326" y="2861322"/>
                  <a:pt x="5607057" y="2782623"/>
                  <a:pt x="5362766" y="2826306"/>
                </a:cubicBezTo>
                <a:cubicBezTo>
                  <a:pt x="5118475" y="2869989"/>
                  <a:pt x="4838990" y="2808127"/>
                  <a:pt x="4616574" y="2826306"/>
                </a:cubicBezTo>
                <a:cubicBezTo>
                  <a:pt x="4394158" y="2844485"/>
                  <a:pt x="4267560" y="2804110"/>
                  <a:pt x="3947369" y="2826306"/>
                </a:cubicBezTo>
                <a:cubicBezTo>
                  <a:pt x="3627178" y="2848502"/>
                  <a:pt x="3698482" y="2816699"/>
                  <a:pt x="3509129" y="2826306"/>
                </a:cubicBezTo>
                <a:cubicBezTo>
                  <a:pt x="3319776" y="2835913"/>
                  <a:pt x="3224172" y="2787225"/>
                  <a:pt x="3070889" y="2826306"/>
                </a:cubicBezTo>
                <a:cubicBezTo>
                  <a:pt x="2917606" y="2865387"/>
                  <a:pt x="2773771" y="2804649"/>
                  <a:pt x="2555661" y="2826306"/>
                </a:cubicBezTo>
                <a:cubicBezTo>
                  <a:pt x="2337551" y="2847963"/>
                  <a:pt x="2370836" y="2820334"/>
                  <a:pt x="2194409" y="2826306"/>
                </a:cubicBezTo>
                <a:cubicBezTo>
                  <a:pt x="2017982" y="2832278"/>
                  <a:pt x="1758347" y="2771230"/>
                  <a:pt x="1525205" y="2826306"/>
                </a:cubicBezTo>
                <a:cubicBezTo>
                  <a:pt x="1292063" y="2881382"/>
                  <a:pt x="766288" y="2736987"/>
                  <a:pt x="471060" y="2826306"/>
                </a:cubicBezTo>
                <a:cubicBezTo>
                  <a:pt x="194496" y="2861849"/>
                  <a:pt x="8530" y="2606450"/>
                  <a:pt x="0" y="2355246"/>
                </a:cubicBezTo>
                <a:cubicBezTo>
                  <a:pt x="-46656" y="2190225"/>
                  <a:pt x="28622" y="1969509"/>
                  <a:pt x="0" y="1846516"/>
                </a:cubicBezTo>
                <a:cubicBezTo>
                  <a:pt x="-28622" y="1723523"/>
                  <a:pt x="51336" y="1574581"/>
                  <a:pt x="0" y="1375469"/>
                </a:cubicBezTo>
                <a:cubicBezTo>
                  <a:pt x="-51336" y="1176357"/>
                  <a:pt x="10222" y="1074261"/>
                  <a:pt x="0" y="960948"/>
                </a:cubicBezTo>
                <a:cubicBezTo>
                  <a:pt x="-10222" y="847635"/>
                  <a:pt x="56523" y="665766"/>
                  <a:pt x="0" y="471060"/>
                </a:cubicBezTo>
                <a:close/>
              </a:path>
            </a:pathLst>
          </a:custGeom>
          <a:solidFill>
            <a:schemeClr val="tx2"/>
          </a:solidFill>
          <a:ln>
            <a:solidFill>
              <a:schemeClr val="tx1"/>
            </a:solidFill>
            <a:extLst>
              <a:ext uri="{C807C97D-BFC1-408E-A445-0C87EB9F89A2}">
                <ask:lineSketchStyleProps xmlns:ask="http://schemas.microsoft.com/office/drawing/2018/sketchyshapes" sd="604541887">
                  <a:prstGeom prst="roundRect">
                    <a:avLst/>
                  </a:prstGeom>
                  <ask:type>
                    <ask:lineSketchScribble/>
                  </ask:type>
                </ask:lineSketchStyleProps>
              </a:ext>
            </a:extLst>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lang="vi-VN" altLang="en-US" sz="4000" b="1">
                <a:solidFill>
                  <a:srgbClr val="002060"/>
                </a:solidFill>
                <a:latin typeface="Times New Roman" panose="02020603050405020304" pitchFamily="18" charset="0"/>
              </a:rPr>
              <a:t>Khi thực hiện phép trừ số đo thời gian mà số đo theo đơn vị nào đó ở số bị trừ bé hơn số đo tương ứng ở số trừ thì ta làm như thế nào?</a:t>
            </a:r>
            <a:endParaRPr kumimoji="0" lang="en-US" altLang="en-US" sz="4000" b="1" i="0" u="none" strike="noStrike" kern="1200" cap="none" spc="0" normalizeH="0" baseline="0" noProof="0">
              <a:ln>
                <a:noFill/>
              </a:ln>
              <a:solidFill>
                <a:srgbClr val="002060"/>
              </a:solidFill>
              <a:effectLst/>
              <a:uLnTx/>
              <a:uFillTx/>
              <a:latin typeface="Times New Roman" panose="02020603050405020304" pitchFamily="18" charset="0"/>
            </a:endParaRPr>
          </a:p>
        </p:txBody>
      </p:sp>
      <p:sp>
        <p:nvSpPr>
          <p:cNvPr id="17" name="TextBox 16">
            <a:extLst>
              <a:ext uri="{FF2B5EF4-FFF2-40B4-BE49-F238E27FC236}">
                <a16:creationId xmlns:a16="http://schemas.microsoft.com/office/drawing/2014/main" id="{F81E2DBD-9603-92D1-9924-DC603F85B544}"/>
              </a:ext>
            </a:extLst>
          </p:cNvPr>
          <p:cNvSpPr txBox="1">
            <a:spLocks noGrp="1" noRot="1" noMove="1" noResize="1" noEditPoints="1" noAdjustHandles="1" noChangeArrowheads="1" noChangeShapeType="1"/>
          </p:cNvSpPr>
          <p:nvPr/>
        </p:nvSpPr>
        <p:spPr>
          <a:xfrm>
            <a:off x="1961870" y="2340900"/>
            <a:ext cx="7138986" cy="523220"/>
          </a:xfrm>
          <a:prstGeom prst="rect">
            <a:avLst/>
          </a:prstGeom>
          <a:noFill/>
        </p:spPr>
        <p:txBody>
          <a:bodyPr wrap="square">
            <a:spAutoFit/>
          </a:bodyPr>
          <a:lstStyle/>
          <a:p>
            <a:pPr lvl="0">
              <a:spcBef>
                <a:spcPct val="50000"/>
              </a:spcBef>
              <a:defRPr/>
            </a:pPr>
            <a:r>
              <a:rPr lang="en-US" sz="2800" b="1" kern="0">
                <a:solidFill>
                  <a:srgbClr val="EFEFEF"/>
                </a:solidFill>
                <a:latin typeface="Times New Roman" panose="02020603050405020304" pitchFamily="18" charset="0"/>
              </a:rPr>
              <a:t>   </a:t>
            </a:r>
            <a:endParaRPr kumimoji="0" lang="en-US" sz="2800" b="1" i="0" u="none" strike="noStrike" kern="0" cap="none" spc="0" normalizeH="0" baseline="0" noProof="0" dirty="0">
              <a:ln>
                <a:noFill/>
              </a:ln>
              <a:solidFill>
                <a:srgbClr val="EFEFEF"/>
              </a:soli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A00D9ECB-BD60-1ADF-6EF3-EC6FDCEE0178}"/>
              </a:ext>
            </a:extLst>
          </p:cNvPr>
          <p:cNvSpPr txBox="1"/>
          <p:nvPr/>
        </p:nvSpPr>
        <p:spPr>
          <a:xfrm>
            <a:off x="1796582" y="2401009"/>
            <a:ext cx="9162787" cy="2862322"/>
          </a:xfrm>
          <a:prstGeom prst="rect">
            <a:avLst/>
          </a:prstGeom>
          <a:noFill/>
        </p:spPr>
        <p:txBody>
          <a:bodyPr wrap="square">
            <a:spAutoFit/>
          </a:bodyPr>
          <a:lstStyle/>
          <a:p>
            <a:r>
              <a:rPr lang="en-US" sz="3600">
                <a:solidFill>
                  <a:schemeClr val="tx2"/>
                </a:solidFill>
                <a:latin typeface="+mj-lt"/>
              </a:rPr>
              <a:t>        </a:t>
            </a:r>
            <a:r>
              <a:rPr lang="vi-VN" sz="3600">
                <a:solidFill>
                  <a:schemeClr val="tx2"/>
                </a:solidFill>
                <a:latin typeface="+mj-lt"/>
              </a:rPr>
              <a:t>Khi thực hiện phép trừ số đo thời gian mà số đo theo đơn vị nào đó ở số bị trừ bé hơn số đo tương ứng của số trừ thì ta cần đổi một đơn vị ở hàng lớn hơn liền kề sang đơn vị nhỏ hơn rồi thực hiện phép trừ như bình thường.</a:t>
            </a:r>
            <a:endParaRPr lang="en-US" sz="3600">
              <a:solidFill>
                <a:schemeClr val="tx2"/>
              </a:solidFill>
              <a:latin typeface="+mj-lt"/>
            </a:endParaRPr>
          </a:p>
        </p:txBody>
      </p:sp>
    </p:spTree>
    <p:extLst>
      <p:ext uri="{BB962C8B-B14F-4D97-AF65-F5344CB8AC3E}">
        <p14:creationId xmlns:p14="http://schemas.microsoft.com/office/powerpoint/2010/main" val="7501706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9"/>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9189" y="458561"/>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vi-VN" altLang="en-US" sz="1800" b="0"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sp>
        <p:nvSpPr>
          <p:cNvPr id="64" name="Text Box 14">
            <a:extLst>
              <a:ext uri="{FF2B5EF4-FFF2-40B4-BE49-F238E27FC236}">
                <a16:creationId xmlns:a16="http://schemas.microsoft.com/office/drawing/2014/main" id="{0691DF57-77C7-168A-7391-A5A50DD74EF1}"/>
              </a:ext>
            </a:extLst>
          </p:cNvPr>
          <p:cNvSpPr txBox="1">
            <a:spLocks noChangeArrowheads="1"/>
          </p:cNvSpPr>
          <p:nvPr/>
        </p:nvSpPr>
        <p:spPr bwMode="auto">
          <a:xfrm>
            <a:off x="3207026" y="2653615"/>
            <a:ext cx="6400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00"/>
                </a:solidFill>
              </a:rPr>
              <a:t>a) 4 năm 3 tháng – 2 năm 8 tháng</a:t>
            </a:r>
          </a:p>
        </p:txBody>
      </p:sp>
      <p:sp>
        <p:nvSpPr>
          <p:cNvPr id="65" name="Text Box 15">
            <a:extLst>
              <a:ext uri="{FF2B5EF4-FFF2-40B4-BE49-F238E27FC236}">
                <a16:creationId xmlns:a16="http://schemas.microsoft.com/office/drawing/2014/main" id="{51676F28-1CD0-2045-31E6-45BD94CF0AFE}"/>
              </a:ext>
            </a:extLst>
          </p:cNvPr>
          <p:cNvSpPr txBox="1">
            <a:spLocks noChangeArrowheads="1"/>
          </p:cNvSpPr>
          <p:nvPr/>
        </p:nvSpPr>
        <p:spPr bwMode="auto">
          <a:xfrm>
            <a:off x="2464904" y="3468606"/>
            <a:ext cx="2895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4 năm</a:t>
            </a:r>
            <a:r>
              <a:rPr lang="en-US" altLang="en-US" sz="1800">
                <a:solidFill>
                  <a:srgbClr val="000000"/>
                </a:solidFill>
              </a:rPr>
              <a:t> </a:t>
            </a:r>
            <a:r>
              <a:rPr lang="en-US" altLang="en-US" sz="2800" b="1">
                <a:solidFill>
                  <a:srgbClr val="FF0000"/>
                </a:solidFill>
              </a:rPr>
              <a:t>3 tháng</a:t>
            </a:r>
          </a:p>
          <a:p>
            <a:pPr eaLnBrk="1" hangingPunct="1">
              <a:spcBef>
                <a:spcPct val="50000"/>
              </a:spcBef>
              <a:buFontTx/>
              <a:buNone/>
            </a:pPr>
            <a:r>
              <a:rPr lang="en-US" altLang="en-US" sz="2800" b="1">
                <a:solidFill>
                  <a:srgbClr val="FF0000"/>
                </a:solidFill>
              </a:rPr>
              <a:t>2 năm 8 tháng</a:t>
            </a:r>
          </a:p>
        </p:txBody>
      </p:sp>
      <p:sp>
        <p:nvSpPr>
          <p:cNvPr id="66" name="Text Box 16">
            <a:extLst>
              <a:ext uri="{FF2B5EF4-FFF2-40B4-BE49-F238E27FC236}">
                <a16:creationId xmlns:a16="http://schemas.microsoft.com/office/drawing/2014/main" id="{4F55D5F8-DC30-06A2-3978-538B78509D07}"/>
              </a:ext>
            </a:extLst>
          </p:cNvPr>
          <p:cNvSpPr txBox="1">
            <a:spLocks noChangeArrowheads="1"/>
          </p:cNvSpPr>
          <p:nvPr/>
        </p:nvSpPr>
        <p:spPr bwMode="auto">
          <a:xfrm>
            <a:off x="2236304" y="377340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67" name="Line 17">
            <a:extLst>
              <a:ext uri="{FF2B5EF4-FFF2-40B4-BE49-F238E27FC236}">
                <a16:creationId xmlns:a16="http://schemas.microsoft.com/office/drawing/2014/main" id="{80E9B12F-BECF-918E-2C23-970898F95814}"/>
              </a:ext>
            </a:extLst>
          </p:cNvPr>
          <p:cNvSpPr>
            <a:spLocks noChangeShapeType="1"/>
          </p:cNvSpPr>
          <p:nvPr/>
        </p:nvSpPr>
        <p:spPr bwMode="auto">
          <a:xfrm flipV="1">
            <a:off x="2464903" y="4608535"/>
            <a:ext cx="2428933" cy="65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8" name="Text Box 18">
            <a:extLst>
              <a:ext uri="{FF2B5EF4-FFF2-40B4-BE49-F238E27FC236}">
                <a16:creationId xmlns:a16="http://schemas.microsoft.com/office/drawing/2014/main" id="{DD06DA04-D7C9-27C9-6720-1DB4923D81EA}"/>
              </a:ext>
            </a:extLst>
          </p:cNvPr>
          <p:cNvSpPr txBox="1">
            <a:spLocks noChangeArrowheads="1"/>
          </p:cNvSpPr>
          <p:nvPr/>
        </p:nvSpPr>
        <p:spPr bwMode="auto">
          <a:xfrm>
            <a:off x="5305365" y="3545271"/>
            <a:ext cx="1447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rgbClr val="CC0000"/>
                </a:solidFill>
              </a:rPr>
              <a:t>đổi thành</a:t>
            </a:r>
          </a:p>
        </p:txBody>
      </p:sp>
      <p:sp>
        <p:nvSpPr>
          <p:cNvPr id="69" name="Text Box 19">
            <a:extLst>
              <a:ext uri="{FF2B5EF4-FFF2-40B4-BE49-F238E27FC236}">
                <a16:creationId xmlns:a16="http://schemas.microsoft.com/office/drawing/2014/main" id="{C3C57800-3E10-7768-8251-41B8E051A5CD}"/>
              </a:ext>
            </a:extLst>
          </p:cNvPr>
          <p:cNvSpPr txBox="1">
            <a:spLocks noChangeArrowheads="1"/>
          </p:cNvSpPr>
          <p:nvPr/>
        </p:nvSpPr>
        <p:spPr bwMode="auto">
          <a:xfrm>
            <a:off x="6808304" y="3468606"/>
            <a:ext cx="3276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3 năm</a:t>
            </a:r>
            <a:r>
              <a:rPr lang="en-US" altLang="en-US" sz="1800">
                <a:solidFill>
                  <a:srgbClr val="000000"/>
                </a:solidFill>
              </a:rPr>
              <a:t> </a:t>
            </a:r>
            <a:r>
              <a:rPr lang="en-US" altLang="en-US" sz="2800" b="1">
                <a:solidFill>
                  <a:srgbClr val="FF0000"/>
                </a:solidFill>
              </a:rPr>
              <a:t>15 tháng</a:t>
            </a:r>
          </a:p>
          <a:p>
            <a:pPr eaLnBrk="1" hangingPunct="1">
              <a:spcBef>
                <a:spcPct val="50000"/>
              </a:spcBef>
              <a:buFontTx/>
              <a:buNone/>
            </a:pPr>
            <a:r>
              <a:rPr lang="en-US" altLang="en-US" sz="2800" b="1">
                <a:solidFill>
                  <a:srgbClr val="FF0000"/>
                </a:solidFill>
              </a:rPr>
              <a:t>2 năm   8 tháng</a:t>
            </a:r>
          </a:p>
        </p:txBody>
      </p:sp>
      <p:sp>
        <p:nvSpPr>
          <p:cNvPr id="70" name="Line 20">
            <a:extLst>
              <a:ext uri="{FF2B5EF4-FFF2-40B4-BE49-F238E27FC236}">
                <a16:creationId xmlns:a16="http://schemas.microsoft.com/office/drawing/2014/main" id="{6B9CCCD5-195B-080F-D82A-AF05692F07EC}"/>
              </a:ext>
            </a:extLst>
          </p:cNvPr>
          <p:cNvSpPr>
            <a:spLocks noChangeShapeType="1"/>
          </p:cNvSpPr>
          <p:nvPr/>
        </p:nvSpPr>
        <p:spPr bwMode="auto">
          <a:xfrm>
            <a:off x="6808304" y="4565223"/>
            <a:ext cx="26670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 name="Text Box 21">
            <a:extLst>
              <a:ext uri="{FF2B5EF4-FFF2-40B4-BE49-F238E27FC236}">
                <a16:creationId xmlns:a16="http://schemas.microsoft.com/office/drawing/2014/main" id="{43A299FF-E568-6032-B816-DEE44899AB53}"/>
              </a:ext>
            </a:extLst>
          </p:cNvPr>
          <p:cNvSpPr txBox="1">
            <a:spLocks noChangeArrowheads="1"/>
          </p:cNvSpPr>
          <p:nvPr/>
        </p:nvSpPr>
        <p:spPr bwMode="auto">
          <a:xfrm>
            <a:off x="6655904" y="3773406"/>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72" name="Text Box 22">
            <a:extLst>
              <a:ext uri="{FF2B5EF4-FFF2-40B4-BE49-F238E27FC236}">
                <a16:creationId xmlns:a16="http://schemas.microsoft.com/office/drawing/2014/main" id="{D45709FC-D5FF-705B-A662-73D3D4ED27AE}"/>
              </a:ext>
            </a:extLst>
          </p:cNvPr>
          <p:cNvSpPr txBox="1">
            <a:spLocks noChangeArrowheads="1"/>
          </p:cNvSpPr>
          <p:nvPr/>
        </p:nvSpPr>
        <p:spPr bwMode="auto">
          <a:xfrm>
            <a:off x="6808304" y="4628413"/>
            <a:ext cx="3200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1 năm   7 tháng</a:t>
            </a:r>
          </a:p>
        </p:txBody>
      </p:sp>
    </p:spTree>
    <p:extLst>
      <p:ext uri="{BB962C8B-B14F-4D97-AF65-F5344CB8AC3E}">
        <p14:creationId xmlns:p14="http://schemas.microsoft.com/office/powerpoint/2010/main" val="6792671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anim calcmode="lin" valueType="num">
                                      <p:cBhvr>
                                        <p:cTn id="7" dur="1000" fill="hold"/>
                                        <p:tgtEl>
                                          <p:spTgt spid="64"/>
                                        </p:tgtEl>
                                        <p:attrNameLst>
                                          <p:attrName>ppt_x</p:attrName>
                                        </p:attrNameLst>
                                      </p:cBhvr>
                                      <p:tavLst>
                                        <p:tav tm="0">
                                          <p:val>
                                            <p:strVal val="#ppt_x-.2"/>
                                          </p:val>
                                        </p:tav>
                                        <p:tav tm="100000">
                                          <p:val>
                                            <p:strVal val="#ppt_x"/>
                                          </p:val>
                                        </p:tav>
                                      </p:tavLst>
                                    </p:anim>
                                    <p:anim calcmode="lin" valueType="num">
                                      <p:cBhvr>
                                        <p:cTn id="8"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9" dur="1000"/>
                                        <p:tgtEl>
                                          <p:spTgt spid="64"/>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6"/>
                                        </p:tgtEl>
                                        <p:attrNameLst>
                                          <p:attrName>style.visibility</p:attrName>
                                        </p:attrNameLst>
                                      </p:cBhvr>
                                      <p:to>
                                        <p:strVal val="visible"/>
                                      </p:to>
                                    </p:set>
                                    <p:animEffect transition="in" filter="fade">
                                      <p:cBhvr>
                                        <p:cTn id="14" dur="1000"/>
                                        <p:tgtEl>
                                          <p:spTgt spid="66"/>
                                        </p:tgtEl>
                                      </p:cBhvr>
                                    </p:animEffect>
                                    <p:anim calcmode="lin" valueType="num">
                                      <p:cBhvr>
                                        <p:cTn id="15" dur="1000" fill="hold"/>
                                        <p:tgtEl>
                                          <p:spTgt spid="66"/>
                                        </p:tgtEl>
                                        <p:attrNameLst>
                                          <p:attrName>ppt_x</p:attrName>
                                        </p:attrNameLst>
                                      </p:cBhvr>
                                      <p:tavLst>
                                        <p:tav tm="0">
                                          <p:val>
                                            <p:strVal val="#ppt_x"/>
                                          </p:val>
                                        </p:tav>
                                        <p:tav tm="100000">
                                          <p:val>
                                            <p:strVal val="#ppt_x"/>
                                          </p:val>
                                        </p:tav>
                                      </p:tavLst>
                                    </p:anim>
                                    <p:anim calcmode="lin" valueType="num">
                                      <p:cBhvr>
                                        <p:cTn id="16" dur="1000" fill="hold"/>
                                        <p:tgtEl>
                                          <p:spTgt spid="66"/>
                                        </p:tgtEl>
                                        <p:attrNameLst>
                                          <p:attrName>ppt_y</p:attrName>
                                        </p:attrNameLst>
                                      </p:cBhvr>
                                      <p:tavLst>
                                        <p:tav tm="0">
                                          <p:val>
                                            <p:strVal val="#ppt_y-.1"/>
                                          </p:val>
                                        </p:tav>
                                        <p:tav tm="100000">
                                          <p:val>
                                            <p:strVal val="#ppt_y"/>
                                          </p:val>
                                        </p:tav>
                                      </p:tavLst>
                                    </p:anim>
                                  </p:childTnLst>
                                </p:cTn>
                              </p:par>
                              <p:par>
                                <p:cTn id="17" presetID="47" presetClass="entr" presetSubtype="0" fill="hold" nodeType="with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1000"/>
                                        <p:tgtEl>
                                          <p:spTgt spid="67"/>
                                        </p:tgtEl>
                                      </p:cBhvr>
                                    </p:animEffect>
                                    <p:anim calcmode="lin" valueType="num">
                                      <p:cBhvr>
                                        <p:cTn id="20" dur="1000" fill="hold"/>
                                        <p:tgtEl>
                                          <p:spTgt spid="67"/>
                                        </p:tgtEl>
                                        <p:attrNameLst>
                                          <p:attrName>ppt_x</p:attrName>
                                        </p:attrNameLst>
                                      </p:cBhvr>
                                      <p:tavLst>
                                        <p:tav tm="0">
                                          <p:val>
                                            <p:strVal val="#ppt_x"/>
                                          </p:val>
                                        </p:tav>
                                        <p:tav tm="100000">
                                          <p:val>
                                            <p:strVal val="#ppt_x"/>
                                          </p:val>
                                        </p:tav>
                                      </p:tavLst>
                                    </p:anim>
                                    <p:anim calcmode="lin" valueType="num">
                                      <p:cBhvr>
                                        <p:cTn id="21" dur="1000" fill="hold"/>
                                        <p:tgtEl>
                                          <p:spTgt spid="67"/>
                                        </p:tgtEl>
                                        <p:attrNameLst>
                                          <p:attrName>ppt_y</p:attrName>
                                        </p:attrNameLst>
                                      </p:cBhvr>
                                      <p:tavLst>
                                        <p:tav tm="0">
                                          <p:val>
                                            <p:strVal val="#ppt_y-.1"/>
                                          </p:val>
                                        </p:tav>
                                        <p:tav tm="100000">
                                          <p:val>
                                            <p:strVal val="#ppt_y"/>
                                          </p:val>
                                        </p:tav>
                                      </p:tavLst>
                                    </p:anim>
                                  </p:childTnLst>
                                </p:cTn>
                              </p:par>
                              <p:par>
                                <p:cTn id="22" presetID="47" presetClass="entr" presetSubtype="0" fill="hold" grpId="0" nodeType="withEffect">
                                  <p:stCondLst>
                                    <p:cond delay="0"/>
                                  </p:stCondLst>
                                  <p:childTnLst>
                                    <p:set>
                                      <p:cBhvr>
                                        <p:cTn id="23" dur="1" fill="hold">
                                          <p:stCondLst>
                                            <p:cond delay="0"/>
                                          </p:stCondLst>
                                        </p:cTn>
                                        <p:tgtEl>
                                          <p:spTgt spid="65"/>
                                        </p:tgtEl>
                                        <p:attrNameLst>
                                          <p:attrName>style.visibility</p:attrName>
                                        </p:attrNameLst>
                                      </p:cBhvr>
                                      <p:to>
                                        <p:strVal val="visible"/>
                                      </p:to>
                                    </p:set>
                                    <p:animEffect transition="in" filter="fade">
                                      <p:cBhvr>
                                        <p:cTn id="24" dur="1000"/>
                                        <p:tgtEl>
                                          <p:spTgt spid="65"/>
                                        </p:tgtEl>
                                      </p:cBhvr>
                                    </p:animEffect>
                                    <p:anim calcmode="lin" valueType="num">
                                      <p:cBhvr>
                                        <p:cTn id="25" dur="1000" fill="hold"/>
                                        <p:tgtEl>
                                          <p:spTgt spid="65"/>
                                        </p:tgtEl>
                                        <p:attrNameLst>
                                          <p:attrName>ppt_x</p:attrName>
                                        </p:attrNameLst>
                                      </p:cBhvr>
                                      <p:tavLst>
                                        <p:tav tm="0">
                                          <p:val>
                                            <p:strVal val="#ppt_x"/>
                                          </p:val>
                                        </p:tav>
                                        <p:tav tm="100000">
                                          <p:val>
                                            <p:strVal val="#ppt_x"/>
                                          </p:val>
                                        </p:tav>
                                      </p:tavLst>
                                    </p:anim>
                                    <p:anim calcmode="lin" valueType="num">
                                      <p:cBhvr>
                                        <p:cTn id="26"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68"/>
                                        </p:tgtEl>
                                        <p:attrNameLst>
                                          <p:attrName>style.visibility</p:attrName>
                                        </p:attrNameLst>
                                      </p:cBhvr>
                                      <p:to>
                                        <p:strVal val="visible"/>
                                      </p:to>
                                    </p:set>
                                    <p:animEffect transition="in" filter="blinds(horizontal)">
                                      <p:cBhvr>
                                        <p:cTn id="31" dur="500"/>
                                        <p:tgtEl>
                                          <p:spTgt spid="6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69"/>
                                        </p:tgtEl>
                                        <p:attrNameLst>
                                          <p:attrName>style.visibility</p:attrName>
                                        </p:attrNameLst>
                                      </p:cBhvr>
                                      <p:to>
                                        <p:strVal val="visible"/>
                                      </p:to>
                                    </p:set>
                                    <p:animEffect transition="in" filter="box(in)">
                                      <p:cBhvr>
                                        <p:cTn id="36" dur="500"/>
                                        <p:tgtEl>
                                          <p:spTgt spid="6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71"/>
                                        </p:tgtEl>
                                        <p:attrNameLst>
                                          <p:attrName>style.visibility</p:attrName>
                                        </p:attrNameLst>
                                      </p:cBhvr>
                                      <p:to>
                                        <p:strVal val="visible"/>
                                      </p:to>
                                    </p:set>
                                    <p:animEffect transition="in" filter="blinds(horizontal)">
                                      <p:cBhvr>
                                        <p:cTn id="41" dur="500"/>
                                        <p:tgtEl>
                                          <p:spTgt spid="71"/>
                                        </p:tgtEl>
                                      </p:cBhvr>
                                    </p:animEffect>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nodeType="clickEffect">
                                  <p:stCondLst>
                                    <p:cond delay="0"/>
                                  </p:stCondLst>
                                  <p:childTnLst>
                                    <p:set>
                                      <p:cBhvr>
                                        <p:cTn id="45" dur="1" fill="hold">
                                          <p:stCondLst>
                                            <p:cond delay="0"/>
                                          </p:stCondLst>
                                        </p:cTn>
                                        <p:tgtEl>
                                          <p:spTgt spid="70"/>
                                        </p:tgtEl>
                                        <p:attrNameLst>
                                          <p:attrName>style.visibility</p:attrName>
                                        </p:attrNameLst>
                                      </p:cBhvr>
                                      <p:to>
                                        <p:strVal val="visible"/>
                                      </p:to>
                                    </p:set>
                                    <p:animEffect transition="in" filter="box(in)">
                                      <p:cBhvr>
                                        <p:cTn id="46" dur="500"/>
                                        <p:tgtEl>
                                          <p:spTgt spid="70"/>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72"/>
                                        </p:tgtEl>
                                        <p:attrNameLst>
                                          <p:attrName>style.visibility</p:attrName>
                                        </p:attrNameLst>
                                      </p:cBhvr>
                                      <p:to>
                                        <p:strVal val="visible"/>
                                      </p:to>
                                    </p:set>
                                    <p:animEffect transition="in" filter="box(in)">
                                      <p:cBhvr>
                                        <p:cTn id="51"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66" grpId="0"/>
      <p:bldP spid="68" grpId="0"/>
      <p:bldP spid="69" grpId="0"/>
      <p:bldP spid="71" grpId="0"/>
      <p:bldP spid="7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9189" y="458561"/>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vi-VN" altLang="en-US" sz="1800" b="0"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sp>
        <p:nvSpPr>
          <p:cNvPr id="32" name="Text Box 9">
            <a:extLst>
              <a:ext uri="{FF2B5EF4-FFF2-40B4-BE49-F238E27FC236}">
                <a16:creationId xmlns:a16="http://schemas.microsoft.com/office/drawing/2014/main" id="{9592D210-D63B-1156-2AD7-87080EC9E3BC}"/>
              </a:ext>
            </a:extLst>
          </p:cNvPr>
          <p:cNvSpPr txBox="1">
            <a:spLocks noChangeArrowheads="1"/>
          </p:cNvSpPr>
          <p:nvPr/>
        </p:nvSpPr>
        <p:spPr bwMode="auto">
          <a:xfrm>
            <a:off x="2951527" y="3576377"/>
            <a:ext cx="2895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endParaRPr lang="vi-VN" altLang="en-US" sz="1800">
              <a:solidFill>
                <a:srgbClr val="000000"/>
              </a:solidFill>
              <a:latin typeface="Tahoma" panose="020B0604030504040204" pitchFamily="34" charset="0"/>
            </a:endParaRPr>
          </a:p>
        </p:txBody>
      </p:sp>
      <p:sp>
        <p:nvSpPr>
          <p:cNvPr id="34" name="Text Box 10">
            <a:extLst>
              <a:ext uri="{FF2B5EF4-FFF2-40B4-BE49-F238E27FC236}">
                <a16:creationId xmlns:a16="http://schemas.microsoft.com/office/drawing/2014/main" id="{BE993E9B-D248-C774-78AD-D94E02DC6E88}"/>
              </a:ext>
            </a:extLst>
          </p:cNvPr>
          <p:cNvSpPr txBox="1">
            <a:spLocks noChangeArrowheads="1"/>
          </p:cNvSpPr>
          <p:nvPr/>
        </p:nvSpPr>
        <p:spPr bwMode="auto">
          <a:xfrm>
            <a:off x="2951527" y="2430203"/>
            <a:ext cx="6324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a:solidFill>
                  <a:srgbClr val="000000"/>
                </a:solidFill>
              </a:rPr>
              <a:t>b) 15 ngày 6 giờ - 10 ngày 12 giờ</a:t>
            </a:r>
          </a:p>
        </p:txBody>
      </p:sp>
      <p:sp>
        <p:nvSpPr>
          <p:cNvPr id="35" name="Text Box 11">
            <a:extLst>
              <a:ext uri="{FF2B5EF4-FFF2-40B4-BE49-F238E27FC236}">
                <a16:creationId xmlns:a16="http://schemas.microsoft.com/office/drawing/2014/main" id="{C9263104-8E28-4A64-7B27-DB2EB1B0FD97}"/>
              </a:ext>
            </a:extLst>
          </p:cNvPr>
          <p:cNvSpPr txBox="1">
            <a:spLocks noChangeArrowheads="1"/>
          </p:cNvSpPr>
          <p:nvPr/>
        </p:nvSpPr>
        <p:spPr bwMode="auto">
          <a:xfrm>
            <a:off x="2265727" y="3347777"/>
            <a:ext cx="3581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15 ngày   6 giờ</a:t>
            </a:r>
          </a:p>
          <a:p>
            <a:pPr eaLnBrk="1" hangingPunct="1">
              <a:spcBef>
                <a:spcPct val="50000"/>
              </a:spcBef>
              <a:buFontTx/>
              <a:buNone/>
            </a:pPr>
            <a:r>
              <a:rPr lang="en-US" altLang="en-US" sz="2800" b="1">
                <a:solidFill>
                  <a:srgbClr val="FF0000"/>
                </a:solidFill>
              </a:rPr>
              <a:t>10 ngày 12 giờ</a:t>
            </a:r>
          </a:p>
        </p:txBody>
      </p:sp>
      <p:sp>
        <p:nvSpPr>
          <p:cNvPr id="36" name="Text Box 14">
            <a:extLst>
              <a:ext uri="{FF2B5EF4-FFF2-40B4-BE49-F238E27FC236}">
                <a16:creationId xmlns:a16="http://schemas.microsoft.com/office/drawing/2014/main" id="{BE71C7AC-85F6-9059-BCF7-21D98353C88F}"/>
              </a:ext>
            </a:extLst>
          </p:cNvPr>
          <p:cNvSpPr txBox="1">
            <a:spLocks noChangeArrowheads="1"/>
          </p:cNvSpPr>
          <p:nvPr/>
        </p:nvSpPr>
        <p:spPr bwMode="auto">
          <a:xfrm>
            <a:off x="7253988" y="3328455"/>
            <a:ext cx="32004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FF0000"/>
                </a:solidFill>
              </a:rPr>
              <a:t>14</a:t>
            </a:r>
            <a:r>
              <a:rPr lang="en-US" altLang="en-US" sz="1800">
                <a:solidFill>
                  <a:srgbClr val="0000FF"/>
                </a:solidFill>
              </a:rPr>
              <a:t> </a:t>
            </a:r>
            <a:r>
              <a:rPr lang="en-US" altLang="en-US" sz="2800" b="1">
                <a:solidFill>
                  <a:srgbClr val="FF0000"/>
                </a:solidFill>
              </a:rPr>
              <a:t>ngày  30 giờ</a:t>
            </a:r>
          </a:p>
          <a:p>
            <a:pPr eaLnBrk="1" hangingPunct="1">
              <a:spcBef>
                <a:spcPct val="50000"/>
              </a:spcBef>
              <a:buFontTx/>
              <a:buNone/>
            </a:pPr>
            <a:r>
              <a:rPr lang="en-US" altLang="en-US" sz="2800" b="1">
                <a:solidFill>
                  <a:srgbClr val="FF0000"/>
                </a:solidFill>
              </a:rPr>
              <a:t>10 ngày  12 giờ</a:t>
            </a:r>
            <a:r>
              <a:rPr lang="en-US" altLang="en-US" sz="1800">
                <a:solidFill>
                  <a:srgbClr val="0000FF"/>
                </a:solidFill>
              </a:rPr>
              <a:t>        </a:t>
            </a:r>
          </a:p>
        </p:txBody>
      </p:sp>
      <p:sp>
        <p:nvSpPr>
          <p:cNvPr id="37" name="Text Box 18">
            <a:extLst>
              <a:ext uri="{FF2B5EF4-FFF2-40B4-BE49-F238E27FC236}">
                <a16:creationId xmlns:a16="http://schemas.microsoft.com/office/drawing/2014/main" id="{9EEFADE7-D997-1B74-16FB-1E35FC9879BB}"/>
              </a:ext>
            </a:extLst>
          </p:cNvPr>
          <p:cNvSpPr txBox="1">
            <a:spLocks noChangeArrowheads="1"/>
          </p:cNvSpPr>
          <p:nvPr/>
        </p:nvSpPr>
        <p:spPr bwMode="auto">
          <a:xfrm>
            <a:off x="5310019" y="3400190"/>
            <a:ext cx="19402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CC0000"/>
                </a:solidFill>
              </a:rPr>
              <a:t>đổi thành</a:t>
            </a:r>
          </a:p>
        </p:txBody>
      </p:sp>
      <p:sp>
        <p:nvSpPr>
          <p:cNvPr id="38" name="Line 17">
            <a:extLst>
              <a:ext uri="{FF2B5EF4-FFF2-40B4-BE49-F238E27FC236}">
                <a16:creationId xmlns:a16="http://schemas.microsoft.com/office/drawing/2014/main" id="{3CAE76EA-C36E-4A50-B623-3D0F874FFF69}"/>
              </a:ext>
            </a:extLst>
          </p:cNvPr>
          <p:cNvSpPr>
            <a:spLocks noChangeShapeType="1"/>
          </p:cNvSpPr>
          <p:nvPr/>
        </p:nvSpPr>
        <p:spPr bwMode="auto">
          <a:xfrm>
            <a:off x="2340956" y="4488917"/>
            <a:ext cx="2522195" cy="18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 name="Line 17">
            <a:extLst>
              <a:ext uri="{FF2B5EF4-FFF2-40B4-BE49-F238E27FC236}">
                <a16:creationId xmlns:a16="http://schemas.microsoft.com/office/drawing/2014/main" id="{C0083A62-F985-69D1-4544-CC224F4C0A97}"/>
              </a:ext>
            </a:extLst>
          </p:cNvPr>
          <p:cNvSpPr>
            <a:spLocks noChangeShapeType="1"/>
          </p:cNvSpPr>
          <p:nvPr/>
        </p:nvSpPr>
        <p:spPr bwMode="auto">
          <a:xfrm>
            <a:off x="7406388" y="4444950"/>
            <a:ext cx="2514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 name="Text Box 16">
            <a:extLst>
              <a:ext uri="{FF2B5EF4-FFF2-40B4-BE49-F238E27FC236}">
                <a16:creationId xmlns:a16="http://schemas.microsoft.com/office/drawing/2014/main" id="{5F140236-9762-AB27-F0E0-3C2C602AF56F}"/>
              </a:ext>
            </a:extLst>
          </p:cNvPr>
          <p:cNvSpPr txBox="1">
            <a:spLocks noChangeArrowheads="1"/>
          </p:cNvSpPr>
          <p:nvPr/>
        </p:nvSpPr>
        <p:spPr bwMode="auto">
          <a:xfrm>
            <a:off x="1960927" y="3576377"/>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41" name="Text Box 16">
            <a:extLst>
              <a:ext uri="{FF2B5EF4-FFF2-40B4-BE49-F238E27FC236}">
                <a16:creationId xmlns:a16="http://schemas.microsoft.com/office/drawing/2014/main" id="{8B2A31A2-391D-209F-7126-C70C904CCF7B}"/>
              </a:ext>
            </a:extLst>
          </p:cNvPr>
          <p:cNvSpPr txBox="1">
            <a:spLocks noChangeArrowheads="1"/>
          </p:cNvSpPr>
          <p:nvPr/>
        </p:nvSpPr>
        <p:spPr bwMode="auto">
          <a:xfrm>
            <a:off x="7025388" y="3633255"/>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FF0000"/>
                </a:solidFill>
              </a:rPr>
              <a:t>-</a:t>
            </a:r>
          </a:p>
        </p:txBody>
      </p:sp>
      <p:sp>
        <p:nvSpPr>
          <p:cNvPr id="42" name="Text Box 17">
            <a:extLst>
              <a:ext uri="{FF2B5EF4-FFF2-40B4-BE49-F238E27FC236}">
                <a16:creationId xmlns:a16="http://schemas.microsoft.com/office/drawing/2014/main" id="{8C24D52D-E937-1AD1-BCF0-5A0B5F4D538C}"/>
              </a:ext>
            </a:extLst>
          </p:cNvPr>
          <p:cNvSpPr txBox="1">
            <a:spLocks noChangeArrowheads="1"/>
          </p:cNvSpPr>
          <p:nvPr/>
        </p:nvSpPr>
        <p:spPr bwMode="auto">
          <a:xfrm>
            <a:off x="7368288" y="4512473"/>
            <a:ext cx="2971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solidFill>
                  <a:srgbClr val="000000"/>
                </a:solidFill>
              </a:rPr>
              <a:t>  </a:t>
            </a:r>
            <a:r>
              <a:rPr lang="en-US" altLang="en-US" sz="2800" b="1">
                <a:solidFill>
                  <a:srgbClr val="FF0000"/>
                </a:solidFill>
              </a:rPr>
              <a:t>4 ngày  18 giờ</a:t>
            </a:r>
          </a:p>
        </p:txBody>
      </p:sp>
    </p:spTree>
    <p:extLst>
      <p:ext uri="{BB962C8B-B14F-4D97-AF65-F5344CB8AC3E}">
        <p14:creationId xmlns:p14="http://schemas.microsoft.com/office/powerpoint/2010/main" val="40113686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linds(horizont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blinds(horizontal)">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blinds(horizontal)">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box(in)">
                                      <p:cBhvr>
                                        <p:cTn id="22" dur="500"/>
                                        <p:tgtEl>
                                          <p:spTgt spid="3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blinds(horizontal)">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box(in)">
                                      <p:cBhvr>
                                        <p:cTn id="32" dur="500"/>
                                        <p:tgtEl>
                                          <p:spTgt spid="3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blinds(horizontal)">
                                      <p:cBhvr>
                                        <p:cTn id="37" dur="500"/>
                                        <p:tgtEl>
                                          <p:spTgt spid="4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box(in)">
                                      <p:cBhvr>
                                        <p:cTn id="42" dur="500"/>
                                        <p:tgtEl>
                                          <p:spTgt spid="3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box(in)">
                                      <p:cBhvr>
                                        <p:cTn id="4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36" grpId="0"/>
      <p:bldP spid="37" grpId="0"/>
      <p:bldP spid="40" grpId="0"/>
      <p:bldP spid="41" grpId="0"/>
      <p:bldP spid="4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9189" y="458561"/>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3.</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4" name="Text Box 20">
            <a:extLst>
              <a:ext uri="{FF2B5EF4-FFF2-40B4-BE49-F238E27FC236}">
                <a16:creationId xmlns:a16="http://schemas.microsoft.com/office/drawing/2014/main" id="{47C04CF5-FC08-6346-B74F-6557445A3C6B}"/>
              </a:ext>
            </a:extLst>
          </p:cNvPr>
          <p:cNvSpPr txBox="1">
            <a:spLocks noChangeArrowheads="1"/>
          </p:cNvSpPr>
          <p:nvPr/>
        </p:nvSpPr>
        <p:spPr bwMode="auto">
          <a:xfrm>
            <a:off x="8168388" y="3330998"/>
            <a:ext cx="70262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vi-VN" altLang="en-US" sz="1800" b="0"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sp>
        <p:nvSpPr>
          <p:cNvPr id="2" name="Text Box 10">
            <a:extLst>
              <a:ext uri="{FF2B5EF4-FFF2-40B4-BE49-F238E27FC236}">
                <a16:creationId xmlns:a16="http://schemas.microsoft.com/office/drawing/2014/main" id="{A7BF6F9B-0F81-2CA0-48EB-EAE231FB2565}"/>
              </a:ext>
            </a:extLst>
          </p:cNvPr>
          <p:cNvSpPr txBox="1">
            <a:spLocks noChangeArrowheads="1"/>
          </p:cNvSpPr>
          <p:nvPr/>
        </p:nvSpPr>
        <p:spPr bwMode="auto">
          <a:xfrm>
            <a:off x="3086100" y="2464039"/>
            <a:ext cx="6019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0" i="0" u="none" strike="noStrike" kern="0" cap="none" spc="0" normalizeH="0" baseline="0" noProof="0">
                <a:ln>
                  <a:noFill/>
                </a:ln>
                <a:solidFill>
                  <a:srgbClr val="000000"/>
                </a:solidFill>
                <a:effectLst/>
                <a:uLnTx/>
                <a:uFillTx/>
                <a:latin typeface="Arial" panose="020B0604020202020204" pitchFamily="34" charset="0"/>
              </a:rPr>
              <a:t>c) 13 giờ 23 phút – 5 giờ 45 phút</a:t>
            </a:r>
          </a:p>
        </p:txBody>
      </p:sp>
      <p:sp>
        <p:nvSpPr>
          <p:cNvPr id="3" name="Text Box 11">
            <a:extLst>
              <a:ext uri="{FF2B5EF4-FFF2-40B4-BE49-F238E27FC236}">
                <a16:creationId xmlns:a16="http://schemas.microsoft.com/office/drawing/2014/main" id="{EBA0FEDF-1C1F-322A-2242-11D9881A8906}"/>
              </a:ext>
            </a:extLst>
          </p:cNvPr>
          <p:cNvSpPr txBox="1">
            <a:spLocks noChangeArrowheads="1"/>
          </p:cNvSpPr>
          <p:nvPr/>
        </p:nvSpPr>
        <p:spPr bwMode="auto">
          <a:xfrm>
            <a:off x="2346055" y="3314833"/>
            <a:ext cx="3276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13</a:t>
            </a:r>
            <a:r>
              <a:rPr kumimoji="0" lang="en-US" altLang="en-US" sz="1800" b="0" i="0" u="none" strike="noStrike" kern="0" cap="none" spc="0" normalizeH="0" baseline="0" noProof="0">
                <a:ln>
                  <a:noFill/>
                </a:ln>
                <a:solidFill>
                  <a:srgbClr val="000000"/>
                </a:solidFill>
                <a:effectLst/>
                <a:uLnTx/>
                <a:uFillTx/>
                <a:latin typeface="Arial" panose="020B0604020202020204" pitchFamily="34" charset="0"/>
              </a:rPr>
              <a:t> </a:t>
            </a: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giờ 23 phút</a:t>
            </a:r>
          </a:p>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  5 giờ 45 phút</a:t>
            </a:r>
          </a:p>
        </p:txBody>
      </p:sp>
      <p:sp>
        <p:nvSpPr>
          <p:cNvPr id="4" name="Text Box 14">
            <a:extLst>
              <a:ext uri="{FF2B5EF4-FFF2-40B4-BE49-F238E27FC236}">
                <a16:creationId xmlns:a16="http://schemas.microsoft.com/office/drawing/2014/main" id="{FA88476D-F41B-8201-2DDE-4BF595A77B23}"/>
              </a:ext>
            </a:extLst>
          </p:cNvPr>
          <p:cNvSpPr txBox="1">
            <a:spLocks noChangeArrowheads="1"/>
          </p:cNvSpPr>
          <p:nvPr/>
        </p:nvSpPr>
        <p:spPr bwMode="auto">
          <a:xfrm>
            <a:off x="7152784" y="3255827"/>
            <a:ext cx="3657600"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12</a:t>
            </a:r>
            <a:r>
              <a:rPr kumimoji="0" lang="en-US" altLang="en-US" sz="1800" b="0" i="0" u="none" strike="noStrike" kern="0" cap="none" spc="0" normalizeH="0" baseline="0" noProof="0">
                <a:ln>
                  <a:noFill/>
                </a:ln>
                <a:solidFill>
                  <a:srgbClr val="0000FF"/>
                </a:solidFill>
                <a:effectLst/>
                <a:uLnTx/>
                <a:uFillTx/>
                <a:latin typeface="Arial" panose="020B0604020202020204" pitchFamily="34" charset="0"/>
              </a:rPr>
              <a:t> </a:t>
            </a: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giờ 83 phút</a:t>
            </a:r>
          </a:p>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  5 giờ 45 phút</a:t>
            </a:r>
          </a:p>
        </p:txBody>
      </p:sp>
      <p:sp>
        <p:nvSpPr>
          <p:cNvPr id="5" name="Line 17">
            <a:extLst>
              <a:ext uri="{FF2B5EF4-FFF2-40B4-BE49-F238E27FC236}">
                <a16:creationId xmlns:a16="http://schemas.microsoft.com/office/drawing/2014/main" id="{770ADDD7-1467-19E5-B4B5-0F8D76BDE375}"/>
              </a:ext>
            </a:extLst>
          </p:cNvPr>
          <p:cNvSpPr>
            <a:spLocks noChangeShapeType="1"/>
          </p:cNvSpPr>
          <p:nvPr/>
        </p:nvSpPr>
        <p:spPr bwMode="auto">
          <a:xfrm flipV="1">
            <a:off x="2265727" y="4457833"/>
            <a:ext cx="2594928" cy="17194"/>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Helvetica" panose="020F0502020204030204"/>
            </a:endParaRPr>
          </a:p>
        </p:txBody>
      </p:sp>
      <p:sp>
        <p:nvSpPr>
          <p:cNvPr id="6" name="Line 17">
            <a:extLst>
              <a:ext uri="{FF2B5EF4-FFF2-40B4-BE49-F238E27FC236}">
                <a16:creationId xmlns:a16="http://schemas.microsoft.com/office/drawing/2014/main" id="{C127ECB1-41DC-6FE0-E646-D4829987C7A2}"/>
              </a:ext>
            </a:extLst>
          </p:cNvPr>
          <p:cNvSpPr>
            <a:spLocks noChangeShapeType="1"/>
          </p:cNvSpPr>
          <p:nvPr/>
        </p:nvSpPr>
        <p:spPr bwMode="auto">
          <a:xfrm>
            <a:off x="7152784" y="4390512"/>
            <a:ext cx="2514600" cy="831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0000"/>
              </a:solidFill>
              <a:effectLst/>
              <a:uLnTx/>
              <a:uFillTx/>
              <a:latin typeface="Helvetica" panose="020F0502020204030204"/>
            </a:endParaRPr>
          </a:p>
        </p:txBody>
      </p:sp>
      <p:sp>
        <p:nvSpPr>
          <p:cNvPr id="7" name="Text Box 16">
            <a:extLst>
              <a:ext uri="{FF2B5EF4-FFF2-40B4-BE49-F238E27FC236}">
                <a16:creationId xmlns:a16="http://schemas.microsoft.com/office/drawing/2014/main" id="{F44B53EB-CC6C-CA91-AFDA-450D8644E78A}"/>
              </a:ext>
            </a:extLst>
          </p:cNvPr>
          <p:cNvSpPr txBox="1">
            <a:spLocks noChangeArrowheads="1"/>
          </p:cNvSpPr>
          <p:nvPr/>
        </p:nvSpPr>
        <p:spPr bwMode="auto">
          <a:xfrm>
            <a:off x="2041255" y="3695833"/>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400" b="1" i="0" u="none" strike="noStrike" kern="0" cap="none" spc="0" normalizeH="0" baseline="0" noProof="0">
                <a:ln>
                  <a:noFill/>
                </a:ln>
                <a:solidFill>
                  <a:srgbClr val="FF0000"/>
                </a:solidFill>
                <a:effectLst/>
                <a:uLnTx/>
                <a:uFillTx/>
                <a:latin typeface="Arial" panose="020B0604020202020204" pitchFamily="34" charset="0"/>
              </a:rPr>
              <a:t>-</a:t>
            </a:r>
          </a:p>
        </p:txBody>
      </p:sp>
      <p:sp>
        <p:nvSpPr>
          <p:cNvPr id="11" name="Text Box 16">
            <a:extLst>
              <a:ext uri="{FF2B5EF4-FFF2-40B4-BE49-F238E27FC236}">
                <a16:creationId xmlns:a16="http://schemas.microsoft.com/office/drawing/2014/main" id="{777F8AA0-B2D4-BC1C-7035-E9A1BF5A4BC3}"/>
              </a:ext>
            </a:extLst>
          </p:cNvPr>
          <p:cNvSpPr txBox="1">
            <a:spLocks noChangeArrowheads="1"/>
          </p:cNvSpPr>
          <p:nvPr/>
        </p:nvSpPr>
        <p:spPr bwMode="auto">
          <a:xfrm>
            <a:off x="7000384" y="3636827"/>
            <a:ext cx="38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400" b="1" i="0" u="none" strike="noStrike" kern="0" cap="none" spc="0" normalizeH="0" baseline="0" noProof="0">
                <a:ln>
                  <a:noFill/>
                </a:ln>
                <a:solidFill>
                  <a:srgbClr val="FF0000"/>
                </a:solidFill>
                <a:effectLst/>
                <a:uLnTx/>
                <a:uFillTx/>
                <a:latin typeface="Arial" panose="020B0604020202020204" pitchFamily="34" charset="0"/>
              </a:rPr>
              <a:t>-</a:t>
            </a:r>
          </a:p>
        </p:txBody>
      </p:sp>
      <p:sp>
        <p:nvSpPr>
          <p:cNvPr id="13" name="Text Box 18">
            <a:extLst>
              <a:ext uri="{FF2B5EF4-FFF2-40B4-BE49-F238E27FC236}">
                <a16:creationId xmlns:a16="http://schemas.microsoft.com/office/drawing/2014/main" id="{B4197DEC-5FBB-F2EA-E609-5D8E2CB25542}"/>
              </a:ext>
            </a:extLst>
          </p:cNvPr>
          <p:cNvSpPr txBox="1">
            <a:spLocks noChangeArrowheads="1"/>
          </p:cNvSpPr>
          <p:nvPr/>
        </p:nvSpPr>
        <p:spPr bwMode="auto">
          <a:xfrm>
            <a:off x="5317093" y="3340342"/>
            <a:ext cx="19888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2400" b="1" i="0" u="none" strike="noStrike" kern="0" cap="none" spc="0" normalizeH="0" baseline="0" noProof="0">
                <a:ln>
                  <a:noFill/>
                </a:ln>
                <a:solidFill>
                  <a:srgbClr val="CC0000"/>
                </a:solidFill>
                <a:effectLst/>
                <a:uLnTx/>
                <a:uFillTx/>
                <a:latin typeface="Arial" panose="020B0604020202020204" pitchFamily="34" charset="0"/>
              </a:rPr>
              <a:t>đổi thành</a:t>
            </a:r>
          </a:p>
        </p:txBody>
      </p:sp>
      <p:sp>
        <p:nvSpPr>
          <p:cNvPr id="18" name="Text Box 17">
            <a:extLst>
              <a:ext uri="{FF2B5EF4-FFF2-40B4-BE49-F238E27FC236}">
                <a16:creationId xmlns:a16="http://schemas.microsoft.com/office/drawing/2014/main" id="{7A1DD4E4-BFEE-B897-11A5-BAB5B8E1F582}"/>
              </a:ext>
            </a:extLst>
          </p:cNvPr>
          <p:cNvSpPr txBox="1">
            <a:spLocks noChangeArrowheads="1"/>
          </p:cNvSpPr>
          <p:nvPr/>
        </p:nvSpPr>
        <p:spPr bwMode="auto">
          <a:xfrm>
            <a:off x="7211023" y="4475027"/>
            <a:ext cx="3200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en-US" altLang="en-US" sz="1800" b="0" i="0" u="none" strike="noStrike" kern="0" cap="none" spc="0" normalizeH="0" baseline="0" noProof="0">
                <a:ln>
                  <a:noFill/>
                </a:ln>
                <a:solidFill>
                  <a:srgbClr val="000000"/>
                </a:solidFill>
                <a:effectLst/>
                <a:uLnTx/>
                <a:uFillTx/>
                <a:latin typeface="Arial" panose="020B0604020202020204" pitchFamily="34" charset="0"/>
              </a:rPr>
              <a:t>  </a:t>
            </a:r>
            <a:r>
              <a:rPr kumimoji="0" lang="en-US" altLang="en-US" sz="2800" b="1" i="0" u="none" strike="noStrike" kern="0" cap="none" spc="0" normalizeH="0" baseline="0" noProof="0">
                <a:ln>
                  <a:noFill/>
                </a:ln>
                <a:solidFill>
                  <a:srgbClr val="FF0000"/>
                </a:solidFill>
                <a:effectLst/>
                <a:uLnTx/>
                <a:uFillTx/>
                <a:latin typeface="Arial" panose="020B0604020202020204" pitchFamily="34" charset="0"/>
              </a:rPr>
              <a:t>7 giờ 38 phút</a:t>
            </a:r>
          </a:p>
        </p:txBody>
      </p:sp>
    </p:spTree>
    <p:extLst>
      <p:ext uri="{BB962C8B-B14F-4D97-AF65-F5344CB8AC3E}">
        <p14:creationId xmlns:p14="http://schemas.microsoft.com/office/powerpoint/2010/main" val="21533912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in)">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ox(i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ox(i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ox(in)">
                                      <p:cBhvr>
                                        <p:cTn id="4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7" grpId="0"/>
      <p:bldP spid="11" grpId="0"/>
      <p:bldP spid="13" grpId="0"/>
      <p:bldP spid="1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53246" y="713684"/>
            <a:ext cx="11273402" cy="5605992"/>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a:t>
            </a:r>
            <a:r>
              <a:rPr lang="en-US" sz="4800">
                <a:solidFill>
                  <a:schemeClr val="accent3">
                    <a:lumMod val="75000"/>
                  </a:schemeClr>
                </a:solidFill>
                <a:latin typeface="UTM Cookies" panose="02040603050506020204" pitchFamily="18" charset="0"/>
              </a:rPr>
              <a:t>4</a:t>
            </a:r>
            <a:r>
              <a:rPr lang="vi-VN" sz="4800">
                <a:solidFill>
                  <a:schemeClr val="accent3">
                    <a:lumMod val="75000"/>
                  </a:schemeClr>
                </a:solidFill>
                <a:latin typeface="UTM Cookies" panose="02040603050506020204" pitchFamily="18" charset="0"/>
              </a:rPr>
              <a:t>: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Bay vào vũ trụ</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970283" y="3161823"/>
            <a:ext cx="9156229" cy="181588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a:ln>
                  <a:noFill/>
                </a:ln>
                <a:solidFill>
                  <a:srgbClr val="283051"/>
                </a:solidFill>
                <a:effectLst/>
                <a:uLnTx/>
                <a:uFillTx/>
                <a:latin typeface="Arial"/>
                <a:ea typeface="+mn-ea"/>
                <a:cs typeface="+mn-cs"/>
              </a:rPr>
              <a:t>        “Mọi</a:t>
            </a:r>
            <a:r>
              <a:rPr kumimoji="0" lang="en-US" sz="2800" b="0" i="1" u="none" strike="noStrike" kern="1200" cap="none" spc="0" normalizeH="0" noProof="0">
                <a:ln>
                  <a:noFill/>
                </a:ln>
                <a:solidFill>
                  <a:srgbClr val="283051"/>
                </a:solidFill>
                <a:effectLst/>
                <a:uLnTx/>
                <a:uFillTx/>
                <a:latin typeface="Arial"/>
                <a:ea typeface="+mn-ea"/>
                <a:cs typeface="+mn-cs"/>
              </a:rPr>
              <a:t> hành trang đã chuẩn bị xong, cùng tôi bay vào vũ trụ khám phá vẻ đẹp của thiên nhiên nhé. Vượt qua thử thách cuối cùng để chúng ta có một chuyến bay thật an toàn nhé.” </a:t>
            </a:r>
            <a:endParaRPr kumimoji="0" lang="en-US" sz="2800" b="0" i="0" u="none" strike="noStrike" kern="1200" cap="none" spc="0" normalizeH="0" baseline="0" noProof="0">
              <a:ln>
                <a:noFill/>
              </a:ln>
              <a:solidFill>
                <a:srgbClr val="283051"/>
              </a:solidFill>
              <a:effectLst/>
              <a:uLnTx/>
              <a:uFillTx/>
              <a:latin typeface="Arial"/>
              <a:ea typeface="+mn-ea"/>
              <a:cs typeface="+mn-cs"/>
            </a:endParaRPr>
          </a:p>
        </p:txBody>
      </p:sp>
    </p:spTree>
    <p:extLst>
      <p:ext uri="{BB962C8B-B14F-4D97-AF65-F5344CB8AC3E}">
        <p14:creationId xmlns:p14="http://schemas.microsoft.com/office/powerpoint/2010/main" val="2927219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618239" y="444836"/>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11036901" cy="2801475"/>
            <a:chOff x="729250" y="50911"/>
            <a:chExt cx="10850104" cy="2786803"/>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10766308" cy="2393680"/>
              <a:chOff x="813046" y="444034"/>
              <a:chExt cx="10766308" cy="2393680"/>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2" y="482064"/>
                <a:ext cx="10137422" cy="2355650"/>
              </a:xfrm>
              <a:prstGeom prst="homePlate">
                <a:avLst>
                  <a:gd name="adj" fmla="val 19686"/>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lang="en-US" sz="4000" kern="0">
                  <a:solidFill>
                    <a:srgbClr val="283051"/>
                  </a:solidFill>
                  <a:latin typeface="UTM Atlas" panose="02040603050506020204" pitchFamily="18" charset="0"/>
                </a:rPr>
                <a:t>4</a:t>
              </a: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4" y="664132"/>
              <a:ext cx="8827685" cy="20621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Năm 1492, nhà thám hiểm Cri-tô-phơ Cô-lôm-bô phát hiện ra châu Mĩ. Năm 1961, I-u-ri Ga-ga-rin là người đầu tiên bay vào vũ trụ. Hỏi hai sự kiện trên cách nhau bao nhiêu năm?</a:t>
              </a:r>
            </a:p>
          </p:txBody>
        </p:sp>
      </p:grpSp>
      <p:sp>
        <p:nvSpPr>
          <p:cNvPr id="41" name="Google Shape;434;p49">
            <a:extLst>
              <a:ext uri="{FF2B5EF4-FFF2-40B4-BE49-F238E27FC236}">
                <a16:creationId xmlns:a16="http://schemas.microsoft.com/office/drawing/2014/main" id="{5BB87F95-6CC8-4EFC-AAE2-CE8DE9F5AE9A}"/>
              </a:ext>
            </a:extLst>
          </p:cNvPr>
          <p:cNvSpPr/>
          <p:nvPr/>
        </p:nvSpPr>
        <p:spPr>
          <a:xfrm>
            <a:off x="2101697" y="4868960"/>
            <a:ext cx="3399362" cy="523211"/>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altLang="ko" sz="2400" b="1" i="1">
                <a:solidFill>
                  <a:schemeClr val="accent1"/>
                </a:solidFill>
                <a:latin typeface="#9Slide05 SVNStandly" pitchFamily="2" charset="0"/>
                <a:ea typeface="Berkshire Swash"/>
                <a:cs typeface="Berkshire Swash"/>
                <a:sym typeface="Berkshire Swash"/>
              </a:rPr>
              <a:t>Cô - lôm - bô </a:t>
            </a:r>
          </a:p>
          <a:p>
            <a:pPr marL="0" marR="0" lvl="0" indent="0" algn="ctr" rtl="0">
              <a:spcBef>
                <a:spcPts val="0"/>
              </a:spcBef>
              <a:spcAft>
                <a:spcPts val="0"/>
              </a:spcAft>
              <a:buNone/>
            </a:pPr>
            <a:r>
              <a:rPr lang="en-US" altLang="ko" sz="2400" b="1" i="1">
                <a:solidFill>
                  <a:schemeClr val="accent1"/>
                </a:solidFill>
                <a:latin typeface="#9Slide05 SVNStandly" pitchFamily="2" charset="0"/>
                <a:ea typeface="Berkshire Swash"/>
                <a:cs typeface="Berkshire Swash"/>
                <a:sym typeface="Berkshire Swash"/>
              </a:rPr>
              <a:t>phát hiện ra </a:t>
            </a:r>
            <a:r>
              <a:rPr lang="en-US" sz="2400" b="1" i="1">
                <a:solidFill>
                  <a:schemeClr val="accent1"/>
                </a:solidFill>
                <a:latin typeface="#9Slide05 SVNStandly" pitchFamily="2" charset="0"/>
                <a:ea typeface="Berkshire Swash"/>
                <a:cs typeface="Berkshire Swash"/>
                <a:sym typeface="Berkshire Swash"/>
              </a:rPr>
              <a:t>châu Mĩ</a:t>
            </a:r>
            <a:endParaRPr sz="2400" b="1" i="1">
              <a:solidFill>
                <a:schemeClr val="accent1"/>
              </a:solidFill>
              <a:latin typeface="#9Slide05 SVNStandly" pitchFamily="2" charset="0"/>
              <a:ea typeface="Berkshire Swash"/>
              <a:cs typeface="Berkshire Swash"/>
              <a:sym typeface="Berkshire Swash"/>
            </a:endParaRPr>
          </a:p>
        </p:txBody>
      </p:sp>
      <p:sp>
        <p:nvSpPr>
          <p:cNvPr id="42" name="Google Shape;438;p49">
            <a:extLst>
              <a:ext uri="{FF2B5EF4-FFF2-40B4-BE49-F238E27FC236}">
                <a16:creationId xmlns:a16="http://schemas.microsoft.com/office/drawing/2014/main" id="{7F679D7A-8899-F589-2B50-F8146DA10FA6}"/>
              </a:ext>
            </a:extLst>
          </p:cNvPr>
          <p:cNvSpPr/>
          <p:nvPr/>
        </p:nvSpPr>
        <p:spPr>
          <a:xfrm>
            <a:off x="7374147" y="4883822"/>
            <a:ext cx="2904582" cy="345632"/>
          </a:xfrm>
          <a:prstGeom prst="rect">
            <a:avLst/>
          </a:prstGeom>
          <a:noFill/>
          <a:ln>
            <a:noFill/>
          </a:ln>
        </p:spPr>
        <p:txBody>
          <a:bodyPr spcFirstLastPara="1" wrap="square" lIns="68575" tIns="34275" rIns="68575" bIns="34275" anchor="t" anchorCtr="0">
            <a:noAutofit/>
          </a:bodyPr>
          <a:lstStyle/>
          <a:p>
            <a:pPr marL="0" marR="0" lvl="0" indent="0" algn="ctr" rtl="0">
              <a:spcBef>
                <a:spcPts val="0"/>
              </a:spcBef>
              <a:spcAft>
                <a:spcPts val="0"/>
              </a:spcAft>
              <a:buNone/>
            </a:pPr>
            <a:r>
              <a:rPr lang="en-US" sz="2400" b="1" i="1">
                <a:solidFill>
                  <a:schemeClr val="accent1"/>
                </a:solidFill>
                <a:latin typeface="#9Slide05 SVNStandly" pitchFamily="2" charset="0"/>
                <a:ea typeface="Berkshire Swash"/>
                <a:cs typeface="Berkshire Swash"/>
                <a:sym typeface="Berkshire Swash"/>
              </a:rPr>
              <a:t>Ga-ga-rin </a:t>
            </a:r>
          </a:p>
          <a:p>
            <a:pPr marL="0" marR="0" lvl="0" indent="0" algn="ctr" rtl="0">
              <a:spcBef>
                <a:spcPts val="0"/>
              </a:spcBef>
              <a:spcAft>
                <a:spcPts val="0"/>
              </a:spcAft>
              <a:buNone/>
            </a:pPr>
            <a:r>
              <a:rPr lang="en-US" sz="2400" b="1" i="1">
                <a:solidFill>
                  <a:schemeClr val="accent1"/>
                </a:solidFill>
                <a:latin typeface="#9Slide05 SVNStandly" pitchFamily="2" charset="0"/>
                <a:ea typeface="Berkshire Swash"/>
                <a:cs typeface="Berkshire Swash"/>
                <a:sym typeface="Berkshire Swash"/>
              </a:rPr>
              <a:t>bay vào vũ trụ</a:t>
            </a:r>
            <a:endParaRPr sz="2400" b="1" i="1">
              <a:solidFill>
                <a:schemeClr val="accent1"/>
              </a:solidFill>
              <a:latin typeface="#9Slide05 SVNStandly" pitchFamily="2" charset="0"/>
              <a:ea typeface="Berkshire Swash"/>
              <a:cs typeface="Berkshire Swash"/>
              <a:sym typeface="Berkshire Swash"/>
            </a:endParaRPr>
          </a:p>
        </p:txBody>
      </p:sp>
      <p:cxnSp>
        <p:nvCxnSpPr>
          <p:cNvPr id="43" name="Straight Connector 42">
            <a:extLst>
              <a:ext uri="{FF2B5EF4-FFF2-40B4-BE49-F238E27FC236}">
                <a16:creationId xmlns:a16="http://schemas.microsoft.com/office/drawing/2014/main" id="{E01A7B2A-C732-AD83-BBF2-5E23B67154FE}"/>
              </a:ext>
            </a:extLst>
          </p:cNvPr>
          <p:cNvCxnSpPr>
            <a:cxnSpLocks/>
          </p:cNvCxnSpPr>
          <p:nvPr/>
        </p:nvCxnSpPr>
        <p:spPr>
          <a:xfrm>
            <a:off x="3666038" y="4634336"/>
            <a:ext cx="5057036" cy="0"/>
          </a:xfrm>
          <a:prstGeom prst="line">
            <a:avLst/>
          </a:prstGeom>
          <a:ln w="762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71417E8-E448-6AE9-B508-788FFEA94610}"/>
              </a:ext>
            </a:extLst>
          </p:cNvPr>
          <p:cNvCxnSpPr/>
          <p:nvPr/>
        </p:nvCxnSpPr>
        <p:spPr>
          <a:xfrm>
            <a:off x="3698695" y="4471145"/>
            <a:ext cx="0" cy="32638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36688CA-D109-1EAE-3809-B961581B2034}"/>
              </a:ext>
            </a:extLst>
          </p:cNvPr>
          <p:cNvCxnSpPr/>
          <p:nvPr/>
        </p:nvCxnSpPr>
        <p:spPr>
          <a:xfrm>
            <a:off x="8731238" y="4471239"/>
            <a:ext cx="0" cy="32638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Left Bracket 45">
            <a:extLst>
              <a:ext uri="{FF2B5EF4-FFF2-40B4-BE49-F238E27FC236}">
                <a16:creationId xmlns:a16="http://schemas.microsoft.com/office/drawing/2014/main" id="{ACA7EB70-69E0-EED3-0F02-3E5997B01D5B}"/>
              </a:ext>
            </a:extLst>
          </p:cNvPr>
          <p:cNvSpPr/>
          <p:nvPr/>
        </p:nvSpPr>
        <p:spPr>
          <a:xfrm rot="5400000">
            <a:off x="6027971" y="2012526"/>
            <a:ext cx="369332" cy="4822517"/>
          </a:xfrm>
          <a:prstGeom prst="leftBracket">
            <a:avLst>
              <a:gd name="adj" fmla="val 277177"/>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TextBox 46">
            <a:extLst>
              <a:ext uri="{FF2B5EF4-FFF2-40B4-BE49-F238E27FC236}">
                <a16:creationId xmlns:a16="http://schemas.microsoft.com/office/drawing/2014/main" id="{E574D27A-91F9-8BAA-018A-868287D7E278}"/>
              </a:ext>
            </a:extLst>
          </p:cNvPr>
          <p:cNvSpPr txBox="1"/>
          <p:nvPr/>
        </p:nvSpPr>
        <p:spPr>
          <a:xfrm>
            <a:off x="5626973" y="3646435"/>
            <a:ext cx="1926771" cy="461665"/>
          </a:xfrm>
          <a:prstGeom prst="rect">
            <a:avLst/>
          </a:prstGeom>
          <a:noFill/>
        </p:spPr>
        <p:txBody>
          <a:bodyPr wrap="square" rtlCol="0">
            <a:spAutoFit/>
          </a:bodyPr>
          <a:lstStyle/>
          <a:p>
            <a:r>
              <a:rPr lang="en-US" sz="2400">
                <a:latin typeface="Berkshire Swash" panose="020B0604020202020204" charset="0"/>
              </a:rPr>
              <a:t>? năm</a:t>
            </a:r>
          </a:p>
        </p:txBody>
      </p:sp>
      <p:sp>
        <p:nvSpPr>
          <p:cNvPr id="49" name="TextBox 48">
            <a:extLst>
              <a:ext uri="{FF2B5EF4-FFF2-40B4-BE49-F238E27FC236}">
                <a16:creationId xmlns:a16="http://schemas.microsoft.com/office/drawing/2014/main" id="{DF6638BA-D647-588E-D0A4-4424A7B8A3CD}"/>
              </a:ext>
            </a:extLst>
          </p:cNvPr>
          <p:cNvSpPr txBox="1"/>
          <p:nvPr/>
        </p:nvSpPr>
        <p:spPr>
          <a:xfrm>
            <a:off x="7990077" y="3552708"/>
            <a:ext cx="1543234" cy="523220"/>
          </a:xfrm>
          <a:prstGeom prst="rect">
            <a:avLst/>
          </a:prstGeom>
          <a:noFill/>
        </p:spPr>
        <p:txBody>
          <a:bodyPr wrap="square">
            <a:spAutoFit/>
          </a:bodyPr>
          <a:lstStyle/>
          <a:p>
            <a:pPr marL="0" marR="0" lvl="0" indent="0" algn="ctr" rtl="0">
              <a:spcBef>
                <a:spcPts val="0"/>
              </a:spcBef>
              <a:spcAft>
                <a:spcPts val="0"/>
              </a:spcAft>
              <a:buNone/>
            </a:pPr>
            <a:r>
              <a:rPr lang="en-US" altLang="ko" sz="2800" b="1">
                <a:solidFill>
                  <a:srgbClr val="0070C0"/>
                </a:solidFill>
                <a:latin typeface="Berkshire Swash"/>
                <a:ea typeface="Berkshire Swash"/>
                <a:cs typeface="Berkshire Swash"/>
                <a:sym typeface="Berkshire Swash"/>
              </a:rPr>
              <a:t>1961</a:t>
            </a:r>
            <a:endParaRPr lang="en-US" sz="2800" b="1">
              <a:solidFill>
                <a:srgbClr val="0070C0"/>
              </a:solidFill>
              <a:latin typeface="Berkshire Swash"/>
              <a:ea typeface="Berkshire Swash"/>
              <a:cs typeface="Berkshire Swash"/>
              <a:sym typeface="Berkshire Swash"/>
            </a:endParaRPr>
          </a:p>
        </p:txBody>
      </p:sp>
      <p:sp>
        <p:nvSpPr>
          <p:cNvPr id="51" name="TextBox 50">
            <a:extLst>
              <a:ext uri="{FF2B5EF4-FFF2-40B4-BE49-F238E27FC236}">
                <a16:creationId xmlns:a16="http://schemas.microsoft.com/office/drawing/2014/main" id="{20210873-4F36-3185-EEAD-3F23ABC6F001}"/>
              </a:ext>
            </a:extLst>
          </p:cNvPr>
          <p:cNvSpPr txBox="1"/>
          <p:nvPr/>
        </p:nvSpPr>
        <p:spPr>
          <a:xfrm>
            <a:off x="2978367" y="3584880"/>
            <a:ext cx="1440656" cy="523220"/>
          </a:xfrm>
          <a:prstGeom prst="rect">
            <a:avLst/>
          </a:prstGeom>
          <a:noFill/>
        </p:spPr>
        <p:txBody>
          <a:bodyPr wrap="square">
            <a:spAutoFit/>
          </a:bodyPr>
          <a:lstStyle/>
          <a:p>
            <a:pPr marL="0" marR="0" lvl="0" indent="0" algn="ctr" rtl="0">
              <a:spcBef>
                <a:spcPts val="0"/>
              </a:spcBef>
              <a:spcAft>
                <a:spcPts val="0"/>
              </a:spcAft>
              <a:buNone/>
            </a:pPr>
            <a:r>
              <a:rPr lang="en-US" altLang="ko" sz="2800" b="1">
                <a:solidFill>
                  <a:srgbClr val="0070C0"/>
                </a:solidFill>
                <a:latin typeface="Berkshire Swash"/>
                <a:ea typeface="Berkshire Swash"/>
                <a:cs typeface="Berkshire Swash"/>
                <a:sym typeface="Berkshire Swash"/>
              </a:rPr>
              <a:t>1492</a:t>
            </a:r>
            <a:endParaRPr lang="ko" altLang="en-US" sz="2800" b="1">
              <a:solidFill>
                <a:srgbClr val="0070C0"/>
              </a:solidFill>
              <a:latin typeface="Berkshire Swash"/>
              <a:ea typeface="Berkshire Swash"/>
              <a:cs typeface="Berkshire Swash"/>
              <a:sym typeface="Berkshire Swash"/>
            </a:endParaRPr>
          </a:p>
        </p:txBody>
      </p:sp>
      <p:pic>
        <p:nvPicPr>
          <p:cNvPr id="1026" name="Picture 2" descr="Hình ảnh Biểu Tượng Vị Trí Mẫu Thiết Kế Sáng Tạo PNG , Vị Trí Cắt Dán Vẽ,  Vị Trí Biểu Tượng, Biểu Tượng Sáng Tạo PNG và Vector với nền trong">
            <a:extLst>
              <a:ext uri="{FF2B5EF4-FFF2-40B4-BE49-F238E27FC236}">
                <a16:creationId xmlns:a16="http://schemas.microsoft.com/office/drawing/2014/main" id="{40E6129A-1EA6-3AC7-55DB-BCCD192AA495}"/>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487901" y="4015525"/>
            <a:ext cx="412270" cy="412270"/>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2" descr="Hình ảnh Biểu Tượng Vị Trí Mẫu Thiết Kế Sáng Tạo PNG , Vị Trí Cắt Dán Vẽ,  Vị Trí Biểu Tượng, Biểu Tượng Sáng Tạo PNG và Vector với nền trong">
            <a:extLst>
              <a:ext uri="{FF2B5EF4-FFF2-40B4-BE49-F238E27FC236}">
                <a16:creationId xmlns:a16="http://schemas.microsoft.com/office/drawing/2014/main" id="{B33F96D4-6155-3624-300A-83ECEAB05E02}"/>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8555559" y="3955699"/>
            <a:ext cx="412270" cy="412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54834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1000"/>
                                        <p:tgtEl>
                                          <p:spTgt spid="41"/>
                                        </p:tgtEl>
                                      </p:cBhvr>
                                    </p:animEffect>
                                    <p:anim calcmode="lin" valueType="num">
                                      <p:cBhvr>
                                        <p:cTn id="16" dur="1000" fill="hold"/>
                                        <p:tgtEl>
                                          <p:spTgt spid="41"/>
                                        </p:tgtEl>
                                        <p:attrNameLst>
                                          <p:attrName>ppt_x</p:attrName>
                                        </p:attrNameLst>
                                      </p:cBhvr>
                                      <p:tavLst>
                                        <p:tav tm="0">
                                          <p:val>
                                            <p:strVal val="#ppt_x"/>
                                          </p:val>
                                        </p:tav>
                                        <p:tav tm="100000">
                                          <p:val>
                                            <p:strVal val="#ppt_x"/>
                                          </p:val>
                                        </p:tav>
                                      </p:tavLst>
                                    </p:anim>
                                    <p:anim calcmode="lin" valueType="num">
                                      <p:cBhvr>
                                        <p:cTn id="17"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barn(inVertical)">
                                      <p:cBhvr>
                                        <p:cTn id="22" dur="500"/>
                                        <p:tgtEl>
                                          <p:spTgt spid="53"/>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barn(inVertical)">
                                      <p:cBhvr>
                                        <p:cTn id="25" dur="500"/>
                                        <p:tgtEl>
                                          <p:spTgt spid="49"/>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42"/>
                                        </p:tgtEl>
                                        <p:attrNameLst>
                                          <p:attrName>style.visibility</p:attrName>
                                        </p:attrNameLst>
                                      </p:cBhvr>
                                      <p:to>
                                        <p:strVal val="visible"/>
                                      </p:to>
                                    </p:set>
                                    <p:animEffect transition="in" filter="fade">
                                      <p:cBhvr>
                                        <p:cTn id="30" dur="1000"/>
                                        <p:tgtEl>
                                          <p:spTgt spid="42"/>
                                        </p:tgtEl>
                                      </p:cBhvr>
                                    </p:animEffect>
                                    <p:anim calcmode="lin" valueType="num">
                                      <p:cBhvr>
                                        <p:cTn id="31" dur="1000" fill="hold"/>
                                        <p:tgtEl>
                                          <p:spTgt spid="42"/>
                                        </p:tgtEl>
                                        <p:attrNameLst>
                                          <p:attrName>ppt_x</p:attrName>
                                        </p:attrNameLst>
                                      </p:cBhvr>
                                      <p:tavLst>
                                        <p:tav tm="0">
                                          <p:val>
                                            <p:strVal val="#ppt_x"/>
                                          </p:val>
                                        </p:tav>
                                        <p:tav tm="100000">
                                          <p:val>
                                            <p:strVal val="#ppt_x"/>
                                          </p:val>
                                        </p:tav>
                                      </p:tavLst>
                                    </p:anim>
                                    <p:anim calcmode="lin" valueType="num">
                                      <p:cBhvr>
                                        <p:cTn id="32"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6"/>
                                        </p:tgtEl>
                                        <p:attrNameLst>
                                          <p:attrName>style.visibility</p:attrName>
                                        </p:attrNameLst>
                                      </p:cBhvr>
                                      <p:to>
                                        <p:strVal val="visible"/>
                                      </p:to>
                                    </p:set>
                                    <p:animEffect transition="in" filter="wipe(left)">
                                      <p:cBhvr>
                                        <p:cTn id="45" dur="500"/>
                                        <p:tgtEl>
                                          <p:spTgt spid="46"/>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47"/>
                                        </p:tgtEl>
                                        <p:attrNameLst>
                                          <p:attrName>style.visibility</p:attrName>
                                        </p:attrNameLst>
                                      </p:cBhvr>
                                      <p:to>
                                        <p:strVal val="visible"/>
                                      </p:to>
                                    </p:set>
                                    <p:animEffect transition="in" filter="fade">
                                      <p:cBhvr>
                                        <p:cTn id="50" dur="1000"/>
                                        <p:tgtEl>
                                          <p:spTgt spid="47"/>
                                        </p:tgtEl>
                                      </p:cBhvr>
                                    </p:animEffect>
                                    <p:anim calcmode="lin" valueType="num">
                                      <p:cBhvr>
                                        <p:cTn id="51" dur="1000" fill="hold"/>
                                        <p:tgtEl>
                                          <p:spTgt spid="47"/>
                                        </p:tgtEl>
                                        <p:attrNameLst>
                                          <p:attrName>ppt_x</p:attrName>
                                        </p:attrNameLst>
                                      </p:cBhvr>
                                      <p:tavLst>
                                        <p:tav tm="0">
                                          <p:val>
                                            <p:strVal val="#ppt_x"/>
                                          </p:val>
                                        </p:tav>
                                        <p:tav tm="100000">
                                          <p:val>
                                            <p:strVal val="#ppt_x"/>
                                          </p:val>
                                        </p:tav>
                                      </p:tavLst>
                                    </p:anim>
                                    <p:anim calcmode="lin" valueType="num">
                                      <p:cBhvr>
                                        <p:cTn id="52"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6" grpId="0" animBg="1"/>
      <p:bldP spid="47" grpId="0"/>
      <p:bldP spid="49" grpId="0"/>
      <p:bldP spid="5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618239" y="444836"/>
            <a:ext cx="11400182" cy="5771514"/>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840360" y="458561"/>
            <a:ext cx="11036902" cy="2689409"/>
            <a:chOff x="729250" y="50911"/>
            <a:chExt cx="10850105" cy="2675324"/>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245774"/>
              <a:ext cx="10766309" cy="2355650"/>
              <a:chOff x="813046" y="245774"/>
              <a:chExt cx="10766309" cy="2355650"/>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245774"/>
                <a:ext cx="10137422" cy="2355650"/>
              </a:xfrm>
              <a:prstGeom prst="homePlate">
                <a:avLst>
                  <a:gd name="adj" fmla="val 19686"/>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lang="en-US" sz="4000" kern="0">
                  <a:solidFill>
                    <a:srgbClr val="283051"/>
                  </a:solidFill>
                  <a:latin typeface="UTM Atlas" panose="02040603050506020204" pitchFamily="18" charset="0"/>
                </a:rPr>
                <a:t>4</a:t>
              </a: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4" y="664132"/>
              <a:ext cx="8827685" cy="206210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Năm 1492, nhà thám hiểm Cri-tô-phơ Cô-lôm-bô phát hiện ra châu Mĩ. Năm 1961, I-u-ri Ga-ga-rin là người đầu tiên bay vào vũ trụ. Hỏi hai sự kiện trên cách nhau bao nhiêu năm?</a:t>
              </a:r>
            </a:p>
          </p:txBody>
        </p:sp>
      </p:grpSp>
      <p:sp>
        <p:nvSpPr>
          <p:cNvPr id="2" name="Rectangle 2">
            <a:extLst>
              <a:ext uri="{FF2B5EF4-FFF2-40B4-BE49-F238E27FC236}">
                <a16:creationId xmlns:a16="http://schemas.microsoft.com/office/drawing/2014/main" id="{D5A99D1F-F03D-D59F-6D14-304809280CB8}"/>
              </a:ext>
            </a:extLst>
          </p:cNvPr>
          <p:cNvSpPr>
            <a:spLocks noChangeArrowheads="1"/>
          </p:cNvSpPr>
          <p:nvPr/>
        </p:nvSpPr>
        <p:spPr bwMode="auto">
          <a:xfrm>
            <a:off x="2622630" y="4149090"/>
            <a:ext cx="73914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vi-VN" altLang="en-US">
                <a:solidFill>
                  <a:srgbClr val="FF0000"/>
                </a:solidFill>
                <a:latin typeface="Times New Roman" panose="02020603050405020304" pitchFamily="18" charset="0"/>
                <a:cs typeface="Times New Roman" panose="02020603050405020304" pitchFamily="18" charset="0"/>
              </a:rPr>
              <a:t>     </a:t>
            </a:r>
            <a:r>
              <a:rPr lang="vi-VN" altLang="en-US" i="1">
                <a:solidFill>
                  <a:srgbClr val="FF0000"/>
                </a:solidFill>
                <a:latin typeface="Times New Roman" panose="02020603050405020304" pitchFamily="18" charset="0"/>
                <a:cs typeface="Times New Roman" panose="02020603050405020304" pitchFamily="18" charset="0"/>
              </a:rPr>
              <a:t>Hai sự kiện cách nhau số năm là:</a:t>
            </a:r>
          </a:p>
          <a:p>
            <a:pPr>
              <a:spcBef>
                <a:spcPct val="0"/>
              </a:spcBef>
              <a:buFontTx/>
              <a:buNone/>
            </a:pPr>
            <a:r>
              <a:rPr lang="vi-VN" altLang="en-US" i="1">
                <a:solidFill>
                  <a:srgbClr val="FF0000"/>
                </a:solidFill>
                <a:latin typeface="Times New Roman" panose="02020603050405020304" pitchFamily="18" charset="0"/>
                <a:cs typeface="Times New Roman" panose="02020603050405020304" pitchFamily="18" charset="0"/>
              </a:rPr>
              <a:t>          1961 – 1492 = 469 (năm)</a:t>
            </a:r>
          </a:p>
          <a:p>
            <a:pPr>
              <a:spcBef>
                <a:spcPct val="0"/>
              </a:spcBef>
              <a:buFontTx/>
              <a:buNone/>
            </a:pPr>
            <a:r>
              <a:rPr lang="vi-VN" altLang="en-US" i="1">
                <a:solidFill>
                  <a:srgbClr val="FF0000"/>
                </a:solidFill>
                <a:latin typeface="Times New Roman" panose="02020603050405020304" pitchFamily="18" charset="0"/>
                <a:cs typeface="Times New Roman" panose="02020603050405020304" pitchFamily="18" charset="0"/>
              </a:rPr>
              <a:t>                        Đáp số: 469 năm</a:t>
            </a:r>
          </a:p>
        </p:txBody>
      </p:sp>
      <p:sp>
        <p:nvSpPr>
          <p:cNvPr id="3" name="Rectangle 2">
            <a:extLst>
              <a:ext uri="{FF2B5EF4-FFF2-40B4-BE49-F238E27FC236}">
                <a16:creationId xmlns:a16="http://schemas.microsoft.com/office/drawing/2014/main" id="{08710871-D887-AA74-11E9-254BE7C79DAD}"/>
              </a:ext>
            </a:extLst>
          </p:cNvPr>
          <p:cNvSpPr>
            <a:spLocks noChangeArrowheads="1"/>
          </p:cNvSpPr>
          <p:nvPr/>
        </p:nvSpPr>
        <p:spPr bwMode="auto">
          <a:xfrm>
            <a:off x="5178425" y="3568530"/>
            <a:ext cx="1518364" cy="584775"/>
          </a:xfrm>
          <a:prstGeom prst="rect">
            <a:avLst/>
          </a:prstGeom>
          <a:noFill/>
          <a:ln>
            <a:noFill/>
          </a:ln>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vi-VN" sz="3200" b="1" i="0" u="none" strike="noStrike" kern="0" cap="none" spc="0" normalizeH="0" baseline="0" noProof="0" dirty="0">
                <a:ln>
                  <a:noFill/>
                </a:ln>
                <a:solidFill>
                  <a:srgbClr val="0070C0"/>
                </a:solidFill>
                <a:effectLst/>
                <a:uLnTx/>
                <a:uFillTx/>
                <a:latin typeface="Times New Roman" pitchFamily="18" charset="0"/>
                <a:cs typeface="Times New Roman" pitchFamily="18" charset="0"/>
              </a:rPr>
              <a:t>Bài giải</a:t>
            </a:r>
            <a:endParaRPr kumimoji="0" lang="vi-VN" sz="3200" b="1" i="0" u="none" strike="noStrike" kern="0" cap="none" spc="0" normalizeH="0" baseline="0" noProof="0" dirty="0">
              <a:ln>
                <a:noFill/>
              </a:ln>
              <a:solidFill>
                <a:srgbClr val="0070C0"/>
              </a:solidFill>
              <a:effectLst/>
              <a:uLnTx/>
              <a:uFillTx/>
            </a:endParaRPr>
          </a:p>
        </p:txBody>
      </p:sp>
    </p:spTree>
    <p:extLst>
      <p:ext uri="{BB962C8B-B14F-4D97-AF65-F5344CB8AC3E}">
        <p14:creationId xmlns:p14="http://schemas.microsoft.com/office/powerpoint/2010/main" val="8660925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0" end="0"/>
                                            </p:txEl>
                                          </p:spTgt>
                                        </p:tgtEl>
                                        <p:attrNameLst>
                                          <p:attrName>style.visibility</p:attrName>
                                        </p:attrNameLst>
                                      </p:cBhvr>
                                      <p:to>
                                        <p:strVal val="visible"/>
                                      </p:to>
                                    </p:set>
                                    <p:anim calcmode="lin" valueType="num">
                                      <p:cBhvr additive="base">
                                        <p:cTn id="19"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 calcmode="lin" valueType="num">
                                      <p:cBhvr additive="base">
                                        <p:cTn id="25"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 calcmode="lin" valueType="num">
                                      <p:cBhvr additive="base">
                                        <p:cTn id="3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CE558-4BD8-58A5-55EF-A5D52A052316}"/>
              </a:ext>
            </a:extLst>
          </p:cNvPr>
          <p:cNvSpPr>
            <a:spLocks noGrp="1"/>
          </p:cNvSpPr>
          <p:nvPr>
            <p:ph type="title"/>
          </p:nvPr>
        </p:nvSpPr>
        <p:spPr>
          <a:xfrm>
            <a:off x="1630200" y="1086953"/>
            <a:ext cx="8931600" cy="1330400"/>
          </a:xfrm>
        </p:spPr>
        <p:txBody>
          <a:bodyPr/>
          <a:lstStyle/>
          <a:p>
            <a:r>
              <a:rPr lang="en-US" sz="7200" dirty="0">
                <a:solidFill>
                  <a:schemeClr val="accent6">
                    <a:lumMod val="60000"/>
                    <a:lumOff val="40000"/>
                  </a:schemeClr>
                </a:solidFill>
                <a:latin typeface="UTM Cookies" panose="02040603050506020204" pitchFamily="18" charset="0"/>
              </a:rPr>
              <a:t>MỤC TIÊU</a:t>
            </a:r>
          </a:p>
        </p:txBody>
      </p:sp>
      <p:grpSp>
        <p:nvGrpSpPr>
          <p:cNvPr id="20" name="Group 19">
            <a:extLst>
              <a:ext uri="{FF2B5EF4-FFF2-40B4-BE49-F238E27FC236}">
                <a16:creationId xmlns:a16="http://schemas.microsoft.com/office/drawing/2014/main" id="{E268789B-B5ED-A50C-8557-E5C684166822}"/>
              </a:ext>
            </a:extLst>
          </p:cNvPr>
          <p:cNvGrpSpPr/>
          <p:nvPr/>
        </p:nvGrpSpPr>
        <p:grpSpPr>
          <a:xfrm>
            <a:off x="1841499" y="2634234"/>
            <a:ext cx="9020346" cy="794765"/>
            <a:chOff x="1841499" y="2634234"/>
            <a:chExt cx="9020346" cy="794765"/>
          </a:xfrm>
        </p:grpSpPr>
        <p:grpSp>
          <p:nvGrpSpPr>
            <p:cNvPr id="6" name="Google Shape;2482;p34">
              <a:extLst>
                <a:ext uri="{FF2B5EF4-FFF2-40B4-BE49-F238E27FC236}">
                  <a16:creationId xmlns:a16="http://schemas.microsoft.com/office/drawing/2014/main" id="{11D6335C-7A61-616E-5A92-F816896DBB58}"/>
                </a:ext>
              </a:extLst>
            </p:cNvPr>
            <p:cNvGrpSpPr/>
            <p:nvPr/>
          </p:nvGrpSpPr>
          <p:grpSpPr>
            <a:xfrm flipH="1">
              <a:off x="1841499" y="2702316"/>
              <a:ext cx="615950" cy="726683"/>
              <a:chOff x="2533050" y="170800"/>
              <a:chExt cx="453814" cy="458687"/>
            </a:xfrm>
          </p:grpSpPr>
          <p:sp>
            <p:nvSpPr>
              <p:cNvPr id="7" name="Google Shape;2483;p34">
                <a:extLst>
                  <a:ext uri="{FF2B5EF4-FFF2-40B4-BE49-F238E27FC236}">
                    <a16:creationId xmlns:a16="http://schemas.microsoft.com/office/drawing/2014/main" id="{EC1932DB-B47A-F826-C8EF-44C7CC6BF34B}"/>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sp>
            <p:nvSpPr>
              <p:cNvPr id="8" name="Google Shape;2484;p34">
                <a:extLst>
                  <a:ext uri="{FF2B5EF4-FFF2-40B4-BE49-F238E27FC236}">
                    <a16:creationId xmlns:a16="http://schemas.microsoft.com/office/drawing/2014/main" id="{5B701A86-2BCB-20E1-36CD-C7FBF58F7AB8}"/>
                  </a:ext>
                </a:extLst>
              </p:cNvPr>
              <p:cNvSpPr/>
              <p:nvPr/>
            </p:nvSpPr>
            <p:spPr>
              <a:xfrm>
                <a:off x="2570961" y="207417"/>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dirty="0">
                  <a:solidFill>
                    <a:srgbClr val="000000"/>
                  </a:solidFill>
                  <a:latin typeface="Arial"/>
                  <a:cs typeface="Arial"/>
                  <a:sym typeface="Arial"/>
                </a:endParaRPr>
              </a:p>
            </p:txBody>
          </p:sp>
        </p:grpSp>
        <p:sp>
          <p:nvSpPr>
            <p:cNvPr id="17" name="TextBox 16">
              <a:extLst>
                <a:ext uri="{FF2B5EF4-FFF2-40B4-BE49-F238E27FC236}">
                  <a16:creationId xmlns:a16="http://schemas.microsoft.com/office/drawing/2014/main" id="{1888A89C-4C10-78A0-0D90-CAFC73B7392F}"/>
                </a:ext>
              </a:extLst>
            </p:cNvPr>
            <p:cNvSpPr txBox="1"/>
            <p:nvPr/>
          </p:nvSpPr>
          <p:spPr>
            <a:xfrm>
              <a:off x="2922758" y="2634234"/>
              <a:ext cx="7939087" cy="769441"/>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4400" b="0" i="0" u="none" strike="noStrike" kern="1200" cap="none" spc="0" normalizeH="0" baseline="0" noProof="0" dirty="0" err="1">
                  <a:ln>
                    <a:noFill/>
                  </a:ln>
                  <a:solidFill>
                    <a:schemeClr val="bg2">
                      <a:lumMod val="20000"/>
                      <a:lumOff val="80000"/>
                    </a:schemeClr>
                  </a:solidFill>
                  <a:effectLst/>
                  <a:uLnTx/>
                  <a:uFillTx/>
                  <a:latin typeface="+mj-lt"/>
                  <a:ea typeface="+mn-ea"/>
                  <a:cs typeface="+mn-cs"/>
                </a:rPr>
                <a:t>Cộng</a:t>
              </a:r>
              <a:r>
                <a:rPr kumimoji="0" lang="en-US" altLang="en-US" sz="4400" b="0" i="0" u="none" strike="noStrike" kern="1200" cap="none" spc="0" normalizeH="0" baseline="0" noProof="0" dirty="0">
                  <a:ln>
                    <a:noFill/>
                  </a:ln>
                  <a:solidFill>
                    <a:schemeClr val="bg2">
                      <a:lumMod val="20000"/>
                      <a:lumOff val="80000"/>
                    </a:schemeClr>
                  </a:solidFill>
                  <a:effectLst/>
                  <a:uLnTx/>
                  <a:uFillTx/>
                  <a:latin typeface="+mj-lt"/>
                  <a:ea typeface="+mn-ea"/>
                  <a:cs typeface="+mn-cs"/>
                </a:rPr>
                <a:t>, </a:t>
              </a:r>
              <a:r>
                <a:rPr kumimoji="0" lang="en-US" altLang="en-US" sz="4400" b="0" i="0" u="none" strike="noStrike" kern="1200" cap="none" spc="0" normalizeH="0" baseline="0" noProof="0" dirty="0" err="1">
                  <a:ln>
                    <a:noFill/>
                  </a:ln>
                  <a:solidFill>
                    <a:schemeClr val="bg2">
                      <a:lumMod val="20000"/>
                      <a:lumOff val="80000"/>
                    </a:schemeClr>
                  </a:solidFill>
                  <a:effectLst/>
                  <a:uLnTx/>
                  <a:uFillTx/>
                  <a:latin typeface="+mj-lt"/>
                  <a:ea typeface="+mn-ea"/>
                  <a:cs typeface="+mn-cs"/>
                </a:rPr>
                <a:t>trừ</a:t>
              </a:r>
              <a:r>
                <a:rPr kumimoji="0" lang="en-US" altLang="en-US" sz="4400" b="0" i="0" u="none" strike="noStrike" kern="1200" cap="none" spc="0" normalizeH="0" baseline="0" noProof="0" dirty="0">
                  <a:ln>
                    <a:noFill/>
                  </a:ln>
                  <a:solidFill>
                    <a:schemeClr val="bg2">
                      <a:lumMod val="20000"/>
                      <a:lumOff val="80000"/>
                    </a:schemeClr>
                  </a:solidFill>
                  <a:effectLst/>
                  <a:uLnTx/>
                  <a:uFillTx/>
                  <a:latin typeface="+mj-lt"/>
                  <a:ea typeface="+mn-ea"/>
                  <a:cs typeface="+mn-cs"/>
                </a:rPr>
                <a:t> </a:t>
              </a:r>
              <a:r>
                <a:rPr kumimoji="0" lang="en-US" altLang="en-US" sz="4400" b="0" i="0" u="none" strike="noStrike" kern="1200" cap="none" spc="0" normalizeH="0" baseline="0" noProof="0" dirty="0" err="1">
                  <a:ln>
                    <a:noFill/>
                  </a:ln>
                  <a:solidFill>
                    <a:schemeClr val="bg2">
                      <a:lumMod val="20000"/>
                      <a:lumOff val="80000"/>
                    </a:schemeClr>
                  </a:solidFill>
                  <a:effectLst/>
                  <a:uLnTx/>
                  <a:uFillTx/>
                  <a:latin typeface="+mj-lt"/>
                  <a:ea typeface="+mn-ea"/>
                  <a:cs typeface="+mn-cs"/>
                </a:rPr>
                <a:t>số</a:t>
              </a:r>
              <a:r>
                <a:rPr kumimoji="0" lang="en-US" altLang="en-US" sz="4400" b="0" i="0" u="none" strike="noStrike" kern="1200" cap="none" spc="0" normalizeH="0" baseline="0" noProof="0" dirty="0">
                  <a:ln>
                    <a:noFill/>
                  </a:ln>
                  <a:solidFill>
                    <a:schemeClr val="bg2">
                      <a:lumMod val="20000"/>
                      <a:lumOff val="80000"/>
                    </a:schemeClr>
                  </a:solidFill>
                  <a:effectLst/>
                  <a:uLnTx/>
                  <a:uFillTx/>
                  <a:latin typeface="+mj-lt"/>
                  <a:ea typeface="+mn-ea"/>
                  <a:cs typeface="+mn-cs"/>
                </a:rPr>
                <a:t> </a:t>
              </a:r>
              <a:r>
                <a:rPr kumimoji="0" lang="en-US" altLang="en-US" sz="4400" b="0" i="0" u="none" strike="noStrike" kern="1200" cap="none" spc="0" normalizeH="0" baseline="0" noProof="0" dirty="0" err="1">
                  <a:ln>
                    <a:noFill/>
                  </a:ln>
                  <a:solidFill>
                    <a:schemeClr val="bg2">
                      <a:lumMod val="20000"/>
                      <a:lumOff val="80000"/>
                    </a:schemeClr>
                  </a:solidFill>
                  <a:effectLst/>
                  <a:uLnTx/>
                  <a:uFillTx/>
                  <a:latin typeface="+mj-lt"/>
                  <a:ea typeface="+mn-ea"/>
                  <a:cs typeface="+mn-cs"/>
                </a:rPr>
                <a:t>đo</a:t>
              </a:r>
              <a:r>
                <a:rPr kumimoji="0" lang="en-US" altLang="en-US" sz="4400" b="0" i="0" u="none" strike="noStrike" kern="1200" cap="none" spc="0" normalizeH="0" baseline="0" noProof="0" dirty="0">
                  <a:ln>
                    <a:noFill/>
                  </a:ln>
                  <a:solidFill>
                    <a:schemeClr val="bg2">
                      <a:lumMod val="20000"/>
                      <a:lumOff val="80000"/>
                    </a:schemeClr>
                  </a:solidFill>
                  <a:effectLst/>
                  <a:uLnTx/>
                  <a:uFillTx/>
                  <a:latin typeface="+mj-lt"/>
                  <a:ea typeface="+mn-ea"/>
                  <a:cs typeface="+mn-cs"/>
                </a:rPr>
                <a:t> </a:t>
              </a:r>
              <a:r>
                <a:rPr kumimoji="0" lang="en-US" altLang="en-US" sz="4400" b="0" i="0" u="none" strike="noStrike" kern="1200" cap="none" spc="0" normalizeH="0" baseline="0" noProof="0" dirty="0" err="1">
                  <a:ln>
                    <a:noFill/>
                  </a:ln>
                  <a:solidFill>
                    <a:schemeClr val="bg2">
                      <a:lumMod val="20000"/>
                      <a:lumOff val="80000"/>
                    </a:schemeClr>
                  </a:solidFill>
                  <a:effectLst/>
                  <a:uLnTx/>
                  <a:uFillTx/>
                  <a:latin typeface="+mj-lt"/>
                  <a:ea typeface="+mn-ea"/>
                  <a:cs typeface="+mn-cs"/>
                </a:rPr>
                <a:t>thời</a:t>
              </a:r>
              <a:r>
                <a:rPr kumimoji="0" lang="en-US" altLang="en-US" sz="4400" b="0" i="0" u="none" strike="noStrike" kern="1200" cap="none" spc="0" normalizeH="0" baseline="0" noProof="0" dirty="0">
                  <a:ln>
                    <a:noFill/>
                  </a:ln>
                  <a:solidFill>
                    <a:schemeClr val="bg2">
                      <a:lumMod val="20000"/>
                      <a:lumOff val="80000"/>
                    </a:schemeClr>
                  </a:solidFill>
                  <a:effectLst/>
                  <a:uLnTx/>
                  <a:uFillTx/>
                  <a:latin typeface="+mj-lt"/>
                  <a:ea typeface="+mn-ea"/>
                  <a:cs typeface="+mn-cs"/>
                </a:rPr>
                <a:t> </a:t>
              </a:r>
              <a:r>
                <a:rPr kumimoji="0" lang="en-US" altLang="en-US" sz="4400" b="0" i="0" u="none" strike="noStrike" kern="1200" cap="none" spc="0" normalizeH="0" baseline="0" noProof="0" dirty="0" err="1">
                  <a:ln>
                    <a:noFill/>
                  </a:ln>
                  <a:solidFill>
                    <a:schemeClr val="bg2">
                      <a:lumMod val="20000"/>
                      <a:lumOff val="80000"/>
                    </a:schemeClr>
                  </a:solidFill>
                  <a:effectLst/>
                  <a:uLnTx/>
                  <a:uFillTx/>
                  <a:latin typeface="+mj-lt"/>
                  <a:ea typeface="+mn-ea"/>
                  <a:cs typeface="+mn-cs"/>
                </a:rPr>
                <a:t>gian</a:t>
              </a:r>
              <a:r>
                <a:rPr kumimoji="0" lang="en-US" altLang="en-US" sz="4400" b="0" i="0" u="none" strike="noStrike" kern="1200" cap="none" spc="0" normalizeH="0" baseline="0" noProof="0" dirty="0">
                  <a:ln>
                    <a:noFill/>
                  </a:ln>
                  <a:solidFill>
                    <a:schemeClr val="bg2">
                      <a:lumMod val="20000"/>
                      <a:lumOff val="80000"/>
                    </a:schemeClr>
                  </a:solidFill>
                  <a:effectLst/>
                  <a:uLnTx/>
                  <a:uFillTx/>
                  <a:latin typeface="+mj-lt"/>
                  <a:ea typeface="+mn-ea"/>
                  <a:cs typeface="+mn-cs"/>
                </a:rPr>
                <a:t>.</a:t>
              </a:r>
              <a:endParaRPr kumimoji="0" lang="en-US" altLang="en-US" sz="2400" b="0" i="0" u="none" strike="noStrike" kern="1200" cap="none" spc="0" normalizeH="0" baseline="0" noProof="0" dirty="0">
                <a:ln>
                  <a:noFill/>
                </a:ln>
                <a:solidFill>
                  <a:schemeClr val="bg2">
                    <a:lumMod val="20000"/>
                    <a:lumOff val="80000"/>
                  </a:schemeClr>
                </a:solidFill>
                <a:effectLst/>
                <a:uLnTx/>
                <a:uFillTx/>
                <a:latin typeface="+mj-lt"/>
                <a:ea typeface="+mn-ea"/>
                <a:cs typeface="+mn-cs"/>
              </a:endParaRPr>
            </a:p>
          </p:txBody>
        </p:sp>
      </p:grpSp>
      <p:grpSp>
        <p:nvGrpSpPr>
          <p:cNvPr id="21" name="Group 20">
            <a:extLst>
              <a:ext uri="{FF2B5EF4-FFF2-40B4-BE49-F238E27FC236}">
                <a16:creationId xmlns:a16="http://schemas.microsoft.com/office/drawing/2014/main" id="{16C63F78-7438-9464-9219-54D2E0FB726B}"/>
              </a:ext>
            </a:extLst>
          </p:cNvPr>
          <p:cNvGrpSpPr/>
          <p:nvPr/>
        </p:nvGrpSpPr>
        <p:grpSpPr>
          <a:xfrm>
            <a:off x="1892955" y="3717373"/>
            <a:ext cx="9232245" cy="1446550"/>
            <a:chOff x="1892955" y="3717373"/>
            <a:chExt cx="9232245" cy="1446550"/>
          </a:xfrm>
        </p:grpSpPr>
        <p:grpSp>
          <p:nvGrpSpPr>
            <p:cNvPr id="9" name="Google Shape;2482;p34">
              <a:extLst>
                <a:ext uri="{FF2B5EF4-FFF2-40B4-BE49-F238E27FC236}">
                  <a16:creationId xmlns:a16="http://schemas.microsoft.com/office/drawing/2014/main" id="{12C125B9-9874-7191-A4F9-3CD2F70410AF}"/>
                </a:ext>
              </a:extLst>
            </p:cNvPr>
            <p:cNvGrpSpPr/>
            <p:nvPr/>
          </p:nvGrpSpPr>
          <p:grpSpPr>
            <a:xfrm flipH="1">
              <a:off x="1892955" y="3998926"/>
              <a:ext cx="615950" cy="726683"/>
              <a:chOff x="2533050" y="170800"/>
              <a:chExt cx="453814" cy="458687"/>
            </a:xfrm>
          </p:grpSpPr>
          <p:sp>
            <p:nvSpPr>
              <p:cNvPr id="10" name="Google Shape;2483;p34">
                <a:extLst>
                  <a:ext uri="{FF2B5EF4-FFF2-40B4-BE49-F238E27FC236}">
                    <a16:creationId xmlns:a16="http://schemas.microsoft.com/office/drawing/2014/main" id="{948CDC05-6380-478C-4E38-601E6ACB0B6C}"/>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1" name="Google Shape;2484;p34">
                <a:extLst>
                  <a:ext uri="{FF2B5EF4-FFF2-40B4-BE49-F238E27FC236}">
                    <a16:creationId xmlns:a16="http://schemas.microsoft.com/office/drawing/2014/main" id="{B6F533B5-84A5-6AA4-0A09-425A468F4D7E}"/>
                  </a:ext>
                </a:extLst>
              </p:cNvPr>
              <p:cNvSpPr/>
              <p:nvPr/>
            </p:nvSpPr>
            <p:spPr>
              <a:xfrm>
                <a:off x="2570961" y="207417"/>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9" name="TextBox 18">
              <a:extLst>
                <a:ext uri="{FF2B5EF4-FFF2-40B4-BE49-F238E27FC236}">
                  <a16:creationId xmlns:a16="http://schemas.microsoft.com/office/drawing/2014/main" id="{79E75B3B-F394-06A6-C58B-50762EC274BC}"/>
                </a:ext>
              </a:extLst>
            </p:cNvPr>
            <p:cNvSpPr txBox="1"/>
            <p:nvPr/>
          </p:nvSpPr>
          <p:spPr>
            <a:xfrm>
              <a:off x="2922758" y="3717373"/>
              <a:ext cx="8202442" cy="1446550"/>
            </a:xfrm>
            <a:prstGeom prst="rect">
              <a:avLst/>
            </a:prstGeom>
            <a:noFill/>
          </p:spPr>
          <p:txBody>
            <a:bodyPr wrap="square">
              <a:spAutoFit/>
            </a:bodyPr>
            <a:lstStyle/>
            <a:p>
              <a:r>
                <a:rPr kumimoji="0" lang="en-US" altLang="en-US" sz="4400" b="0" i="0" u="none" strike="noStrike" kern="1200" cap="none" spc="0" normalizeH="0" baseline="0" noProof="0">
                  <a:ln>
                    <a:noFill/>
                  </a:ln>
                  <a:solidFill>
                    <a:schemeClr val="bg2">
                      <a:lumMod val="20000"/>
                      <a:lumOff val="80000"/>
                    </a:schemeClr>
                  </a:solidFill>
                  <a:effectLst/>
                  <a:uLnTx/>
                  <a:uFillTx/>
                  <a:latin typeface="+mj-lt"/>
                  <a:ea typeface="+mn-ea"/>
                  <a:cs typeface="+mn-cs"/>
                </a:rPr>
                <a:t>Vận dụng giải các bài toán có nội dung thực tế.</a:t>
              </a:r>
              <a:endParaRPr lang="en-US" sz="6000">
                <a:solidFill>
                  <a:schemeClr val="bg2">
                    <a:lumMod val="20000"/>
                    <a:lumOff val="80000"/>
                  </a:schemeClr>
                </a:solidFill>
                <a:latin typeface="+mj-lt"/>
              </a:endParaRPr>
            </a:p>
          </p:txBody>
        </p:sp>
      </p:grpSp>
    </p:spTree>
    <p:extLst>
      <p:ext uri="{BB962C8B-B14F-4D97-AF65-F5344CB8AC3E}">
        <p14:creationId xmlns:p14="http://schemas.microsoft.com/office/powerpoint/2010/main" val="24457443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randombar(horizont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randombar(horizontal)">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C2A5E7-CA15-74BE-629A-523349752403}"/>
              </a:ext>
            </a:extLst>
          </p:cNvPr>
          <p:cNvSpPr/>
          <p:nvPr/>
        </p:nvSpPr>
        <p:spPr>
          <a:xfrm>
            <a:off x="0" y="0"/>
            <a:ext cx="12192000" cy="6858000"/>
          </a:xfrm>
          <a:prstGeom prst="rect">
            <a:avLst/>
          </a:prstGeom>
          <a:solidFill>
            <a:srgbClr val="303C5C"/>
          </a:soli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3051"/>
              </a:solidFill>
              <a:effectLst/>
              <a:uLnTx/>
              <a:uFillTx/>
              <a:latin typeface="Arial"/>
              <a:ea typeface="+mn-ea"/>
              <a:cs typeface="+mn-cs"/>
            </a:endParaRPr>
          </a:p>
        </p:txBody>
      </p:sp>
      <p:sp>
        <p:nvSpPr>
          <p:cNvPr id="111" name="Rectangle: Rounded Corners 110">
            <a:extLst>
              <a:ext uri="{FF2B5EF4-FFF2-40B4-BE49-F238E27FC236}">
                <a16:creationId xmlns:a16="http://schemas.microsoft.com/office/drawing/2014/main" id="{36093592-3845-17E1-9B3F-7E1E2DE033BF}"/>
              </a:ext>
            </a:extLst>
          </p:cNvPr>
          <p:cNvSpPr/>
          <p:nvPr/>
        </p:nvSpPr>
        <p:spPr>
          <a:xfrm>
            <a:off x="1148645" y="1326038"/>
            <a:ext cx="9827794" cy="3572369"/>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17" name="Google Shape;4057;p49">
            <a:extLst>
              <a:ext uri="{FF2B5EF4-FFF2-40B4-BE49-F238E27FC236}">
                <a16:creationId xmlns:a16="http://schemas.microsoft.com/office/drawing/2014/main" id="{EADFBC77-E0C3-AC40-578D-CE3D032A0F30}"/>
              </a:ext>
            </a:extLst>
          </p:cNvPr>
          <p:cNvGrpSpPr/>
          <p:nvPr/>
        </p:nvGrpSpPr>
        <p:grpSpPr>
          <a:xfrm rot="19842268">
            <a:off x="9312000" y="4176771"/>
            <a:ext cx="2333263" cy="1957173"/>
            <a:chOff x="3286400" y="3405772"/>
            <a:chExt cx="1620129" cy="1324771"/>
          </a:xfrm>
        </p:grpSpPr>
        <p:sp>
          <p:nvSpPr>
            <p:cNvPr id="118" name="Google Shape;4058;p49">
              <a:extLst>
                <a:ext uri="{FF2B5EF4-FFF2-40B4-BE49-F238E27FC236}">
                  <a16:creationId xmlns:a16="http://schemas.microsoft.com/office/drawing/2014/main" id="{84B0E4A0-81F0-F96D-7545-B922FAE487BE}"/>
                </a:ext>
              </a:extLst>
            </p:cNvPr>
            <p:cNvSpPr/>
            <p:nvPr/>
          </p:nvSpPr>
          <p:spPr>
            <a:xfrm>
              <a:off x="3286400" y="4131265"/>
              <a:ext cx="171320" cy="129197"/>
            </a:xfrm>
            <a:custGeom>
              <a:avLst/>
              <a:gdLst/>
              <a:ahLst/>
              <a:cxnLst/>
              <a:rect l="l" t="t" r="r" b="b"/>
              <a:pathLst>
                <a:path w="4486" h="3383" extrusionOk="0">
                  <a:moveTo>
                    <a:pt x="1193" y="0"/>
                  </a:moveTo>
                  <a:cubicBezTo>
                    <a:pt x="1030" y="0"/>
                    <a:pt x="888" y="92"/>
                    <a:pt x="680" y="363"/>
                  </a:cubicBezTo>
                  <a:cubicBezTo>
                    <a:pt x="1" y="1232"/>
                    <a:pt x="168" y="1982"/>
                    <a:pt x="751" y="2839"/>
                  </a:cubicBezTo>
                  <a:cubicBezTo>
                    <a:pt x="1014" y="3228"/>
                    <a:pt x="1218" y="3382"/>
                    <a:pt x="1458" y="3382"/>
                  </a:cubicBezTo>
                  <a:cubicBezTo>
                    <a:pt x="1674" y="3382"/>
                    <a:pt x="1919" y="3257"/>
                    <a:pt x="2263" y="3065"/>
                  </a:cubicBezTo>
                  <a:cubicBezTo>
                    <a:pt x="2632" y="2851"/>
                    <a:pt x="2966" y="2625"/>
                    <a:pt x="3358" y="2470"/>
                  </a:cubicBezTo>
                  <a:cubicBezTo>
                    <a:pt x="3716" y="2315"/>
                    <a:pt x="4132" y="2184"/>
                    <a:pt x="4418" y="1922"/>
                  </a:cubicBezTo>
                  <a:cubicBezTo>
                    <a:pt x="4486" y="1864"/>
                    <a:pt x="4420" y="1775"/>
                    <a:pt x="4355" y="1775"/>
                  </a:cubicBezTo>
                  <a:cubicBezTo>
                    <a:pt x="4340" y="1775"/>
                    <a:pt x="4325" y="1780"/>
                    <a:pt x="4311" y="1791"/>
                  </a:cubicBezTo>
                  <a:lnTo>
                    <a:pt x="3144" y="434"/>
                  </a:lnTo>
                  <a:cubicBezTo>
                    <a:pt x="3201" y="389"/>
                    <a:pt x="3160" y="278"/>
                    <a:pt x="3074" y="278"/>
                  </a:cubicBezTo>
                  <a:cubicBezTo>
                    <a:pt x="3070" y="278"/>
                    <a:pt x="3065" y="279"/>
                    <a:pt x="3061" y="279"/>
                  </a:cubicBezTo>
                  <a:cubicBezTo>
                    <a:pt x="2873" y="314"/>
                    <a:pt x="2722" y="332"/>
                    <a:pt x="2578" y="332"/>
                  </a:cubicBezTo>
                  <a:cubicBezTo>
                    <a:pt x="2375" y="332"/>
                    <a:pt x="2187" y="296"/>
                    <a:pt x="1930" y="220"/>
                  </a:cubicBezTo>
                  <a:cubicBezTo>
                    <a:pt x="1579" y="113"/>
                    <a:pt x="1373" y="0"/>
                    <a:pt x="119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19" name="Google Shape;4059;p49">
              <a:extLst>
                <a:ext uri="{FF2B5EF4-FFF2-40B4-BE49-F238E27FC236}">
                  <a16:creationId xmlns:a16="http://schemas.microsoft.com/office/drawing/2014/main" id="{BD122BC5-EFAB-CB84-24E6-A72E5A46A651}"/>
                </a:ext>
              </a:extLst>
            </p:cNvPr>
            <p:cNvSpPr/>
            <p:nvPr/>
          </p:nvSpPr>
          <p:spPr>
            <a:xfrm>
              <a:off x="3384624" y="4141881"/>
              <a:ext cx="73096" cy="88754"/>
            </a:xfrm>
            <a:custGeom>
              <a:avLst/>
              <a:gdLst/>
              <a:ahLst/>
              <a:cxnLst/>
              <a:rect l="l" t="t" r="r" b="b"/>
              <a:pathLst>
                <a:path w="1914" h="2324" extrusionOk="0">
                  <a:moveTo>
                    <a:pt x="502" y="0"/>
                  </a:moveTo>
                  <a:cubicBezTo>
                    <a:pt x="498" y="0"/>
                    <a:pt x="493" y="1"/>
                    <a:pt x="489" y="1"/>
                  </a:cubicBezTo>
                  <a:cubicBezTo>
                    <a:pt x="417" y="13"/>
                    <a:pt x="346" y="25"/>
                    <a:pt x="286" y="37"/>
                  </a:cubicBezTo>
                  <a:cubicBezTo>
                    <a:pt x="1" y="597"/>
                    <a:pt x="191" y="1525"/>
                    <a:pt x="370" y="2013"/>
                  </a:cubicBezTo>
                  <a:cubicBezTo>
                    <a:pt x="405" y="2109"/>
                    <a:pt x="441" y="2216"/>
                    <a:pt x="501" y="2323"/>
                  </a:cubicBezTo>
                  <a:cubicBezTo>
                    <a:pt x="596" y="2275"/>
                    <a:pt x="679" y="2228"/>
                    <a:pt x="786" y="2192"/>
                  </a:cubicBezTo>
                  <a:cubicBezTo>
                    <a:pt x="1144" y="2037"/>
                    <a:pt x="1560" y="1906"/>
                    <a:pt x="1846" y="1644"/>
                  </a:cubicBezTo>
                  <a:cubicBezTo>
                    <a:pt x="1914" y="1586"/>
                    <a:pt x="1848" y="1497"/>
                    <a:pt x="1777" y="1497"/>
                  </a:cubicBezTo>
                  <a:cubicBezTo>
                    <a:pt x="1760" y="1497"/>
                    <a:pt x="1743" y="1502"/>
                    <a:pt x="1727" y="1513"/>
                  </a:cubicBezTo>
                  <a:lnTo>
                    <a:pt x="572" y="156"/>
                  </a:lnTo>
                  <a:cubicBezTo>
                    <a:pt x="629" y="111"/>
                    <a:pt x="588" y="0"/>
                    <a:pt x="502" y="0"/>
                  </a:cubicBezTo>
                  <a:close/>
                </a:path>
              </a:pathLst>
            </a:custGeom>
            <a:solidFill>
              <a:srgbClr val="6E96B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0" name="Google Shape;4060;p49">
              <a:extLst>
                <a:ext uri="{FF2B5EF4-FFF2-40B4-BE49-F238E27FC236}">
                  <a16:creationId xmlns:a16="http://schemas.microsoft.com/office/drawing/2014/main" id="{952A28E6-B252-6B32-6CBF-80DBC774E03B}"/>
                </a:ext>
              </a:extLst>
            </p:cNvPr>
            <p:cNvSpPr/>
            <p:nvPr/>
          </p:nvSpPr>
          <p:spPr>
            <a:xfrm>
              <a:off x="3461462" y="4342607"/>
              <a:ext cx="147184" cy="208097"/>
            </a:xfrm>
            <a:custGeom>
              <a:avLst/>
              <a:gdLst/>
              <a:ahLst/>
              <a:cxnLst/>
              <a:rect l="l" t="t" r="r" b="b"/>
              <a:pathLst>
                <a:path w="3854" h="5449" extrusionOk="0">
                  <a:moveTo>
                    <a:pt x="2283" y="1"/>
                  </a:moveTo>
                  <a:cubicBezTo>
                    <a:pt x="2273" y="1"/>
                    <a:pt x="2263" y="3"/>
                    <a:pt x="2251" y="8"/>
                  </a:cubicBezTo>
                  <a:cubicBezTo>
                    <a:pt x="1513" y="282"/>
                    <a:pt x="596" y="651"/>
                    <a:pt x="37" y="1222"/>
                  </a:cubicBezTo>
                  <a:cubicBezTo>
                    <a:pt x="13" y="1246"/>
                    <a:pt x="1" y="1294"/>
                    <a:pt x="25" y="1329"/>
                  </a:cubicBezTo>
                  <a:cubicBezTo>
                    <a:pt x="560" y="2151"/>
                    <a:pt x="775" y="3127"/>
                    <a:pt x="1346" y="3949"/>
                  </a:cubicBezTo>
                  <a:cubicBezTo>
                    <a:pt x="1668" y="4401"/>
                    <a:pt x="2299" y="5449"/>
                    <a:pt x="2942" y="5449"/>
                  </a:cubicBezTo>
                  <a:cubicBezTo>
                    <a:pt x="3454" y="5449"/>
                    <a:pt x="3216" y="4497"/>
                    <a:pt x="3168" y="4235"/>
                  </a:cubicBezTo>
                  <a:cubicBezTo>
                    <a:pt x="3085" y="3818"/>
                    <a:pt x="2954" y="3413"/>
                    <a:pt x="2846" y="3008"/>
                  </a:cubicBezTo>
                  <a:cubicBezTo>
                    <a:pt x="2739" y="2580"/>
                    <a:pt x="3549" y="1651"/>
                    <a:pt x="3799" y="1341"/>
                  </a:cubicBezTo>
                  <a:cubicBezTo>
                    <a:pt x="3853" y="1278"/>
                    <a:pt x="3797" y="1194"/>
                    <a:pt x="3736" y="1194"/>
                  </a:cubicBezTo>
                  <a:cubicBezTo>
                    <a:pt x="3717" y="1194"/>
                    <a:pt x="3697" y="1202"/>
                    <a:pt x="3680" y="1222"/>
                  </a:cubicBezTo>
                  <a:lnTo>
                    <a:pt x="3680" y="1234"/>
                  </a:lnTo>
                  <a:lnTo>
                    <a:pt x="2334" y="139"/>
                  </a:lnTo>
                  <a:cubicBezTo>
                    <a:pt x="2376" y="87"/>
                    <a:pt x="2346" y="1"/>
                    <a:pt x="228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1" name="Google Shape;4061;p49">
              <a:extLst>
                <a:ext uri="{FF2B5EF4-FFF2-40B4-BE49-F238E27FC236}">
                  <a16:creationId xmlns:a16="http://schemas.microsoft.com/office/drawing/2014/main" id="{7B6D64C3-6D52-BCB1-1285-B8C985A5C49E}"/>
                </a:ext>
              </a:extLst>
            </p:cNvPr>
            <p:cNvSpPr/>
            <p:nvPr/>
          </p:nvSpPr>
          <p:spPr>
            <a:xfrm>
              <a:off x="3533755" y="4342607"/>
              <a:ext cx="65992" cy="90816"/>
            </a:xfrm>
            <a:custGeom>
              <a:avLst/>
              <a:gdLst/>
              <a:ahLst/>
              <a:cxnLst/>
              <a:rect l="l" t="t" r="r" b="b"/>
              <a:pathLst>
                <a:path w="1728" h="2378" extrusionOk="0">
                  <a:moveTo>
                    <a:pt x="390" y="1"/>
                  </a:moveTo>
                  <a:cubicBezTo>
                    <a:pt x="380" y="1"/>
                    <a:pt x="370" y="3"/>
                    <a:pt x="358" y="8"/>
                  </a:cubicBezTo>
                  <a:cubicBezTo>
                    <a:pt x="275" y="44"/>
                    <a:pt x="191" y="79"/>
                    <a:pt x="96" y="115"/>
                  </a:cubicBezTo>
                  <a:cubicBezTo>
                    <a:pt x="96" y="127"/>
                    <a:pt x="96" y="139"/>
                    <a:pt x="96" y="151"/>
                  </a:cubicBezTo>
                  <a:cubicBezTo>
                    <a:pt x="1" y="556"/>
                    <a:pt x="275" y="1115"/>
                    <a:pt x="418" y="1437"/>
                  </a:cubicBezTo>
                  <a:cubicBezTo>
                    <a:pt x="525" y="1663"/>
                    <a:pt x="680" y="1960"/>
                    <a:pt x="894" y="2175"/>
                  </a:cubicBezTo>
                  <a:cubicBezTo>
                    <a:pt x="930" y="2258"/>
                    <a:pt x="1001" y="2306"/>
                    <a:pt x="1072" y="2330"/>
                  </a:cubicBezTo>
                  <a:cubicBezTo>
                    <a:pt x="1096" y="2341"/>
                    <a:pt x="1120" y="2353"/>
                    <a:pt x="1144" y="2377"/>
                  </a:cubicBezTo>
                  <a:cubicBezTo>
                    <a:pt x="1311" y="2091"/>
                    <a:pt x="1549" y="1782"/>
                    <a:pt x="1727" y="1568"/>
                  </a:cubicBezTo>
                  <a:cubicBezTo>
                    <a:pt x="1715" y="1544"/>
                    <a:pt x="1704" y="1508"/>
                    <a:pt x="1680" y="1496"/>
                  </a:cubicBezTo>
                  <a:cubicBezTo>
                    <a:pt x="1513" y="1234"/>
                    <a:pt x="1299" y="1008"/>
                    <a:pt x="1144" y="746"/>
                  </a:cubicBezTo>
                  <a:cubicBezTo>
                    <a:pt x="1132" y="722"/>
                    <a:pt x="1120" y="710"/>
                    <a:pt x="1120" y="687"/>
                  </a:cubicBezTo>
                  <a:lnTo>
                    <a:pt x="441" y="139"/>
                  </a:lnTo>
                  <a:cubicBezTo>
                    <a:pt x="483" y="87"/>
                    <a:pt x="453" y="1"/>
                    <a:pt x="390" y="1"/>
                  </a:cubicBezTo>
                  <a:close/>
                </a:path>
              </a:pathLst>
            </a:custGeom>
            <a:solidFill>
              <a:srgbClr val="6E96B7"/>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2" name="Google Shape;4062;p49">
              <a:extLst>
                <a:ext uri="{FF2B5EF4-FFF2-40B4-BE49-F238E27FC236}">
                  <a16:creationId xmlns:a16="http://schemas.microsoft.com/office/drawing/2014/main" id="{1B88109A-D0FE-B47A-C46F-49CA7DD9E0FC}"/>
                </a:ext>
              </a:extLst>
            </p:cNvPr>
            <p:cNvSpPr/>
            <p:nvPr/>
          </p:nvSpPr>
          <p:spPr>
            <a:xfrm>
              <a:off x="3992566" y="4074056"/>
              <a:ext cx="913963" cy="656486"/>
            </a:xfrm>
            <a:custGeom>
              <a:avLst/>
              <a:gdLst/>
              <a:ahLst/>
              <a:cxnLst/>
              <a:rect l="l" t="t" r="r" b="b"/>
              <a:pathLst>
                <a:path w="23932" h="17190" extrusionOk="0">
                  <a:moveTo>
                    <a:pt x="1205" y="1"/>
                  </a:moveTo>
                  <a:cubicBezTo>
                    <a:pt x="750" y="1"/>
                    <a:pt x="200" y="72"/>
                    <a:pt x="167" y="229"/>
                  </a:cubicBezTo>
                  <a:cubicBezTo>
                    <a:pt x="119" y="468"/>
                    <a:pt x="0" y="777"/>
                    <a:pt x="655" y="944"/>
                  </a:cubicBezTo>
                  <a:cubicBezTo>
                    <a:pt x="2560" y="1420"/>
                    <a:pt x="5953" y="4373"/>
                    <a:pt x="7144" y="5421"/>
                  </a:cubicBezTo>
                  <a:cubicBezTo>
                    <a:pt x="10120" y="7958"/>
                    <a:pt x="16202" y="17189"/>
                    <a:pt x="20542" y="17189"/>
                  </a:cubicBezTo>
                  <a:cubicBezTo>
                    <a:pt x="20681" y="17189"/>
                    <a:pt x="20819" y="17180"/>
                    <a:pt x="20955" y="17160"/>
                  </a:cubicBezTo>
                  <a:lnTo>
                    <a:pt x="23932" y="16005"/>
                  </a:lnTo>
                  <a:lnTo>
                    <a:pt x="23932" y="16005"/>
                  </a:lnTo>
                  <a:cubicBezTo>
                    <a:pt x="23793" y="16010"/>
                    <a:pt x="23655" y="16013"/>
                    <a:pt x="23518" y="16013"/>
                  </a:cubicBezTo>
                  <a:cubicBezTo>
                    <a:pt x="15257" y="16013"/>
                    <a:pt x="11113" y="6947"/>
                    <a:pt x="8501" y="4944"/>
                  </a:cubicBezTo>
                  <a:cubicBezTo>
                    <a:pt x="6525" y="3456"/>
                    <a:pt x="4048" y="801"/>
                    <a:pt x="1691" y="39"/>
                  </a:cubicBezTo>
                  <a:cubicBezTo>
                    <a:pt x="1580" y="14"/>
                    <a:pt x="1401" y="1"/>
                    <a:pt x="12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3" name="Google Shape;4063;p49">
              <a:extLst>
                <a:ext uri="{FF2B5EF4-FFF2-40B4-BE49-F238E27FC236}">
                  <a16:creationId xmlns:a16="http://schemas.microsoft.com/office/drawing/2014/main" id="{D83C5C2C-39A8-1307-290F-2FB206127DA0}"/>
                </a:ext>
              </a:extLst>
            </p:cNvPr>
            <p:cNvSpPr/>
            <p:nvPr/>
          </p:nvSpPr>
          <p:spPr>
            <a:xfrm>
              <a:off x="3913933" y="3405772"/>
              <a:ext cx="151423" cy="122323"/>
            </a:xfrm>
            <a:custGeom>
              <a:avLst/>
              <a:gdLst/>
              <a:ahLst/>
              <a:cxnLst/>
              <a:rect l="l" t="t" r="r" b="b"/>
              <a:pathLst>
                <a:path w="3965" h="3203" extrusionOk="0">
                  <a:moveTo>
                    <a:pt x="2619" y="0"/>
                  </a:moveTo>
                  <a:cubicBezTo>
                    <a:pt x="2254" y="0"/>
                    <a:pt x="1311" y="1071"/>
                    <a:pt x="1143" y="1250"/>
                  </a:cubicBezTo>
                  <a:cubicBezTo>
                    <a:pt x="1262" y="893"/>
                    <a:pt x="1833" y="48"/>
                    <a:pt x="1500" y="24"/>
                  </a:cubicBezTo>
                  <a:cubicBezTo>
                    <a:pt x="1498" y="24"/>
                    <a:pt x="1496" y="24"/>
                    <a:pt x="1494" y="24"/>
                  </a:cubicBezTo>
                  <a:cubicBezTo>
                    <a:pt x="1143" y="24"/>
                    <a:pt x="0" y="1164"/>
                    <a:pt x="166" y="2822"/>
                  </a:cubicBezTo>
                  <a:lnTo>
                    <a:pt x="2166" y="3203"/>
                  </a:lnTo>
                  <a:cubicBezTo>
                    <a:pt x="2464" y="3060"/>
                    <a:pt x="2726" y="2679"/>
                    <a:pt x="2833" y="2655"/>
                  </a:cubicBezTo>
                  <a:cubicBezTo>
                    <a:pt x="2940" y="2643"/>
                    <a:pt x="3964" y="2453"/>
                    <a:pt x="3619" y="2238"/>
                  </a:cubicBezTo>
                  <a:cubicBezTo>
                    <a:pt x="3475" y="2146"/>
                    <a:pt x="3245" y="2118"/>
                    <a:pt x="3021" y="2118"/>
                  </a:cubicBezTo>
                  <a:cubicBezTo>
                    <a:pt x="2728" y="2118"/>
                    <a:pt x="2443" y="2165"/>
                    <a:pt x="2369" y="2179"/>
                  </a:cubicBezTo>
                  <a:cubicBezTo>
                    <a:pt x="2214" y="2119"/>
                    <a:pt x="3024" y="1334"/>
                    <a:pt x="3190" y="1238"/>
                  </a:cubicBezTo>
                  <a:cubicBezTo>
                    <a:pt x="3323" y="1157"/>
                    <a:pt x="3325" y="630"/>
                    <a:pt x="3031" y="630"/>
                  </a:cubicBezTo>
                  <a:cubicBezTo>
                    <a:pt x="2981" y="630"/>
                    <a:pt x="2924" y="645"/>
                    <a:pt x="2857" y="679"/>
                  </a:cubicBezTo>
                  <a:cubicBezTo>
                    <a:pt x="2547" y="838"/>
                    <a:pt x="2168" y="1257"/>
                    <a:pt x="1950" y="1518"/>
                  </a:cubicBezTo>
                  <a:lnTo>
                    <a:pt x="1950" y="1518"/>
                  </a:lnTo>
                  <a:cubicBezTo>
                    <a:pt x="2319" y="1038"/>
                    <a:pt x="2938" y="132"/>
                    <a:pt x="2678" y="12"/>
                  </a:cubicBezTo>
                  <a:cubicBezTo>
                    <a:pt x="2661" y="4"/>
                    <a:pt x="2641"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4" name="Google Shape;4064;p49">
              <a:extLst>
                <a:ext uri="{FF2B5EF4-FFF2-40B4-BE49-F238E27FC236}">
                  <a16:creationId xmlns:a16="http://schemas.microsoft.com/office/drawing/2014/main" id="{9DD35B36-3AFF-0892-5053-AB287D97B5D8}"/>
                </a:ext>
              </a:extLst>
            </p:cNvPr>
            <p:cNvSpPr/>
            <p:nvPr/>
          </p:nvSpPr>
          <p:spPr>
            <a:xfrm>
              <a:off x="4371790" y="4045948"/>
              <a:ext cx="144587" cy="125072"/>
            </a:xfrm>
            <a:custGeom>
              <a:avLst/>
              <a:gdLst/>
              <a:ahLst/>
              <a:cxnLst/>
              <a:rect l="l" t="t" r="r" b="b"/>
              <a:pathLst>
                <a:path w="3786" h="3275" extrusionOk="0">
                  <a:moveTo>
                    <a:pt x="2464" y="0"/>
                  </a:moveTo>
                  <a:cubicBezTo>
                    <a:pt x="2274" y="0"/>
                    <a:pt x="1782" y="433"/>
                    <a:pt x="1727" y="489"/>
                  </a:cubicBezTo>
                  <a:cubicBezTo>
                    <a:pt x="1643" y="561"/>
                    <a:pt x="1179" y="537"/>
                    <a:pt x="881" y="692"/>
                  </a:cubicBezTo>
                  <a:lnTo>
                    <a:pt x="0" y="2347"/>
                  </a:lnTo>
                  <a:cubicBezTo>
                    <a:pt x="830" y="3015"/>
                    <a:pt x="1894" y="3275"/>
                    <a:pt x="2508" y="3275"/>
                  </a:cubicBezTo>
                  <a:cubicBezTo>
                    <a:pt x="2758" y="3275"/>
                    <a:pt x="2934" y="3232"/>
                    <a:pt x="2989" y="3156"/>
                  </a:cubicBezTo>
                  <a:cubicBezTo>
                    <a:pt x="3179" y="2882"/>
                    <a:pt x="2155" y="2811"/>
                    <a:pt x="1798" y="2692"/>
                  </a:cubicBezTo>
                  <a:cubicBezTo>
                    <a:pt x="2060" y="2656"/>
                    <a:pt x="3643" y="2573"/>
                    <a:pt x="3715" y="2239"/>
                  </a:cubicBezTo>
                  <a:cubicBezTo>
                    <a:pt x="3785" y="1948"/>
                    <a:pt x="2678" y="1886"/>
                    <a:pt x="2072" y="1880"/>
                  </a:cubicBezTo>
                  <a:lnTo>
                    <a:pt x="2072" y="1880"/>
                  </a:lnTo>
                  <a:cubicBezTo>
                    <a:pt x="2413" y="1871"/>
                    <a:pt x="2989" y="1832"/>
                    <a:pt x="3310" y="1680"/>
                  </a:cubicBezTo>
                  <a:cubicBezTo>
                    <a:pt x="3741" y="1481"/>
                    <a:pt x="3311" y="1077"/>
                    <a:pt x="3104" y="1077"/>
                  </a:cubicBezTo>
                  <a:cubicBezTo>
                    <a:pt x="3088" y="1077"/>
                    <a:pt x="3073" y="1079"/>
                    <a:pt x="3060" y="1085"/>
                  </a:cubicBezTo>
                  <a:cubicBezTo>
                    <a:pt x="2938" y="1125"/>
                    <a:pt x="2381" y="1216"/>
                    <a:pt x="2057" y="1216"/>
                  </a:cubicBezTo>
                  <a:cubicBezTo>
                    <a:pt x="1907" y="1216"/>
                    <a:pt x="1807" y="1197"/>
                    <a:pt x="1822" y="1144"/>
                  </a:cubicBezTo>
                  <a:cubicBezTo>
                    <a:pt x="1917" y="1061"/>
                    <a:pt x="2500" y="525"/>
                    <a:pt x="2536" y="120"/>
                  </a:cubicBezTo>
                  <a:cubicBezTo>
                    <a:pt x="2547" y="34"/>
                    <a:pt x="2517" y="0"/>
                    <a:pt x="2464"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5" name="Google Shape;4065;p49">
              <a:extLst>
                <a:ext uri="{FF2B5EF4-FFF2-40B4-BE49-F238E27FC236}">
                  <a16:creationId xmlns:a16="http://schemas.microsoft.com/office/drawing/2014/main" id="{8E0D7145-85A3-FEB8-904E-F0FCD89C9FE5}"/>
                </a:ext>
              </a:extLst>
            </p:cNvPr>
            <p:cNvSpPr/>
            <p:nvPr/>
          </p:nvSpPr>
          <p:spPr>
            <a:xfrm>
              <a:off x="3393255" y="3783622"/>
              <a:ext cx="783964" cy="629868"/>
            </a:xfrm>
            <a:custGeom>
              <a:avLst/>
              <a:gdLst/>
              <a:ahLst/>
              <a:cxnLst/>
              <a:rect l="l" t="t" r="r" b="b"/>
              <a:pathLst>
                <a:path w="20528" h="16493" extrusionOk="0">
                  <a:moveTo>
                    <a:pt x="16777" y="0"/>
                  </a:moveTo>
                  <a:cubicBezTo>
                    <a:pt x="13669" y="905"/>
                    <a:pt x="10919" y="2179"/>
                    <a:pt x="10586" y="3489"/>
                  </a:cubicBezTo>
                  <a:cubicBezTo>
                    <a:pt x="7657" y="4001"/>
                    <a:pt x="1192" y="8156"/>
                    <a:pt x="322" y="8775"/>
                  </a:cubicBezTo>
                  <a:cubicBezTo>
                    <a:pt x="1" y="9239"/>
                    <a:pt x="834" y="11394"/>
                    <a:pt x="1561" y="11466"/>
                  </a:cubicBezTo>
                  <a:cubicBezTo>
                    <a:pt x="2239" y="11275"/>
                    <a:pt x="8002" y="8323"/>
                    <a:pt x="9228" y="7870"/>
                  </a:cubicBezTo>
                  <a:cubicBezTo>
                    <a:pt x="9554" y="7748"/>
                    <a:pt x="9821" y="7693"/>
                    <a:pt x="10024" y="7693"/>
                  </a:cubicBezTo>
                  <a:cubicBezTo>
                    <a:pt x="10592" y="7693"/>
                    <a:pt x="10656" y="8128"/>
                    <a:pt x="10085" y="8751"/>
                  </a:cubicBezTo>
                  <a:cubicBezTo>
                    <a:pt x="9157" y="9954"/>
                    <a:pt x="4561" y="13585"/>
                    <a:pt x="3966" y="14169"/>
                  </a:cubicBezTo>
                  <a:cubicBezTo>
                    <a:pt x="3716" y="14645"/>
                    <a:pt x="5151" y="16493"/>
                    <a:pt x="5875" y="16493"/>
                  </a:cubicBezTo>
                  <a:cubicBezTo>
                    <a:pt x="5911" y="16493"/>
                    <a:pt x="5946" y="16488"/>
                    <a:pt x="5978" y="16478"/>
                  </a:cubicBezTo>
                  <a:cubicBezTo>
                    <a:pt x="7097" y="15693"/>
                    <a:pt x="13884" y="10537"/>
                    <a:pt x="15158" y="9632"/>
                  </a:cubicBezTo>
                  <a:cubicBezTo>
                    <a:pt x="16217" y="8882"/>
                    <a:pt x="18789" y="6489"/>
                    <a:pt x="19991" y="5287"/>
                  </a:cubicBezTo>
                  <a:cubicBezTo>
                    <a:pt x="20230" y="5037"/>
                    <a:pt x="20420" y="4846"/>
                    <a:pt x="20527" y="4727"/>
                  </a:cubicBezTo>
                  <a:lnTo>
                    <a:pt x="16920" y="179"/>
                  </a:lnTo>
                  <a:lnTo>
                    <a:pt x="16777" y="0"/>
                  </a:lnTo>
                  <a:close/>
                </a:path>
              </a:pathLst>
            </a:custGeom>
            <a:solidFill>
              <a:schemeClr val="lt2"/>
            </a:solidFill>
            <a:ln w="900"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6" name="Google Shape;4066;p49">
              <a:extLst>
                <a:ext uri="{FF2B5EF4-FFF2-40B4-BE49-F238E27FC236}">
                  <a16:creationId xmlns:a16="http://schemas.microsoft.com/office/drawing/2014/main" id="{70283192-BE1E-A767-0B44-9DBD6813761E}"/>
                </a:ext>
              </a:extLst>
            </p:cNvPr>
            <p:cNvSpPr/>
            <p:nvPr/>
          </p:nvSpPr>
          <p:spPr>
            <a:xfrm>
              <a:off x="3838891" y="3514957"/>
              <a:ext cx="187818" cy="299601"/>
            </a:xfrm>
            <a:custGeom>
              <a:avLst/>
              <a:gdLst/>
              <a:ahLst/>
              <a:cxnLst/>
              <a:rect l="l" t="t" r="r" b="b"/>
              <a:pathLst>
                <a:path w="4918" h="7845" extrusionOk="0">
                  <a:moveTo>
                    <a:pt x="2565" y="0"/>
                  </a:moveTo>
                  <a:cubicBezTo>
                    <a:pt x="2043" y="0"/>
                    <a:pt x="1554" y="114"/>
                    <a:pt x="1334" y="403"/>
                  </a:cubicBezTo>
                  <a:cubicBezTo>
                    <a:pt x="822" y="1082"/>
                    <a:pt x="0" y="5166"/>
                    <a:pt x="2655" y="7845"/>
                  </a:cubicBezTo>
                  <a:lnTo>
                    <a:pt x="4917" y="7107"/>
                  </a:lnTo>
                  <a:cubicBezTo>
                    <a:pt x="4382" y="6547"/>
                    <a:pt x="3179" y="4987"/>
                    <a:pt x="3441" y="3535"/>
                  </a:cubicBezTo>
                  <a:cubicBezTo>
                    <a:pt x="3715" y="2070"/>
                    <a:pt x="4001" y="939"/>
                    <a:pt x="4334" y="511"/>
                  </a:cubicBezTo>
                  <a:cubicBezTo>
                    <a:pt x="4124" y="231"/>
                    <a:pt x="3310" y="0"/>
                    <a:pt x="2565"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7" name="Google Shape;4067;p49">
              <a:extLst>
                <a:ext uri="{FF2B5EF4-FFF2-40B4-BE49-F238E27FC236}">
                  <a16:creationId xmlns:a16="http://schemas.microsoft.com/office/drawing/2014/main" id="{58122F95-FC0F-B6AB-B018-59B2418310F6}"/>
                </a:ext>
              </a:extLst>
            </p:cNvPr>
            <p:cNvSpPr/>
            <p:nvPr/>
          </p:nvSpPr>
          <p:spPr>
            <a:xfrm>
              <a:off x="3848438" y="3509725"/>
              <a:ext cx="185374" cy="310103"/>
            </a:xfrm>
            <a:custGeom>
              <a:avLst/>
              <a:gdLst/>
              <a:ahLst/>
              <a:cxnLst/>
              <a:rect l="l" t="t" r="r" b="b"/>
              <a:pathLst>
                <a:path w="4854" h="8120" extrusionOk="0">
                  <a:moveTo>
                    <a:pt x="2469" y="0"/>
                  </a:moveTo>
                  <a:cubicBezTo>
                    <a:pt x="2216" y="0"/>
                    <a:pt x="1970" y="21"/>
                    <a:pt x="1750" y="52"/>
                  </a:cubicBezTo>
                  <a:cubicBezTo>
                    <a:pt x="1012" y="148"/>
                    <a:pt x="786" y="719"/>
                    <a:pt x="619" y="1350"/>
                  </a:cubicBezTo>
                  <a:cubicBezTo>
                    <a:pt x="0" y="3696"/>
                    <a:pt x="655" y="6315"/>
                    <a:pt x="2310" y="8077"/>
                  </a:cubicBezTo>
                  <a:cubicBezTo>
                    <a:pt x="2337" y="8107"/>
                    <a:pt x="2368" y="8120"/>
                    <a:pt x="2398" y="8120"/>
                  </a:cubicBezTo>
                  <a:cubicBezTo>
                    <a:pt x="2500" y="8120"/>
                    <a:pt x="2592" y="7978"/>
                    <a:pt x="2500" y="7887"/>
                  </a:cubicBezTo>
                  <a:cubicBezTo>
                    <a:pt x="1262" y="6565"/>
                    <a:pt x="703" y="4922"/>
                    <a:pt x="691" y="3124"/>
                  </a:cubicBezTo>
                  <a:cubicBezTo>
                    <a:pt x="679" y="2493"/>
                    <a:pt x="774" y="1862"/>
                    <a:pt x="929" y="1255"/>
                  </a:cubicBezTo>
                  <a:cubicBezTo>
                    <a:pt x="1137" y="470"/>
                    <a:pt x="1692" y="278"/>
                    <a:pt x="2452" y="278"/>
                  </a:cubicBezTo>
                  <a:cubicBezTo>
                    <a:pt x="2476" y="278"/>
                    <a:pt x="2500" y="278"/>
                    <a:pt x="2524" y="278"/>
                  </a:cubicBezTo>
                  <a:cubicBezTo>
                    <a:pt x="2953" y="290"/>
                    <a:pt x="3393" y="398"/>
                    <a:pt x="3786" y="588"/>
                  </a:cubicBezTo>
                  <a:cubicBezTo>
                    <a:pt x="3965" y="671"/>
                    <a:pt x="3703" y="1064"/>
                    <a:pt x="3655" y="1171"/>
                  </a:cubicBezTo>
                  <a:cubicBezTo>
                    <a:pt x="3346" y="1933"/>
                    <a:pt x="3143" y="2862"/>
                    <a:pt x="3060" y="3672"/>
                  </a:cubicBezTo>
                  <a:cubicBezTo>
                    <a:pt x="2905" y="5065"/>
                    <a:pt x="3643" y="6339"/>
                    <a:pt x="4572" y="7339"/>
                  </a:cubicBezTo>
                  <a:cubicBezTo>
                    <a:pt x="4600" y="7370"/>
                    <a:pt x="4632" y="7383"/>
                    <a:pt x="4664" y="7383"/>
                  </a:cubicBezTo>
                  <a:cubicBezTo>
                    <a:pt x="4764" y="7383"/>
                    <a:pt x="4853" y="7248"/>
                    <a:pt x="4763" y="7148"/>
                  </a:cubicBezTo>
                  <a:cubicBezTo>
                    <a:pt x="3965" y="6267"/>
                    <a:pt x="3334" y="5220"/>
                    <a:pt x="3298" y="4005"/>
                  </a:cubicBezTo>
                  <a:cubicBezTo>
                    <a:pt x="3262" y="3065"/>
                    <a:pt x="3667" y="1517"/>
                    <a:pt x="4203" y="719"/>
                  </a:cubicBezTo>
                  <a:cubicBezTo>
                    <a:pt x="4227" y="671"/>
                    <a:pt x="4215" y="588"/>
                    <a:pt x="4179" y="552"/>
                  </a:cubicBezTo>
                  <a:cubicBezTo>
                    <a:pt x="3764" y="129"/>
                    <a:pt x="3095" y="0"/>
                    <a:pt x="246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8" name="Google Shape;4068;p49">
              <a:extLst>
                <a:ext uri="{FF2B5EF4-FFF2-40B4-BE49-F238E27FC236}">
                  <a16:creationId xmlns:a16="http://schemas.microsoft.com/office/drawing/2014/main" id="{B5E59766-791C-DCF9-71C7-FEA358FF2C3A}"/>
                </a:ext>
              </a:extLst>
            </p:cNvPr>
            <p:cNvSpPr/>
            <p:nvPr/>
          </p:nvSpPr>
          <p:spPr>
            <a:xfrm>
              <a:off x="4088957" y="3966093"/>
              <a:ext cx="322858" cy="182548"/>
            </a:xfrm>
            <a:custGeom>
              <a:avLst/>
              <a:gdLst/>
              <a:ahLst/>
              <a:cxnLst/>
              <a:rect l="l" t="t" r="r" b="b"/>
              <a:pathLst>
                <a:path w="8454" h="4780" extrusionOk="0">
                  <a:moveTo>
                    <a:pt x="1631" y="1"/>
                  </a:moveTo>
                  <a:cubicBezTo>
                    <a:pt x="1459" y="1"/>
                    <a:pt x="1298" y="56"/>
                    <a:pt x="1298" y="56"/>
                  </a:cubicBezTo>
                  <a:cubicBezTo>
                    <a:pt x="1298" y="56"/>
                    <a:pt x="0" y="1306"/>
                    <a:pt x="179" y="1568"/>
                  </a:cubicBezTo>
                  <a:cubicBezTo>
                    <a:pt x="358" y="1830"/>
                    <a:pt x="584" y="1913"/>
                    <a:pt x="584" y="1913"/>
                  </a:cubicBezTo>
                  <a:cubicBezTo>
                    <a:pt x="1794" y="3905"/>
                    <a:pt x="6095" y="4780"/>
                    <a:pt x="7442" y="4780"/>
                  </a:cubicBezTo>
                  <a:cubicBezTo>
                    <a:pt x="7593" y="4780"/>
                    <a:pt x="7707" y="4769"/>
                    <a:pt x="7775" y="4747"/>
                  </a:cubicBezTo>
                  <a:cubicBezTo>
                    <a:pt x="8454" y="4128"/>
                    <a:pt x="8335" y="3199"/>
                    <a:pt x="8311" y="2628"/>
                  </a:cubicBezTo>
                  <a:lnTo>
                    <a:pt x="8311" y="2628"/>
                  </a:lnTo>
                  <a:cubicBezTo>
                    <a:pt x="7984" y="2667"/>
                    <a:pt x="7669" y="2685"/>
                    <a:pt x="7365" y="2685"/>
                  </a:cubicBezTo>
                  <a:cubicBezTo>
                    <a:pt x="4432" y="2685"/>
                    <a:pt x="2609" y="999"/>
                    <a:pt x="2048" y="330"/>
                  </a:cubicBezTo>
                  <a:cubicBezTo>
                    <a:pt x="2017" y="65"/>
                    <a:pt x="1817" y="1"/>
                    <a:pt x="1631"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29" name="Google Shape;4069;p49">
              <a:extLst>
                <a:ext uri="{FF2B5EF4-FFF2-40B4-BE49-F238E27FC236}">
                  <a16:creationId xmlns:a16="http://schemas.microsoft.com/office/drawing/2014/main" id="{84E60E9C-419D-0A19-D340-B2626D651C3E}"/>
                </a:ext>
              </a:extLst>
            </p:cNvPr>
            <p:cNvSpPr/>
            <p:nvPr/>
          </p:nvSpPr>
          <p:spPr>
            <a:xfrm>
              <a:off x="4065432" y="3961893"/>
              <a:ext cx="350508" cy="192860"/>
            </a:xfrm>
            <a:custGeom>
              <a:avLst/>
              <a:gdLst/>
              <a:ahLst/>
              <a:cxnLst/>
              <a:rect l="l" t="t" r="r" b="b"/>
              <a:pathLst>
                <a:path w="9178" h="5050" extrusionOk="0">
                  <a:moveTo>
                    <a:pt x="2079" y="249"/>
                  </a:moveTo>
                  <a:cubicBezTo>
                    <a:pt x="2395" y="249"/>
                    <a:pt x="3095" y="1070"/>
                    <a:pt x="3212" y="1166"/>
                  </a:cubicBezTo>
                  <a:cubicBezTo>
                    <a:pt x="4391" y="2214"/>
                    <a:pt x="5903" y="2774"/>
                    <a:pt x="7463" y="2916"/>
                  </a:cubicBezTo>
                  <a:cubicBezTo>
                    <a:pt x="7492" y="2919"/>
                    <a:pt x="7524" y="2920"/>
                    <a:pt x="7557" y="2920"/>
                  </a:cubicBezTo>
                  <a:cubicBezTo>
                    <a:pt x="7754" y="2920"/>
                    <a:pt x="8013" y="2883"/>
                    <a:pt x="8244" y="2883"/>
                  </a:cubicBezTo>
                  <a:cubicBezTo>
                    <a:pt x="8543" y="2883"/>
                    <a:pt x="8795" y="2945"/>
                    <a:pt x="8808" y="3226"/>
                  </a:cubicBezTo>
                  <a:cubicBezTo>
                    <a:pt x="8832" y="3750"/>
                    <a:pt x="8725" y="4750"/>
                    <a:pt x="8034" y="4750"/>
                  </a:cubicBezTo>
                  <a:cubicBezTo>
                    <a:pt x="8010" y="4750"/>
                    <a:pt x="7985" y="4751"/>
                    <a:pt x="7961" y="4751"/>
                  </a:cubicBezTo>
                  <a:cubicBezTo>
                    <a:pt x="7318" y="4751"/>
                    <a:pt x="6665" y="4602"/>
                    <a:pt x="6034" y="4464"/>
                  </a:cubicBezTo>
                  <a:cubicBezTo>
                    <a:pt x="4376" y="4109"/>
                    <a:pt x="2329" y="3459"/>
                    <a:pt x="1335" y="1976"/>
                  </a:cubicBezTo>
                  <a:lnTo>
                    <a:pt x="1335" y="1976"/>
                  </a:lnTo>
                  <a:cubicBezTo>
                    <a:pt x="1327" y="1947"/>
                    <a:pt x="1307" y="1921"/>
                    <a:pt x="1271" y="1904"/>
                  </a:cubicBezTo>
                  <a:cubicBezTo>
                    <a:pt x="521" y="1547"/>
                    <a:pt x="1688" y="583"/>
                    <a:pt x="1986" y="285"/>
                  </a:cubicBezTo>
                  <a:cubicBezTo>
                    <a:pt x="2011" y="260"/>
                    <a:pt x="2042" y="249"/>
                    <a:pt x="2079" y="249"/>
                  </a:cubicBezTo>
                  <a:close/>
                  <a:moveTo>
                    <a:pt x="2345" y="0"/>
                  </a:moveTo>
                  <a:cubicBezTo>
                    <a:pt x="1431" y="0"/>
                    <a:pt x="0" y="1576"/>
                    <a:pt x="1105" y="2131"/>
                  </a:cubicBezTo>
                  <a:lnTo>
                    <a:pt x="1105" y="2131"/>
                  </a:lnTo>
                  <a:cubicBezTo>
                    <a:pt x="2245" y="3795"/>
                    <a:pt x="4547" y="4443"/>
                    <a:pt x="6415" y="4833"/>
                  </a:cubicBezTo>
                  <a:cubicBezTo>
                    <a:pt x="6855" y="4914"/>
                    <a:pt x="7404" y="5049"/>
                    <a:pt x="7903" y="5049"/>
                  </a:cubicBezTo>
                  <a:cubicBezTo>
                    <a:pt x="8065" y="5049"/>
                    <a:pt x="8221" y="5035"/>
                    <a:pt x="8367" y="5000"/>
                  </a:cubicBezTo>
                  <a:cubicBezTo>
                    <a:pt x="9177" y="4821"/>
                    <a:pt x="9094" y="3309"/>
                    <a:pt x="9058" y="2750"/>
                  </a:cubicBezTo>
                  <a:cubicBezTo>
                    <a:pt x="9058" y="2683"/>
                    <a:pt x="9006" y="2606"/>
                    <a:pt x="8941" y="2606"/>
                  </a:cubicBezTo>
                  <a:cubicBezTo>
                    <a:pt x="8936" y="2606"/>
                    <a:pt x="8932" y="2606"/>
                    <a:pt x="8927" y="2607"/>
                  </a:cubicBezTo>
                  <a:cubicBezTo>
                    <a:pt x="8646" y="2633"/>
                    <a:pt x="8368" y="2646"/>
                    <a:pt x="8094" y="2646"/>
                  </a:cubicBezTo>
                  <a:cubicBezTo>
                    <a:pt x="6729" y="2646"/>
                    <a:pt x="5447" y="2319"/>
                    <a:pt x="4248" y="1595"/>
                  </a:cubicBezTo>
                  <a:cubicBezTo>
                    <a:pt x="3795" y="1321"/>
                    <a:pt x="3391" y="988"/>
                    <a:pt x="3022" y="630"/>
                  </a:cubicBezTo>
                  <a:cubicBezTo>
                    <a:pt x="2855" y="464"/>
                    <a:pt x="2736" y="59"/>
                    <a:pt x="2474" y="11"/>
                  </a:cubicBezTo>
                  <a:cubicBezTo>
                    <a:pt x="2432" y="4"/>
                    <a:pt x="2390" y="0"/>
                    <a:pt x="2345"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0" name="Google Shape;4070;p49">
              <a:extLst>
                <a:ext uri="{FF2B5EF4-FFF2-40B4-BE49-F238E27FC236}">
                  <a16:creationId xmlns:a16="http://schemas.microsoft.com/office/drawing/2014/main" id="{0E50FF6C-2DFD-0FC6-8F37-ADDA29E7E5AA}"/>
                </a:ext>
              </a:extLst>
            </p:cNvPr>
            <p:cNvSpPr/>
            <p:nvPr/>
          </p:nvSpPr>
          <p:spPr>
            <a:xfrm>
              <a:off x="3873949" y="4056565"/>
              <a:ext cx="105443" cy="100363"/>
            </a:xfrm>
            <a:custGeom>
              <a:avLst/>
              <a:gdLst/>
              <a:ahLst/>
              <a:cxnLst/>
              <a:rect l="l" t="t" r="r" b="b"/>
              <a:pathLst>
                <a:path w="2761" h="2628" extrusionOk="0">
                  <a:moveTo>
                    <a:pt x="188" y="1"/>
                  </a:moveTo>
                  <a:cubicBezTo>
                    <a:pt x="92" y="1"/>
                    <a:pt x="0" y="138"/>
                    <a:pt x="82" y="247"/>
                  </a:cubicBezTo>
                  <a:cubicBezTo>
                    <a:pt x="773" y="1140"/>
                    <a:pt x="1559" y="1973"/>
                    <a:pt x="2499" y="2604"/>
                  </a:cubicBezTo>
                  <a:cubicBezTo>
                    <a:pt x="2523" y="2620"/>
                    <a:pt x="2547" y="2627"/>
                    <a:pt x="2569" y="2627"/>
                  </a:cubicBezTo>
                  <a:cubicBezTo>
                    <a:pt x="2682" y="2627"/>
                    <a:pt x="2761" y="2455"/>
                    <a:pt x="2642" y="2366"/>
                  </a:cubicBezTo>
                  <a:cubicBezTo>
                    <a:pt x="1713" y="1747"/>
                    <a:pt x="951" y="926"/>
                    <a:pt x="273" y="45"/>
                  </a:cubicBezTo>
                  <a:cubicBezTo>
                    <a:pt x="247" y="14"/>
                    <a:pt x="218" y="1"/>
                    <a:pt x="188" y="1"/>
                  </a:cubicBezTo>
                  <a:close/>
                </a:path>
              </a:pathLst>
            </a:custGeom>
            <a:solidFill>
              <a:srgbClr val="83B4D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1" name="Google Shape;4071;p49">
              <a:extLst>
                <a:ext uri="{FF2B5EF4-FFF2-40B4-BE49-F238E27FC236}">
                  <a16:creationId xmlns:a16="http://schemas.microsoft.com/office/drawing/2014/main" id="{F700D9D8-09F7-9290-F111-0A3DA55B2CE1}"/>
                </a:ext>
              </a:extLst>
            </p:cNvPr>
            <p:cNvSpPr/>
            <p:nvPr/>
          </p:nvSpPr>
          <p:spPr>
            <a:xfrm>
              <a:off x="3792032" y="3911406"/>
              <a:ext cx="53504" cy="93489"/>
            </a:xfrm>
            <a:custGeom>
              <a:avLst/>
              <a:gdLst/>
              <a:ahLst/>
              <a:cxnLst/>
              <a:rect l="l" t="t" r="r" b="b"/>
              <a:pathLst>
                <a:path w="1401" h="2448" extrusionOk="0">
                  <a:moveTo>
                    <a:pt x="164" y="0"/>
                  </a:moveTo>
                  <a:cubicBezTo>
                    <a:pt x="81" y="0"/>
                    <a:pt x="1" y="66"/>
                    <a:pt x="36" y="167"/>
                  </a:cubicBezTo>
                  <a:cubicBezTo>
                    <a:pt x="286" y="952"/>
                    <a:pt x="691" y="1679"/>
                    <a:pt x="1108" y="2381"/>
                  </a:cubicBezTo>
                  <a:cubicBezTo>
                    <a:pt x="1133" y="2428"/>
                    <a:pt x="1173" y="2448"/>
                    <a:pt x="1213" y="2448"/>
                  </a:cubicBezTo>
                  <a:cubicBezTo>
                    <a:pt x="1305" y="2448"/>
                    <a:pt x="1400" y="2346"/>
                    <a:pt x="1334" y="2238"/>
                  </a:cubicBezTo>
                  <a:cubicBezTo>
                    <a:pt x="941" y="1560"/>
                    <a:pt x="548" y="857"/>
                    <a:pt x="298" y="95"/>
                  </a:cubicBezTo>
                  <a:cubicBezTo>
                    <a:pt x="275" y="29"/>
                    <a:pt x="219" y="0"/>
                    <a:pt x="164" y="0"/>
                  </a:cubicBezTo>
                  <a:close/>
                </a:path>
              </a:pathLst>
            </a:custGeom>
            <a:solidFill>
              <a:srgbClr val="83B4D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2" name="Google Shape;4072;p49">
              <a:extLst>
                <a:ext uri="{FF2B5EF4-FFF2-40B4-BE49-F238E27FC236}">
                  <a16:creationId xmlns:a16="http://schemas.microsoft.com/office/drawing/2014/main" id="{017FEF01-6C4B-8AC4-C24F-80A927D7410E}"/>
                </a:ext>
              </a:extLst>
            </p:cNvPr>
            <p:cNvSpPr/>
            <p:nvPr/>
          </p:nvSpPr>
          <p:spPr>
            <a:xfrm>
              <a:off x="3825677" y="3991719"/>
              <a:ext cx="79626" cy="73859"/>
            </a:xfrm>
            <a:custGeom>
              <a:avLst/>
              <a:gdLst/>
              <a:ahLst/>
              <a:cxnLst/>
              <a:rect l="l" t="t" r="r" b="b"/>
              <a:pathLst>
                <a:path w="2085" h="1934" extrusionOk="0">
                  <a:moveTo>
                    <a:pt x="1052" y="1"/>
                  </a:moveTo>
                  <a:cubicBezTo>
                    <a:pt x="996" y="1"/>
                    <a:pt x="939" y="6"/>
                    <a:pt x="882" y="16"/>
                  </a:cubicBezTo>
                  <a:cubicBezTo>
                    <a:pt x="358" y="99"/>
                    <a:pt x="1" y="600"/>
                    <a:pt x="84" y="1123"/>
                  </a:cubicBezTo>
                  <a:cubicBezTo>
                    <a:pt x="170" y="1596"/>
                    <a:pt x="586" y="1933"/>
                    <a:pt x="1051" y="1933"/>
                  </a:cubicBezTo>
                  <a:cubicBezTo>
                    <a:pt x="1101" y="1933"/>
                    <a:pt x="1152" y="1929"/>
                    <a:pt x="1203" y="1921"/>
                  </a:cubicBezTo>
                  <a:cubicBezTo>
                    <a:pt x="1727" y="1838"/>
                    <a:pt x="2084" y="1338"/>
                    <a:pt x="2001" y="802"/>
                  </a:cubicBezTo>
                  <a:cubicBezTo>
                    <a:pt x="1916" y="335"/>
                    <a:pt x="1510" y="1"/>
                    <a:pt x="1052"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3" name="Google Shape;4073;p49">
              <a:extLst>
                <a:ext uri="{FF2B5EF4-FFF2-40B4-BE49-F238E27FC236}">
                  <a16:creationId xmlns:a16="http://schemas.microsoft.com/office/drawing/2014/main" id="{88D2D0B1-88F6-9BCE-C2B1-2E6520C95523}"/>
                </a:ext>
              </a:extLst>
            </p:cNvPr>
            <p:cNvSpPr/>
            <p:nvPr/>
          </p:nvSpPr>
          <p:spPr>
            <a:xfrm>
              <a:off x="3864783" y="3840869"/>
              <a:ext cx="238764" cy="236358"/>
            </a:xfrm>
            <a:custGeom>
              <a:avLst/>
              <a:gdLst/>
              <a:ahLst/>
              <a:cxnLst/>
              <a:rect l="l" t="t" r="r" b="b"/>
              <a:pathLst>
                <a:path w="6252" h="6189" extrusionOk="0">
                  <a:moveTo>
                    <a:pt x="3469" y="179"/>
                  </a:moveTo>
                  <a:lnTo>
                    <a:pt x="3469" y="179"/>
                  </a:lnTo>
                  <a:cubicBezTo>
                    <a:pt x="4403" y="954"/>
                    <a:pt x="5494" y="2203"/>
                    <a:pt x="5954" y="3323"/>
                  </a:cubicBezTo>
                  <a:cubicBezTo>
                    <a:pt x="6148" y="3804"/>
                    <a:pt x="3350" y="6001"/>
                    <a:pt x="2922" y="6001"/>
                  </a:cubicBezTo>
                  <a:cubicBezTo>
                    <a:pt x="2905" y="6001"/>
                    <a:pt x="2891" y="5998"/>
                    <a:pt x="2882" y="5990"/>
                  </a:cubicBezTo>
                  <a:cubicBezTo>
                    <a:pt x="1953" y="5252"/>
                    <a:pt x="1263" y="3764"/>
                    <a:pt x="691" y="2740"/>
                  </a:cubicBezTo>
                  <a:cubicBezTo>
                    <a:pt x="286" y="1990"/>
                    <a:pt x="584" y="1871"/>
                    <a:pt x="1251" y="1371"/>
                  </a:cubicBezTo>
                  <a:cubicBezTo>
                    <a:pt x="1879" y="905"/>
                    <a:pt x="2677" y="338"/>
                    <a:pt x="3469" y="179"/>
                  </a:cubicBezTo>
                  <a:close/>
                  <a:moveTo>
                    <a:pt x="3488" y="1"/>
                  </a:moveTo>
                  <a:cubicBezTo>
                    <a:pt x="3485" y="1"/>
                    <a:pt x="3481" y="1"/>
                    <a:pt x="3477" y="1"/>
                  </a:cubicBezTo>
                  <a:cubicBezTo>
                    <a:pt x="2846" y="120"/>
                    <a:pt x="1" y="1466"/>
                    <a:pt x="275" y="2264"/>
                  </a:cubicBezTo>
                  <a:cubicBezTo>
                    <a:pt x="536" y="3014"/>
                    <a:pt x="1072" y="3728"/>
                    <a:pt x="1501" y="4395"/>
                  </a:cubicBezTo>
                  <a:cubicBezTo>
                    <a:pt x="1870" y="4978"/>
                    <a:pt x="2275" y="5716"/>
                    <a:pt x="2822" y="6169"/>
                  </a:cubicBezTo>
                  <a:cubicBezTo>
                    <a:pt x="2843" y="6183"/>
                    <a:pt x="2864" y="6189"/>
                    <a:pt x="2885" y="6189"/>
                  </a:cubicBezTo>
                  <a:cubicBezTo>
                    <a:pt x="2900" y="6189"/>
                    <a:pt x="2915" y="6186"/>
                    <a:pt x="2930" y="6181"/>
                  </a:cubicBezTo>
                  <a:cubicBezTo>
                    <a:pt x="3954" y="5681"/>
                    <a:pt x="5775" y="4526"/>
                    <a:pt x="6132" y="3395"/>
                  </a:cubicBezTo>
                  <a:cubicBezTo>
                    <a:pt x="6251" y="3026"/>
                    <a:pt x="5466" y="2228"/>
                    <a:pt x="5287" y="1990"/>
                  </a:cubicBezTo>
                  <a:cubicBezTo>
                    <a:pt x="4775" y="1311"/>
                    <a:pt x="4227" y="573"/>
                    <a:pt x="3561" y="25"/>
                  </a:cubicBezTo>
                  <a:cubicBezTo>
                    <a:pt x="3551" y="19"/>
                    <a:pt x="3541" y="14"/>
                    <a:pt x="3531" y="12"/>
                  </a:cubicBezTo>
                  <a:lnTo>
                    <a:pt x="3531" y="12"/>
                  </a:lnTo>
                  <a:cubicBezTo>
                    <a:pt x="3519" y="5"/>
                    <a:pt x="3504" y="1"/>
                    <a:pt x="3488" y="1"/>
                  </a:cubicBezTo>
                  <a:close/>
                </a:path>
              </a:pathLst>
            </a:custGeom>
            <a:solidFill>
              <a:srgbClr val="325B8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4" name="Google Shape;4074;p49">
              <a:extLst>
                <a:ext uri="{FF2B5EF4-FFF2-40B4-BE49-F238E27FC236}">
                  <a16:creationId xmlns:a16="http://schemas.microsoft.com/office/drawing/2014/main" id="{E306FA78-E006-4AB2-5665-9C62D2AE08D0}"/>
                </a:ext>
              </a:extLst>
            </p:cNvPr>
            <p:cNvSpPr/>
            <p:nvPr/>
          </p:nvSpPr>
          <p:spPr>
            <a:xfrm>
              <a:off x="4042594" y="3954789"/>
              <a:ext cx="28681" cy="26771"/>
            </a:xfrm>
            <a:custGeom>
              <a:avLst/>
              <a:gdLst/>
              <a:ahLst/>
              <a:cxnLst/>
              <a:rect l="l" t="t" r="r" b="b"/>
              <a:pathLst>
                <a:path w="751" h="701" extrusionOk="0">
                  <a:moveTo>
                    <a:pt x="372" y="1"/>
                  </a:moveTo>
                  <a:cubicBezTo>
                    <a:pt x="352" y="1"/>
                    <a:pt x="331" y="3"/>
                    <a:pt x="310" y="7"/>
                  </a:cubicBezTo>
                  <a:cubicBezTo>
                    <a:pt x="119" y="43"/>
                    <a:pt x="0" y="221"/>
                    <a:pt x="24" y="412"/>
                  </a:cubicBezTo>
                  <a:cubicBezTo>
                    <a:pt x="56" y="586"/>
                    <a:pt x="209" y="700"/>
                    <a:pt x="380" y="700"/>
                  </a:cubicBezTo>
                  <a:cubicBezTo>
                    <a:pt x="396" y="700"/>
                    <a:pt x="412" y="699"/>
                    <a:pt x="429" y="697"/>
                  </a:cubicBezTo>
                  <a:cubicBezTo>
                    <a:pt x="619" y="662"/>
                    <a:pt x="750" y="483"/>
                    <a:pt x="714" y="293"/>
                  </a:cubicBezTo>
                  <a:cubicBezTo>
                    <a:pt x="683" y="123"/>
                    <a:pt x="538" y="1"/>
                    <a:pt x="37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5" name="Google Shape;4075;p49">
              <a:extLst>
                <a:ext uri="{FF2B5EF4-FFF2-40B4-BE49-F238E27FC236}">
                  <a16:creationId xmlns:a16="http://schemas.microsoft.com/office/drawing/2014/main" id="{6DAD796E-A6FC-3158-9581-CC10D5AA91B6}"/>
                </a:ext>
              </a:extLst>
            </p:cNvPr>
            <p:cNvSpPr/>
            <p:nvPr/>
          </p:nvSpPr>
          <p:spPr>
            <a:xfrm>
              <a:off x="4008033" y="3980720"/>
              <a:ext cx="28681" cy="26427"/>
            </a:xfrm>
            <a:custGeom>
              <a:avLst/>
              <a:gdLst/>
              <a:ahLst/>
              <a:cxnLst/>
              <a:rect l="l" t="t" r="r" b="b"/>
              <a:pathLst>
                <a:path w="751" h="692" extrusionOk="0">
                  <a:moveTo>
                    <a:pt x="384" y="1"/>
                  </a:moveTo>
                  <a:cubicBezTo>
                    <a:pt x="364" y="1"/>
                    <a:pt x="343" y="3"/>
                    <a:pt x="322" y="6"/>
                  </a:cubicBezTo>
                  <a:cubicBezTo>
                    <a:pt x="131" y="30"/>
                    <a:pt x="0" y="209"/>
                    <a:pt x="36" y="399"/>
                  </a:cubicBezTo>
                  <a:cubicBezTo>
                    <a:pt x="68" y="569"/>
                    <a:pt x="212" y="691"/>
                    <a:pt x="378" y="691"/>
                  </a:cubicBezTo>
                  <a:cubicBezTo>
                    <a:pt x="398" y="691"/>
                    <a:pt x="419" y="689"/>
                    <a:pt x="441" y="685"/>
                  </a:cubicBezTo>
                  <a:cubicBezTo>
                    <a:pt x="631" y="661"/>
                    <a:pt x="750" y="483"/>
                    <a:pt x="726" y="292"/>
                  </a:cubicBezTo>
                  <a:cubicBezTo>
                    <a:pt x="695" y="123"/>
                    <a:pt x="550" y="1"/>
                    <a:pt x="384"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6" name="Google Shape;4076;p49">
              <a:extLst>
                <a:ext uri="{FF2B5EF4-FFF2-40B4-BE49-F238E27FC236}">
                  <a16:creationId xmlns:a16="http://schemas.microsoft.com/office/drawing/2014/main" id="{0AD6B67F-7E54-6D92-8AD4-EDE6B293DA57}"/>
                </a:ext>
              </a:extLst>
            </p:cNvPr>
            <p:cNvSpPr/>
            <p:nvPr/>
          </p:nvSpPr>
          <p:spPr>
            <a:xfrm>
              <a:off x="3969843" y="4009019"/>
              <a:ext cx="28681" cy="26771"/>
            </a:xfrm>
            <a:custGeom>
              <a:avLst/>
              <a:gdLst/>
              <a:ahLst/>
              <a:cxnLst/>
              <a:rect l="l" t="t" r="r" b="b"/>
              <a:pathLst>
                <a:path w="751" h="701" extrusionOk="0">
                  <a:moveTo>
                    <a:pt x="370" y="1"/>
                  </a:moveTo>
                  <a:cubicBezTo>
                    <a:pt x="354" y="1"/>
                    <a:pt x="338" y="2"/>
                    <a:pt x="321" y="4"/>
                  </a:cubicBezTo>
                  <a:cubicBezTo>
                    <a:pt x="131" y="39"/>
                    <a:pt x="0" y="218"/>
                    <a:pt x="36" y="408"/>
                  </a:cubicBezTo>
                  <a:cubicBezTo>
                    <a:pt x="57" y="578"/>
                    <a:pt x="200" y="700"/>
                    <a:pt x="366" y="700"/>
                  </a:cubicBezTo>
                  <a:cubicBezTo>
                    <a:pt x="386" y="700"/>
                    <a:pt x="407" y="698"/>
                    <a:pt x="429" y="694"/>
                  </a:cubicBezTo>
                  <a:cubicBezTo>
                    <a:pt x="619" y="659"/>
                    <a:pt x="750" y="480"/>
                    <a:pt x="714" y="289"/>
                  </a:cubicBezTo>
                  <a:cubicBezTo>
                    <a:pt x="693" y="115"/>
                    <a:pt x="541" y="1"/>
                    <a:pt x="370"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7" name="Google Shape;4077;p49">
              <a:extLst>
                <a:ext uri="{FF2B5EF4-FFF2-40B4-BE49-F238E27FC236}">
                  <a16:creationId xmlns:a16="http://schemas.microsoft.com/office/drawing/2014/main" id="{95EBB13D-6920-83F9-B96E-0E02D1FAB487}"/>
                </a:ext>
              </a:extLst>
            </p:cNvPr>
            <p:cNvSpPr/>
            <p:nvPr/>
          </p:nvSpPr>
          <p:spPr>
            <a:xfrm>
              <a:off x="3921189" y="3877264"/>
              <a:ext cx="113233" cy="114303"/>
            </a:xfrm>
            <a:custGeom>
              <a:avLst/>
              <a:gdLst/>
              <a:ahLst/>
              <a:cxnLst/>
              <a:rect l="l" t="t" r="r" b="b"/>
              <a:pathLst>
                <a:path w="2965" h="2993" extrusionOk="0">
                  <a:moveTo>
                    <a:pt x="1715" y="1"/>
                  </a:moveTo>
                  <a:cubicBezTo>
                    <a:pt x="1119" y="382"/>
                    <a:pt x="12" y="1168"/>
                    <a:pt x="0" y="1370"/>
                  </a:cubicBezTo>
                  <a:cubicBezTo>
                    <a:pt x="36" y="1608"/>
                    <a:pt x="762" y="2823"/>
                    <a:pt x="964" y="2977"/>
                  </a:cubicBezTo>
                  <a:cubicBezTo>
                    <a:pt x="977" y="2987"/>
                    <a:pt x="996" y="2992"/>
                    <a:pt x="1018" y="2992"/>
                  </a:cubicBezTo>
                  <a:cubicBezTo>
                    <a:pt x="1378" y="2992"/>
                    <a:pt x="2898" y="1828"/>
                    <a:pt x="2965" y="1537"/>
                  </a:cubicBezTo>
                  <a:cubicBezTo>
                    <a:pt x="2679" y="1001"/>
                    <a:pt x="1715" y="1"/>
                    <a:pt x="171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8" name="Google Shape;4078;p49">
              <a:extLst>
                <a:ext uri="{FF2B5EF4-FFF2-40B4-BE49-F238E27FC236}">
                  <a16:creationId xmlns:a16="http://schemas.microsoft.com/office/drawing/2014/main" id="{930C8A30-A8A7-DDC6-D0B9-5A790150F7DC}"/>
                </a:ext>
              </a:extLst>
            </p:cNvPr>
            <p:cNvSpPr/>
            <p:nvPr/>
          </p:nvSpPr>
          <p:spPr>
            <a:xfrm>
              <a:off x="4281509" y="4057329"/>
              <a:ext cx="46210" cy="77564"/>
            </a:xfrm>
            <a:custGeom>
              <a:avLst/>
              <a:gdLst/>
              <a:ahLst/>
              <a:cxnLst/>
              <a:rect l="l" t="t" r="r" b="b"/>
              <a:pathLst>
                <a:path w="1210" h="2031" extrusionOk="0">
                  <a:moveTo>
                    <a:pt x="883" y="0"/>
                  </a:moveTo>
                  <a:cubicBezTo>
                    <a:pt x="797" y="0"/>
                    <a:pt x="707" y="76"/>
                    <a:pt x="721" y="191"/>
                  </a:cubicBezTo>
                  <a:cubicBezTo>
                    <a:pt x="816" y="787"/>
                    <a:pt x="435" y="1322"/>
                    <a:pt x="90" y="1763"/>
                  </a:cubicBezTo>
                  <a:cubicBezTo>
                    <a:pt x="0" y="1880"/>
                    <a:pt x="94" y="2031"/>
                    <a:pt x="201" y="2031"/>
                  </a:cubicBezTo>
                  <a:cubicBezTo>
                    <a:pt x="236" y="2031"/>
                    <a:pt x="272" y="2015"/>
                    <a:pt x="304" y="1977"/>
                  </a:cubicBezTo>
                  <a:cubicBezTo>
                    <a:pt x="709" y="1501"/>
                    <a:pt x="1209" y="775"/>
                    <a:pt x="1019" y="108"/>
                  </a:cubicBezTo>
                  <a:cubicBezTo>
                    <a:pt x="995" y="33"/>
                    <a:pt x="940" y="0"/>
                    <a:pt x="883"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39" name="Google Shape;4079;p49">
              <a:extLst>
                <a:ext uri="{FF2B5EF4-FFF2-40B4-BE49-F238E27FC236}">
                  <a16:creationId xmlns:a16="http://schemas.microsoft.com/office/drawing/2014/main" id="{E8208FC4-BCF7-6220-CDC3-6B4B728A5D81}"/>
                </a:ext>
              </a:extLst>
            </p:cNvPr>
            <p:cNvSpPr/>
            <p:nvPr/>
          </p:nvSpPr>
          <p:spPr>
            <a:xfrm>
              <a:off x="4167322" y="4019712"/>
              <a:ext cx="56101" cy="73325"/>
            </a:xfrm>
            <a:custGeom>
              <a:avLst/>
              <a:gdLst/>
              <a:ahLst/>
              <a:cxnLst/>
              <a:rect l="l" t="t" r="r" b="b"/>
              <a:pathLst>
                <a:path w="1469" h="1920" extrusionOk="0">
                  <a:moveTo>
                    <a:pt x="1267" y="1"/>
                  </a:moveTo>
                  <a:cubicBezTo>
                    <a:pt x="1200" y="1"/>
                    <a:pt x="1132" y="36"/>
                    <a:pt x="1104" y="117"/>
                  </a:cubicBezTo>
                  <a:cubicBezTo>
                    <a:pt x="901" y="712"/>
                    <a:pt x="437" y="1164"/>
                    <a:pt x="92" y="1676"/>
                  </a:cubicBezTo>
                  <a:cubicBezTo>
                    <a:pt x="0" y="1801"/>
                    <a:pt x="117" y="1920"/>
                    <a:pt x="237" y="1920"/>
                  </a:cubicBezTo>
                  <a:cubicBezTo>
                    <a:pt x="289" y="1920"/>
                    <a:pt x="341" y="1897"/>
                    <a:pt x="377" y="1843"/>
                  </a:cubicBezTo>
                  <a:cubicBezTo>
                    <a:pt x="758" y="1307"/>
                    <a:pt x="1235" y="843"/>
                    <a:pt x="1425" y="212"/>
                  </a:cubicBezTo>
                  <a:cubicBezTo>
                    <a:pt x="1468" y="83"/>
                    <a:pt x="1368" y="1"/>
                    <a:pt x="1267"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0" name="Google Shape;4080;p49">
              <a:extLst>
                <a:ext uri="{FF2B5EF4-FFF2-40B4-BE49-F238E27FC236}">
                  <a16:creationId xmlns:a16="http://schemas.microsoft.com/office/drawing/2014/main" id="{054B0E77-7C58-A9EC-D544-B33DA727D197}"/>
                </a:ext>
              </a:extLst>
            </p:cNvPr>
            <p:cNvSpPr/>
            <p:nvPr/>
          </p:nvSpPr>
          <p:spPr>
            <a:xfrm>
              <a:off x="3895831" y="3721296"/>
              <a:ext cx="90854" cy="35326"/>
            </a:xfrm>
            <a:custGeom>
              <a:avLst/>
              <a:gdLst/>
              <a:ahLst/>
              <a:cxnLst/>
              <a:rect l="l" t="t" r="r" b="b"/>
              <a:pathLst>
                <a:path w="2379" h="925" extrusionOk="0">
                  <a:moveTo>
                    <a:pt x="2199" y="1"/>
                  </a:moveTo>
                  <a:cubicBezTo>
                    <a:pt x="2195" y="1"/>
                    <a:pt x="2192" y="1"/>
                    <a:pt x="2188" y="1"/>
                  </a:cubicBezTo>
                  <a:cubicBezTo>
                    <a:pt x="1474" y="25"/>
                    <a:pt x="795" y="287"/>
                    <a:pt x="176" y="608"/>
                  </a:cubicBezTo>
                  <a:cubicBezTo>
                    <a:pt x="1" y="691"/>
                    <a:pt x="111" y="924"/>
                    <a:pt x="267" y="924"/>
                  </a:cubicBezTo>
                  <a:cubicBezTo>
                    <a:pt x="291" y="924"/>
                    <a:pt x="317" y="919"/>
                    <a:pt x="343" y="906"/>
                  </a:cubicBezTo>
                  <a:cubicBezTo>
                    <a:pt x="914" y="596"/>
                    <a:pt x="1533" y="346"/>
                    <a:pt x="2188" y="299"/>
                  </a:cubicBezTo>
                  <a:cubicBezTo>
                    <a:pt x="2375" y="287"/>
                    <a:pt x="2378" y="1"/>
                    <a:pt x="2199"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1" name="Google Shape;4081;p49">
              <a:extLst>
                <a:ext uri="{FF2B5EF4-FFF2-40B4-BE49-F238E27FC236}">
                  <a16:creationId xmlns:a16="http://schemas.microsoft.com/office/drawing/2014/main" id="{34FE4A54-2534-A9D8-B589-05E1DDFFEE2A}"/>
                </a:ext>
              </a:extLst>
            </p:cNvPr>
            <p:cNvSpPr/>
            <p:nvPr/>
          </p:nvSpPr>
          <p:spPr>
            <a:xfrm>
              <a:off x="3865165" y="3620513"/>
              <a:ext cx="107581" cy="32882"/>
            </a:xfrm>
            <a:custGeom>
              <a:avLst/>
              <a:gdLst/>
              <a:ahLst/>
              <a:cxnLst/>
              <a:rect l="l" t="t" r="r" b="b"/>
              <a:pathLst>
                <a:path w="2817" h="861" extrusionOk="0">
                  <a:moveTo>
                    <a:pt x="1968" y="1"/>
                  </a:moveTo>
                  <a:cubicBezTo>
                    <a:pt x="1689" y="1"/>
                    <a:pt x="1408" y="29"/>
                    <a:pt x="1134" y="68"/>
                  </a:cubicBezTo>
                  <a:cubicBezTo>
                    <a:pt x="788" y="116"/>
                    <a:pt x="122" y="235"/>
                    <a:pt x="26" y="652"/>
                  </a:cubicBezTo>
                  <a:cubicBezTo>
                    <a:pt x="1" y="762"/>
                    <a:pt x="90" y="860"/>
                    <a:pt x="187" y="860"/>
                  </a:cubicBezTo>
                  <a:cubicBezTo>
                    <a:pt x="226" y="860"/>
                    <a:pt x="266" y="844"/>
                    <a:pt x="300" y="806"/>
                  </a:cubicBezTo>
                  <a:cubicBezTo>
                    <a:pt x="651" y="420"/>
                    <a:pt x="1352" y="306"/>
                    <a:pt x="1964" y="306"/>
                  </a:cubicBezTo>
                  <a:cubicBezTo>
                    <a:pt x="2181" y="306"/>
                    <a:pt x="2387" y="320"/>
                    <a:pt x="2562" y="342"/>
                  </a:cubicBezTo>
                  <a:cubicBezTo>
                    <a:pt x="2570" y="343"/>
                    <a:pt x="2578" y="344"/>
                    <a:pt x="2586" y="344"/>
                  </a:cubicBezTo>
                  <a:cubicBezTo>
                    <a:pt x="2748" y="344"/>
                    <a:pt x="2816" y="114"/>
                    <a:pt x="2646" y="68"/>
                  </a:cubicBezTo>
                  <a:cubicBezTo>
                    <a:pt x="2425" y="20"/>
                    <a:pt x="2198" y="1"/>
                    <a:pt x="1968"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2" name="Google Shape;4082;p49">
              <a:extLst>
                <a:ext uri="{FF2B5EF4-FFF2-40B4-BE49-F238E27FC236}">
                  <a16:creationId xmlns:a16="http://schemas.microsoft.com/office/drawing/2014/main" id="{40F5EA2E-AD0B-BC35-E36D-BF12979C80F4}"/>
                </a:ext>
              </a:extLst>
            </p:cNvPr>
            <p:cNvSpPr/>
            <p:nvPr/>
          </p:nvSpPr>
          <p:spPr>
            <a:xfrm>
              <a:off x="4039386" y="3790420"/>
              <a:ext cx="137828" cy="195113"/>
            </a:xfrm>
            <a:custGeom>
              <a:avLst/>
              <a:gdLst/>
              <a:ahLst/>
              <a:cxnLst/>
              <a:rect l="l" t="t" r="r" b="b"/>
              <a:pathLst>
                <a:path w="3609" h="5109" extrusionOk="0">
                  <a:moveTo>
                    <a:pt x="1" y="1"/>
                  </a:moveTo>
                  <a:lnTo>
                    <a:pt x="1" y="1"/>
                  </a:lnTo>
                  <a:cubicBezTo>
                    <a:pt x="13" y="1394"/>
                    <a:pt x="775" y="4358"/>
                    <a:pt x="3072" y="5109"/>
                  </a:cubicBezTo>
                  <a:cubicBezTo>
                    <a:pt x="3311" y="4859"/>
                    <a:pt x="3501" y="4668"/>
                    <a:pt x="3608" y="4549"/>
                  </a:cubicBezTo>
                  <a:lnTo>
                    <a:pt x="1" y="1"/>
                  </a:lnTo>
                  <a:close/>
                </a:path>
              </a:pathLst>
            </a:custGeom>
            <a:solidFill>
              <a:srgbClr val="325B8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3" name="Google Shape;4083;p49">
              <a:extLst>
                <a:ext uri="{FF2B5EF4-FFF2-40B4-BE49-F238E27FC236}">
                  <a16:creationId xmlns:a16="http://schemas.microsoft.com/office/drawing/2014/main" id="{6948CBCD-F3DB-96A6-F762-EE5227513413}"/>
                </a:ext>
              </a:extLst>
            </p:cNvPr>
            <p:cNvSpPr/>
            <p:nvPr/>
          </p:nvSpPr>
          <p:spPr>
            <a:xfrm>
              <a:off x="4004367" y="3544325"/>
              <a:ext cx="487954" cy="431853"/>
            </a:xfrm>
            <a:custGeom>
              <a:avLst/>
              <a:gdLst/>
              <a:ahLst/>
              <a:cxnLst/>
              <a:rect l="l" t="t" r="r" b="b"/>
              <a:pathLst>
                <a:path w="12777" h="11308" extrusionOk="0">
                  <a:moveTo>
                    <a:pt x="6395" y="1"/>
                  </a:moveTo>
                  <a:cubicBezTo>
                    <a:pt x="4106" y="1"/>
                    <a:pt x="1947" y="1404"/>
                    <a:pt x="1096" y="3671"/>
                  </a:cubicBezTo>
                  <a:cubicBezTo>
                    <a:pt x="1" y="6588"/>
                    <a:pt x="1477" y="9850"/>
                    <a:pt x="4406" y="10945"/>
                  </a:cubicBezTo>
                  <a:cubicBezTo>
                    <a:pt x="5060" y="11191"/>
                    <a:pt x="5730" y="11307"/>
                    <a:pt x="6390" y="11307"/>
                  </a:cubicBezTo>
                  <a:cubicBezTo>
                    <a:pt x="8676" y="11307"/>
                    <a:pt x="10831" y="9911"/>
                    <a:pt x="11681" y="7647"/>
                  </a:cubicBezTo>
                  <a:cubicBezTo>
                    <a:pt x="12776" y="4718"/>
                    <a:pt x="11300" y="1468"/>
                    <a:pt x="8371" y="361"/>
                  </a:cubicBezTo>
                  <a:cubicBezTo>
                    <a:pt x="7720" y="116"/>
                    <a:pt x="7052" y="1"/>
                    <a:pt x="6395"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4" name="Google Shape;4084;p49">
              <a:extLst>
                <a:ext uri="{FF2B5EF4-FFF2-40B4-BE49-F238E27FC236}">
                  <a16:creationId xmlns:a16="http://schemas.microsoft.com/office/drawing/2014/main" id="{0BCF8E1B-1838-585C-2129-18DE96B56506}"/>
                </a:ext>
              </a:extLst>
            </p:cNvPr>
            <p:cNvSpPr/>
            <p:nvPr/>
          </p:nvSpPr>
          <p:spPr>
            <a:xfrm>
              <a:off x="4014372" y="3539971"/>
              <a:ext cx="467560" cy="440407"/>
            </a:xfrm>
            <a:custGeom>
              <a:avLst/>
              <a:gdLst/>
              <a:ahLst/>
              <a:cxnLst/>
              <a:rect l="l" t="t" r="r" b="b"/>
              <a:pathLst>
                <a:path w="12243" h="11532" extrusionOk="0">
                  <a:moveTo>
                    <a:pt x="6215" y="236"/>
                  </a:moveTo>
                  <a:cubicBezTo>
                    <a:pt x="8836" y="236"/>
                    <a:pt x="11075" y="2312"/>
                    <a:pt x="11574" y="4880"/>
                  </a:cubicBezTo>
                  <a:cubicBezTo>
                    <a:pt x="11990" y="7928"/>
                    <a:pt x="10026" y="10631"/>
                    <a:pt x="7014" y="11214"/>
                  </a:cubicBezTo>
                  <a:cubicBezTo>
                    <a:pt x="6691" y="11277"/>
                    <a:pt x="6372" y="11306"/>
                    <a:pt x="6058" y="11306"/>
                  </a:cubicBezTo>
                  <a:cubicBezTo>
                    <a:pt x="3438" y="11306"/>
                    <a:pt x="1191" y="9227"/>
                    <a:pt x="691" y="6654"/>
                  </a:cubicBezTo>
                  <a:cubicBezTo>
                    <a:pt x="96" y="3642"/>
                    <a:pt x="2358" y="891"/>
                    <a:pt x="5240" y="332"/>
                  </a:cubicBezTo>
                  <a:cubicBezTo>
                    <a:pt x="5569" y="267"/>
                    <a:pt x="5894" y="236"/>
                    <a:pt x="6215" y="236"/>
                  </a:cubicBezTo>
                  <a:close/>
                  <a:moveTo>
                    <a:pt x="6020" y="1"/>
                  </a:moveTo>
                  <a:cubicBezTo>
                    <a:pt x="5739" y="1"/>
                    <a:pt x="5455" y="19"/>
                    <a:pt x="5168" y="58"/>
                  </a:cubicBezTo>
                  <a:cubicBezTo>
                    <a:pt x="1977" y="499"/>
                    <a:pt x="1" y="3677"/>
                    <a:pt x="418" y="6725"/>
                  </a:cubicBezTo>
                  <a:cubicBezTo>
                    <a:pt x="819" y="9642"/>
                    <a:pt x="3490" y="11532"/>
                    <a:pt x="6266" y="11532"/>
                  </a:cubicBezTo>
                  <a:cubicBezTo>
                    <a:pt x="6539" y="11532"/>
                    <a:pt x="6812" y="11513"/>
                    <a:pt x="7085" y="11476"/>
                  </a:cubicBezTo>
                  <a:cubicBezTo>
                    <a:pt x="10280" y="11037"/>
                    <a:pt x="12243" y="7872"/>
                    <a:pt x="11839" y="4831"/>
                  </a:cubicBezTo>
                  <a:lnTo>
                    <a:pt x="11839" y="4831"/>
                  </a:lnTo>
                  <a:cubicBezTo>
                    <a:pt x="11838" y="4823"/>
                    <a:pt x="11837" y="4816"/>
                    <a:pt x="11836" y="4809"/>
                  </a:cubicBezTo>
                  <a:lnTo>
                    <a:pt x="11836" y="4809"/>
                  </a:lnTo>
                  <a:cubicBezTo>
                    <a:pt x="11836" y="4809"/>
                    <a:pt x="11836" y="4809"/>
                    <a:pt x="11836" y="4809"/>
                  </a:cubicBezTo>
                  <a:cubicBezTo>
                    <a:pt x="11835" y="4801"/>
                    <a:pt x="11833" y="4795"/>
                    <a:pt x="11832" y="4788"/>
                  </a:cubicBezTo>
                  <a:lnTo>
                    <a:pt x="11832" y="4788"/>
                  </a:lnTo>
                  <a:cubicBezTo>
                    <a:pt x="11261" y="1917"/>
                    <a:pt x="8848" y="1"/>
                    <a:pt x="602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5" name="Google Shape;4085;p49">
              <a:extLst>
                <a:ext uri="{FF2B5EF4-FFF2-40B4-BE49-F238E27FC236}">
                  <a16:creationId xmlns:a16="http://schemas.microsoft.com/office/drawing/2014/main" id="{2491C7D5-A1A8-14D2-24CF-68F8A1FCF371}"/>
                </a:ext>
              </a:extLst>
            </p:cNvPr>
            <p:cNvSpPr/>
            <p:nvPr/>
          </p:nvSpPr>
          <p:spPr>
            <a:xfrm>
              <a:off x="4058023" y="3583431"/>
              <a:ext cx="380640" cy="353563"/>
            </a:xfrm>
            <a:custGeom>
              <a:avLst/>
              <a:gdLst/>
              <a:ahLst/>
              <a:cxnLst/>
              <a:rect l="l" t="t" r="r" b="b"/>
              <a:pathLst>
                <a:path w="9967" h="9258" extrusionOk="0">
                  <a:moveTo>
                    <a:pt x="4990" y="0"/>
                  </a:moveTo>
                  <a:cubicBezTo>
                    <a:pt x="4738" y="0"/>
                    <a:pt x="4484" y="21"/>
                    <a:pt x="4228" y="63"/>
                  </a:cubicBezTo>
                  <a:cubicBezTo>
                    <a:pt x="1703" y="480"/>
                    <a:pt x="1" y="2861"/>
                    <a:pt x="418" y="5385"/>
                  </a:cubicBezTo>
                  <a:cubicBezTo>
                    <a:pt x="803" y="7653"/>
                    <a:pt x="2764" y="9258"/>
                    <a:pt x="4981" y="9258"/>
                  </a:cubicBezTo>
                  <a:cubicBezTo>
                    <a:pt x="5231" y="9258"/>
                    <a:pt x="5485" y="9237"/>
                    <a:pt x="5740" y="9195"/>
                  </a:cubicBezTo>
                  <a:cubicBezTo>
                    <a:pt x="8264" y="8778"/>
                    <a:pt x="9966" y="6397"/>
                    <a:pt x="9550" y="3873"/>
                  </a:cubicBezTo>
                  <a:cubicBezTo>
                    <a:pt x="9175" y="1605"/>
                    <a:pt x="7215" y="0"/>
                    <a:pt x="4990" y="0"/>
                  </a:cubicBezTo>
                  <a:close/>
                </a:path>
              </a:pathLst>
            </a:custGeom>
            <a:solidFill>
              <a:srgbClr val="325B8C"/>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6" name="Google Shape;4086;p49">
              <a:extLst>
                <a:ext uri="{FF2B5EF4-FFF2-40B4-BE49-F238E27FC236}">
                  <a16:creationId xmlns:a16="http://schemas.microsoft.com/office/drawing/2014/main" id="{70CF902C-71FC-90E7-D5CA-9DAF63A08651}"/>
                </a:ext>
              </a:extLst>
            </p:cNvPr>
            <p:cNvSpPr/>
            <p:nvPr/>
          </p:nvSpPr>
          <p:spPr>
            <a:xfrm>
              <a:off x="4054395" y="3580987"/>
              <a:ext cx="384115" cy="358451"/>
            </a:xfrm>
            <a:custGeom>
              <a:avLst/>
              <a:gdLst/>
              <a:ahLst/>
              <a:cxnLst/>
              <a:rect l="l" t="t" r="r" b="b"/>
              <a:pathLst>
                <a:path w="10058" h="9386" extrusionOk="0">
                  <a:moveTo>
                    <a:pt x="5125" y="134"/>
                  </a:moveTo>
                  <a:cubicBezTo>
                    <a:pt x="7269" y="134"/>
                    <a:pt x="9133" y="1838"/>
                    <a:pt x="9561" y="3961"/>
                  </a:cubicBezTo>
                  <a:cubicBezTo>
                    <a:pt x="9563" y="3966"/>
                    <a:pt x="9564" y="3972"/>
                    <a:pt x="9566" y="3977"/>
                  </a:cubicBezTo>
                  <a:lnTo>
                    <a:pt x="9566" y="3977"/>
                  </a:lnTo>
                  <a:cubicBezTo>
                    <a:pt x="9856" y="6365"/>
                    <a:pt x="8465" y="8477"/>
                    <a:pt x="6132" y="9116"/>
                  </a:cubicBezTo>
                  <a:cubicBezTo>
                    <a:pt x="5769" y="9215"/>
                    <a:pt x="5407" y="9262"/>
                    <a:pt x="5052" y="9262"/>
                  </a:cubicBezTo>
                  <a:cubicBezTo>
                    <a:pt x="3012" y="9262"/>
                    <a:pt x="1205" y="7724"/>
                    <a:pt x="667" y="5747"/>
                  </a:cubicBezTo>
                  <a:cubicBezTo>
                    <a:pt x="1" y="3294"/>
                    <a:pt x="1715" y="913"/>
                    <a:pt x="4037" y="282"/>
                  </a:cubicBezTo>
                  <a:cubicBezTo>
                    <a:pt x="4404" y="182"/>
                    <a:pt x="4768" y="134"/>
                    <a:pt x="5125" y="134"/>
                  </a:cubicBezTo>
                  <a:close/>
                  <a:moveTo>
                    <a:pt x="4990" y="1"/>
                  </a:moveTo>
                  <a:cubicBezTo>
                    <a:pt x="4770" y="1"/>
                    <a:pt x="4548" y="15"/>
                    <a:pt x="4323" y="44"/>
                  </a:cubicBezTo>
                  <a:cubicBezTo>
                    <a:pt x="1715" y="389"/>
                    <a:pt x="108" y="2973"/>
                    <a:pt x="429" y="5449"/>
                  </a:cubicBezTo>
                  <a:cubicBezTo>
                    <a:pt x="744" y="7829"/>
                    <a:pt x="2924" y="9386"/>
                    <a:pt x="5186" y="9386"/>
                  </a:cubicBezTo>
                  <a:cubicBezTo>
                    <a:pt x="5402" y="9386"/>
                    <a:pt x="5619" y="9371"/>
                    <a:pt x="5835" y="9342"/>
                  </a:cubicBezTo>
                  <a:cubicBezTo>
                    <a:pt x="8439" y="8998"/>
                    <a:pt x="10057" y="6432"/>
                    <a:pt x="9729" y="3947"/>
                  </a:cubicBezTo>
                  <a:lnTo>
                    <a:pt x="9729" y="3947"/>
                  </a:lnTo>
                  <a:cubicBezTo>
                    <a:pt x="9731" y="3936"/>
                    <a:pt x="9731" y="3925"/>
                    <a:pt x="9728" y="3913"/>
                  </a:cubicBezTo>
                  <a:cubicBezTo>
                    <a:pt x="9260" y="1574"/>
                    <a:pt x="7312" y="1"/>
                    <a:pt x="499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7" name="Google Shape;4087;p49">
              <a:extLst>
                <a:ext uri="{FF2B5EF4-FFF2-40B4-BE49-F238E27FC236}">
                  <a16:creationId xmlns:a16="http://schemas.microsoft.com/office/drawing/2014/main" id="{D03AE038-BDF1-4EF2-7376-A47B0345AEEC}"/>
                </a:ext>
              </a:extLst>
            </p:cNvPr>
            <p:cNvSpPr/>
            <p:nvPr/>
          </p:nvSpPr>
          <p:spPr>
            <a:xfrm>
              <a:off x="4358576" y="3735770"/>
              <a:ext cx="40520" cy="102426"/>
            </a:xfrm>
            <a:custGeom>
              <a:avLst/>
              <a:gdLst/>
              <a:ahLst/>
              <a:cxnLst/>
              <a:rect l="l" t="t" r="r" b="b"/>
              <a:pathLst>
                <a:path w="1061" h="2682" extrusionOk="0">
                  <a:moveTo>
                    <a:pt x="905" y="1"/>
                  </a:moveTo>
                  <a:cubicBezTo>
                    <a:pt x="705" y="1"/>
                    <a:pt x="467" y="1575"/>
                    <a:pt x="1" y="2682"/>
                  </a:cubicBezTo>
                  <a:cubicBezTo>
                    <a:pt x="1061" y="2658"/>
                    <a:pt x="1013" y="563"/>
                    <a:pt x="918" y="3"/>
                  </a:cubicBezTo>
                  <a:cubicBezTo>
                    <a:pt x="913" y="2"/>
                    <a:pt x="909" y="1"/>
                    <a:pt x="905"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8" name="Google Shape;4088;p49">
              <a:extLst>
                <a:ext uri="{FF2B5EF4-FFF2-40B4-BE49-F238E27FC236}">
                  <a16:creationId xmlns:a16="http://schemas.microsoft.com/office/drawing/2014/main" id="{F56E74CF-78F4-A2B0-2EFB-66E09FB48670}"/>
                </a:ext>
              </a:extLst>
            </p:cNvPr>
            <p:cNvSpPr/>
            <p:nvPr/>
          </p:nvSpPr>
          <p:spPr>
            <a:xfrm>
              <a:off x="4353191" y="3731226"/>
              <a:ext cx="51366" cy="111591"/>
            </a:xfrm>
            <a:custGeom>
              <a:avLst/>
              <a:gdLst/>
              <a:ahLst/>
              <a:cxnLst/>
              <a:rect l="l" t="t" r="r" b="b"/>
              <a:pathLst>
                <a:path w="1345" h="2922" extrusionOk="0">
                  <a:moveTo>
                    <a:pt x="965" y="396"/>
                  </a:moveTo>
                  <a:cubicBezTo>
                    <a:pt x="1024" y="1132"/>
                    <a:pt x="1037" y="2382"/>
                    <a:pt x="336" y="2639"/>
                  </a:cubicBezTo>
                  <a:lnTo>
                    <a:pt x="336" y="2639"/>
                  </a:lnTo>
                  <a:cubicBezTo>
                    <a:pt x="493" y="2211"/>
                    <a:pt x="624" y="1768"/>
                    <a:pt x="737" y="1325"/>
                  </a:cubicBezTo>
                  <a:cubicBezTo>
                    <a:pt x="764" y="1227"/>
                    <a:pt x="856" y="684"/>
                    <a:pt x="965" y="396"/>
                  </a:cubicBezTo>
                  <a:close/>
                  <a:moveTo>
                    <a:pt x="1059" y="0"/>
                  </a:moveTo>
                  <a:cubicBezTo>
                    <a:pt x="1035" y="0"/>
                    <a:pt x="1010" y="7"/>
                    <a:pt x="990" y="19"/>
                  </a:cubicBezTo>
                  <a:lnTo>
                    <a:pt x="990" y="19"/>
                  </a:lnTo>
                  <a:cubicBezTo>
                    <a:pt x="791" y="78"/>
                    <a:pt x="731" y="454"/>
                    <a:pt x="690" y="610"/>
                  </a:cubicBezTo>
                  <a:cubicBezTo>
                    <a:pt x="463" y="1336"/>
                    <a:pt x="309" y="2063"/>
                    <a:pt x="23" y="2777"/>
                  </a:cubicBezTo>
                  <a:cubicBezTo>
                    <a:pt x="0" y="2833"/>
                    <a:pt x="62" y="2921"/>
                    <a:pt x="129" y="2921"/>
                  </a:cubicBezTo>
                  <a:cubicBezTo>
                    <a:pt x="134" y="2921"/>
                    <a:pt x="138" y="2921"/>
                    <a:pt x="142" y="2920"/>
                  </a:cubicBezTo>
                  <a:cubicBezTo>
                    <a:pt x="1309" y="2825"/>
                    <a:pt x="1344" y="944"/>
                    <a:pt x="1178" y="86"/>
                  </a:cubicBezTo>
                  <a:cubicBezTo>
                    <a:pt x="1162" y="28"/>
                    <a:pt x="1110" y="0"/>
                    <a:pt x="105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sp>
          <p:nvSpPr>
            <p:cNvPr id="149" name="Google Shape;4089;p49">
              <a:extLst>
                <a:ext uri="{FF2B5EF4-FFF2-40B4-BE49-F238E27FC236}">
                  <a16:creationId xmlns:a16="http://schemas.microsoft.com/office/drawing/2014/main" id="{90C71D51-B0C5-269A-8529-5FC0882B8A4A}"/>
                </a:ext>
              </a:extLst>
            </p:cNvPr>
            <p:cNvSpPr/>
            <p:nvPr/>
          </p:nvSpPr>
          <p:spPr>
            <a:xfrm>
              <a:off x="4320845" y="3855763"/>
              <a:ext cx="39603" cy="31774"/>
            </a:xfrm>
            <a:custGeom>
              <a:avLst/>
              <a:gdLst/>
              <a:ahLst/>
              <a:cxnLst/>
              <a:rect l="l" t="t" r="r" b="b"/>
              <a:pathLst>
                <a:path w="1037" h="832" extrusionOk="0">
                  <a:moveTo>
                    <a:pt x="762" y="0"/>
                  </a:moveTo>
                  <a:cubicBezTo>
                    <a:pt x="750" y="0"/>
                    <a:pt x="738" y="2"/>
                    <a:pt x="727" y="4"/>
                  </a:cubicBezTo>
                  <a:lnTo>
                    <a:pt x="703" y="4"/>
                  </a:lnTo>
                  <a:cubicBezTo>
                    <a:pt x="691" y="4"/>
                    <a:pt x="667" y="4"/>
                    <a:pt x="655" y="16"/>
                  </a:cubicBezTo>
                  <a:cubicBezTo>
                    <a:pt x="346" y="123"/>
                    <a:pt x="1" y="326"/>
                    <a:pt x="24" y="707"/>
                  </a:cubicBezTo>
                  <a:cubicBezTo>
                    <a:pt x="36" y="754"/>
                    <a:pt x="60" y="814"/>
                    <a:pt x="120" y="826"/>
                  </a:cubicBezTo>
                  <a:cubicBezTo>
                    <a:pt x="145" y="830"/>
                    <a:pt x="169" y="832"/>
                    <a:pt x="193" y="832"/>
                  </a:cubicBezTo>
                  <a:cubicBezTo>
                    <a:pt x="307" y="832"/>
                    <a:pt x="412" y="787"/>
                    <a:pt x="501" y="719"/>
                  </a:cubicBezTo>
                  <a:lnTo>
                    <a:pt x="513" y="719"/>
                  </a:lnTo>
                  <a:cubicBezTo>
                    <a:pt x="751" y="564"/>
                    <a:pt x="1036" y="385"/>
                    <a:pt x="882" y="64"/>
                  </a:cubicBezTo>
                  <a:cubicBezTo>
                    <a:pt x="854" y="18"/>
                    <a:pt x="805" y="0"/>
                    <a:pt x="76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283051"/>
                </a:solidFill>
                <a:effectLst/>
                <a:uLnTx/>
                <a:uFillTx/>
                <a:latin typeface="Arial"/>
                <a:ea typeface="+mn-ea"/>
                <a:cs typeface="+mn-cs"/>
              </a:endParaRPr>
            </a:p>
          </p:txBody>
        </p:sp>
      </p:grpSp>
      <p:sp>
        <p:nvSpPr>
          <p:cNvPr id="150" name="TextBox 149">
            <a:extLst>
              <a:ext uri="{FF2B5EF4-FFF2-40B4-BE49-F238E27FC236}">
                <a16:creationId xmlns:a16="http://schemas.microsoft.com/office/drawing/2014/main" id="{8F8BCC79-099A-EA81-0549-F7BF02A32612}"/>
              </a:ext>
            </a:extLst>
          </p:cNvPr>
          <p:cNvSpPr txBox="1"/>
          <p:nvPr/>
        </p:nvSpPr>
        <p:spPr>
          <a:xfrm>
            <a:off x="1878987" y="1740547"/>
            <a:ext cx="8710490" cy="769441"/>
          </a:xfrm>
          <a:prstGeom prst="rect">
            <a:avLst/>
          </a:prstGeom>
          <a:noFill/>
        </p:spPr>
        <p:txBody>
          <a:bodyPr wrap="square">
            <a:prstTxWarp prst="textArchUp">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srgbClr val="283051"/>
                </a:solidFill>
                <a:effectLst/>
                <a:uLnTx/>
                <a:uFillTx/>
                <a:latin typeface="iCiel Soup of Justice" pitchFamily="2" charset="0"/>
                <a:ea typeface="+mn-ea"/>
                <a:cs typeface="+mn-cs"/>
              </a:rPr>
              <a:t>KHÁM PHÁ VŨ TRỤ CÙNG GAGARIN</a:t>
            </a:r>
            <a:endParaRPr kumimoji="0" lang="en-US" sz="7200" b="0" i="0" u="none" strike="noStrike" kern="1200" cap="none" spc="0" normalizeH="0" baseline="0" noProof="0">
              <a:ln>
                <a:noFill/>
              </a:ln>
              <a:solidFill>
                <a:srgbClr val="283051"/>
              </a:solidFill>
              <a:effectLst/>
              <a:uLnTx/>
              <a:uFillTx/>
              <a:latin typeface="iCiel Soup of Justice" pitchFamily="2" charset="0"/>
              <a:ea typeface="+mn-ea"/>
              <a:cs typeface="+mn-cs"/>
            </a:endParaRPr>
          </a:p>
        </p:txBody>
      </p:sp>
      <p:sp>
        <p:nvSpPr>
          <p:cNvPr id="156" name="TextBox 155">
            <a:extLst>
              <a:ext uri="{FF2B5EF4-FFF2-40B4-BE49-F238E27FC236}">
                <a16:creationId xmlns:a16="http://schemas.microsoft.com/office/drawing/2014/main" id="{281195A3-157D-C13F-4F1A-A13C38B86B5F}"/>
              </a:ext>
            </a:extLst>
          </p:cNvPr>
          <p:cNvSpPr txBox="1"/>
          <p:nvPr/>
        </p:nvSpPr>
        <p:spPr>
          <a:xfrm>
            <a:off x="1806719" y="2766940"/>
            <a:ext cx="9057559" cy="1815882"/>
          </a:xfrm>
          <a:prstGeom prst="rect">
            <a:avLst/>
          </a:prstGeom>
          <a:noFill/>
        </p:spPr>
        <p:txBody>
          <a:bodyPr wrap="square">
            <a:spAutoFit/>
          </a:bodyPr>
          <a:lstStyle/>
          <a:p>
            <a:pPr lvl="0"/>
            <a:r>
              <a:rPr kumimoji="0" lang="en-US" sz="2800" b="0" i="1" u="none" strike="noStrike" kern="1200" cap="none" spc="0" normalizeH="0" baseline="0" noProof="0">
                <a:ln>
                  <a:noFill/>
                </a:ln>
                <a:solidFill>
                  <a:srgbClr val="283051"/>
                </a:solidFill>
                <a:effectLst/>
                <a:uLnTx/>
                <a:uFillTx/>
                <a:latin typeface="Arial"/>
                <a:ea typeface="+mn-ea"/>
                <a:cs typeface="+mn-cs"/>
              </a:rPr>
              <a:t>    Các</a:t>
            </a:r>
            <a:r>
              <a:rPr kumimoji="0" lang="en-US" sz="2800" b="0" i="1" u="none" strike="noStrike" kern="1200" cap="none" spc="0" normalizeH="0" noProof="0">
                <a:ln>
                  <a:noFill/>
                </a:ln>
                <a:solidFill>
                  <a:srgbClr val="283051"/>
                </a:solidFill>
                <a:effectLst/>
                <a:uLnTx/>
                <a:uFillTx/>
                <a:latin typeface="Arial"/>
                <a:ea typeface="+mn-ea"/>
                <a:cs typeface="+mn-cs"/>
              </a:rPr>
              <a:t> bạn thật xuất sắc vượt qua thử thách. </a:t>
            </a:r>
            <a:r>
              <a:rPr lang="en-US" sz="2800" i="1">
                <a:solidFill>
                  <a:srgbClr val="283051"/>
                </a:solidFill>
                <a:latin typeface="Arial"/>
              </a:rPr>
              <a:t>Chúng ta </a:t>
            </a:r>
            <a:r>
              <a:rPr lang="vi-VN" sz="2800" i="1">
                <a:solidFill>
                  <a:srgbClr val="283051"/>
                </a:solidFill>
                <a:latin typeface="Arial"/>
              </a:rPr>
              <a:t>đã hoàn thành hành trình </a:t>
            </a:r>
            <a:r>
              <a:rPr lang="en-US" sz="2800" i="1">
                <a:solidFill>
                  <a:srgbClr val="283051"/>
                </a:solidFill>
                <a:latin typeface="Arial"/>
              </a:rPr>
              <a:t>khám phá </a:t>
            </a:r>
            <a:r>
              <a:rPr lang="vi-VN" sz="2800" i="1">
                <a:solidFill>
                  <a:srgbClr val="283051"/>
                </a:solidFill>
                <a:latin typeface="Arial"/>
              </a:rPr>
              <a:t>của mình rồi. Cảm ơn các bạn! Hẹn gặp lại ở những </a:t>
            </a:r>
            <a:r>
              <a:rPr lang="en-US" sz="2800" i="1">
                <a:solidFill>
                  <a:srgbClr val="283051"/>
                </a:solidFill>
                <a:latin typeface="Arial"/>
              </a:rPr>
              <a:t>thử thách </a:t>
            </a:r>
            <a:r>
              <a:rPr lang="vi-VN" sz="2800" i="1">
                <a:solidFill>
                  <a:srgbClr val="283051"/>
                </a:solidFill>
                <a:latin typeface="Arial"/>
              </a:rPr>
              <a:t>sau</a:t>
            </a:r>
            <a:r>
              <a:rPr lang="en-US" sz="2800" i="1">
                <a:solidFill>
                  <a:srgbClr val="283051"/>
                </a:solidFill>
                <a:latin typeface="Arial"/>
              </a:rPr>
              <a:t> nhé</a:t>
            </a:r>
            <a:r>
              <a:rPr lang="vi-VN" sz="2800" i="1">
                <a:solidFill>
                  <a:srgbClr val="283051"/>
                </a:solidFill>
                <a:latin typeface="Aria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2800" b="0" i="1" u="none" strike="noStrike" kern="1200" cap="none" spc="0" normalizeH="0" baseline="0" noProof="0">
              <a:ln>
                <a:noFill/>
              </a:ln>
              <a:solidFill>
                <a:srgbClr val="283051"/>
              </a:solidFill>
              <a:effectLst/>
              <a:uLnTx/>
              <a:uFillTx/>
              <a:latin typeface="Arial" panose="020B0604020202020204" pitchFamily="34" charset="0"/>
              <a:ea typeface="+mn-ea"/>
              <a:cs typeface="+mn-cs"/>
            </a:endParaRPr>
          </a:p>
        </p:txBody>
      </p:sp>
      <p:grpSp>
        <p:nvGrpSpPr>
          <p:cNvPr id="6" name="Google Shape;5706;p65">
            <a:extLst>
              <a:ext uri="{FF2B5EF4-FFF2-40B4-BE49-F238E27FC236}">
                <a16:creationId xmlns:a16="http://schemas.microsoft.com/office/drawing/2014/main" id="{E7B0D6FB-FC9A-5BBD-F004-0EB6F0D7B697}"/>
              </a:ext>
            </a:extLst>
          </p:cNvPr>
          <p:cNvGrpSpPr/>
          <p:nvPr/>
        </p:nvGrpSpPr>
        <p:grpSpPr>
          <a:xfrm>
            <a:off x="10001410" y="576396"/>
            <a:ext cx="1468617" cy="1287086"/>
            <a:chOff x="2533050" y="170800"/>
            <a:chExt cx="453814" cy="458687"/>
          </a:xfrm>
        </p:grpSpPr>
        <p:sp>
          <p:nvSpPr>
            <p:cNvPr id="7" name="Google Shape;5707;p65">
              <a:extLst>
                <a:ext uri="{FF2B5EF4-FFF2-40B4-BE49-F238E27FC236}">
                  <a16:creationId xmlns:a16="http://schemas.microsoft.com/office/drawing/2014/main" id="{5F5BF34D-5328-375F-F68C-8DB64C062A1D}"/>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5708;p65">
              <a:extLst>
                <a:ext uri="{FF2B5EF4-FFF2-40B4-BE49-F238E27FC236}">
                  <a16:creationId xmlns:a16="http://schemas.microsoft.com/office/drawing/2014/main" id="{C635E9E5-C116-DC57-C50D-F49C71157933}"/>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5215;p62">
            <a:extLst>
              <a:ext uri="{FF2B5EF4-FFF2-40B4-BE49-F238E27FC236}">
                <a16:creationId xmlns:a16="http://schemas.microsoft.com/office/drawing/2014/main" id="{B424A793-0567-0084-2F8D-B67BFC00F80C}"/>
              </a:ext>
            </a:extLst>
          </p:cNvPr>
          <p:cNvGrpSpPr/>
          <p:nvPr/>
        </p:nvGrpSpPr>
        <p:grpSpPr>
          <a:xfrm rot="-1087508" flipH="1">
            <a:off x="654392" y="188713"/>
            <a:ext cx="808350" cy="1319982"/>
            <a:chOff x="3904450" y="1617524"/>
            <a:chExt cx="183399" cy="269427"/>
          </a:xfrm>
        </p:grpSpPr>
        <p:sp>
          <p:nvSpPr>
            <p:cNvPr id="44" name="Google Shape;5216;p62">
              <a:extLst>
                <a:ext uri="{FF2B5EF4-FFF2-40B4-BE49-F238E27FC236}">
                  <a16:creationId xmlns:a16="http://schemas.microsoft.com/office/drawing/2014/main" id="{02AC7EDB-B5B7-E442-84E4-1898F51D207B}"/>
                </a:ext>
              </a:extLst>
            </p:cNvPr>
            <p:cNvSpPr/>
            <p:nvPr/>
          </p:nvSpPr>
          <p:spPr>
            <a:xfrm>
              <a:off x="3964359" y="161752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5217;p62">
              <a:extLst>
                <a:ext uri="{FF2B5EF4-FFF2-40B4-BE49-F238E27FC236}">
                  <a16:creationId xmlns:a16="http://schemas.microsoft.com/office/drawing/2014/main" id="{5B75A238-94EC-4A87-727B-65B230F49C94}"/>
                </a:ext>
              </a:extLst>
            </p:cNvPr>
            <p:cNvSpPr/>
            <p:nvPr/>
          </p:nvSpPr>
          <p:spPr>
            <a:xfrm rot="10800000" flipH="1">
              <a:off x="3904450" y="1795250"/>
              <a:ext cx="84328" cy="91701"/>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5218;p62">
            <a:extLst>
              <a:ext uri="{FF2B5EF4-FFF2-40B4-BE49-F238E27FC236}">
                <a16:creationId xmlns:a16="http://schemas.microsoft.com/office/drawing/2014/main" id="{FE7483E4-8A17-A939-2CB4-9949B6353B93}"/>
              </a:ext>
            </a:extLst>
          </p:cNvPr>
          <p:cNvGrpSpPr/>
          <p:nvPr/>
        </p:nvGrpSpPr>
        <p:grpSpPr>
          <a:xfrm rot="3343033" flipH="1">
            <a:off x="6898869" y="258453"/>
            <a:ext cx="898526" cy="783302"/>
            <a:chOff x="6185400" y="1617524"/>
            <a:chExt cx="183399" cy="177713"/>
          </a:xfrm>
        </p:grpSpPr>
        <p:sp>
          <p:nvSpPr>
            <p:cNvPr id="47" name="Google Shape;5219;p62">
              <a:extLst>
                <a:ext uri="{FF2B5EF4-FFF2-40B4-BE49-F238E27FC236}">
                  <a16:creationId xmlns:a16="http://schemas.microsoft.com/office/drawing/2014/main" id="{A5933111-B73B-9164-6A8D-21373C97EB19}"/>
                </a:ext>
              </a:extLst>
            </p:cNvPr>
            <p:cNvSpPr/>
            <p:nvPr/>
          </p:nvSpPr>
          <p:spPr>
            <a:xfrm>
              <a:off x="6245309" y="161752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5220;p62">
              <a:extLst>
                <a:ext uri="{FF2B5EF4-FFF2-40B4-BE49-F238E27FC236}">
                  <a16:creationId xmlns:a16="http://schemas.microsoft.com/office/drawing/2014/main" id="{3E26C8BC-B0BD-A525-1A2E-28E25EEB5658}"/>
                </a:ext>
              </a:extLst>
            </p:cNvPr>
            <p:cNvSpPr/>
            <p:nvPr/>
          </p:nvSpPr>
          <p:spPr>
            <a:xfrm>
              <a:off x="6185400" y="1717686"/>
              <a:ext cx="84328" cy="77551"/>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5221;p62">
            <a:extLst>
              <a:ext uri="{FF2B5EF4-FFF2-40B4-BE49-F238E27FC236}">
                <a16:creationId xmlns:a16="http://schemas.microsoft.com/office/drawing/2014/main" id="{CEF90DB0-5292-FE31-C48C-85A085476829}"/>
              </a:ext>
            </a:extLst>
          </p:cNvPr>
          <p:cNvGrpSpPr/>
          <p:nvPr/>
        </p:nvGrpSpPr>
        <p:grpSpPr>
          <a:xfrm flipH="1">
            <a:off x="3229242" y="5467814"/>
            <a:ext cx="897941" cy="905355"/>
            <a:chOff x="3964807" y="2977049"/>
            <a:chExt cx="203730" cy="184800"/>
          </a:xfrm>
        </p:grpSpPr>
        <p:sp>
          <p:nvSpPr>
            <p:cNvPr id="50" name="Google Shape;5222;p62">
              <a:extLst>
                <a:ext uri="{FF2B5EF4-FFF2-40B4-BE49-F238E27FC236}">
                  <a16:creationId xmlns:a16="http://schemas.microsoft.com/office/drawing/2014/main" id="{C731BEC8-42A9-145F-1537-D392454B4D24}"/>
                </a:ext>
              </a:extLst>
            </p:cNvPr>
            <p:cNvSpPr/>
            <p:nvPr/>
          </p:nvSpPr>
          <p:spPr>
            <a:xfrm rot="4870896">
              <a:off x="4036314" y="3029626"/>
              <a:ext cx="123487" cy="123487"/>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223;p62">
              <a:extLst>
                <a:ext uri="{FF2B5EF4-FFF2-40B4-BE49-F238E27FC236}">
                  <a16:creationId xmlns:a16="http://schemas.microsoft.com/office/drawing/2014/main" id="{D4DF2E1C-E7AA-C8C3-1C64-44A678D09165}"/>
                </a:ext>
              </a:extLst>
            </p:cNvPr>
            <p:cNvSpPr/>
            <p:nvPr/>
          </p:nvSpPr>
          <p:spPr>
            <a:xfrm rot="4870701">
              <a:off x="3967428" y="2985882"/>
              <a:ext cx="84326" cy="77553"/>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 name="Google Shape;5224;p62">
            <a:extLst>
              <a:ext uri="{FF2B5EF4-FFF2-40B4-BE49-F238E27FC236}">
                <a16:creationId xmlns:a16="http://schemas.microsoft.com/office/drawing/2014/main" id="{511E3A70-BAD2-450D-5813-696BC692A38A}"/>
              </a:ext>
            </a:extLst>
          </p:cNvPr>
          <p:cNvGrpSpPr/>
          <p:nvPr/>
        </p:nvGrpSpPr>
        <p:grpSpPr>
          <a:xfrm flipH="1">
            <a:off x="8603851" y="5657960"/>
            <a:ext cx="915986" cy="1063048"/>
            <a:chOff x="5419725" y="2843624"/>
            <a:chExt cx="207824" cy="216988"/>
          </a:xfrm>
        </p:grpSpPr>
        <p:sp>
          <p:nvSpPr>
            <p:cNvPr id="53" name="Google Shape;5225;p62">
              <a:extLst>
                <a:ext uri="{FF2B5EF4-FFF2-40B4-BE49-F238E27FC236}">
                  <a16:creationId xmlns:a16="http://schemas.microsoft.com/office/drawing/2014/main" id="{AD978D81-3F55-AC79-AA6D-706861F55734}"/>
                </a:ext>
              </a:extLst>
            </p:cNvPr>
            <p:cNvSpPr/>
            <p:nvPr/>
          </p:nvSpPr>
          <p:spPr>
            <a:xfrm>
              <a:off x="5504059" y="284362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226;p62">
              <a:extLst>
                <a:ext uri="{FF2B5EF4-FFF2-40B4-BE49-F238E27FC236}">
                  <a16:creationId xmlns:a16="http://schemas.microsoft.com/office/drawing/2014/main" id="{45383D9E-5092-7DBA-909E-595B28F71DAD}"/>
                </a:ext>
              </a:extLst>
            </p:cNvPr>
            <p:cNvSpPr/>
            <p:nvPr/>
          </p:nvSpPr>
          <p:spPr>
            <a:xfrm>
              <a:off x="5419725" y="2983061"/>
              <a:ext cx="84328" cy="77551"/>
            </a:xfrm>
            <a:custGeom>
              <a:avLst/>
              <a:gdLst/>
              <a:ahLst/>
              <a:cxnLst/>
              <a:rect l="l" t="t" r="r" b="b"/>
              <a:pathLst>
                <a:path w="3359" h="3359" extrusionOk="0">
                  <a:moveTo>
                    <a:pt x="1679" y="1"/>
                  </a:moveTo>
                  <a:lnTo>
                    <a:pt x="1227" y="1227"/>
                  </a:lnTo>
                  <a:lnTo>
                    <a:pt x="1" y="1679"/>
                  </a:lnTo>
                  <a:lnTo>
                    <a:pt x="1227" y="2132"/>
                  </a:lnTo>
                  <a:lnTo>
                    <a:pt x="1679" y="3358"/>
                  </a:lnTo>
                  <a:lnTo>
                    <a:pt x="2132" y="2132"/>
                  </a:lnTo>
                  <a:lnTo>
                    <a:pt x="3358" y="1679"/>
                  </a:lnTo>
                  <a:lnTo>
                    <a:pt x="2132" y="1227"/>
                  </a:lnTo>
                  <a:lnTo>
                    <a:pt x="167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 name="Google Shape;5664;p64">
            <a:extLst>
              <a:ext uri="{FF2B5EF4-FFF2-40B4-BE49-F238E27FC236}">
                <a16:creationId xmlns:a16="http://schemas.microsoft.com/office/drawing/2014/main" id="{F87AB6C6-75F8-985A-C28D-29FB98CDD41B}"/>
              </a:ext>
            </a:extLst>
          </p:cNvPr>
          <p:cNvGrpSpPr/>
          <p:nvPr/>
        </p:nvGrpSpPr>
        <p:grpSpPr>
          <a:xfrm rot="1364136">
            <a:off x="-925544" y="2911200"/>
            <a:ext cx="3546707" cy="4896926"/>
            <a:chOff x="3554008" y="3062639"/>
            <a:chExt cx="2645682" cy="3652884"/>
          </a:xfrm>
        </p:grpSpPr>
        <p:sp>
          <p:nvSpPr>
            <p:cNvPr id="56" name="Google Shape;5665;p64">
              <a:extLst>
                <a:ext uri="{FF2B5EF4-FFF2-40B4-BE49-F238E27FC236}">
                  <a16:creationId xmlns:a16="http://schemas.microsoft.com/office/drawing/2014/main" id="{ADB8BC56-BFD7-924E-BF19-F33B901FCA0D}"/>
                </a:ext>
              </a:extLst>
            </p:cNvPr>
            <p:cNvSpPr/>
            <p:nvPr/>
          </p:nvSpPr>
          <p:spPr>
            <a:xfrm rot="542353">
              <a:off x="3705514" y="4430784"/>
              <a:ext cx="2342670" cy="2113836"/>
            </a:xfrm>
            <a:custGeom>
              <a:avLst/>
              <a:gdLst/>
              <a:ahLst/>
              <a:cxnLst/>
              <a:rect l="l" t="t" r="r" b="b"/>
              <a:pathLst>
                <a:path w="31695" h="28599" extrusionOk="0">
                  <a:moveTo>
                    <a:pt x="14907" y="0"/>
                  </a:moveTo>
                  <a:cubicBezTo>
                    <a:pt x="13633" y="0"/>
                    <a:pt x="12550" y="822"/>
                    <a:pt x="12157" y="1965"/>
                  </a:cubicBezTo>
                  <a:cubicBezTo>
                    <a:pt x="11609" y="1643"/>
                    <a:pt x="10978" y="1441"/>
                    <a:pt x="10287" y="1441"/>
                  </a:cubicBezTo>
                  <a:cubicBezTo>
                    <a:pt x="8287" y="1441"/>
                    <a:pt x="6668" y="3060"/>
                    <a:pt x="6668" y="5060"/>
                  </a:cubicBezTo>
                  <a:cubicBezTo>
                    <a:pt x="6668" y="5382"/>
                    <a:pt x="6715" y="5691"/>
                    <a:pt x="6799" y="5989"/>
                  </a:cubicBezTo>
                  <a:cubicBezTo>
                    <a:pt x="4608" y="6965"/>
                    <a:pt x="3072" y="9156"/>
                    <a:pt x="3072" y="11704"/>
                  </a:cubicBezTo>
                  <a:cubicBezTo>
                    <a:pt x="3072" y="12371"/>
                    <a:pt x="3179" y="13026"/>
                    <a:pt x="3382" y="13633"/>
                  </a:cubicBezTo>
                  <a:cubicBezTo>
                    <a:pt x="1334" y="15133"/>
                    <a:pt x="0" y="17562"/>
                    <a:pt x="0" y="20312"/>
                  </a:cubicBezTo>
                  <a:cubicBezTo>
                    <a:pt x="0" y="24884"/>
                    <a:pt x="3703" y="28599"/>
                    <a:pt x="8287" y="28599"/>
                  </a:cubicBezTo>
                  <a:cubicBezTo>
                    <a:pt x="11407" y="28599"/>
                    <a:pt x="14121" y="26873"/>
                    <a:pt x="15526" y="24325"/>
                  </a:cubicBezTo>
                  <a:cubicBezTo>
                    <a:pt x="16217" y="24706"/>
                    <a:pt x="17002" y="24932"/>
                    <a:pt x="17836" y="24932"/>
                  </a:cubicBezTo>
                  <a:cubicBezTo>
                    <a:pt x="18455" y="24932"/>
                    <a:pt x="19050" y="24813"/>
                    <a:pt x="19598" y="24587"/>
                  </a:cubicBezTo>
                  <a:cubicBezTo>
                    <a:pt x="20872" y="25610"/>
                    <a:pt x="22479" y="26218"/>
                    <a:pt x="24241" y="26218"/>
                  </a:cubicBezTo>
                  <a:cubicBezTo>
                    <a:pt x="28349" y="26218"/>
                    <a:pt x="31683" y="22884"/>
                    <a:pt x="31683" y="18776"/>
                  </a:cubicBezTo>
                  <a:cubicBezTo>
                    <a:pt x="31695" y="15288"/>
                    <a:pt x="29302" y="12371"/>
                    <a:pt x="26063" y="11549"/>
                  </a:cubicBezTo>
                  <a:cubicBezTo>
                    <a:pt x="25420" y="8882"/>
                    <a:pt x="23503" y="6715"/>
                    <a:pt x="21003" y="5703"/>
                  </a:cubicBezTo>
                  <a:cubicBezTo>
                    <a:pt x="20336" y="4263"/>
                    <a:pt x="19193" y="3108"/>
                    <a:pt x="17764" y="2429"/>
                  </a:cubicBezTo>
                  <a:cubicBezTo>
                    <a:pt x="17538" y="1048"/>
                    <a:pt x="16336" y="0"/>
                    <a:pt x="1490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 name="Google Shape;5666;p64">
              <a:extLst>
                <a:ext uri="{FF2B5EF4-FFF2-40B4-BE49-F238E27FC236}">
                  <a16:creationId xmlns:a16="http://schemas.microsoft.com/office/drawing/2014/main" id="{E70E0BD7-2BF4-7B12-6C01-791BE1ECAFE1}"/>
                </a:ext>
              </a:extLst>
            </p:cNvPr>
            <p:cNvGrpSpPr/>
            <p:nvPr/>
          </p:nvGrpSpPr>
          <p:grpSpPr>
            <a:xfrm rot="968296">
              <a:off x="4243570" y="3192709"/>
              <a:ext cx="1142674" cy="1458497"/>
              <a:chOff x="3898846" y="2518014"/>
              <a:chExt cx="1547069" cy="1974663"/>
            </a:xfrm>
          </p:grpSpPr>
          <p:sp>
            <p:nvSpPr>
              <p:cNvPr id="58" name="Google Shape;5667;p64">
                <a:extLst>
                  <a:ext uri="{FF2B5EF4-FFF2-40B4-BE49-F238E27FC236}">
                    <a16:creationId xmlns:a16="http://schemas.microsoft.com/office/drawing/2014/main" id="{3D450E1B-3304-8088-33D0-04FEF9A4F95F}"/>
                  </a:ext>
                </a:extLst>
              </p:cNvPr>
              <p:cNvSpPr/>
              <p:nvPr/>
            </p:nvSpPr>
            <p:spPr>
              <a:xfrm rot="542353">
                <a:off x="4568126" y="3976657"/>
                <a:ext cx="508743" cy="479030"/>
              </a:xfrm>
              <a:custGeom>
                <a:avLst/>
                <a:gdLst/>
                <a:ahLst/>
                <a:cxnLst/>
                <a:rect l="l" t="t" r="r" b="b"/>
                <a:pathLst>
                  <a:path w="6883" h="6481" extrusionOk="0">
                    <a:moveTo>
                      <a:pt x="2475" y="1"/>
                    </a:moveTo>
                    <a:cubicBezTo>
                      <a:pt x="2203" y="1"/>
                      <a:pt x="1944" y="55"/>
                      <a:pt x="1703" y="167"/>
                    </a:cubicBezTo>
                    <a:cubicBezTo>
                      <a:pt x="203" y="870"/>
                      <a:pt x="1" y="3608"/>
                      <a:pt x="1251" y="6263"/>
                    </a:cubicBezTo>
                    <a:cubicBezTo>
                      <a:pt x="1320" y="6411"/>
                      <a:pt x="1529" y="6481"/>
                      <a:pt x="1833" y="6481"/>
                    </a:cubicBezTo>
                    <a:cubicBezTo>
                      <a:pt x="2416" y="6481"/>
                      <a:pt x="3349" y="6225"/>
                      <a:pt x="4334" y="5763"/>
                    </a:cubicBezTo>
                    <a:cubicBezTo>
                      <a:pt x="5835" y="5049"/>
                      <a:pt x="6882" y="4132"/>
                      <a:pt x="6692" y="3715"/>
                    </a:cubicBezTo>
                    <a:cubicBezTo>
                      <a:pt x="5642" y="1476"/>
                      <a:pt x="3896" y="1"/>
                      <a:pt x="24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668;p64">
                <a:extLst>
                  <a:ext uri="{FF2B5EF4-FFF2-40B4-BE49-F238E27FC236}">
                    <a16:creationId xmlns:a16="http://schemas.microsoft.com/office/drawing/2014/main" id="{EF10371A-C88D-F8CB-B530-920F480FE434}"/>
                  </a:ext>
                </a:extLst>
              </p:cNvPr>
              <p:cNvSpPr/>
              <p:nvPr/>
            </p:nvSpPr>
            <p:spPr>
              <a:xfrm rot="542353">
                <a:off x="4015766" y="2599874"/>
                <a:ext cx="1167011" cy="1580628"/>
              </a:xfrm>
              <a:custGeom>
                <a:avLst/>
                <a:gdLst/>
                <a:ahLst/>
                <a:cxnLst/>
                <a:rect l="l" t="t" r="r" b="b"/>
                <a:pathLst>
                  <a:path w="15789" h="21385" extrusionOk="0">
                    <a:moveTo>
                      <a:pt x="3388" y="0"/>
                    </a:moveTo>
                    <a:cubicBezTo>
                      <a:pt x="3033" y="0"/>
                      <a:pt x="2712" y="59"/>
                      <a:pt x="2442" y="191"/>
                    </a:cubicBezTo>
                    <a:cubicBezTo>
                      <a:pt x="1989" y="405"/>
                      <a:pt x="1584" y="858"/>
                      <a:pt x="1263" y="1441"/>
                    </a:cubicBezTo>
                    <a:cubicBezTo>
                      <a:pt x="1251" y="1477"/>
                      <a:pt x="1227" y="1501"/>
                      <a:pt x="1215" y="1536"/>
                    </a:cubicBezTo>
                    <a:cubicBezTo>
                      <a:pt x="275" y="3334"/>
                      <a:pt x="1" y="6358"/>
                      <a:pt x="834" y="8144"/>
                    </a:cubicBezTo>
                    <a:lnTo>
                      <a:pt x="6823" y="20896"/>
                    </a:lnTo>
                    <a:cubicBezTo>
                      <a:pt x="6969" y="21205"/>
                      <a:pt x="7276" y="21384"/>
                      <a:pt x="7596" y="21384"/>
                    </a:cubicBezTo>
                    <a:cubicBezTo>
                      <a:pt x="7721" y="21384"/>
                      <a:pt x="7847" y="21357"/>
                      <a:pt x="7966" y="21301"/>
                    </a:cubicBezTo>
                    <a:lnTo>
                      <a:pt x="14038" y="18455"/>
                    </a:lnTo>
                    <a:lnTo>
                      <a:pt x="15181" y="17919"/>
                    </a:lnTo>
                    <a:cubicBezTo>
                      <a:pt x="15598" y="17717"/>
                      <a:pt x="15789" y="17205"/>
                      <a:pt x="15586" y="16776"/>
                    </a:cubicBezTo>
                    <a:lnTo>
                      <a:pt x="9597" y="4025"/>
                    </a:lnTo>
                    <a:cubicBezTo>
                      <a:pt x="9026" y="2822"/>
                      <a:pt x="7704" y="1644"/>
                      <a:pt x="6287" y="882"/>
                    </a:cubicBezTo>
                    <a:cubicBezTo>
                      <a:pt x="5621" y="513"/>
                      <a:pt x="4942" y="251"/>
                      <a:pt x="4299" y="108"/>
                    </a:cubicBezTo>
                    <a:cubicBezTo>
                      <a:pt x="3980" y="39"/>
                      <a:pt x="3673" y="0"/>
                      <a:pt x="33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5669;p64">
                <a:extLst>
                  <a:ext uri="{FF2B5EF4-FFF2-40B4-BE49-F238E27FC236}">
                    <a16:creationId xmlns:a16="http://schemas.microsoft.com/office/drawing/2014/main" id="{D26EFDC4-3FFF-3146-5302-BCB10705E30F}"/>
                  </a:ext>
                </a:extLst>
              </p:cNvPr>
              <p:cNvSpPr/>
              <p:nvPr/>
            </p:nvSpPr>
            <p:spPr>
              <a:xfrm rot="542353">
                <a:off x="4125445" y="2608841"/>
                <a:ext cx="1073733" cy="1363841"/>
              </a:xfrm>
              <a:custGeom>
                <a:avLst/>
                <a:gdLst/>
                <a:ahLst/>
                <a:cxnLst/>
                <a:rect l="l" t="t" r="r" b="b"/>
                <a:pathLst>
                  <a:path w="14527" h="18452" extrusionOk="0">
                    <a:moveTo>
                      <a:pt x="2144" y="0"/>
                    </a:moveTo>
                    <a:cubicBezTo>
                      <a:pt x="1782" y="0"/>
                      <a:pt x="1455" y="60"/>
                      <a:pt x="1180" y="187"/>
                    </a:cubicBezTo>
                    <a:cubicBezTo>
                      <a:pt x="727" y="401"/>
                      <a:pt x="322" y="854"/>
                      <a:pt x="1" y="1437"/>
                    </a:cubicBezTo>
                    <a:cubicBezTo>
                      <a:pt x="485" y="1165"/>
                      <a:pt x="974" y="1050"/>
                      <a:pt x="1468" y="1050"/>
                    </a:cubicBezTo>
                    <a:cubicBezTo>
                      <a:pt x="2249" y="1050"/>
                      <a:pt x="3039" y="1338"/>
                      <a:pt x="3835" y="1747"/>
                    </a:cubicBezTo>
                    <a:cubicBezTo>
                      <a:pt x="5609" y="2664"/>
                      <a:pt x="7311" y="4795"/>
                      <a:pt x="7859" y="5890"/>
                    </a:cubicBezTo>
                    <a:cubicBezTo>
                      <a:pt x="8407" y="6997"/>
                      <a:pt x="12669" y="16320"/>
                      <a:pt x="12860" y="17534"/>
                    </a:cubicBezTo>
                    <a:cubicBezTo>
                      <a:pt x="12907" y="17868"/>
                      <a:pt x="12860" y="18177"/>
                      <a:pt x="12776" y="18451"/>
                    </a:cubicBezTo>
                    <a:lnTo>
                      <a:pt x="13919" y="17915"/>
                    </a:lnTo>
                    <a:cubicBezTo>
                      <a:pt x="14336" y="17713"/>
                      <a:pt x="14527" y="17201"/>
                      <a:pt x="14324" y="16772"/>
                    </a:cubicBezTo>
                    <a:lnTo>
                      <a:pt x="8335" y="4021"/>
                    </a:lnTo>
                    <a:cubicBezTo>
                      <a:pt x="7764" y="2818"/>
                      <a:pt x="6442" y="1640"/>
                      <a:pt x="5025" y="878"/>
                    </a:cubicBezTo>
                    <a:cubicBezTo>
                      <a:pt x="4359" y="520"/>
                      <a:pt x="3680" y="247"/>
                      <a:pt x="3037" y="104"/>
                    </a:cubicBezTo>
                    <a:cubicBezTo>
                      <a:pt x="2725" y="36"/>
                      <a:pt x="2424" y="0"/>
                      <a:pt x="2144" y="0"/>
                    </a:cubicBezTo>
                    <a:close/>
                  </a:path>
                </a:pathLst>
              </a:custGeom>
              <a:solidFill>
                <a:srgbClr val="283051">
                  <a:alpha val="325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5670;p64">
                <a:extLst>
                  <a:ext uri="{FF2B5EF4-FFF2-40B4-BE49-F238E27FC236}">
                    <a16:creationId xmlns:a16="http://schemas.microsoft.com/office/drawing/2014/main" id="{C97EE680-5896-8B1E-21FE-8EFFD30CE6BC}"/>
                  </a:ext>
                </a:extLst>
              </p:cNvPr>
              <p:cNvSpPr/>
              <p:nvPr/>
            </p:nvSpPr>
            <p:spPr>
              <a:xfrm rot="542353">
                <a:off x="4128845" y="3705554"/>
                <a:ext cx="300160" cy="627003"/>
              </a:xfrm>
              <a:custGeom>
                <a:avLst/>
                <a:gdLst/>
                <a:ahLst/>
                <a:cxnLst/>
                <a:rect l="l" t="t" r="r" b="b"/>
                <a:pathLst>
                  <a:path w="4061" h="8483" extrusionOk="0">
                    <a:moveTo>
                      <a:pt x="1572" y="1"/>
                    </a:moveTo>
                    <a:cubicBezTo>
                      <a:pt x="1572" y="1"/>
                      <a:pt x="0" y="1310"/>
                      <a:pt x="143" y="4168"/>
                    </a:cubicBezTo>
                    <a:cubicBezTo>
                      <a:pt x="274" y="7013"/>
                      <a:pt x="750" y="8014"/>
                      <a:pt x="1512" y="8418"/>
                    </a:cubicBezTo>
                    <a:cubicBezTo>
                      <a:pt x="1592" y="8462"/>
                      <a:pt x="1663" y="8482"/>
                      <a:pt x="1728" y="8482"/>
                    </a:cubicBezTo>
                    <a:cubicBezTo>
                      <a:pt x="2280" y="8482"/>
                      <a:pt x="2333" y="7003"/>
                      <a:pt x="2834" y="6097"/>
                    </a:cubicBezTo>
                    <a:cubicBezTo>
                      <a:pt x="3179" y="5477"/>
                      <a:pt x="4060" y="5287"/>
                      <a:pt x="4060" y="5287"/>
                    </a:cubicBezTo>
                    <a:lnTo>
                      <a:pt x="157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5671;p64">
                <a:extLst>
                  <a:ext uri="{FF2B5EF4-FFF2-40B4-BE49-F238E27FC236}">
                    <a16:creationId xmlns:a16="http://schemas.microsoft.com/office/drawing/2014/main" id="{88A592EA-9FF2-D9D3-7472-0A7FD501CD93}"/>
                  </a:ext>
                </a:extLst>
              </p:cNvPr>
              <p:cNvSpPr/>
              <p:nvPr/>
            </p:nvSpPr>
            <p:spPr>
              <a:xfrm rot="542353">
                <a:off x="4109737" y="2692153"/>
                <a:ext cx="576521" cy="1411811"/>
              </a:xfrm>
              <a:custGeom>
                <a:avLst/>
                <a:gdLst/>
                <a:ahLst/>
                <a:cxnLst/>
                <a:rect l="l" t="t" r="r" b="b"/>
                <a:pathLst>
                  <a:path w="7800" h="19101" extrusionOk="0">
                    <a:moveTo>
                      <a:pt x="1075" y="0"/>
                    </a:moveTo>
                    <a:cubicBezTo>
                      <a:pt x="990" y="0"/>
                      <a:pt x="881" y="63"/>
                      <a:pt x="739" y="219"/>
                    </a:cubicBezTo>
                    <a:cubicBezTo>
                      <a:pt x="1" y="1004"/>
                      <a:pt x="310" y="1921"/>
                      <a:pt x="251" y="4969"/>
                    </a:cubicBezTo>
                    <a:cubicBezTo>
                      <a:pt x="179" y="8017"/>
                      <a:pt x="5727" y="18185"/>
                      <a:pt x="6335" y="18733"/>
                    </a:cubicBezTo>
                    <a:cubicBezTo>
                      <a:pt x="6626" y="18990"/>
                      <a:pt x="6888" y="19100"/>
                      <a:pt x="7102" y="19100"/>
                    </a:cubicBezTo>
                    <a:cubicBezTo>
                      <a:pt x="7344" y="19100"/>
                      <a:pt x="7526" y="18960"/>
                      <a:pt x="7621" y="18733"/>
                    </a:cubicBezTo>
                    <a:cubicBezTo>
                      <a:pt x="7799" y="18316"/>
                      <a:pt x="6275" y="15756"/>
                      <a:pt x="4203" y="11970"/>
                    </a:cubicBezTo>
                    <a:cubicBezTo>
                      <a:pt x="2132" y="8196"/>
                      <a:pt x="429" y="3505"/>
                      <a:pt x="1346" y="1064"/>
                    </a:cubicBezTo>
                    <a:cubicBezTo>
                      <a:pt x="1346" y="1064"/>
                      <a:pt x="1423" y="0"/>
                      <a:pt x="1075" y="0"/>
                    </a:cubicBezTo>
                    <a:close/>
                  </a:path>
                </a:pathLst>
              </a:custGeom>
              <a:solidFill>
                <a:srgbClr val="EFEFEF">
                  <a:alpha val="392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5672;p64">
                <a:extLst>
                  <a:ext uri="{FF2B5EF4-FFF2-40B4-BE49-F238E27FC236}">
                    <a16:creationId xmlns:a16="http://schemas.microsoft.com/office/drawing/2014/main" id="{214EFB29-85EA-60FB-267F-14FE5118871A}"/>
                  </a:ext>
                </a:extLst>
              </p:cNvPr>
              <p:cNvSpPr/>
              <p:nvPr/>
            </p:nvSpPr>
            <p:spPr>
              <a:xfrm rot="542353">
                <a:off x="4921387" y="3541486"/>
                <a:ext cx="494625" cy="419751"/>
              </a:xfrm>
              <a:custGeom>
                <a:avLst/>
                <a:gdLst/>
                <a:ahLst/>
                <a:cxnLst/>
                <a:rect l="l" t="t" r="r" b="b"/>
                <a:pathLst>
                  <a:path w="6692" h="5679" extrusionOk="0">
                    <a:moveTo>
                      <a:pt x="441" y="1"/>
                    </a:moveTo>
                    <a:cubicBezTo>
                      <a:pt x="162" y="1"/>
                      <a:pt x="1" y="31"/>
                      <a:pt x="1" y="31"/>
                    </a:cubicBezTo>
                    <a:lnTo>
                      <a:pt x="2477" y="5317"/>
                    </a:lnTo>
                    <a:cubicBezTo>
                      <a:pt x="2477" y="5317"/>
                      <a:pt x="3050" y="4869"/>
                      <a:pt x="3674" y="4869"/>
                    </a:cubicBezTo>
                    <a:cubicBezTo>
                      <a:pt x="3747" y="4869"/>
                      <a:pt x="3820" y="4875"/>
                      <a:pt x="3894" y="4889"/>
                    </a:cubicBezTo>
                    <a:cubicBezTo>
                      <a:pt x="4721" y="5045"/>
                      <a:pt x="5649" y="5679"/>
                      <a:pt x="6158" y="5679"/>
                    </a:cubicBezTo>
                    <a:cubicBezTo>
                      <a:pt x="6346" y="5679"/>
                      <a:pt x="6477" y="5593"/>
                      <a:pt x="6525" y="5365"/>
                    </a:cubicBezTo>
                    <a:cubicBezTo>
                      <a:pt x="6692" y="4508"/>
                      <a:pt x="6228" y="3508"/>
                      <a:pt x="4120" y="1579"/>
                    </a:cubicBezTo>
                    <a:cubicBezTo>
                      <a:pt x="2610" y="196"/>
                      <a:pt x="1148" y="1"/>
                      <a:pt x="4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5673;p64">
                <a:extLst>
                  <a:ext uri="{FF2B5EF4-FFF2-40B4-BE49-F238E27FC236}">
                    <a16:creationId xmlns:a16="http://schemas.microsoft.com/office/drawing/2014/main" id="{7C96F403-8C53-01D5-8115-EEF3734AE89B}"/>
                  </a:ext>
                </a:extLst>
              </p:cNvPr>
              <p:cNvSpPr/>
              <p:nvPr/>
            </p:nvSpPr>
            <p:spPr>
              <a:xfrm rot="542379">
                <a:off x="4341837" y="3212791"/>
                <a:ext cx="486659" cy="426958"/>
              </a:xfrm>
              <a:custGeom>
                <a:avLst/>
                <a:gdLst/>
                <a:ahLst/>
                <a:cxnLst/>
                <a:rect l="l" t="t" r="r" b="b"/>
                <a:pathLst>
                  <a:path w="8657" h="7595" extrusionOk="0">
                    <a:moveTo>
                      <a:pt x="4335" y="1"/>
                    </a:moveTo>
                    <a:cubicBezTo>
                      <a:pt x="3793" y="1"/>
                      <a:pt x="3241" y="117"/>
                      <a:pt x="2716" y="364"/>
                    </a:cubicBezTo>
                    <a:cubicBezTo>
                      <a:pt x="822" y="1257"/>
                      <a:pt x="1" y="3519"/>
                      <a:pt x="894" y="5412"/>
                    </a:cubicBezTo>
                    <a:cubicBezTo>
                      <a:pt x="1542" y="6785"/>
                      <a:pt x="2910" y="7595"/>
                      <a:pt x="4335" y="7595"/>
                    </a:cubicBezTo>
                    <a:cubicBezTo>
                      <a:pt x="4875" y="7595"/>
                      <a:pt x="5422" y="7479"/>
                      <a:pt x="5942" y="7234"/>
                    </a:cubicBezTo>
                    <a:cubicBezTo>
                      <a:pt x="7847" y="6341"/>
                      <a:pt x="8657" y="4078"/>
                      <a:pt x="7764" y="2185"/>
                    </a:cubicBezTo>
                    <a:cubicBezTo>
                      <a:pt x="7117" y="806"/>
                      <a:pt x="5759" y="1"/>
                      <a:pt x="433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5674;p64">
                <a:extLst>
                  <a:ext uri="{FF2B5EF4-FFF2-40B4-BE49-F238E27FC236}">
                    <a16:creationId xmlns:a16="http://schemas.microsoft.com/office/drawing/2014/main" id="{2FCA446D-E4F1-9B44-69EE-47A0867C2E5B}"/>
                  </a:ext>
                </a:extLst>
              </p:cNvPr>
              <p:cNvSpPr/>
              <p:nvPr/>
            </p:nvSpPr>
            <p:spPr>
              <a:xfrm rot="542379">
                <a:off x="4402811" y="3264962"/>
                <a:ext cx="365515" cy="322172"/>
              </a:xfrm>
              <a:custGeom>
                <a:avLst/>
                <a:gdLst/>
                <a:ahLst/>
                <a:cxnLst/>
                <a:rect l="l" t="t" r="r" b="b"/>
                <a:pathLst>
                  <a:path w="6502" h="5731" extrusionOk="0">
                    <a:moveTo>
                      <a:pt x="3249" y="0"/>
                    </a:moveTo>
                    <a:cubicBezTo>
                      <a:pt x="2892" y="0"/>
                      <a:pt x="2530" y="68"/>
                      <a:pt x="2179" y="211"/>
                    </a:cubicBezTo>
                    <a:cubicBezTo>
                      <a:pt x="703" y="806"/>
                      <a:pt x="0" y="2473"/>
                      <a:pt x="596" y="3937"/>
                    </a:cubicBezTo>
                    <a:cubicBezTo>
                      <a:pt x="1048" y="5051"/>
                      <a:pt x="2121" y="5731"/>
                      <a:pt x="3253" y="5731"/>
                    </a:cubicBezTo>
                    <a:cubicBezTo>
                      <a:pt x="3609" y="5731"/>
                      <a:pt x="3972" y="5663"/>
                      <a:pt x="4322" y="5521"/>
                    </a:cubicBezTo>
                    <a:cubicBezTo>
                      <a:pt x="5787" y="4925"/>
                      <a:pt x="6501" y="3259"/>
                      <a:pt x="5906" y="1794"/>
                    </a:cubicBezTo>
                    <a:cubicBezTo>
                      <a:pt x="5453" y="680"/>
                      <a:pt x="4381" y="0"/>
                      <a:pt x="32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5675;p64">
                <a:extLst>
                  <a:ext uri="{FF2B5EF4-FFF2-40B4-BE49-F238E27FC236}">
                    <a16:creationId xmlns:a16="http://schemas.microsoft.com/office/drawing/2014/main" id="{3AF43AAB-1243-3628-E1F4-8522C2A1CCA5}"/>
                  </a:ext>
                </a:extLst>
              </p:cNvPr>
              <p:cNvSpPr/>
              <p:nvPr/>
            </p:nvSpPr>
            <p:spPr>
              <a:xfrm rot="542353">
                <a:off x="4076054" y="2865270"/>
                <a:ext cx="792125" cy="419308"/>
              </a:xfrm>
              <a:custGeom>
                <a:avLst/>
                <a:gdLst/>
                <a:ahLst/>
                <a:cxnLst/>
                <a:rect l="l" t="t" r="r" b="b"/>
                <a:pathLst>
                  <a:path w="10717" h="5673" extrusionOk="0">
                    <a:moveTo>
                      <a:pt x="10105" y="0"/>
                    </a:moveTo>
                    <a:cubicBezTo>
                      <a:pt x="10046" y="0"/>
                      <a:pt x="9987" y="13"/>
                      <a:pt x="9930" y="39"/>
                    </a:cubicBezTo>
                    <a:lnTo>
                      <a:pt x="286" y="4564"/>
                    </a:lnTo>
                    <a:cubicBezTo>
                      <a:pt x="84" y="4659"/>
                      <a:pt x="1" y="4897"/>
                      <a:pt x="96" y="5100"/>
                    </a:cubicBezTo>
                    <a:lnTo>
                      <a:pt x="251" y="5445"/>
                    </a:lnTo>
                    <a:cubicBezTo>
                      <a:pt x="320" y="5584"/>
                      <a:pt x="467" y="5673"/>
                      <a:pt x="619" y="5673"/>
                    </a:cubicBezTo>
                    <a:cubicBezTo>
                      <a:pt x="675" y="5673"/>
                      <a:pt x="732" y="5661"/>
                      <a:pt x="786" y="5635"/>
                    </a:cubicBezTo>
                    <a:lnTo>
                      <a:pt x="10430" y="1099"/>
                    </a:lnTo>
                    <a:cubicBezTo>
                      <a:pt x="10633" y="1004"/>
                      <a:pt x="10716" y="766"/>
                      <a:pt x="10621" y="575"/>
                    </a:cubicBezTo>
                    <a:lnTo>
                      <a:pt x="10466" y="230"/>
                    </a:lnTo>
                    <a:cubicBezTo>
                      <a:pt x="10398" y="84"/>
                      <a:pt x="10255" y="0"/>
                      <a:pt x="10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5676;p64">
                <a:extLst>
                  <a:ext uri="{FF2B5EF4-FFF2-40B4-BE49-F238E27FC236}">
                    <a16:creationId xmlns:a16="http://schemas.microsoft.com/office/drawing/2014/main" id="{CA6301D4-270A-1292-47E6-C059C4664F56}"/>
                  </a:ext>
                </a:extLst>
              </p:cNvPr>
              <p:cNvSpPr/>
              <p:nvPr/>
            </p:nvSpPr>
            <p:spPr>
              <a:xfrm rot="542353">
                <a:off x="4277200" y="3561114"/>
                <a:ext cx="792125" cy="419308"/>
              </a:xfrm>
              <a:custGeom>
                <a:avLst/>
                <a:gdLst/>
                <a:ahLst/>
                <a:cxnLst/>
                <a:rect l="l" t="t" r="r" b="b"/>
                <a:pathLst>
                  <a:path w="10717" h="5673" extrusionOk="0">
                    <a:moveTo>
                      <a:pt x="10105" y="0"/>
                    </a:moveTo>
                    <a:cubicBezTo>
                      <a:pt x="10047" y="0"/>
                      <a:pt x="9987" y="13"/>
                      <a:pt x="9931" y="40"/>
                    </a:cubicBezTo>
                    <a:lnTo>
                      <a:pt x="287" y="4564"/>
                    </a:lnTo>
                    <a:cubicBezTo>
                      <a:pt x="84" y="4659"/>
                      <a:pt x="1" y="4897"/>
                      <a:pt x="96" y="5100"/>
                    </a:cubicBezTo>
                    <a:lnTo>
                      <a:pt x="263" y="5445"/>
                    </a:lnTo>
                    <a:cubicBezTo>
                      <a:pt x="324" y="5584"/>
                      <a:pt x="474" y="5673"/>
                      <a:pt x="625" y="5673"/>
                    </a:cubicBezTo>
                    <a:cubicBezTo>
                      <a:pt x="680" y="5673"/>
                      <a:pt x="736" y="5661"/>
                      <a:pt x="787" y="5636"/>
                    </a:cubicBezTo>
                    <a:lnTo>
                      <a:pt x="10431" y="1099"/>
                    </a:lnTo>
                    <a:cubicBezTo>
                      <a:pt x="10633" y="1016"/>
                      <a:pt x="10716" y="766"/>
                      <a:pt x="10621" y="563"/>
                    </a:cubicBezTo>
                    <a:lnTo>
                      <a:pt x="10466" y="230"/>
                    </a:lnTo>
                    <a:cubicBezTo>
                      <a:pt x="10398" y="84"/>
                      <a:pt x="10255" y="0"/>
                      <a:pt x="10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5677;p64">
                <a:extLst>
                  <a:ext uri="{FF2B5EF4-FFF2-40B4-BE49-F238E27FC236}">
                    <a16:creationId xmlns:a16="http://schemas.microsoft.com/office/drawing/2014/main" id="{CD2FDAB6-E6B3-A055-A242-65A0BE4A82A3}"/>
                  </a:ext>
                </a:extLst>
              </p:cNvPr>
              <p:cNvSpPr/>
              <p:nvPr/>
            </p:nvSpPr>
            <p:spPr>
              <a:xfrm rot="542353">
                <a:off x="4224463" y="2549543"/>
                <a:ext cx="228021" cy="126539"/>
              </a:xfrm>
              <a:custGeom>
                <a:avLst/>
                <a:gdLst/>
                <a:ahLst/>
                <a:cxnLst/>
                <a:rect l="l" t="t" r="r" b="b"/>
                <a:pathLst>
                  <a:path w="3085" h="1712" extrusionOk="0">
                    <a:moveTo>
                      <a:pt x="2191" y="0"/>
                    </a:moveTo>
                    <a:cubicBezTo>
                      <a:pt x="1829" y="0"/>
                      <a:pt x="1502" y="60"/>
                      <a:pt x="1227" y="187"/>
                    </a:cubicBezTo>
                    <a:cubicBezTo>
                      <a:pt x="750" y="413"/>
                      <a:pt x="334" y="901"/>
                      <a:pt x="0" y="1532"/>
                    </a:cubicBezTo>
                    <a:cubicBezTo>
                      <a:pt x="285" y="1649"/>
                      <a:pt x="593" y="1711"/>
                      <a:pt x="904" y="1711"/>
                    </a:cubicBezTo>
                    <a:cubicBezTo>
                      <a:pt x="1230" y="1711"/>
                      <a:pt x="1559" y="1643"/>
                      <a:pt x="1870" y="1497"/>
                    </a:cubicBezTo>
                    <a:cubicBezTo>
                      <a:pt x="2477" y="1211"/>
                      <a:pt x="2894" y="699"/>
                      <a:pt x="3084" y="104"/>
                    </a:cubicBezTo>
                    <a:cubicBezTo>
                      <a:pt x="2772" y="36"/>
                      <a:pt x="2471" y="0"/>
                      <a:pt x="2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2838174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circle(in)">
                                      <p:cBhvr>
                                        <p:cTn id="7" dur="2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2C2A5E7-CA15-74BE-629A-523349752403}"/>
              </a:ext>
            </a:extLst>
          </p:cNvPr>
          <p:cNvSpPr/>
          <p:nvPr/>
        </p:nvSpPr>
        <p:spPr>
          <a:xfrm>
            <a:off x="47676" y="0"/>
            <a:ext cx="12192000" cy="6858000"/>
          </a:xfrm>
          <a:prstGeom prst="rect">
            <a:avLst/>
          </a:prstGeom>
          <a:solidFill>
            <a:srgbClr val="303C5C"/>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11" name="Rectangle: Rounded Corners 110">
            <a:extLst>
              <a:ext uri="{FF2B5EF4-FFF2-40B4-BE49-F238E27FC236}">
                <a16:creationId xmlns:a16="http://schemas.microsoft.com/office/drawing/2014/main" id="{36093592-3845-17E1-9B3F-7E1E2DE033BF}"/>
              </a:ext>
            </a:extLst>
          </p:cNvPr>
          <p:cNvSpPr/>
          <p:nvPr/>
        </p:nvSpPr>
        <p:spPr>
          <a:xfrm>
            <a:off x="1225279" y="542925"/>
            <a:ext cx="9827794" cy="5262255"/>
          </a:xfrm>
          <a:prstGeom prst="roundRect">
            <a:avLst/>
          </a:prstGeom>
          <a:solidFill>
            <a:schemeClr val="tx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2" name="Google Shape;3798;p47">
            <a:extLst>
              <a:ext uri="{FF2B5EF4-FFF2-40B4-BE49-F238E27FC236}">
                <a16:creationId xmlns:a16="http://schemas.microsoft.com/office/drawing/2014/main" id="{AFB0D50F-8ACA-9800-470F-B9BD9DF8AD62}"/>
              </a:ext>
            </a:extLst>
          </p:cNvPr>
          <p:cNvGrpSpPr/>
          <p:nvPr/>
        </p:nvGrpSpPr>
        <p:grpSpPr>
          <a:xfrm flipH="1">
            <a:off x="10229665" y="5188296"/>
            <a:ext cx="1240362" cy="957654"/>
            <a:chOff x="3634375" y="3627950"/>
            <a:chExt cx="701300" cy="574500"/>
          </a:xfrm>
        </p:grpSpPr>
        <p:sp>
          <p:nvSpPr>
            <p:cNvPr id="113" name="Google Shape;3799;p47">
              <a:extLst>
                <a:ext uri="{FF2B5EF4-FFF2-40B4-BE49-F238E27FC236}">
                  <a16:creationId xmlns:a16="http://schemas.microsoft.com/office/drawing/2014/main" id="{8C5521D6-AB3C-D7BA-2967-7404B2FE9486}"/>
                </a:ext>
              </a:extLst>
            </p:cNvPr>
            <p:cNvSpPr/>
            <p:nvPr/>
          </p:nvSpPr>
          <p:spPr>
            <a:xfrm>
              <a:off x="3710275" y="3627950"/>
              <a:ext cx="574500" cy="574500"/>
            </a:xfrm>
            <a:custGeom>
              <a:avLst/>
              <a:gdLst/>
              <a:ahLst/>
              <a:cxnLst/>
              <a:rect l="l" t="t" r="r" b="b"/>
              <a:pathLst>
                <a:path w="22980" h="22980" extrusionOk="0">
                  <a:moveTo>
                    <a:pt x="13847" y="1299"/>
                  </a:moveTo>
                  <a:cubicBezTo>
                    <a:pt x="19467" y="2596"/>
                    <a:pt x="22979" y="8216"/>
                    <a:pt x="21682" y="13848"/>
                  </a:cubicBezTo>
                  <a:cubicBezTo>
                    <a:pt x="20384" y="19467"/>
                    <a:pt x="14764" y="22980"/>
                    <a:pt x="9144" y="21682"/>
                  </a:cubicBezTo>
                  <a:cubicBezTo>
                    <a:pt x="3513" y="20384"/>
                    <a:pt x="0" y="14764"/>
                    <a:pt x="1298" y="9145"/>
                  </a:cubicBezTo>
                  <a:cubicBezTo>
                    <a:pt x="2596" y="3513"/>
                    <a:pt x="8216" y="1"/>
                    <a:pt x="13847" y="129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3800;p47">
              <a:extLst>
                <a:ext uri="{FF2B5EF4-FFF2-40B4-BE49-F238E27FC236}">
                  <a16:creationId xmlns:a16="http://schemas.microsoft.com/office/drawing/2014/main" id="{065FE71D-F7B0-B044-6A08-928C4C8312BB}"/>
                </a:ext>
              </a:extLst>
            </p:cNvPr>
            <p:cNvSpPr/>
            <p:nvPr/>
          </p:nvSpPr>
          <p:spPr>
            <a:xfrm>
              <a:off x="3725450" y="3627950"/>
              <a:ext cx="443525" cy="488775"/>
            </a:xfrm>
            <a:custGeom>
              <a:avLst/>
              <a:gdLst/>
              <a:ahLst/>
              <a:cxnLst/>
              <a:rect l="l" t="t" r="r" b="b"/>
              <a:pathLst>
                <a:path w="17741" h="19551" extrusionOk="0">
                  <a:moveTo>
                    <a:pt x="13240" y="1299"/>
                  </a:moveTo>
                  <a:cubicBezTo>
                    <a:pt x="14014" y="1477"/>
                    <a:pt x="14741" y="1739"/>
                    <a:pt x="15431" y="2072"/>
                  </a:cubicBezTo>
                  <a:cubicBezTo>
                    <a:pt x="17074" y="4418"/>
                    <a:pt x="17741" y="7418"/>
                    <a:pt x="17050" y="10419"/>
                  </a:cubicBezTo>
                  <a:cubicBezTo>
                    <a:pt x="15753" y="16050"/>
                    <a:pt x="10145" y="19551"/>
                    <a:pt x="4513" y="18253"/>
                  </a:cubicBezTo>
                  <a:cubicBezTo>
                    <a:pt x="3739" y="18074"/>
                    <a:pt x="3001" y="17812"/>
                    <a:pt x="2310" y="17491"/>
                  </a:cubicBezTo>
                  <a:cubicBezTo>
                    <a:pt x="679" y="15145"/>
                    <a:pt x="1" y="12145"/>
                    <a:pt x="691" y="9145"/>
                  </a:cubicBezTo>
                  <a:cubicBezTo>
                    <a:pt x="1989" y="3513"/>
                    <a:pt x="7609" y="1"/>
                    <a:pt x="13240" y="129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3801;p47">
              <a:extLst>
                <a:ext uri="{FF2B5EF4-FFF2-40B4-BE49-F238E27FC236}">
                  <a16:creationId xmlns:a16="http://schemas.microsoft.com/office/drawing/2014/main" id="{99C58D72-7090-C270-7EAA-63B32010551D}"/>
                </a:ext>
              </a:extLst>
            </p:cNvPr>
            <p:cNvSpPr/>
            <p:nvPr/>
          </p:nvSpPr>
          <p:spPr>
            <a:xfrm>
              <a:off x="3634375" y="3694325"/>
              <a:ext cx="701300" cy="461400"/>
            </a:xfrm>
            <a:custGeom>
              <a:avLst/>
              <a:gdLst/>
              <a:ahLst/>
              <a:cxnLst/>
              <a:rect l="l" t="t" r="r" b="b"/>
              <a:pathLst>
                <a:path w="28052" h="18456" extrusionOk="0">
                  <a:moveTo>
                    <a:pt x="24063" y="965"/>
                  </a:moveTo>
                  <a:cubicBezTo>
                    <a:pt x="24301" y="906"/>
                    <a:pt x="24599" y="870"/>
                    <a:pt x="24813" y="977"/>
                  </a:cubicBezTo>
                  <a:cubicBezTo>
                    <a:pt x="25039" y="1072"/>
                    <a:pt x="25194" y="1311"/>
                    <a:pt x="25146" y="1644"/>
                  </a:cubicBezTo>
                  <a:cubicBezTo>
                    <a:pt x="25087" y="1977"/>
                    <a:pt x="24837" y="2418"/>
                    <a:pt x="24241" y="3156"/>
                  </a:cubicBezTo>
                  <a:cubicBezTo>
                    <a:pt x="23646" y="3894"/>
                    <a:pt x="22729" y="4918"/>
                    <a:pt x="20860" y="6383"/>
                  </a:cubicBezTo>
                  <a:cubicBezTo>
                    <a:pt x="19003" y="7835"/>
                    <a:pt x="16193" y="9716"/>
                    <a:pt x="13597" y="11217"/>
                  </a:cubicBezTo>
                  <a:cubicBezTo>
                    <a:pt x="11002" y="12705"/>
                    <a:pt x="8609" y="13800"/>
                    <a:pt x="6680" y="14515"/>
                  </a:cubicBezTo>
                  <a:cubicBezTo>
                    <a:pt x="4751" y="15217"/>
                    <a:pt x="3298" y="15527"/>
                    <a:pt x="2501" y="15574"/>
                  </a:cubicBezTo>
                  <a:cubicBezTo>
                    <a:pt x="1691" y="15622"/>
                    <a:pt x="1548" y="15396"/>
                    <a:pt x="1643" y="15086"/>
                  </a:cubicBezTo>
                  <a:cubicBezTo>
                    <a:pt x="1751" y="14765"/>
                    <a:pt x="2108" y="14348"/>
                    <a:pt x="2501" y="13979"/>
                  </a:cubicBezTo>
                  <a:cubicBezTo>
                    <a:pt x="2882" y="13598"/>
                    <a:pt x="3298" y="13276"/>
                    <a:pt x="3477" y="13110"/>
                  </a:cubicBezTo>
                  <a:cubicBezTo>
                    <a:pt x="3644" y="12955"/>
                    <a:pt x="3560" y="12979"/>
                    <a:pt x="3251" y="13145"/>
                  </a:cubicBezTo>
                  <a:cubicBezTo>
                    <a:pt x="2929" y="13312"/>
                    <a:pt x="2358" y="13633"/>
                    <a:pt x="1834" y="14098"/>
                  </a:cubicBezTo>
                  <a:cubicBezTo>
                    <a:pt x="1298" y="14574"/>
                    <a:pt x="810" y="15193"/>
                    <a:pt x="477" y="15741"/>
                  </a:cubicBezTo>
                  <a:cubicBezTo>
                    <a:pt x="155" y="16277"/>
                    <a:pt x="0" y="16741"/>
                    <a:pt x="0" y="17170"/>
                  </a:cubicBezTo>
                  <a:cubicBezTo>
                    <a:pt x="12" y="17598"/>
                    <a:pt x="179" y="17991"/>
                    <a:pt x="750" y="18205"/>
                  </a:cubicBezTo>
                  <a:cubicBezTo>
                    <a:pt x="1322" y="18432"/>
                    <a:pt x="2298" y="18456"/>
                    <a:pt x="4191" y="18027"/>
                  </a:cubicBezTo>
                  <a:cubicBezTo>
                    <a:pt x="6084" y="17598"/>
                    <a:pt x="8906" y="16705"/>
                    <a:pt x="12597" y="14860"/>
                  </a:cubicBezTo>
                  <a:cubicBezTo>
                    <a:pt x="16276" y="13002"/>
                    <a:pt x="20824" y="10181"/>
                    <a:pt x="23587" y="7954"/>
                  </a:cubicBezTo>
                  <a:cubicBezTo>
                    <a:pt x="26337" y="5728"/>
                    <a:pt x="27301" y="4109"/>
                    <a:pt x="27670" y="2930"/>
                  </a:cubicBezTo>
                  <a:cubicBezTo>
                    <a:pt x="28051" y="1763"/>
                    <a:pt x="27837" y="1025"/>
                    <a:pt x="27397" y="596"/>
                  </a:cubicBezTo>
                  <a:cubicBezTo>
                    <a:pt x="26956" y="156"/>
                    <a:pt x="26277" y="1"/>
                    <a:pt x="25623" y="108"/>
                  </a:cubicBezTo>
                  <a:cubicBezTo>
                    <a:pt x="24968" y="203"/>
                    <a:pt x="24337" y="560"/>
                    <a:pt x="23980" y="775"/>
                  </a:cubicBezTo>
                  <a:cubicBezTo>
                    <a:pt x="23622" y="977"/>
                    <a:pt x="23551" y="1049"/>
                    <a:pt x="23610" y="1061"/>
                  </a:cubicBezTo>
                  <a:cubicBezTo>
                    <a:pt x="23658" y="1061"/>
                    <a:pt x="23837" y="1013"/>
                    <a:pt x="24063" y="96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3802;p47">
              <a:extLst>
                <a:ext uri="{FF2B5EF4-FFF2-40B4-BE49-F238E27FC236}">
                  <a16:creationId xmlns:a16="http://schemas.microsoft.com/office/drawing/2014/main" id="{7A1AF093-2012-5711-7629-9DD3BA2AEBDF}"/>
                </a:ext>
              </a:extLst>
            </p:cNvPr>
            <p:cNvSpPr/>
            <p:nvPr/>
          </p:nvSpPr>
          <p:spPr>
            <a:xfrm>
              <a:off x="3634375" y="3947925"/>
              <a:ext cx="514375" cy="207800"/>
            </a:xfrm>
            <a:custGeom>
              <a:avLst/>
              <a:gdLst/>
              <a:ahLst/>
              <a:cxnLst/>
              <a:rect l="l" t="t" r="r" b="b"/>
              <a:pathLst>
                <a:path w="20575" h="8312" extrusionOk="0">
                  <a:moveTo>
                    <a:pt x="12061" y="1918"/>
                  </a:moveTo>
                  <a:cubicBezTo>
                    <a:pt x="10049" y="2989"/>
                    <a:pt x="8216" y="3799"/>
                    <a:pt x="6680" y="4371"/>
                  </a:cubicBezTo>
                  <a:cubicBezTo>
                    <a:pt x="4751" y="5073"/>
                    <a:pt x="3298" y="5383"/>
                    <a:pt x="2501" y="5430"/>
                  </a:cubicBezTo>
                  <a:cubicBezTo>
                    <a:pt x="1691" y="5478"/>
                    <a:pt x="1536" y="5252"/>
                    <a:pt x="1643" y="4942"/>
                  </a:cubicBezTo>
                  <a:cubicBezTo>
                    <a:pt x="1751" y="4621"/>
                    <a:pt x="2108" y="4204"/>
                    <a:pt x="2489" y="3835"/>
                  </a:cubicBezTo>
                  <a:cubicBezTo>
                    <a:pt x="2882" y="3454"/>
                    <a:pt x="3298" y="3132"/>
                    <a:pt x="3465" y="2966"/>
                  </a:cubicBezTo>
                  <a:cubicBezTo>
                    <a:pt x="3644" y="2811"/>
                    <a:pt x="3560" y="2835"/>
                    <a:pt x="3239" y="3001"/>
                  </a:cubicBezTo>
                  <a:cubicBezTo>
                    <a:pt x="2917" y="3168"/>
                    <a:pt x="2358" y="3489"/>
                    <a:pt x="1822" y="3954"/>
                  </a:cubicBezTo>
                  <a:cubicBezTo>
                    <a:pt x="1298" y="4430"/>
                    <a:pt x="798" y="5049"/>
                    <a:pt x="477" y="5597"/>
                  </a:cubicBezTo>
                  <a:cubicBezTo>
                    <a:pt x="155" y="6133"/>
                    <a:pt x="0" y="6585"/>
                    <a:pt x="0" y="7014"/>
                  </a:cubicBezTo>
                  <a:cubicBezTo>
                    <a:pt x="12" y="7454"/>
                    <a:pt x="179" y="7847"/>
                    <a:pt x="739" y="8061"/>
                  </a:cubicBezTo>
                  <a:cubicBezTo>
                    <a:pt x="1310" y="8276"/>
                    <a:pt x="2286" y="8312"/>
                    <a:pt x="4191" y="7883"/>
                  </a:cubicBezTo>
                  <a:cubicBezTo>
                    <a:pt x="6084" y="7454"/>
                    <a:pt x="8906" y="6561"/>
                    <a:pt x="12585" y="4716"/>
                  </a:cubicBezTo>
                  <a:cubicBezTo>
                    <a:pt x="15133" y="3430"/>
                    <a:pt x="18086" y="1692"/>
                    <a:pt x="20574" y="1"/>
                  </a:cubicBezTo>
                  <a:cubicBezTo>
                    <a:pt x="20384" y="72"/>
                    <a:pt x="20193" y="132"/>
                    <a:pt x="19991" y="203"/>
                  </a:cubicBezTo>
                  <a:cubicBezTo>
                    <a:pt x="17229" y="1108"/>
                    <a:pt x="14228" y="1620"/>
                    <a:pt x="12061" y="191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7" name="Google Shape;4057;p49">
            <a:extLst>
              <a:ext uri="{FF2B5EF4-FFF2-40B4-BE49-F238E27FC236}">
                <a16:creationId xmlns:a16="http://schemas.microsoft.com/office/drawing/2014/main" id="{EADFBC77-E0C3-AC40-578D-CE3D032A0F30}"/>
              </a:ext>
            </a:extLst>
          </p:cNvPr>
          <p:cNvGrpSpPr/>
          <p:nvPr/>
        </p:nvGrpSpPr>
        <p:grpSpPr>
          <a:xfrm rot="19842268">
            <a:off x="377309" y="4469714"/>
            <a:ext cx="2333263" cy="1957173"/>
            <a:chOff x="3286400" y="3405772"/>
            <a:chExt cx="1620129" cy="1324771"/>
          </a:xfrm>
        </p:grpSpPr>
        <p:sp>
          <p:nvSpPr>
            <p:cNvPr id="118" name="Google Shape;4058;p49">
              <a:extLst>
                <a:ext uri="{FF2B5EF4-FFF2-40B4-BE49-F238E27FC236}">
                  <a16:creationId xmlns:a16="http://schemas.microsoft.com/office/drawing/2014/main" id="{84B0E4A0-81F0-F96D-7545-B922FAE487BE}"/>
                </a:ext>
              </a:extLst>
            </p:cNvPr>
            <p:cNvSpPr/>
            <p:nvPr/>
          </p:nvSpPr>
          <p:spPr>
            <a:xfrm>
              <a:off x="3286400" y="4131265"/>
              <a:ext cx="171320" cy="129197"/>
            </a:xfrm>
            <a:custGeom>
              <a:avLst/>
              <a:gdLst/>
              <a:ahLst/>
              <a:cxnLst/>
              <a:rect l="l" t="t" r="r" b="b"/>
              <a:pathLst>
                <a:path w="4486" h="3383" extrusionOk="0">
                  <a:moveTo>
                    <a:pt x="1193" y="0"/>
                  </a:moveTo>
                  <a:cubicBezTo>
                    <a:pt x="1030" y="0"/>
                    <a:pt x="888" y="92"/>
                    <a:pt x="680" y="363"/>
                  </a:cubicBezTo>
                  <a:cubicBezTo>
                    <a:pt x="1" y="1232"/>
                    <a:pt x="168" y="1982"/>
                    <a:pt x="751" y="2839"/>
                  </a:cubicBezTo>
                  <a:cubicBezTo>
                    <a:pt x="1014" y="3228"/>
                    <a:pt x="1218" y="3382"/>
                    <a:pt x="1458" y="3382"/>
                  </a:cubicBezTo>
                  <a:cubicBezTo>
                    <a:pt x="1674" y="3382"/>
                    <a:pt x="1919" y="3257"/>
                    <a:pt x="2263" y="3065"/>
                  </a:cubicBezTo>
                  <a:cubicBezTo>
                    <a:pt x="2632" y="2851"/>
                    <a:pt x="2966" y="2625"/>
                    <a:pt x="3358" y="2470"/>
                  </a:cubicBezTo>
                  <a:cubicBezTo>
                    <a:pt x="3716" y="2315"/>
                    <a:pt x="4132" y="2184"/>
                    <a:pt x="4418" y="1922"/>
                  </a:cubicBezTo>
                  <a:cubicBezTo>
                    <a:pt x="4486" y="1864"/>
                    <a:pt x="4420" y="1775"/>
                    <a:pt x="4355" y="1775"/>
                  </a:cubicBezTo>
                  <a:cubicBezTo>
                    <a:pt x="4340" y="1775"/>
                    <a:pt x="4325" y="1780"/>
                    <a:pt x="4311" y="1791"/>
                  </a:cubicBezTo>
                  <a:lnTo>
                    <a:pt x="3144" y="434"/>
                  </a:lnTo>
                  <a:cubicBezTo>
                    <a:pt x="3201" y="389"/>
                    <a:pt x="3160" y="278"/>
                    <a:pt x="3074" y="278"/>
                  </a:cubicBezTo>
                  <a:cubicBezTo>
                    <a:pt x="3070" y="278"/>
                    <a:pt x="3065" y="279"/>
                    <a:pt x="3061" y="279"/>
                  </a:cubicBezTo>
                  <a:cubicBezTo>
                    <a:pt x="2873" y="314"/>
                    <a:pt x="2722" y="332"/>
                    <a:pt x="2578" y="332"/>
                  </a:cubicBezTo>
                  <a:cubicBezTo>
                    <a:pt x="2375" y="332"/>
                    <a:pt x="2187" y="296"/>
                    <a:pt x="1930" y="220"/>
                  </a:cubicBezTo>
                  <a:cubicBezTo>
                    <a:pt x="1579" y="113"/>
                    <a:pt x="1373" y="0"/>
                    <a:pt x="11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4059;p49">
              <a:extLst>
                <a:ext uri="{FF2B5EF4-FFF2-40B4-BE49-F238E27FC236}">
                  <a16:creationId xmlns:a16="http://schemas.microsoft.com/office/drawing/2014/main" id="{BD122BC5-EFAB-CB84-24E6-A72E5A46A651}"/>
                </a:ext>
              </a:extLst>
            </p:cNvPr>
            <p:cNvSpPr/>
            <p:nvPr/>
          </p:nvSpPr>
          <p:spPr>
            <a:xfrm>
              <a:off x="3384624" y="4141881"/>
              <a:ext cx="73096" cy="88754"/>
            </a:xfrm>
            <a:custGeom>
              <a:avLst/>
              <a:gdLst/>
              <a:ahLst/>
              <a:cxnLst/>
              <a:rect l="l" t="t" r="r" b="b"/>
              <a:pathLst>
                <a:path w="1914" h="2324" extrusionOk="0">
                  <a:moveTo>
                    <a:pt x="502" y="0"/>
                  </a:moveTo>
                  <a:cubicBezTo>
                    <a:pt x="498" y="0"/>
                    <a:pt x="493" y="1"/>
                    <a:pt x="489" y="1"/>
                  </a:cubicBezTo>
                  <a:cubicBezTo>
                    <a:pt x="417" y="13"/>
                    <a:pt x="346" y="25"/>
                    <a:pt x="286" y="37"/>
                  </a:cubicBezTo>
                  <a:cubicBezTo>
                    <a:pt x="1" y="597"/>
                    <a:pt x="191" y="1525"/>
                    <a:pt x="370" y="2013"/>
                  </a:cubicBezTo>
                  <a:cubicBezTo>
                    <a:pt x="405" y="2109"/>
                    <a:pt x="441" y="2216"/>
                    <a:pt x="501" y="2323"/>
                  </a:cubicBezTo>
                  <a:cubicBezTo>
                    <a:pt x="596" y="2275"/>
                    <a:pt x="679" y="2228"/>
                    <a:pt x="786" y="2192"/>
                  </a:cubicBezTo>
                  <a:cubicBezTo>
                    <a:pt x="1144" y="2037"/>
                    <a:pt x="1560" y="1906"/>
                    <a:pt x="1846" y="1644"/>
                  </a:cubicBezTo>
                  <a:cubicBezTo>
                    <a:pt x="1914" y="1586"/>
                    <a:pt x="1848" y="1497"/>
                    <a:pt x="1777" y="1497"/>
                  </a:cubicBezTo>
                  <a:cubicBezTo>
                    <a:pt x="1760" y="1497"/>
                    <a:pt x="1743" y="1502"/>
                    <a:pt x="1727" y="1513"/>
                  </a:cubicBezTo>
                  <a:lnTo>
                    <a:pt x="572" y="156"/>
                  </a:lnTo>
                  <a:cubicBezTo>
                    <a:pt x="629" y="111"/>
                    <a:pt x="588" y="0"/>
                    <a:pt x="502" y="0"/>
                  </a:cubicBezTo>
                  <a:close/>
                </a:path>
              </a:pathLst>
            </a:custGeom>
            <a:solidFill>
              <a:srgbClr val="6E96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4060;p49">
              <a:extLst>
                <a:ext uri="{FF2B5EF4-FFF2-40B4-BE49-F238E27FC236}">
                  <a16:creationId xmlns:a16="http://schemas.microsoft.com/office/drawing/2014/main" id="{952A28E6-B252-6B32-6CBF-80DBC774E03B}"/>
                </a:ext>
              </a:extLst>
            </p:cNvPr>
            <p:cNvSpPr/>
            <p:nvPr/>
          </p:nvSpPr>
          <p:spPr>
            <a:xfrm>
              <a:off x="3461462" y="4342607"/>
              <a:ext cx="147184" cy="208097"/>
            </a:xfrm>
            <a:custGeom>
              <a:avLst/>
              <a:gdLst/>
              <a:ahLst/>
              <a:cxnLst/>
              <a:rect l="l" t="t" r="r" b="b"/>
              <a:pathLst>
                <a:path w="3854" h="5449" extrusionOk="0">
                  <a:moveTo>
                    <a:pt x="2283" y="1"/>
                  </a:moveTo>
                  <a:cubicBezTo>
                    <a:pt x="2273" y="1"/>
                    <a:pt x="2263" y="3"/>
                    <a:pt x="2251" y="8"/>
                  </a:cubicBezTo>
                  <a:cubicBezTo>
                    <a:pt x="1513" y="282"/>
                    <a:pt x="596" y="651"/>
                    <a:pt x="37" y="1222"/>
                  </a:cubicBezTo>
                  <a:cubicBezTo>
                    <a:pt x="13" y="1246"/>
                    <a:pt x="1" y="1294"/>
                    <a:pt x="25" y="1329"/>
                  </a:cubicBezTo>
                  <a:cubicBezTo>
                    <a:pt x="560" y="2151"/>
                    <a:pt x="775" y="3127"/>
                    <a:pt x="1346" y="3949"/>
                  </a:cubicBezTo>
                  <a:cubicBezTo>
                    <a:pt x="1668" y="4401"/>
                    <a:pt x="2299" y="5449"/>
                    <a:pt x="2942" y="5449"/>
                  </a:cubicBezTo>
                  <a:cubicBezTo>
                    <a:pt x="3454" y="5449"/>
                    <a:pt x="3216" y="4497"/>
                    <a:pt x="3168" y="4235"/>
                  </a:cubicBezTo>
                  <a:cubicBezTo>
                    <a:pt x="3085" y="3818"/>
                    <a:pt x="2954" y="3413"/>
                    <a:pt x="2846" y="3008"/>
                  </a:cubicBezTo>
                  <a:cubicBezTo>
                    <a:pt x="2739" y="2580"/>
                    <a:pt x="3549" y="1651"/>
                    <a:pt x="3799" y="1341"/>
                  </a:cubicBezTo>
                  <a:cubicBezTo>
                    <a:pt x="3853" y="1278"/>
                    <a:pt x="3797" y="1194"/>
                    <a:pt x="3736" y="1194"/>
                  </a:cubicBezTo>
                  <a:cubicBezTo>
                    <a:pt x="3717" y="1194"/>
                    <a:pt x="3697" y="1202"/>
                    <a:pt x="3680" y="1222"/>
                  </a:cubicBezTo>
                  <a:lnTo>
                    <a:pt x="3680" y="1234"/>
                  </a:lnTo>
                  <a:lnTo>
                    <a:pt x="2334" y="139"/>
                  </a:lnTo>
                  <a:cubicBezTo>
                    <a:pt x="2376" y="87"/>
                    <a:pt x="2346" y="1"/>
                    <a:pt x="22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4061;p49">
              <a:extLst>
                <a:ext uri="{FF2B5EF4-FFF2-40B4-BE49-F238E27FC236}">
                  <a16:creationId xmlns:a16="http://schemas.microsoft.com/office/drawing/2014/main" id="{7B6D64C3-6D52-BCB1-1285-B8C985A5C49E}"/>
                </a:ext>
              </a:extLst>
            </p:cNvPr>
            <p:cNvSpPr/>
            <p:nvPr/>
          </p:nvSpPr>
          <p:spPr>
            <a:xfrm>
              <a:off x="3533755" y="4342607"/>
              <a:ext cx="65992" cy="90816"/>
            </a:xfrm>
            <a:custGeom>
              <a:avLst/>
              <a:gdLst/>
              <a:ahLst/>
              <a:cxnLst/>
              <a:rect l="l" t="t" r="r" b="b"/>
              <a:pathLst>
                <a:path w="1728" h="2378" extrusionOk="0">
                  <a:moveTo>
                    <a:pt x="390" y="1"/>
                  </a:moveTo>
                  <a:cubicBezTo>
                    <a:pt x="380" y="1"/>
                    <a:pt x="370" y="3"/>
                    <a:pt x="358" y="8"/>
                  </a:cubicBezTo>
                  <a:cubicBezTo>
                    <a:pt x="275" y="44"/>
                    <a:pt x="191" y="79"/>
                    <a:pt x="96" y="115"/>
                  </a:cubicBezTo>
                  <a:cubicBezTo>
                    <a:pt x="96" y="127"/>
                    <a:pt x="96" y="139"/>
                    <a:pt x="96" y="151"/>
                  </a:cubicBezTo>
                  <a:cubicBezTo>
                    <a:pt x="1" y="556"/>
                    <a:pt x="275" y="1115"/>
                    <a:pt x="418" y="1437"/>
                  </a:cubicBezTo>
                  <a:cubicBezTo>
                    <a:pt x="525" y="1663"/>
                    <a:pt x="680" y="1960"/>
                    <a:pt x="894" y="2175"/>
                  </a:cubicBezTo>
                  <a:cubicBezTo>
                    <a:pt x="930" y="2258"/>
                    <a:pt x="1001" y="2306"/>
                    <a:pt x="1072" y="2330"/>
                  </a:cubicBezTo>
                  <a:cubicBezTo>
                    <a:pt x="1096" y="2341"/>
                    <a:pt x="1120" y="2353"/>
                    <a:pt x="1144" y="2377"/>
                  </a:cubicBezTo>
                  <a:cubicBezTo>
                    <a:pt x="1311" y="2091"/>
                    <a:pt x="1549" y="1782"/>
                    <a:pt x="1727" y="1568"/>
                  </a:cubicBezTo>
                  <a:cubicBezTo>
                    <a:pt x="1715" y="1544"/>
                    <a:pt x="1704" y="1508"/>
                    <a:pt x="1680" y="1496"/>
                  </a:cubicBezTo>
                  <a:cubicBezTo>
                    <a:pt x="1513" y="1234"/>
                    <a:pt x="1299" y="1008"/>
                    <a:pt x="1144" y="746"/>
                  </a:cubicBezTo>
                  <a:cubicBezTo>
                    <a:pt x="1132" y="722"/>
                    <a:pt x="1120" y="710"/>
                    <a:pt x="1120" y="687"/>
                  </a:cubicBezTo>
                  <a:lnTo>
                    <a:pt x="441" y="139"/>
                  </a:lnTo>
                  <a:cubicBezTo>
                    <a:pt x="483" y="87"/>
                    <a:pt x="453" y="1"/>
                    <a:pt x="390" y="1"/>
                  </a:cubicBezTo>
                  <a:close/>
                </a:path>
              </a:pathLst>
            </a:custGeom>
            <a:solidFill>
              <a:srgbClr val="6E96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4062;p49">
              <a:extLst>
                <a:ext uri="{FF2B5EF4-FFF2-40B4-BE49-F238E27FC236}">
                  <a16:creationId xmlns:a16="http://schemas.microsoft.com/office/drawing/2014/main" id="{1B88109A-D0FE-B47A-C46F-49CA7DD9E0FC}"/>
                </a:ext>
              </a:extLst>
            </p:cNvPr>
            <p:cNvSpPr/>
            <p:nvPr/>
          </p:nvSpPr>
          <p:spPr>
            <a:xfrm>
              <a:off x="3992566" y="4074056"/>
              <a:ext cx="913963" cy="656486"/>
            </a:xfrm>
            <a:custGeom>
              <a:avLst/>
              <a:gdLst/>
              <a:ahLst/>
              <a:cxnLst/>
              <a:rect l="l" t="t" r="r" b="b"/>
              <a:pathLst>
                <a:path w="23932" h="17190" extrusionOk="0">
                  <a:moveTo>
                    <a:pt x="1205" y="1"/>
                  </a:moveTo>
                  <a:cubicBezTo>
                    <a:pt x="750" y="1"/>
                    <a:pt x="200" y="72"/>
                    <a:pt x="167" y="229"/>
                  </a:cubicBezTo>
                  <a:cubicBezTo>
                    <a:pt x="119" y="468"/>
                    <a:pt x="0" y="777"/>
                    <a:pt x="655" y="944"/>
                  </a:cubicBezTo>
                  <a:cubicBezTo>
                    <a:pt x="2560" y="1420"/>
                    <a:pt x="5953" y="4373"/>
                    <a:pt x="7144" y="5421"/>
                  </a:cubicBezTo>
                  <a:cubicBezTo>
                    <a:pt x="10120" y="7958"/>
                    <a:pt x="16202" y="17189"/>
                    <a:pt x="20542" y="17189"/>
                  </a:cubicBezTo>
                  <a:cubicBezTo>
                    <a:pt x="20681" y="17189"/>
                    <a:pt x="20819" y="17180"/>
                    <a:pt x="20955" y="17160"/>
                  </a:cubicBezTo>
                  <a:lnTo>
                    <a:pt x="23932" y="16005"/>
                  </a:lnTo>
                  <a:lnTo>
                    <a:pt x="23932" y="16005"/>
                  </a:lnTo>
                  <a:cubicBezTo>
                    <a:pt x="23793" y="16010"/>
                    <a:pt x="23655" y="16013"/>
                    <a:pt x="23518" y="16013"/>
                  </a:cubicBezTo>
                  <a:cubicBezTo>
                    <a:pt x="15257" y="16013"/>
                    <a:pt x="11113" y="6947"/>
                    <a:pt x="8501" y="4944"/>
                  </a:cubicBezTo>
                  <a:cubicBezTo>
                    <a:pt x="6525" y="3456"/>
                    <a:pt x="4048" y="801"/>
                    <a:pt x="1691" y="39"/>
                  </a:cubicBezTo>
                  <a:cubicBezTo>
                    <a:pt x="1580" y="14"/>
                    <a:pt x="1401" y="1"/>
                    <a:pt x="12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4063;p49">
              <a:extLst>
                <a:ext uri="{FF2B5EF4-FFF2-40B4-BE49-F238E27FC236}">
                  <a16:creationId xmlns:a16="http://schemas.microsoft.com/office/drawing/2014/main" id="{D83C5C2C-39A8-1307-290F-2FB206127DA0}"/>
                </a:ext>
              </a:extLst>
            </p:cNvPr>
            <p:cNvSpPr/>
            <p:nvPr/>
          </p:nvSpPr>
          <p:spPr>
            <a:xfrm>
              <a:off x="3913933" y="3405772"/>
              <a:ext cx="151423" cy="122323"/>
            </a:xfrm>
            <a:custGeom>
              <a:avLst/>
              <a:gdLst/>
              <a:ahLst/>
              <a:cxnLst/>
              <a:rect l="l" t="t" r="r" b="b"/>
              <a:pathLst>
                <a:path w="3965" h="3203" extrusionOk="0">
                  <a:moveTo>
                    <a:pt x="2619" y="0"/>
                  </a:moveTo>
                  <a:cubicBezTo>
                    <a:pt x="2254" y="0"/>
                    <a:pt x="1311" y="1071"/>
                    <a:pt x="1143" y="1250"/>
                  </a:cubicBezTo>
                  <a:cubicBezTo>
                    <a:pt x="1262" y="893"/>
                    <a:pt x="1833" y="48"/>
                    <a:pt x="1500" y="24"/>
                  </a:cubicBezTo>
                  <a:cubicBezTo>
                    <a:pt x="1498" y="24"/>
                    <a:pt x="1496" y="24"/>
                    <a:pt x="1494" y="24"/>
                  </a:cubicBezTo>
                  <a:cubicBezTo>
                    <a:pt x="1143" y="24"/>
                    <a:pt x="0" y="1164"/>
                    <a:pt x="166" y="2822"/>
                  </a:cubicBezTo>
                  <a:lnTo>
                    <a:pt x="2166" y="3203"/>
                  </a:lnTo>
                  <a:cubicBezTo>
                    <a:pt x="2464" y="3060"/>
                    <a:pt x="2726" y="2679"/>
                    <a:pt x="2833" y="2655"/>
                  </a:cubicBezTo>
                  <a:cubicBezTo>
                    <a:pt x="2940" y="2643"/>
                    <a:pt x="3964" y="2453"/>
                    <a:pt x="3619" y="2238"/>
                  </a:cubicBezTo>
                  <a:cubicBezTo>
                    <a:pt x="3475" y="2146"/>
                    <a:pt x="3245" y="2118"/>
                    <a:pt x="3021" y="2118"/>
                  </a:cubicBezTo>
                  <a:cubicBezTo>
                    <a:pt x="2728" y="2118"/>
                    <a:pt x="2443" y="2165"/>
                    <a:pt x="2369" y="2179"/>
                  </a:cubicBezTo>
                  <a:cubicBezTo>
                    <a:pt x="2214" y="2119"/>
                    <a:pt x="3024" y="1334"/>
                    <a:pt x="3190" y="1238"/>
                  </a:cubicBezTo>
                  <a:cubicBezTo>
                    <a:pt x="3323" y="1157"/>
                    <a:pt x="3325" y="630"/>
                    <a:pt x="3031" y="630"/>
                  </a:cubicBezTo>
                  <a:cubicBezTo>
                    <a:pt x="2981" y="630"/>
                    <a:pt x="2924" y="645"/>
                    <a:pt x="2857" y="679"/>
                  </a:cubicBezTo>
                  <a:cubicBezTo>
                    <a:pt x="2547" y="838"/>
                    <a:pt x="2168" y="1257"/>
                    <a:pt x="1950" y="1518"/>
                  </a:cubicBezTo>
                  <a:lnTo>
                    <a:pt x="1950" y="1518"/>
                  </a:lnTo>
                  <a:cubicBezTo>
                    <a:pt x="2319" y="1038"/>
                    <a:pt x="2938" y="132"/>
                    <a:pt x="2678" y="12"/>
                  </a:cubicBezTo>
                  <a:cubicBezTo>
                    <a:pt x="2661" y="4"/>
                    <a:pt x="2641" y="0"/>
                    <a:pt x="26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4064;p49">
              <a:extLst>
                <a:ext uri="{FF2B5EF4-FFF2-40B4-BE49-F238E27FC236}">
                  <a16:creationId xmlns:a16="http://schemas.microsoft.com/office/drawing/2014/main" id="{9DD35B36-3AFF-0892-5053-AB287D97B5D8}"/>
                </a:ext>
              </a:extLst>
            </p:cNvPr>
            <p:cNvSpPr/>
            <p:nvPr/>
          </p:nvSpPr>
          <p:spPr>
            <a:xfrm>
              <a:off x="4371790" y="4045948"/>
              <a:ext cx="144587" cy="125072"/>
            </a:xfrm>
            <a:custGeom>
              <a:avLst/>
              <a:gdLst/>
              <a:ahLst/>
              <a:cxnLst/>
              <a:rect l="l" t="t" r="r" b="b"/>
              <a:pathLst>
                <a:path w="3786" h="3275" extrusionOk="0">
                  <a:moveTo>
                    <a:pt x="2464" y="0"/>
                  </a:moveTo>
                  <a:cubicBezTo>
                    <a:pt x="2274" y="0"/>
                    <a:pt x="1782" y="433"/>
                    <a:pt x="1727" y="489"/>
                  </a:cubicBezTo>
                  <a:cubicBezTo>
                    <a:pt x="1643" y="561"/>
                    <a:pt x="1179" y="537"/>
                    <a:pt x="881" y="692"/>
                  </a:cubicBezTo>
                  <a:lnTo>
                    <a:pt x="0" y="2347"/>
                  </a:lnTo>
                  <a:cubicBezTo>
                    <a:pt x="830" y="3015"/>
                    <a:pt x="1894" y="3275"/>
                    <a:pt x="2508" y="3275"/>
                  </a:cubicBezTo>
                  <a:cubicBezTo>
                    <a:pt x="2758" y="3275"/>
                    <a:pt x="2934" y="3232"/>
                    <a:pt x="2989" y="3156"/>
                  </a:cubicBezTo>
                  <a:cubicBezTo>
                    <a:pt x="3179" y="2882"/>
                    <a:pt x="2155" y="2811"/>
                    <a:pt x="1798" y="2692"/>
                  </a:cubicBezTo>
                  <a:cubicBezTo>
                    <a:pt x="2060" y="2656"/>
                    <a:pt x="3643" y="2573"/>
                    <a:pt x="3715" y="2239"/>
                  </a:cubicBezTo>
                  <a:cubicBezTo>
                    <a:pt x="3785" y="1948"/>
                    <a:pt x="2678" y="1886"/>
                    <a:pt x="2072" y="1880"/>
                  </a:cubicBezTo>
                  <a:lnTo>
                    <a:pt x="2072" y="1880"/>
                  </a:lnTo>
                  <a:cubicBezTo>
                    <a:pt x="2413" y="1871"/>
                    <a:pt x="2989" y="1832"/>
                    <a:pt x="3310" y="1680"/>
                  </a:cubicBezTo>
                  <a:cubicBezTo>
                    <a:pt x="3741" y="1481"/>
                    <a:pt x="3311" y="1077"/>
                    <a:pt x="3104" y="1077"/>
                  </a:cubicBezTo>
                  <a:cubicBezTo>
                    <a:pt x="3088" y="1077"/>
                    <a:pt x="3073" y="1079"/>
                    <a:pt x="3060" y="1085"/>
                  </a:cubicBezTo>
                  <a:cubicBezTo>
                    <a:pt x="2938" y="1125"/>
                    <a:pt x="2381" y="1216"/>
                    <a:pt x="2057" y="1216"/>
                  </a:cubicBezTo>
                  <a:cubicBezTo>
                    <a:pt x="1907" y="1216"/>
                    <a:pt x="1807" y="1197"/>
                    <a:pt x="1822" y="1144"/>
                  </a:cubicBezTo>
                  <a:cubicBezTo>
                    <a:pt x="1917" y="1061"/>
                    <a:pt x="2500" y="525"/>
                    <a:pt x="2536" y="120"/>
                  </a:cubicBezTo>
                  <a:cubicBezTo>
                    <a:pt x="2547" y="34"/>
                    <a:pt x="2517" y="0"/>
                    <a:pt x="24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4065;p49">
              <a:extLst>
                <a:ext uri="{FF2B5EF4-FFF2-40B4-BE49-F238E27FC236}">
                  <a16:creationId xmlns:a16="http://schemas.microsoft.com/office/drawing/2014/main" id="{8E0D7145-85A3-FEB8-904E-F0FCD89C9FE5}"/>
                </a:ext>
              </a:extLst>
            </p:cNvPr>
            <p:cNvSpPr/>
            <p:nvPr/>
          </p:nvSpPr>
          <p:spPr>
            <a:xfrm>
              <a:off x="3393255" y="3783622"/>
              <a:ext cx="783964" cy="629868"/>
            </a:xfrm>
            <a:custGeom>
              <a:avLst/>
              <a:gdLst/>
              <a:ahLst/>
              <a:cxnLst/>
              <a:rect l="l" t="t" r="r" b="b"/>
              <a:pathLst>
                <a:path w="20528" h="16493" extrusionOk="0">
                  <a:moveTo>
                    <a:pt x="16777" y="0"/>
                  </a:moveTo>
                  <a:cubicBezTo>
                    <a:pt x="13669" y="905"/>
                    <a:pt x="10919" y="2179"/>
                    <a:pt x="10586" y="3489"/>
                  </a:cubicBezTo>
                  <a:cubicBezTo>
                    <a:pt x="7657" y="4001"/>
                    <a:pt x="1192" y="8156"/>
                    <a:pt x="322" y="8775"/>
                  </a:cubicBezTo>
                  <a:cubicBezTo>
                    <a:pt x="1" y="9239"/>
                    <a:pt x="834" y="11394"/>
                    <a:pt x="1561" y="11466"/>
                  </a:cubicBezTo>
                  <a:cubicBezTo>
                    <a:pt x="2239" y="11275"/>
                    <a:pt x="8002" y="8323"/>
                    <a:pt x="9228" y="7870"/>
                  </a:cubicBezTo>
                  <a:cubicBezTo>
                    <a:pt x="9554" y="7748"/>
                    <a:pt x="9821" y="7693"/>
                    <a:pt x="10024" y="7693"/>
                  </a:cubicBezTo>
                  <a:cubicBezTo>
                    <a:pt x="10592" y="7693"/>
                    <a:pt x="10656" y="8128"/>
                    <a:pt x="10085" y="8751"/>
                  </a:cubicBezTo>
                  <a:cubicBezTo>
                    <a:pt x="9157" y="9954"/>
                    <a:pt x="4561" y="13585"/>
                    <a:pt x="3966" y="14169"/>
                  </a:cubicBezTo>
                  <a:cubicBezTo>
                    <a:pt x="3716" y="14645"/>
                    <a:pt x="5151" y="16493"/>
                    <a:pt x="5875" y="16493"/>
                  </a:cubicBezTo>
                  <a:cubicBezTo>
                    <a:pt x="5911" y="16493"/>
                    <a:pt x="5946" y="16488"/>
                    <a:pt x="5978" y="16478"/>
                  </a:cubicBezTo>
                  <a:cubicBezTo>
                    <a:pt x="7097" y="15693"/>
                    <a:pt x="13884" y="10537"/>
                    <a:pt x="15158" y="9632"/>
                  </a:cubicBezTo>
                  <a:cubicBezTo>
                    <a:pt x="16217" y="8882"/>
                    <a:pt x="18789" y="6489"/>
                    <a:pt x="19991" y="5287"/>
                  </a:cubicBezTo>
                  <a:cubicBezTo>
                    <a:pt x="20230" y="5037"/>
                    <a:pt x="20420" y="4846"/>
                    <a:pt x="20527" y="4727"/>
                  </a:cubicBezTo>
                  <a:lnTo>
                    <a:pt x="16920" y="179"/>
                  </a:lnTo>
                  <a:lnTo>
                    <a:pt x="16777" y="0"/>
                  </a:lnTo>
                  <a:close/>
                </a:path>
              </a:pathLst>
            </a:custGeom>
            <a:solidFill>
              <a:schemeClr val="lt2"/>
            </a:solidFill>
            <a:ln w="900" cap="rnd"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4066;p49">
              <a:extLst>
                <a:ext uri="{FF2B5EF4-FFF2-40B4-BE49-F238E27FC236}">
                  <a16:creationId xmlns:a16="http://schemas.microsoft.com/office/drawing/2014/main" id="{70283192-BE1E-A767-0B44-9DBD6813761E}"/>
                </a:ext>
              </a:extLst>
            </p:cNvPr>
            <p:cNvSpPr/>
            <p:nvPr/>
          </p:nvSpPr>
          <p:spPr>
            <a:xfrm>
              <a:off x="3838891" y="3514957"/>
              <a:ext cx="187818" cy="299601"/>
            </a:xfrm>
            <a:custGeom>
              <a:avLst/>
              <a:gdLst/>
              <a:ahLst/>
              <a:cxnLst/>
              <a:rect l="l" t="t" r="r" b="b"/>
              <a:pathLst>
                <a:path w="4918" h="7845" extrusionOk="0">
                  <a:moveTo>
                    <a:pt x="2565" y="0"/>
                  </a:moveTo>
                  <a:cubicBezTo>
                    <a:pt x="2043" y="0"/>
                    <a:pt x="1554" y="114"/>
                    <a:pt x="1334" y="403"/>
                  </a:cubicBezTo>
                  <a:cubicBezTo>
                    <a:pt x="822" y="1082"/>
                    <a:pt x="0" y="5166"/>
                    <a:pt x="2655" y="7845"/>
                  </a:cubicBezTo>
                  <a:lnTo>
                    <a:pt x="4917" y="7107"/>
                  </a:lnTo>
                  <a:cubicBezTo>
                    <a:pt x="4382" y="6547"/>
                    <a:pt x="3179" y="4987"/>
                    <a:pt x="3441" y="3535"/>
                  </a:cubicBezTo>
                  <a:cubicBezTo>
                    <a:pt x="3715" y="2070"/>
                    <a:pt x="4001" y="939"/>
                    <a:pt x="4334" y="511"/>
                  </a:cubicBezTo>
                  <a:cubicBezTo>
                    <a:pt x="4124" y="231"/>
                    <a:pt x="3310" y="0"/>
                    <a:pt x="256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4067;p49">
              <a:extLst>
                <a:ext uri="{FF2B5EF4-FFF2-40B4-BE49-F238E27FC236}">
                  <a16:creationId xmlns:a16="http://schemas.microsoft.com/office/drawing/2014/main" id="{58122F95-FC0F-B6AB-B018-59B2418310F6}"/>
                </a:ext>
              </a:extLst>
            </p:cNvPr>
            <p:cNvSpPr/>
            <p:nvPr/>
          </p:nvSpPr>
          <p:spPr>
            <a:xfrm>
              <a:off x="3848438" y="3509725"/>
              <a:ext cx="185374" cy="310103"/>
            </a:xfrm>
            <a:custGeom>
              <a:avLst/>
              <a:gdLst/>
              <a:ahLst/>
              <a:cxnLst/>
              <a:rect l="l" t="t" r="r" b="b"/>
              <a:pathLst>
                <a:path w="4854" h="8120" extrusionOk="0">
                  <a:moveTo>
                    <a:pt x="2469" y="0"/>
                  </a:moveTo>
                  <a:cubicBezTo>
                    <a:pt x="2216" y="0"/>
                    <a:pt x="1970" y="21"/>
                    <a:pt x="1750" y="52"/>
                  </a:cubicBezTo>
                  <a:cubicBezTo>
                    <a:pt x="1012" y="148"/>
                    <a:pt x="786" y="719"/>
                    <a:pt x="619" y="1350"/>
                  </a:cubicBezTo>
                  <a:cubicBezTo>
                    <a:pt x="0" y="3696"/>
                    <a:pt x="655" y="6315"/>
                    <a:pt x="2310" y="8077"/>
                  </a:cubicBezTo>
                  <a:cubicBezTo>
                    <a:pt x="2337" y="8107"/>
                    <a:pt x="2368" y="8120"/>
                    <a:pt x="2398" y="8120"/>
                  </a:cubicBezTo>
                  <a:cubicBezTo>
                    <a:pt x="2500" y="8120"/>
                    <a:pt x="2592" y="7978"/>
                    <a:pt x="2500" y="7887"/>
                  </a:cubicBezTo>
                  <a:cubicBezTo>
                    <a:pt x="1262" y="6565"/>
                    <a:pt x="703" y="4922"/>
                    <a:pt x="691" y="3124"/>
                  </a:cubicBezTo>
                  <a:cubicBezTo>
                    <a:pt x="679" y="2493"/>
                    <a:pt x="774" y="1862"/>
                    <a:pt x="929" y="1255"/>
                  </a:cubicBezTo>
                  <a:cubicBezTo>
                    <a:pt x="1137" y="470"/>
                    <a:pt x="1692" y="278"/>
                    <a:pt x="2452" y="278"/>
                  </a:cubicBezTo>
                  <a:cubicBezTo>
                    <a:pt x="2476" y="278"/>
                    <a:pt x="2500" y="278"/>
                    <a:pt x="2524" y="278"/>
                  </a:cubicBezTo>
                  <a:cubicBezTo>
                    <a:pt x="2953" y="290"/>
                    <a:pt x="3393" y="398"/>
                    <a:pt x="3786" y="588"/>
                  </a:cubicBezTo>
                  <a:cubicBezTo>
                    <a:pt x="3965" y="671"/>
                    <a:pt x="3703" y="1064"/>
                    <a:pt x="3655" y="1171"/>
                  </a:cubicBezTo>
                  <a:cubicBezTo>
                    <a:pt x="3346" y="1933"/>
                    <a:pt x="3143" y="2862"/>
                    <a:pt x="3060" y="3672"/>
                  </a:cubicBezTo>
                  <a:cubicBezTo>
                    <a:pt x="2905" y="5065"/>
                    <a:pt x="3643" y="6339"/>
                    <a:pt x="4572" y="7339"/>
                  </a:cubicBezTo>
                  <a:cubicBezTo>
                    <a:pt x="4600" y="7370"/>
                    <a:pt x="4632" y="7383"/>
                    <a:pt x="4664" y="7383"/>
                  </a:cubicBezTo>
                  <a:cubicBezTo>
                    <a:pt x="4764" y="7383"/>
                    <a:pt x="4853" y="7248"/>
                    <a:pt x="4763" y="7148"/>
                  </a:cubicBezTo>
                  <a:cubicBezTo>
                    <a:pt x="3965" y="6267"/>
                    <a:pt x="3334" y="5220"/>
                    <a:pt x="3298" y="4005"/>
                  </a:cubicBezTo>
                  <a:cubicBezTo>
                    <a:pt x="3262" y="3065"/>
                    <a:pt x="3667" y="1517"/>
                    <a:pt x="4203" y="719"/>
                  </a:cubicBezTo>
                  <a:cubicBezTo>
                    <a:pt x="4227" y="671"/>
                    <a:pt x="4215" y="588"/>
                    <a:pt x="4179" y="552"/>
                  </a:cubicBezTo>
                  <a:cubicBezTo>
                    <a:pt x="3764" y="129"/>
                    <a:pt x="3095" y="0"/>
                    <a:pt x="246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4068;p49">
              <a:extLst>
                <a:ext uri="{FF2B5EF4-FFF2-40B4-BE49-F238E27FC236}">
                  <a16:creationId xmlns:a16="http://schemas.microsoft.com/office/drawing/2014/main" id="{B5E59766-791C-DCF9-71C7-FEA358FF2C3A}"/>
                </a:ext>
              </a:extLst>
            </p:cNvPr>
            <p:cNvSpPr/>
            <p:nvPr/>
          </p:nvSpPr>
          <p:spPr>
            <a:xfrm>
              <a:off x="4088957" y="3966093"/>
              <a:ext cx="322858" cy="182548"/>
            </a:xfrm>
            <a:custGeom>
              <a:avLst/>
              <a:gdLst/>
              <a:ahLst/>
              <a:cxnLst/>
              <a:rect l="l" t="t" r="r" b="b"/>
              <a:pathLst>
                <a:path w="8454" h="4780" extrusionOk="0">
                  <a:moveTo>
                    <a:pt x="1631" y="1"/>
                  </a:moveTo>
                  <a:cubicBezTo>
                    <a:pt x="1459" y="1"/>
                    <a:pt x="1298" y="56"/>
                    <a:pt x="1298" y="56"/>
                  </a:cubicBezTo>
                  <a:cubicBezTo>
                    <a:pt x="1298" y="56"/>
                    <a:pt x="0" y="1306"/>
                    <a:pt x="179" y="1568"/>
                  </a:cubicBezTo>
                  <a:cubicBezTo>
                    <a:pt x="358" y="1830"/>
                    <a:pt x="584" y="1913"/>
                    <a:pt x="584" y="1913"/>
                  </a:cubicBezTo>
                  <a:cubicBezTo>
                    <a:pt x="1794" y="3905"/>
                    <a:pt x="6095" y="4780"/>
                    <a:pt x="7442" y="4780"/>
                  </a:cubicBezTo>
                  <a:cubicBezTo>
                    <a:pt x="7593" y="4780"/>
                    <a:pt x="7707" y="4769"/>
                    <a:pt x="7775" y="4747"/>
                  </a:cubicBezTo>
                  <a:cubicBezTo>
                    <a:pt x="8454" y="4128"/>
                    <a:pt x="8335" y="3199"/>
                    <a:pt x="8311" y="2628"/>
                  </a:cubicBezTo>
                  <a:lnTo>
                    <a:pt x="8311" y="2628"/>
                  </a:lnTo>
                  <a:cubicBezTo>
                    <a:pt x="7984" y="2667"/>
                    <a:pt x="7669" y="2685"/>
                    <a:pt x="7365" y="2685"/>
                  </a:cubicBezTo>
                  <a:cubicBezTo>
                    <a:pt x="4432" y="2685"/>
                    <a:pt x="2609" y="999"/>
                    <a:pt x="2048" y="330"/>
                  </a:cubicBezTo>
                  <a:cubicBezTo>
                    <a:pt x="2017" y="65"/>
                    <a:pt x="1817" y="1"/>
                    <a:pt x="16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4069;p49">
              <a:extLst>
                <a:ext uri="{FF2B5EF4-FFF2-40B4-BE49-F238E27FC236}">
                  <a16:creationId xmlns:a16="http://schemas.microsoft.com/office/drawing/2014/main" id="{84E60E9C-419D-0A19-D340-B2626D651C3E}"/>
                </a:ext>
              </a:extLst>
            </p:cNvPr>
            <p:cNvSpPr/>
            <p:nvPr/>
          </p:nvSpPr>
          <p:spPr>
            <a:xfrm>
              <a:off x="4065432" y="3961893"/>
              <a:ext cx="350508" cy="192860"/>
            </a:xfrm>
            <a:custGeom>
              <a:avLst/>
              <a:gdLst/>
              <a:ahLst/>
              <a:cxnLst/>
              <a:rect l="l" t="t" r="r" b="b"/>
              <a:pathLst>
                <a:path w="9178" h="5050" extrusionOk="0">
                  <a:moveTo>
                    <a:pt x="2079" y="249"/>
                  </a:moveTo>
                  <a:cubicBezTo>
                    <a:pt x="2395" y="249"/>
                    <a:pt x="3095" y="1070"/>
                    <a:pt x="3212" y="1166"/>
                  </a:cubicBezTo>
                  <a:cubicBezTo>
                    <a:pt x="4391" y="2214"/>
                    <a:pt x="5903" y="2774"/>
                    <a:pt x="7463" y="2916"/>
                  </a:cubicBezTo>
                  <a:cubicBezTo>
                    <a:pt x="7492" y="2919"/>
                    <a:pt x="7524" y="2920"/>
                    <a:pt x="7557" y="2920"/>
                  </a:cubicBezTo>
                  <a:cubicBezTo>
                    <a:pt x="7754" y="2920"/>
                    <a:pt x="8013" y="2883"/>
                    <a:pt x="8244" y="2883"/>
                  </a:cubicBezTo>
                  <a:cubicBezTo>
                    <a:pt x="8543" y="2883"/>
                    <a:pt x="8795" y="2945"/>
                    <a:pt x="8808" y="3226"/>
                  </a:cubicBezTo>
                  <a:cubicBezTo>
                    <a:pt x="8832" y="3750"/>
                    <a:pt x="8725" y="4750"/>
                    <a:pt x="8034" y="4750"/>
                  </a:cubicBezTo>
                  <a:cubicBezTo>
                    <a:pt x="8010" y="4750"/>
                    <a:pt x="7985" y="4751"/>
                    <a:pt x="7961" y="4751"/>
                  </a:cubicBezTo>
                  <a:cubicBezTo>
                    <a:pt x="7318" y="4751"/>
                    <a:pt x="6665" y="4602"/>
                    <a:pt x="6034" y="4464"/>
                  </a:cubicBezTo>
                  <a:cubicBezTo>
                    <a:pt x="4376" y="4109"/>
                    <a:pt x="2329" y="3459"/>
                    <a:pt x="1335" y="1976"/>
                  </a:cubicBezTo>
                  <a:lnTo>
                    <a:pt x="1335" y="1976"/>
                  </a:lnTo>
                  <a:cubicBezTo>
                    <a:pt x="1327" y="1947"/>
                    <a:pt x="1307" y="1921"/>
                    <a:pt x="1271" y="1904"/>
                  </a:cubicBezTo>
                  <a:cubicBezTo>
                    <a:pt x="521" y="1547"/>
                    <a:pt x="1688" y="583"/>
                    <a:pt x="1986" y="285"/>
                  </a:cubicBezTo>
                  <a:cubicBezTo>
                    <a:pt x="2011" y="260"/>
                    <a:pt x="2042" y="249"/>
                    <a:pt x="2079" y="249"/>
                  </a:cubicBezTo>
                  <a:close/>
                  <a:moveTo>
                    <a:pt x="2345" y="0"/>
                  </a:moveTo>
                  <a:cubicBezTo>
                    <a:pt x="1431" y="0"/>
                    <a:pt x="0" y="1576"/>
                    <a:pt x="1105" y="2131"/>
                  </a:cubicBezTo>
                  <a:lnTo>
                    <a:pt x="1105" y="2131"/>
                  </a:lnTo>
                  <a:cubicBezTo>
                    <a:pt x="2245" y="3795"/>
                    <a:pt x="4547" y="4443"/>
                    <a:pt x="6415" y="4833"/>
                  </a:cubicBezTo>
                  <a:cubicBezTo>
                    <a:pt x="6855" y="4914"/>
                    <a:pt x="7404" y="5049"/>
                    <a:pt x="7903" y="5049"/>
                  </a:cubicBezTo>
                  <a:cubicBezTo>
                    <a:pt x="8065" y="5049"/>
                    <a:pt x="8221" y="5035"/>
                    <a:pt x="8367" y="5000"/>
                  </a:cubicBezTo>
                  <a:cubicBezTo>
                    <a:pt x="9177" y="4821"/>
                    <a:pt x="9094" y="3309"/>
                    <a:pt x="9058" y="2750"/>
                  </a:cubicBezTo>
                  <a:cubicBezTo>
                    <a:pt x="9058" y="2683"/>
                    <a:pt x="9006" y="2606"/>
                    <a:pt x="8941" y="2606"/>
                  </a:cubicBezTo>
                  <a:cubicBezTo>
                    <a:pt x="8936" y="2606"/>
                    <a:pt x="8932" y="2606"/>
                    <a:pt x="8927" y="2607"/>
                  </a:cubicBezTo>
                  <a:cubicBezTo>
                    <a:pt x="8646" y="2633"/>
                    <a:pt x="8368" y="2646"/>
                    <a:pt x="8094" y="2646"/>
                  </a:cubicBezTo>
                  <a:cubicBezTo>
                    <a:pt x="6729" y="2646"/>
                    <a:pt x="5447" y="2319"/>
                    <a:pt x="4248" y="1595"/>
                  </a:cubicBezTo>
                  <a:cubicBezTo>
                    <a:pt x="3795" y="1321"/>
                    <a:pt x="3391" y="988"/>
                    <a:pt x="3022" y="630"/>
                  </a:cubicBezTo>
                  <a:cubicBezTo>
                    <a:pt x="2855" y="464"/>
                    <a:pt x="2736" y="59"/>
                    <a:pt x="2474" y="11"/>
                  </a:cubicBezTo>
                  <a:cubicBezTo>
                    <a:pt x="2432" y="4"/>
                    <a:pt x="2390" y="0"/>
                    <a:pt x="23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4070;p49">
              <a:extLst>
                <a:ext uri="{FF2B5EF4-FFF2-40B4-BE49-F238E27FC236}">
                  <a16:creationId xmlns:a16="http://schemas.microsoft.com/office/drawing/2014/main" id="{0E50FF6C-2DFD-0FC6-8F37-ADDA29E7E5AA}"/>
                </a:ext>
              </a:extLst>
            </p:cNvPr>
            <p:cNvSpPr/>
            <p:nvPr/>
          </p:nvSpPr>
          <p:spPr>
            <a:xfrm>
              <a:off x="3873949" y="4056565"/>
              <a:ext cx="105443" cy="100363"/>
            </a:xfrm>
            <a:custGeom>
              <a:avLst/>
              <a:gdLst/>
              <a:ahLst/>
              <a:cxnLst/>
              <a:rect l="l" t="t" r="r" b="b"/>
              <a:pathLst>
                <a:path w="2761" h="2628" extrusionOk="0">
                  <a:moveTo>
                    <a:pt x="188" y="1"/>
                  </a:moveTo>
                  <a:cubicBezTo>
                    <a:pt x="92" y="1"/>
                    <a:pt x="0" y="138"/>
                    <a:pt x="82" y="247"/>
                  </a:cubicBezTo>
                  <a:cubicBezTo>
                    <a:pt x="773" y="1140"/>
                    <a:pt x="1559" y="1973"/>
                    <a:pt x="2499" y="2604"/>
                  </a:cubicBezTo>
                  <a:cubicBezTo>
                    <a:pt x="2523" y="2620"/>
                    <a:pt x="2547" y="2627"/>
                    <a:pt x="2569" y="2627"/>
                  </a:cubicBezTo>
                  <a:cubicBezTo>
                    <a:pt x="2682" y="2627"/>
                    <a:pt x="2761" y="2455"/>
                    <a:pt x="2642" y="2366"/>
                  </a:cubicBezTo>
                  <a:cubicBezTo>
                    <a:pt x="1713" y="1747"/>
                    <a:pt x="951" y="926"/>
                    <a:pt x="273" y="45"/>
                  </a:cubicBezTo>
                  <a:cubicBezTo>
                    <a:pt x="247" y="14"/>
                    <a:pt x="218" y="1"/>
                    <a:pt x="188" y="1"/>
                  </a:cubicBezTo>
                  <a:close/>
                </a:path>
              </a:pathLst>
            </a:custGeom>
            <a:solidFill>
              <a:srgbClr val="83B4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4071;p49">
              <a:extLst>
                <a:ext uri="{FF2B5EF4-FFF2-40B4-BE49-F238E27FC236}">
                  <a16:creationId xmlns:a16="http://schemas.microsoft.com/office/drawing/2014/main" id="{F700D9D8-09F7-9290-F111-0A3DA55B2CE1}"/>
                </a:ext>
              </a:extLst>
            </p:cNvPr>
            <p:cNvSpPr/>
            <p:nvPr/>
          </p:nvSpPr>
          <p:spPr>
            <a:xfrm>
              <a:off x="3792032" y="3911406"/>
              <a:ext cx="53504" cy="93489"/>
            </a:xfrm>
            <a:custGeom>
              <a:avLst/>
              <a:gdLst/>
              <a:ahLst/>
              <a:cxnLst/>
              <a:rect l="l" t="t" r="r" b="b"/>
              <a:pathLst>
                <a:path w="1401" h="2448" extrusionOk="0">
                  <a:moveTo>
                    <a:pt x="164" y="0"/>
                  </a:moveTo>
                  <a:cubicBezTo>
                    <a:pt x="81" y="0"/>
                    <a:pt x="1" y="66"/>
                    <a:pt x="36" y="167"/>
                  </a:cubicBezTo>
                  <a:cubicBezTo>
                    <a:pt x="286" y="952"/>
                    <a:pt x="691" y="1679"/>
                    <a:pt x="1108" y="2381"/>
                  </a:cubicBezTo>
                  <a:cubicBezTo>
                    <a:pt x="1133" y="2428"/>
                    <a:pt x="1173" y="2448"/>
                    <a:pt x="1213" y="2448"/>
                  </a:cubicBezTo>
                  <a:cubicBezTo>
                    <a:pt x="1305" y="2448"/>
                    <a:pt x="1400" y="2346"/>
                    <a:pt x="1334" y="2238"/>
                  </a:cubicBezTo>
                  <a:cubicBezTo>
                    <a:pt x="941" y="1560"/>
                    <a:pt x="548" y="857"/>
                    <a:pt x="298" y="95"/>
                  </a:cubicBezTo>
                  <a:cubicBezTo>
                    <a:pt x="275" y="29"/>
                    <a:pt x="219" y="0"/>
                    <a:pt x="164" y="0"/>
                  </a:cubicBezTo>
                  <a:close/>
                </a:path>
              </a:pathLst>
            </a:custGeom>
            <a:solidFill>
              <a:srgbClr val="83B4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4072;p49">
              <a:extLst>
                <a:ext uri="{FF2B5EF4-FFF2-40B4-BE49-F238E27FC236}">
                  <a16:creationId xmlns:a16="http://schemas.microsoft.com/office/drawing/2014/main" id="{017FEF01-6C4B-8AC4-C24F-80A927D7410E}"/>
                </a:ext>
              </a:extLst>
            </p:cNvPr>
            <p:cNvSpPr/>
            <p:nvPr/>
          </p:nvSpPr>
          <p:spPr>
            <a:xfrm>
              <a:off x="3825677" y="3991719"/>
              <a:ext cx="79626" cy="73859"/>
            </a:xfrm>
            <a:custGeom>
              <a:avLst/>
              <a:gdLst/>
              <a:ahLst/>
              <a:cxnLst/>
              <a:rect l="l" t="t" r="r" b="b"/>
              <a:pathLst>
                <a:path w="2085" h="1934" extrusionOk="0">
                  <a:moveTo>
                    <a:pt x="1052" y="1"/>
                  </a:moveTo>
                  <a:cubicBezTo>
                    <a:pt x="996" y="1"/>
                    <a:pt x="939" y="6"/>
                    <a:pt x="882" y="16"/>
                  </a:cubicBezTo>
                  <a:cubicBezTo>
                    <a:pt x="358" y="99"/>
                    <a:pt x="1" y="600"/>
                    <a:pt x="84" y="1123"/>
                  </a:cubicBezTo>
                  <a:cubicBezTo>
                    <a:pt x="170" y="1596"/>
                    <a:pt x="586" y="1933"/>
                    <a:pt x="1051" y="1933"/>
                  </a:cubicBezTo>
                  <a:cubicBezTo>
                    <a:pt x="1101" y="1933"/>
                    <a:pt x="1152" y="1929"/>
                    <a:pt x="1203" y="1921"/>
                  </a:cubicBezTo>
                  <a:cubicBezTo>
                    <a:pt x="1727" y="1838"/>
                    <a:pt x="2084" y="1338"/>
                    <a:pt x="2001" y="802"/>
                  </a:cubicBezTo>
                  <a:cubicBezTo>
                    <a:pt x="1916" y="335"/>
                    <a:pt x="1510" y="1"/>
                    <a:pt x="10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4073;p49">
              <a:extLst>
                <a:ext uri="{FF2B5EF4-FFF2-40B4-BE49-F238E27FC236}">
                  <a16:creationId xmlns:a16="http://schemas.microsoft.com/office/drawing/2014/main" id="{88D2D0B1-88F6-9BCE-C2B1-2E6520C95523}"/>
                </a:ext>
              </a:extLst>
            </p:cNvPr>
            <p:cNvSpPr/>
            <p:nvPr/>
          </p:nvSpPr>
          <p:spPr>
            <a:xfrm>
              <a:off x="3864783" y="3840869"/>
              <a:ext cx="238764" cy="236358"/>
            </a:xfrm>
            <a:custGeom>
              <a:avLst/>
              <a:gdLst/>
              <a:ahLst/>
              <a:cxnLst/>
              <a:rect l="l" t="t" r="r" b="b"/>
              <a:pathLst>
                <a:path w="6252" h="6189" extrusionOk="0">
                  <a:moveTo>
                    <a:pt x="3469" y="179"/>
                  </a:moveTo>
                  <a:lnTo>
                    <a:pt x="3469" y="179"/>
                  </a:lnTo>
                  <a:cubicBezTo>
                    <a:pt x="4403" y="954"/>
                    <a:pt x="5494" y="2203"/>
                    <a:pt x="5954" y="3323"/>
                  </a:cubicBezTo>
                  <a:cubicBezTo>
                    <a:pt x="6148" y="3804"/>
                    <a:pt x="3350" y="6001"/>
                    <a:pt x="2922" y="6001"/>
                  </a:cubicBezTo>
                  <a:cubicBezTo>
                    <a:pt x="2905" y="6001"/>
                    <a:pt x="2891" y="5998"/>
                    <a:pt x="2882" y="5990"/>
                  </a:cubicBezTo>
                  <a:cubicBezTo>
                    <a:pt x="1953" y="5252"/>
                    <a:pt x="1263" y="3764"/>
                    <a:pt x="691" y="2740"/>
                  </a:cubicBezTo>
                  <a:cubicBezTo>
                    <a:pt x="286" y="1990"/>
                    <a:pt x="584" y="1871"/>
                    <a:pt x="1251" y="1371"/>
                  </a:cubicBezTo>
                  <a:cubicBezTo>
                    <a:pt x="1879" y="905"/>
                    <a:pt x="2677" y="338"/>
                    <a:pt x="3469" y="179"/>
                  </a:cubicBezTo>
                  <a:close/>
                  <a:moveTo>
                    <a:pt x="3488" y="1"/>
                  </a:moveTo>
                  <a:cubicBezTo>
                    <a:pt x="3485" y="1"/>
                    <a:pt x="3481" y="1"/>
                    <a:pt x="3477" y="1"/>
                  </a:cubicBezTo>
                  <a:cubicBezTo>
                    <a:pt x="2846" y="120"/>
                    <a:pt x="1" y="1466"/>
                    <a:pt x="275" y="2264"/>
                  </a:cubicBezTo>
                  <a:cubicBezTo>
                    <a:pt x="536" y="3014"/>
                    <a:pt x="1072" y="3728"/>
                    <a:pt x="1501" y="4395"/>
                  </a:cubicBezTo>
                  <a:cubicBezTo>
                    <a:pt x="1870" y="4978"/>
                    <a:pt x="2275" y="5716"/>
                    <a:pt x="2822" y="6169"/>
                  </a:cubicBezTo>
                  <a:cubicBezTo>
                    <a:pt x="2843" y="6183"/>
                    <a:pt x="2864" y="6189"/>
                    <a:pt x="2885" y="6189"/>
                  </a:cubicBezTo>
                  <a:cubicBezTo>
                    <a:pt x="2900" y="6189"/>
                    <a:pt x="2915" y="6186"/>
                    <a:pt x="2930" y="6181"/>
                  </a:cubicBezTo>
                  <a:cubicBezTo>
                    <a:pt x="3954" y="5681"/>
                    <a:pt x="5775" y="4526"/>
                    <a:pt x="6132" y="3395"/>
                  </a:cubicBezTo>
                  <a:cubicBezTo>
                    <a:pt x="6251" y="3026"/>
                    <a:pt x="5466" y="2228"/>
                    <a:pt x="5287" y="1990"/>
                  </a:cubicBezTo>
                  <a:cubicBezTo>
                    <a:pt x="4775" y="1311"/>
                    <a:pt x="4227" y="573"/>
                    <a:pt x="3561" y="25"/>
                  </a:cubicBezTo>
                  <a:cubicBezTo>
                    <a:pt x="3551" y="19"/>
                    <a:pt x="3541" y="14"/>
                    <a:pt x="3531" y="12"/>
                  </a:cubicBezTo>
                  <a:lnTo>
                    <a:pt x="3531" y="12"/>
                  </a:lnTo>
                  <a:cubicBezTo>
                    <a:pt x="3519" y="5"/>
                    <a:pt x="3504" y="1"/>
                    <a:pt x="3488" y="1"/>
                  </a:cubicBezTo>
                  <a:close/>
                </a:path>
              </a:pathLst>
            </a:custGeom>
            <a:solidFill>
              <a:srgbClr val="325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4074;p49">
              <a:extLst>
                <a:ext uri="{FF2B5EF4-FFF2-40B4-BE49-F238E27FC236}">
                  <a16:creationId xmlns:a16="http://schemas.microsoft.com/office/drawing/2014/main" id="{E306FA78-E006-4AB2-5665-9C62D2AE08D0}"/>
                </a:ext>
              </a:extLst>
            </p:cNvPr>
            <p:cNvSpPr/>
            <p:nvPr/>
          </p:nvSpPr>
          <p:spPr>
            <a:xfrm>
              <a:off x="4042594" y="3954789"/>
              <a:ext cx="28681" cy="26771"/>
            </a:xfrm>
            <a:custGeom>
              <a:avLst/>
              <a:gdLst/>
              <a:ahLst/>
              <a:cxnLst/>
              <a:rect l="l" t="t" r="r" b="b"/>
              <a:pathLst>
                <a:path w="751" h="701" extrusionOk="0">
                  <a:moveTo>
                    <a:pt x="372" y="1"/>
                  </a:moveTo>
                  <a:cubicBezTo>
                    <a:pt x="352" y="1"/>
                    <a:pt x="331" y="3"/>
                    <a:pt x="310" y="7"/>
                  </a:cubicBezTo>
                  <a:cubicBezTo>
                    <a:pt x="119" y="43"/>
                    <a:pt x="0" y="221"/>
                    <a:pt x="24" y="412"/>
                  </a:cubicBezTo>
                  <a:cubicBezTo>
                    <a:pt x="56" y="586"/>
                    <a:pt x="209" y="700"/>
                    <a:pt x="380" y="700"/>
                  </a:cubicBezTo>
                  <a:cubicBezTo>
                    <a:pt x="396" y="700"/>
                    <a:pt x="412" y="699"/>
                    <a:pt x="429" y="697"/>
                  </a:cubicBezTo>
                  <a:cubicBezTo>
                    <a:pt x="619" y="662"/>
                    <a:pt x="750" y="483"/>
                    <a:pt x="714" y="293"/>
                  </a:cubicBezTo>
                  <a:cubicBezTo>
                    <a:pt x="683" y="123"/>
                    <a:pt x="538" y="1"/>
                    <a:pt x="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4075;p49">
              <a:extLst>
                <a:ext uri="{FF2B5EF4-FFF2-40B4-BE49-F238E27FC236}">
                  <a16:creationId xmlns:a16="http://schemas.microsoft.com/office/drawing/2014/main" id="{6DAD796E-A6FC-3158-9581-CC10D5AA91B6}"/>
                </a:ext>
              </a:extLst>
            </p:cNvPr>
            <p:cNvSpPr/>
            <p:nvPr/>
          </p:nvSpPr>
          <p:spPr>
            <a:xfrm>
              <a:off x="4008033" y="3980720"/>
              <a:ext cx="28681" cy="26427"/>
            </a:xfrm>
            <a:custGeom>
              <a:avLst/>
              <a:gdLst/>
              <a:ahLst/>
              <a:cxnLst/>
              <a:rect l="l" t="t" r="r" b="b"/>
              <a:pathLst>
                <a:path w="751" h="692" extrusionOk="0">
                  <a:moveTo>
                    <a:pt x="384" y="1"/>
                  </a:moveTo>
                  <a:cubicBezTo>
                    <a:pt x="364" y="1"/>
                    <a:pt x="343" y="3"/>
                    <a:pt x="322" y="6"/>
                  </a:cubicBezTo>
                  <a:cubicBezTo>
                    <a:pt x="131" y="30"/>
                    <a:pt x="0" y="209"/>
                    <a:pt x="36" y="399"/>
                  </a:cubicBezTo>
                  <a:cubicBezTo>
                    <a:pt x="68" y="569"/>
                    <a:pt x="212" y="691"/>
                    <a:pt x="378" y="691"/>
                  </a:cubicBezTo>
                  <a:cubicBezTo>
                    <a:pt x="398" y="691"/>
                    <a:pt x="419" y="689"/>
                    <a:pt x="441" y="685"/>
                  </a:cubicBezTo>
                  <a:cubicBezTo>
                    <a:pt x="631" y="661"/>
                    <a:pt x="750" y="483"/>
                    <a:pt x="726" y="292"/>
                  </a:cubicBezTo>
                  <a:cubicBezTo>
                    <a:pt x="695" y="123"/>
                    <a:pt x="550" y="1"/>
                    <a:pt x="38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4076;p49">
              <a:extLst>
                <a:ext uri="{FF2B5EF4-FFF2-40B4-BE49-F238E27FC236}">
                  <a16:creationId xmlns:a16="http://schemas.microsoft.com/office/drawing/2014/main" id="{0AD6B67F-7E54-6D92-8AD4-EDE6B293DA57}"/>
                </a:ext>
              </a:extLst>
            </p:cNvPr>
            <p:cNvSpPr/>
            <p:nvPr/>
          </p:nvSpPr>
          <p:spPr>
            <a:xfrm>
              <a:off x="3969843" y="4009019"/>
              <a:ext cx="28681" cy="26771"/>
            </a:xfrm>
            <a:custGeom>
              <a:avLst/>
              <a:gdLst/>
              <a:ahLst/>
              <a:cxnLst/>
              <a:rect l="l" t="t" r="r" b="b"/>
              <a:pathLst>
                <a:path w="751" h="701" extrusionOk="0">
                  <a:moveTo>
                    <a:pt x="370" y="1"/>
                  </a:moveTo>
                  <a:cubicBezTo>
                    <a:pt x="354" y="1"/>
                    <a:pt x="338" y="2"/>
                    <a:pt x="321" y="4"/>
                  </a:cubicBezTo>
                  <a:cubicBezTo>
                    <a:pt x="131" y="39"/>
                    <a:pt x="0" y="218"/>
                    <a:pt x="36" y="408"/>
                  </a:cubicBezTo>
                  <a:cubicBezTo>
                    <a:pt x="57" y="578"/>
                    <a:pt x="200" y="700"/>
                    <a:pt x="366" y="700"/>
                  </a:cubicBezTo>
                  <a:cubicBezTo>
                    <a:pt x="386" y="700"/>
                    <a:pt x="407" y="698"/>
                    <a:pt x="429" y="694"/>
                  </a:cubicBezTo>
                  <a:cubicBezTo>
                    <a:pt x="619" y="659"/>
                    <a:pt x="750" y="480"/>
                    <a:pt x="714" y="289"/>
                  </a:cubicBezTo>
                  <a:cubicBezTo>
                    <a:pt x="693" y="115"/>
                    <a:pt x="541" y="1"/>
                    <a:pt x="37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4077;p49">
              <a:extLst>
                <a:ext uri="{FF2B5EF4-FFF2-40B4-BE49-F238E27FC236}">
                  <a16:creationId xmlns:a16="http://schemas.microsoft.com/office/drawing/2014/main" id="{95EBB13D-6920-83F9-B96E-0E02D1FAB487}"/>
                </a:ext>
              </a:extLst>
            </p:cNvPr>
            <p:cNvSpPr/>
            <p:nvPr/>
          </p:nvSpPr>
          <p:spPr>
            <a:xfrm>
              <a:off x="3921189" y="3877264"/>
              <a:ext cx="113233" cy="114303"/>
            </a:xfrm>
            <a:custGeom>
              <a:avLst/>
              <a:gdLst/>
              <a:ahLst/>
              <a:cxnLst/>
              <a:rect l="l" t="t" r="r" b="b"/>
              <a:pathLst>
                <a:path w="2965" h="2993" extrusionOk="0">
                  <a:moveTo>
                    <a:pt x="1715" y="1"/>
                  </a:moveTo>
                  <a:cubicBezTo>
                    <a:pt x="1119" y="382"/>
                    <a:pt x="12" y="1168"/>
                    <a:pt x="0" y="1370"/>
                  </a:cubicBezTo>
                  <a:cubicBezTo>
                    <a:pt x="36" y="1608"/>
                    <a:pt x="762" y="2823"/>
                    <a:pt x="964" y="2977"/>
                  </a:cubicBezTo>
                  <a:cubicBezTo>
                    <a:pt x="977" y="2987"/>
                    <a:pt x="996" y="2992"/>
                    <a:pt x="1018" y="2992"/>
                  </a:cubicBezTo>
                  <a:cubicBezTo>
                    <a:pt x="1378" y="2992"/>
                    <a:pt x="2898" y="1828"/>
                    <a:pt x="2965" y="1537"/>
                  </a:cubicBezTo>
                  <a:cubicBezTo>
                    <a:pt x="2679" y="1001"/>
                    <a:pt x="1715" y="1"/>
                    <a:pt x="17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4078;p49">
              <a:extLst>
                <a:ext uri="{FF2B5EF4-FFF2-40B4-BE49-F238E27FC236}">
                  <a16:creationId xmlns:a16="http://schemas.microsoft.com/office/drawing/2014/main" id="{930C8A30-A8A7-DDC6-D0B9-5A790150F7DC}"/>
                </a:ext>
              </a:extLst>
            </p:cNvPr>
            <p:cNvSpPr/>
            <p:nvPr/>
          </p:nvSpPr>
          <p:spPr>
            <a:xfrm>
              <a:off x="4281509" y="4057329"/>
              <a:ext cx="46210" cy="77564"/>
            </a:xfrm>
            <a:custGeom>
              <a:avLst/>
              <a:gdLst/>
              <a:ahLst/>
              <a:cxnLst/>
              <a:rect l="l" t="t" r="r" b="b"/>
              <a:pathLst>
                <a:path w="1210" h="2031" extrusionOk="0">
                  <a:moveTo>
                    <a:pt x="883" y="0"/>
                  </a:moveTo>
                  <a:cubicBezTo>
                    <a:pt x="797" y="0"/>
                    <a:pt x="707" y="76"/>
                    <a:pt x="721" y="191"/>
                  </a:cubicBezTo>
                  <a:cubicBezTo>
                    <a:pt x="816" y="787"/>
                    <a:pt x="435" y="1322"/>
                    <a:pt x="90" y="1763"/>
                  </a:cubicBezTo>
                  <a:cubicBezTo>
                    <a:pt x="0" y="1880"/>
                    <a:pt x="94" y="2031"/>
                    <a:pt x="201" y="2031"/>
                  </a:cubicBezTo>
                  <a:cubicBezTo>
                    <a:pt x="236" y="2031"/>
                    <a:pt x="272" y="2015"/>
                    <a:pt x="304" y="1977"/>
                  </a:cubicBezTo>
                  <a:cubicBezTo>
                    <a:pt x="709" y="1501"/>
                    <a:pt x="1209" y="775"/>
                    <a:pt x="1019" y="108"/>
                  </a:cubicBezTo>
                  <a:cubicBezTo>
                    <a:pt x="995" y="33"/>
                    <a:pt x="940" y="0"/>
                    <a:pt x="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4079;p49">
              <a:extLst>
                <a:ext uri="{FF2B5EF4-FFF2-40B4-BE49-F238E27FC236}">
                  <a16:creationId xmlns:a16="http://schemas.microsoft.com/office/drawing/2014/main" id="{E8208FC4-BCF7-6220-CDC3-6B4B728A5D81}"/>
                </a:ext>
              </a:extLst>
            </p:cNvPr>
            <p:cNvSpPr/>
            <p:nvPr/>
          </p:nvSpPr>
          <p:spPr>
            <a:xfrm>
              <a:off x="4167322" y="4019712"/>
              <a:ext cx="56101" cy="73325"/>
            </a:xfrm>
            <a:custGeom>
              <a:avLst/>
              <a:gdLst/>
              <a:ahLst/>
              <a:cxnLst/>
              <a:rect l="l" t="t" r="r" b="b"/>
              <a:pathLst>
                <a:path w="1469" h="1920" extrusionOk="0">
                  <a:moveTo>
                    <a:pt x="1267" y="1"/>
                  </a:moveTo>
                  <a:cubicBezTo>
                    <a:pt x="1200" y="1"/>
                    <a:pt x="1132" y="36"/>
                    <a:pt x="1104" y="117"/>
                  </a:cubicBezTo>
                  <a:cubicBezTo>
                    <a:pt x="901" y="712"/>
                    <a:pt x="437" y="1164"/>
                    <a:pt x="92" y="1676"/>
                  </a:cubicBezTo>
                  <a:cubicBezTo>
                    <a:pt x="0" y="1801"/>
                    <a:pt x="117" y="1920"/>
                    <a:pt x="237" y="1920"/>
                  </a:cubicBezTo>
                  <a:cubicBezTo>
                    <a:pt x="289" y="1920"/>
                    <a:pt x="341" y="1897"/>
                    <a:pt x="377" y="1843"/>
                  </a:cubicBezTo>
                  <a:cubicBezTo>
                    <a:pt x="758" y="1307"/>
                    <a:pt x="1235" y="843"/>
                    <a:pt x="1425" y="212"/>
                  </a:cubicBezTo>
                  <a:cubicBezTo>
                    <a:pt x="1468" y="83"/>
                    <a:pt x="1368" y="1"/>
                    <a:pt x="1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4080;p49">
              <a:extLst>
                <a:ext uri="{FF2B5EF4-FFF2-40B4-BE49-F238E27FC236}">
                  <a16:creationId xmlns:a16="http://schemas.microsoft.com/office/drawing/2014/main" id="{054B0E77-7C58-A9EC-D544-B33DA727D197}"/>
                </a:ext>
              </a:extLst>
            </p:cNvPr>
            <p:cNvSpPr/>
            <p:nvPr/>
          </p:nvSpPr>
          <p:spPr>
            <a:xfrm>
              <a:off x="3895831" y="3721296"/>
              <a:ext cx="90854" cy="35326"/>
            </a:xfrm>
            <a:custGeom>
              <a:avLst/>
              <a:gdLst/>
              <a:ahLst/>
              <a:cxnLst/>
              <a:rect l="l" t="t" r="r" b="b"/>
              <a:pathLst>
                <a:path w="2379" h="925" extrusionOk="0">
                  <a:moveTo>
                    <a:pt x="2199" y="1"/>
                  </a:moveTo>
                  <a:cubicBezTo>
                    <a:pt x="2195" y="1"/>
                    <a:pt x="2192" y="1"/>
                    <a:pt x="2188" y="1"/>
                  </a:cubicBezTo>
                  <a:cubicBezTo>
                    <a:pt x="1474" y="25"/>
                    <a:pt x="795" y="287"/>
                    <a:pt x="176" y="608"/>
                  </a:cubicBezTo>
                  <a:cubicBezTo>
                    <a:pt x="1" y="691"/>
                    <a:pt x="111" y="924"/>
                    <a:pt x="267" y="924"/>
                  </a:cubicBezTo>
                  <a:cubicBezTo>
                    <a:pt x="291" y="924"/>
                    <a:pt x="317" y="919"/>
                    <a:pt x="343" y="906"/>
                  </a:cubicBezTo>
                  <a:cubicBezTo>
                    <a:pt x="914" y="596"/>
                    <a:pt x="1533" y="346"/>
                    <a:pt x="2188" y="299"/>
                  </a:cubicBezTo>
                  <a:cubicBezTo>
                    <a:pt x="2375" y="287"/>
                    <a:pt x="2378" y="1"/>
                    <a:pt x="219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4081;p49">
              <a:extLst>
                <a:ext uri="{FF2B5EF4-FFF2-40B4-BE49-F238E27FC236}">
                  <a16:creationId xmlns:a16="http://schemas.microsoft.com/office/drawing/2014/main" id="{34FE4A54-2534-A9D8-B589-05E1DDFFEE2A}"/>
                </a:ext>
              </a:extLst>
            </p:cNvPr>
            <p:cNvSpPr/>
            <p:nvPr/>
          </p:nvSpPr>
          <p:spPr>
            <a:xfrm>
              <a:off x="3865165" y="3620513"/>
              <a:ext cx="107581" cy="32882"/>
            </a:xfrm>
            <a:custGeom>
              <a:avLst/>
              <a:gdLst/>
              <a:ahLst/>
              <a:cxnLst/>
              <a:rect l="l" t="t" r="r" b="b"/>
              <a:pathLst>
                <a:path w="2817" h="861" extrusionOk="0">
                  <a:moveTo>
                    <a:pt x="1968" y="1"/>
                  </a:moveTo>
                  <a:cubicBezTo>
                    <a:pt x="1689" y="1"/>
                    <a:pt x="1408" y="29"/>
                    <a:pt x="1134" y="68"/>
                  </a:cubicBezTo>
                  <a:cubicBezTo>
                    <a:pt x="788" y="116"/>
                    <a:pt x="122" y="235"/>
                    <a:pt x="26" y="652"/>
                  </a:cubicBezTo>
                  <a:cubicBezTo>
                    <a:pt x="1" y="762"/>
                    <a:pt x="90" y="860"/>
                    <a:pt x="187" y="860"/>
                  </a:cubicBezTo>
                  <a:cubicBezTo>
                    <a:pt x="226" y="860"/>
                    <a:pt x="266" y="844"/>
                    <a:pt x="300" y="806"/>
                  </a:cubicBezTo>
                  <a:cubicBezTo>
                    <a:pt x="651" y="420"/>
                    <a:pt x="1352" y="306"/>
                    <a:pt x="1964" y="306"/>
                  </a:cubicBezTo>
                  <a:cubicBezTo>
                    <a:pt x="2181" y="306"/>
                    <a:pt x="2387" y="320"/>
                    <a:pt x="2562" y="342"/>
                  </a:cubicBezTo>
                  <a:cubicBezTo>
                    <a:pt x="2570" y="343"/>
                    <a:pt x="2578" y="344"/>
                    <a:pt x="2586" y="344"/>
                  </a:cubicBezTo>
                  <a:cubicBezTo>
                    <a:pt x="2748" y="344"/>
                    <a:pt x="2816" y="114"/>
                    <a:pt x="2646" y="68"/>
                  </a:cubicBezTo>
                  <a:cubicBezTo>
                    <a:pt x="2425" y="20"/>
                    <a:pt x="2198" y="1"/>
                    <a:pt x="19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4082;p49">
              <a:extLst>
                <a:ext uri="{FF2B5EF4-FFF2-40B4-BE49-F238E27FC236}">
                  <a16:creationId xmlns:a16="http://schemas.microsoft.com/office/drawing/2014/main" id="{40F5EA2E-AD0B-BC35-E36D-BF12979C80F4}"/>
                </a:ext>
              </a:extLst>
            </p:cNvPr>
            <p:cNvSpPr/>
            <p:nvPr/>
          </p:nvSpPr>
          <p:spPr>
            <a:xfrm>
              <a:off x="4039386" y="3790420"/>
              <a:ext cx="137828" cy="195113"/>
            </a:xfrm>
            <a:custGeom>
              <a:avLst/>
              <a:gdLst/>
              <a:ahLst/>
              <a:cxnLst/>
              <a:rect l="l" t="t" r="r" b="b"/>
              <a:pathLst>
                <a:path w="3609" h="5109" extrusionOk="0">
                  <a:moveTo>
                    <a:pt x="1" y="1"/>
                  </a:moveTo>
                  <a:lnTo>
                    <a:pt x="1" y="1"/>
                  </a:lnTo>
                  <a:cubicBezTo>
                    <a:pt x="13" y="1394"/>
                    <a:pt x="775" y="4358"/>
                    <a:pt x="3072" y="5109"/>
                  </a:cubicBezTo>
                  <a:cubicBezTo>
                    <a:pt x="3311" y="4859"/>
                    <a:pt x="3501" y="4668"/>
                    <a:pt x="3608" y="4549"/>
                  </a:cubicBezTo>
                  <a:lnTo>
                    <a:pt x="1" y="1"/>
                  </a:lnTo>
                  <a:close/>
                </a:path>
              </a:pathLst>
            </a:custGeom>
            <a:solidFill>
              <a:srgbClr val="325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4083;p49">
              <a:extLst>
                <a:ext uri="{FF2B5EF4-FFF2-40B4-BE49-F238E27FC236}">
                  <a16:creationId xmlns:a16="http://schemas.microsoft.com/office/drawing/2014/main" id="{6948CBCD-F3DB-96A6-F762-EE5227513413}"/>
                </a:ext>
              </a:extLst>
            </p:cNvPr>
            <p:cNvSpPr/>
            <p:nvPr/>
          </p:nvSpPr>
          <p:spPr>
            <a:xfrm>
              <a:off x="4004367" y="3544325"/>
              <a:ext cx="487954" cy="431853"/>
            </a:xfrm>
            <a:custGeom>
              <a:avLst/>
              <a:gdLst/>
              <a:ahLst/>
              <a:cxnLst/>
              <a:rect l="l" t="t" r="r" b="b"/>
              <a:pathLst>
                <a:path w="12777" h="11308" extrusionOk="0">
                  <a:moveTo>
                    <a:pt x="6395" y="1"/>
                  </a:moveTo>
                  <a:cubicBezTo>
                    <a:pt x="4106" y="1"/>
                    <a:pt x="1947" y="1404"/>
                    <a:pt x="1096" y="3671"/>
                  </a:cubicBezTo>
                  <a:cubicBezTo>
                    <a:pt x="1" y="6588"/>
                    <a:pt x="1477" y="9850"/>
                    <a:pt x="4406" y="10945"/>
                  </a:cubicBezTo>
                  <a:cubicBezTo>
                    <a:pt x="5060" y="11191"/>
                    <a:pt x="5730" y="11307"/>
                    <a:pt x="6390" y="11307"/>
                  </a:cubicBezTo>
                  <a:cubicBezTo>
                    <a:pt x="8676" y="11307"/>
                    <a:pt x="10831" y="9911"/>
                    <a:pt x="11681" y="7647"/>
                  </a:cubicBezTo>
                  <a:cubicBezTo>
                    <a:pt x="12776" y="4718"/>
                    <a:pt x="11300" y="1468"/>
                    <a:pt x="8371" y="361"/>
                  </a:cubicBezTo>
                  <a:cubicBezTo>
                    <a:pt x="7720" y="116"/>
                    <a:pt x="7052" y="1"/>
                    <a:pt x="639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4084;p49">
              <a:extLst>
                <a:ext uri="{FF2B5EF4-FFF2-40B4-BE49-F238E27FC236}">
                  <a16:creationId xmlns:a16="http://schemas.microsoft.com/office/drawing/2014/main" id="{0BCF8E1B-1838-585C-2129-18DE96B56506}"/>
                </a:ext>
              </a:extLst>
            </p:cNvPr>
            <p:cNvSpPr/>
            <p:nvPr/>
          </p:nvSpPr>
          <p:spPr>
            <a:xfrm>
              <a:off x="4014372" y="3539971"/>
              <a:ext cx="467560" cy="440407"/>
            </a:xfrm>
            <a:custGeom>
              <a:avLst/>
              <a:gdLst/>
              <a:ahLst/>
              <a:cxnLst/>
              <a:rect l="l" t="t" r="r" b="b"/>
              <a:pathLst>
                <a:path w="12243" h="11532" extrusionOk="0">
                  <a:moveTo>
                    <a:pt x="6215" y="236"/>
                  </a:moveTo>
                  <a:cubicBezTo>
                    <a:pt x="8836" y="236"/>
                    <a:pt x="11075" y="2312"/>
                    <a:pt x="11574" y="4880"/>
                  </a:cubicBezTo>
                  <a:cubicBezTo>
                    <a:pt x="11990" y="7928"/>
                    <a:pt x="10026" y="10631"/>
                    <a:pt x="7014" y="11214"/>
                  </a:cubicBezTo>
                  <a:cubicBezTo>
                    <a:pt x="6691" y="11277"/>
                    <a:pt x="6372" y="11306"/>
                    <a:pt x="6058" y="11306"/>
                  </a:cubicBezTo>
                  <a:cubicBezTo>
                    <a:pt x="3438" y="11306"/>
                    <a:pt x="1191" y="9227"/>
                    <a:pt x="691" y="6654"/>
                  </a:cubicBezTo>
                  <a:cubicBezTo>
                    <a:pt x="96" y="3642"/>
                    <a:pt x="2358" y="891"/>
                    <a:pt x="5240" y="332"/>
                  </a:cubicBezTo>
                  <a:cubicBezTo>
                    <a:pt x="5569" y="267"/>
                    <a:pt x="5894" y="236"/>
                    <a:pt x="6215" y="236"/>
                  </a:cubicBezTo>
                  <a:close/>
                  <a:moveTo>
                    <a:pt x="6020" y="1"/>
                  </a:moveTo>
                  <a:cubicBezTo>
                    <a:pt x="5739" y="1"/>
                    <a:pt x="5455" y="19"/>
                    <a:pt x="5168" y="58"/>
                  </a:cubicBezTo>
                  <a:cubicBezTo>
                    <a:pt x="1977" y="499"/>
                    <a:pt x="1" y="3677"/>
                    <a:pt x="418" y="6725"/>
                  </a:cubicBezTo>
                  <a:cubicBezTo>
                    <a:pt x="819" y="9642"/>
                    <a:pt x="3490" y="11532"/>
                    <a:pt x="6266" y="11532"/>
                  </a:cubicBezTo>
                  <a:cubicBezTo>
                    <a:pt x="6539" y="11532"/>
                    <a:pt x="6812" y="11513"/>
                    <a:pt x="7085" y="11476"/>
                  </a:cubicBezTo>
                  <a:cubicBezTo>
                    <a:pt x="10280" y="11037"/>
                    <a:pt x="12243" y="7872"/>
                    <a:pt x="11839" y="4831"/>
                  </a:cubicBezTo>
                  <a:lnTo>
                    <a:pt x="11839" y="4831"/>
                  </a:lnTo>
                  <a:cubicBezTo>
                    <a:pt x="11838" y="4823"/>
                    <a:pt x="11837" y="4816"/>
                    <a:pt x="11836" y="4809"/>
                  </a:cubicBezTo>
                  <a:lnTo>
                    <a:pt x="11836" y="4809"/>
                  </a:lnTo>
                  <a:cubicBezTo>
                    <a:pt x="11836" y="4809"/>
                    <a:pt x="11836" y="4809"/>
                    <a:pt x="11836" y="4809"/>
                  </a:cubicBezTo>
                  <a:cubicBezTo>
                    <a:pt x="11835" y="4801"/>
                    <a:pt x="11833" y="4795"/>
                    <a:pt x="11832" y="4788"/>
                  </a:cubicBezTo>
                  <a:lnTo>
                    <a:pt x="11832" y="4788"/>
                  </a:lnTo>
                  <a:cubicBezTo>
                    <a:pt x="11261" y="1917"/>
                    <a:pt x="8848" y="1"/>
                    <a:pt x="60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4085;p49">
              <a:extLst>
                <a:ext uri="{FF2B5EF4-FFF2-40B4-BE49-F238E27FC236}">
                  <a16:creationId xmlns:a16="http://schemas.microsoft.com/office/drawing/2014/main" id="{2491C7D5-A1A8-14D2-24CF-68F8A1FCF371}"/>
                </a:ext>
              </a:extLst>
            </p:cNvPr>
            <p:cNvSpPr/>
            <p:nvPr/>
          </p:nvSpPr>
          <p:spPr>
            <a:xfrm>
              <a:off x="4058023" y="3583431"/>
              <a:ext cx="380640" cy="353563"/>
            </a:xfrm>
            <a:custGeom>
              <a:avLst/>
              <a:gdLst/>
              <a:ahLst/>
              <a:cxnLst/>
              <a:rect l="l" t="t" r="r" b="b"/>
              <a:pathLst>
                <a:path w="9967" h="9258" extrusionOk="0">
                  <a:moveTo>
                    <a:pt x="4990" y="0"/>
                  </a:moveTo>
                  <a:cubicBezTo>
                    <a:pt x="4738" y="0"/>
                    <a:pt x="4484" y="21"/>
                    <a:pt x="4228" y="63"/>
                  </a:cubicBezTo>
                  <a:cubicBezTo>
                    <a:pt x="1703" y="480"/>
                    <a:pt x="1" y="2861"/>
                    <a:pt x="418" y="5385"/>
                  </a:cubicBezTo>
                  <a:cubicBezTo>
                    <a:pt x="803" y="7653"/>
                    <a:pt x="2764" y="9258"/>
                    <a:pt x="4981" y="9258"/>
                  </a:cubicBezTo>
                  <a:cubicBezTo>
                    <a:pt x="5231" y="9258"/>
                    <a:pt x="5485" y="9237"/>
                    <a:pt x="5740" y="9195"/>
                  </a:cubicBezTo>
                  <a:cubicBezTo>
                    <a:pt x="8264" y="8778"/>
                    <a:pt x="9966" y="6397"/>
                    <a:pt x="9550" y="3873"/>
                  </a:cubicBezTo>
                  <a:cubicBezTo>
                    <a:pt x="9175" y="1605"/>
                    <a:pt x="7215" y="0"/>
                    <a:pt x="4990" y="0"/>
                  </a:cubicBezTo>
                  <a:close/>
                </a:path>
              </a:pathLst>
            </a:custGeom>
            <a:solidFill>
              <a:srgbClr val="325B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4086;p49">
              <a:extLst>
                <a:ext uri="{FF2B5EF4-FFF2-40B4-BE49-F238E27FC236}">
                  <a16:creationId xmlns:a16="http://schemas.microsoft.com/office/drawing/2014/main" id="{70CF902C-71FC-90E7-D5CA-9DAF63A08651}"/>
                </a:ext>
              </a:extLst>
            </p:cNvPr>
            <p:cNvSpPr/>
            <p:nvPr/>
          </p:nvSpPr>
          <p:spPr>
            <a:xfrm>
              <a:off x="4054395" y="3580987"/>
              <a:ext cx="384115" cy="358451"/>
            </a:xfrm>
            <a:custGeom>
              <a:avLst/>
              <a:gdLst/>
              <a:ahLst/>
              <a:cxnLst/>
              <a:rect l="l" t="t" r="r" b="b"/>
              <a:pathLst>
                <a:path w="10058" h="9386" extrusionOk="0">
                  <a:moveTo>
                    <a:pt x="5125" y="134"/>
                  </a:moveTo>
                  <a:cubicBezTo>
                    <a:pt x="7269" y="134"/>
                    <a:pt x="9133" y="1838"/>
                    <a:pt x="9561" y="3961"/>
                  </a:cubicBezTo>
                  <a:cubicBezTo>
                    <a:pt x="9563" y="3966"/>
                    <a:pt x="9564" y="3972"/>
                    <a:pt x="9566" y="3977"/>
                  </a:cubicBezTo>
                  <a:lnTo>
                    <a:pt x="9566" y="3977"/>
                  </a:lnTo>
                  <a:cubicBezTo>
                    <a:pt x="9856" y="6365"/>
                    <a:pt x="8465" y="8477"/>
                    <a:pt x="6132" y="9116"/>
                  </a:cubicBezTo>
                  <a:cubicBezTo>
                    <a:pt x="5769" y="9215"/>
                    <a:pt x="5407" y="9262"/>
                    <a:pt x="5052" y="9262"/>
                  </a:cubicBezTo>
                  <a:cubicBezTo>
                    <a:pt x="3012" y="9262"/>
                    <a:pt x="1205" y="7724"/>
                    <a:pt x="667" y="5747"/>
                  </a:cubicBezTo>
                  <a:cubicBezTo>
                    <a:pt x="1" y="3294"/>
                    <a:pt x="1715" y="913"/>
                    <a:pt x="4037" y="282"/>
                  </a:cubicBezTo>
                  <a:cubicBezTo>
                    <a:pt x="4404" y="182"/>
                    <a:pt x="4768" y="134"/>
                    <a:pt x="5125" y="134"/>
                  </a:cubicBezTo>
                  <a:close/>
                  <a:moveTo>
                    <a:pt x="4990" y="1"/>
                  </a:moveTo>
                  <a:cubicBezTo>
                    <a:pt x="4770" y="1"/>
                    <a:pt x="4548" y="15"/>
                    <a:pt x="4323" y="44"/>
                  </a:cubicBezTo>
                  <a:cubicBezTo>
                    <a:pt x="1715" y="389"/>
                    <a:pt x="108" y="2973"/>
                    <a:pt x="429" y="5449"/>
                  </a:cubicBezTo>
                  <a:cubicBezTo>
                    <a:pt x="744" y="7829"/>
                    <a:pt x="2924" y="9386"/>
                    <a:pt x="5186" y="9386"/>
                  </a:cubicBezTo>
                  <a:cubicBezTo>
                    <a:pt x="5402" y="9386"/>
                    <a:pt x="5619" y="9371"/>
                    <a:pt x="5835" y="9342"/>
                  </a:cubicBezTo>
                  <a:cubicBezTo>
                    <a:pt x="8439" y="8998"/>
                    <a:pt x="10057" y="6432"/>
                    <a:pt x="9729" y="3947"/>
                  </a:cubicBezTo>
                  <a:lnTo>
                    <a:pt x="9729" y="3947"/>
                  </a:lnTo>
                  <a:cubicBezTo>
                    <a:pt x="9731" y="3936"/>
                    <a:pt x="9731" y="3925"/>
                    <a:pt x="9728" y="3913"/>
                  </a:cubicBezTo>
                  <a:cubicBezTo>
                    <a:pt x="9260" y="1574"/>
                    <a:pt x="7312" y="1"/>
                    <a:pt x="4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4087;p49">
              <a:extLst>
                <a:ext uri="{FF2B5EF4-FFF2-40B4-BE49-F238E27FC236}">
                  <a16:creationId xmlns:a16="http://schemas.microsoft.com/office/drawing/2014/main" id="{D03AE038-BDF1-4EF2-7376-A47B0345AEEC}"/>
                </a:ext>
              </a:extLst>
            </p:cNvPr>
            <p:cNvSpPr/>
            <p:nvPr/>
          </p:nvSpPr>
          <p:spPr>
            <a:xfrm>
              <a:off x="4358576" y="3735770"/>
              <a:ext cx="40520" cy="102426"/>
            </a:xfrm>
            <a:custGeom>
              <a:avLst/>
              <a:gdLst/>
              <a:ahLst/>
              <a:cxnLst/>
              <a:rect l="l" t="t" r="r" b="b"/>
              <a:pathLst>
                <a:path w="1061" h="2682" extrusionOk="0">
                  <a:moveTo>
                    <a:pt x="905" y="1"/>
                  </a:moveTo>
                  <a:cubicBezTo>
                    <a:pt x="705" y="1"/>
                    <a:pt x="467" y="1575"/>
                    <a:pt x="1" y="2682"/>
                  </a:cubicBezTo>
                  <a:cubicBezTo>
                    <a:pt x="1061" y="2658"/>
                    <a:pt x="1013" y="563"/>
                    <a:pt x="918" y="3"/>
                  </a:cubicBezTo>
                  <a:cubicBezTo>
                    <a:pt x="913" y="2"/>
                    <a:pt x="909" y="1"/>
                    <a:pt x="90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4088;p49">
              <a:extLst>
                <a:ext uri="{FF2B5EF4-FFF2-40B4-BE49-F238E27FC236}">
                  <a16:creationId xmlns:a16="http://schemas.microsoft.com/office/drawing/2014/main" id="{F56E74CF-78F4-A2B0-2EFB-66E09FB48670}"/>
                </a:ext>
              </a:extLst>
            </p:cNvPr>
            <p:cNvSpPr/>
            <p:nvPr/>
          </p:nvSpPr>
          <p:spPr>
            <a:xfrm>
              <a:off x="4353191" y="3731226"/>
              <a:ext cx="51366" cy="111591"/>
            </a:xfrm>
            <a:custGeom>
              <a:avLst/>
              <a:gdLst/>
              <a:ahLst/>
              <a:cxnLst/>
              <a:rect l="l" t="t" r="r" b="b"/>
              <a:pathLst>
                <a:path w="1345" h="2922" extrusionOk="0">
                  <a:moveTo>
                    <a:pt x="965" y="396"/>
                  </a:moveTo>
                  <a:cubicBezTo>
                    <a:pt x="1024" y="1132"/>
                    <a:pt x="1037" y="2382"/>
                    <a:pt x="336" y="2639"/>
                  </a:cubicBezTo>
                  <a:lnTo>
                    <a:pt x="336" y="2639"/>
                  </a:lnTo>
                  <a:cubicBezTo>
                    <a:pt x="493" y="2211"/>
                    <a:pt x="624" y="1768"/>
                    <a:pt x="737" y="1325"/>
                  </a:cubicBezTo>
                  <a:cubicBezTo>
                    <a:pt x="764" y="1227"/>
                    <a:pt x="856" y="684"/>
                    <a:pt x="965" y="396"/>
                  </a:cubicBezTo>
                  <a:close/>
                  <a:moveTo>
                    <a:pt x="1059" y="0"/>
                  </a:moveTo>
                  <a:cubicBezTo>
                    <a:pt x="1035" y="0"/>
                    <a:pt x="1010" y="7"/>
                    <a:pt x="990" y="19"/>
                  </a:cubicBezTo>
                  <a:lnTo>
                    <a:pt x="990" y="19"/>
                  </a:lnTo>
                  <a:cubicBezTo>
                    <a:pt x="791" y="78"/>
                    <a:pt x="731" y="454"/>
                    <a:pt x="690" y="610"/>
                  </a:cubicBezTo>
                  <a:cubicBezTo>
                    <a:pt x="463" y="1336"/>
                    <a:pt x="309" y="2063"/>
                    <a:pt x="23" y="2777"/>
                  </a:cubicBezTo>
                  <a:cubicBezTo>
                    <a:pt x="0" y="2833"/>
                    <a:pt x="62" y="2921"/>
                    <a:pt x="129" y="2921"/>
                  </a:cubicBezTo>
                  <a:cubicBezTo>
                    <a:pt x="134" y="2921"/>
                    <a:pt x="138" y="2921"/>
                    <a:pt x="142" y="2920"/>
                  </a:cubicBezTo>
                  <a:cubicBezTo>
                    <a:pt x="1309" y="2825"/>
                    <a:pt x="1344" y="944"/>
                    <a:pt x="1178" y="86"/>
                  </a:cubicBezTo>
                  <a:cubicBezTo>
                    <a:pt x="1162" y="28"/>
                    <a:pt x="1110" y="0"/>
                    <a:pt x="105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4089;p49">
              <a:extLst>
                <a:ext uri="{FF2B5EF4-FFF2-40B4-BE49-F238E27FC236}">
                  <a16:creationId xmlns:a16="http://schemas.microsoft.com/office/drawing/2014/main" id="{90C71D51-B0C5-269A-8529-5FC0882B8A4A}"/>
                </a:ext>
              </a:extLst>
            </p:cNvPr>
            <p:cNvSpPr/>
            <p:nvPr/>
          </p:nvSpPr>
          <p:spPr>
            <a:xfrm>
              <a:off x="4320845" y="3855763"/>
              <a:ext cx="39603" cy="31774"/>
            </a:xfrm>
            <a:custGeom>
              <a:avLst/>
              <a:gdLst/>
              <a:ahLst/>
              <a:cxnLst/>
              <a:rect l="l" t="t" r="r" b="b"/>
              <a:pathLst>
                <a:path w="1037" h="832" extrusionOk="0">
                  <a:moveTo>
                    <a:pt x="762" y="0"/>
                  </a:moveTo>
                  <a:cubicBezTo>
                    <a:pt x="750" y="0"/>
                    <a:pt x="738" y="2"/>
                    <a:pt x="727" y="4"/>
                  </a:cubicBezTo>
                  <a:lnTo>
                    <a:pt x="703" y="4"/>
                  </a:lnTo>
                  <a:cubicBezTo>
                    <a:pt x="691" y="4"/>
                    <a:pt x="667" y="4"/>
                    <a:pt x="655" y="16"/>
                  </a:cubicBezTo>
                  <a:cubicBezTo>
                    <a:pt x="346" y="123"/>
                    <a:pt x="1" y="326"/>
                    <a:pt x="24" y="707"/>
                  </a:cubicBezTo>
                  <a:cubicBezTo>
                    <a:pt x="36" y="754"/>
                    <a:pt x="60" y="814"/>
                    <a:pt x="120" y="826"/>
                  </a:cubicBezTo>
                  <a:cubicBezTo>
                    <a:pt x="145" y="830"/>
                    <a:pt x="169" y="832"/>
                    <a:pt x="193" y="832"/>
                  </a:cubicBezTo>
                  <a:cubicBezTo>
                    <a:pt x="307" y="832"/>
                    <a:pt x="412" y="787"/>
                    <a:pt x="501" y="719"/>
                  </a:cubicBezTo>
                  <a:lnTo>
                    <a:pt x="513" y="719"/>
                  </a:lnTo>
                  <a:cubicBezTo>
                    <a:pt x="751" y="564"/>
                    <a:pt x="1036" y="385"/>
                    <a:pt x="882" y="64"/>
                  </a:cubicBezTo>
                  <a:cubicBezTo>
                    <a:pt x="854" y="18"/>
                    <a:pt x="805" y="0"/>
                    <a:pt x="7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 name="TextBox 149">
            <a:extLst>
              <a:ext uri="{FF2B5EF4-FFF2-40B4-BE49-F238E27FC236}">
                <a16:creationId xmlns:a16="http://schemas.microsoft.com/office/drawing/2014/main" id="{8F8BCC79-099A-EA81-0549-F7BF02A32612}"/>
              </a:ext>
            </a:extLst>
          </p:cNvPr>
          <p:cNvSpPr txBox="1"/>
          <p:nvPr/>
        </p:nvSpPr>
        <p:spPr>
          <a:xfrm>
            <a:off x="1895007" y="1169200"/>
            <a:ext cx="8710490" cy="769441"/>
          </a:xfrm>
          <a:prstGeom prst="rect">
            <a:avLst/>
          </a:prstGeom>
          <a:noFill/>
        </p:spPr>
        <p:txBody>
          <a:bodyPr wrap="square">
            <a:prstTxWarp prst="textArchUp">
              <a:avLst/>
            </a:prstTxWarp>
            <a:spAutoFit/>
          </a:bodyPr>
          <a:lstStyle/>
          <a:p>
            <a:r>
              <a:rPr lang="en-US" sz="5400">
                <a:latin typeface="iCiel Soup of Justice" pitchFamily="2" charset="0"/>
              </a:rPr>
              <a:t>KHÁM PHÁ VŨ TRỤ CÙNG GAGARIN</a:t>
            </a:r>
            <a:endParaRPr lang="en-US" sz="7200">
              <a:latin typeface="iCiel Soup of Justice" pitchFamily="2" charset="0"/>
            </a:endParaRPr>
          </a:p>
        </p:txBody>
      </p:sp>
      <p:sp>
        <p:nvSpPr>
          <p:cNvPr id="156" name="TextBox 155">
            <a:extLst>
              <a:ext uri="{FF2B5EF4-FFF2-40B4-BE49-F238E27FC236}">
                <a16:creationId xmlns:a16="http://schemas.microsoft.com/office/drawing/2014/main" id="{281195A3-157D-C13F-4F1A-A13C38B86B5F}"/>
              </a:ext>
            </a:extLst>
          </p:cNvPr>
          <p:cNvSpPr txBox="1"/>
          <p:nvPr/>
        </p:nvSpPr>
        <p:spPr>
          <a:xfrm>
            <a:off x="1822739" y="2195593"/>
            <a:ext cx="9057559" cy="2677656"/>
          </a:xfrm>
          <a:prstGeom prst="rect">
            <a:avLst/>
          </a:prstGeom>
          <a:noFill/>
        </p:spPr>
        <p:txBody>
          <a:bodyPr wrap="square">
            <a:spAutoFit/>
          </a:bodyPr>
          <a:lstStyle/>
          <a:p>
            <a:r>
              <a:rPr lang="en-US" sz="2800" i="1"/>
              <a:t>    “</a:t>
            </a:r>
            <a:r>
              <a:rPr lang="vi-VN" sz="2800" i="1"/>
              <a:t>Xin chào các bạn, tôi là Gagarin. Người đầu ti</a:t>
            </a:r>
            <a:r>
              <a:rPr lang="en-US" sz="2800" i="1"/>
              <a:t>ê</a:t>
            </a:r>
            <a:r>
              <a:rPr lang="vi-VN" sz="2800" i="1"/>
              <a:t>n</a:t>
            </a:r>
            <a:r>
              <a:rPr lang="en-US" sz="2800" i="1"/>
              <a:t> </a:t>
            </a:r>
            <a:r>
              <a:rPr lang="vi-VN" sz="2800" i="1"/>
              <a:t>thực hiện thành công chuyến bay dài 108 phút vòng quanh quỹ đạo trái đất</a:t>
            </a:r>
            <a:r>
              <a:rPr lang="en-US" sz="2800" i="1"/>
              <a:t>. Đó là một chuyến du hành vô cùng thú vị, nơi đó tôi được ngắm nhìn trái đất của mình một cách trọn vẹn. Cùng tôi thực hiện lại hành trình đầy thú vị này nhé!”</a:t>
            </a:r>
            <a:endParaRPr lang="vi-VN" sz="2800" i="1"/>
          </a:p>
        </p:txBody>
      </p:sp>
    </p:spTree>
    <p:extLst>
      <p:ext uri="{BB962C8B-B14F-4D97-AF65-F5344CB8AC3E}">
        <p14:creationId xmlns:p14="http://schemas.microsoft.com/office/powerpoint/2010/main" val="323293570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150"/>
                                        </p:tgtEl>
                                        <p:attrNameLst>
                                          <p:attrName>ppt_x</p:attrName>
                                          <p:attrName>ppt_y</p:attrName>
                                        </p:attrNameLst>
                                      </p:cBhvr>
                                    </p:animMotion>
                                    <p:animRot by="1500000">
                                      <p:cBhvr>
                                        <p:cTn id="7" dur="125" fill="hold">
                                          <p:stCondLst>
                                            <p:cond delay="0"/>
                                          </p:stCondLst>
                                        </p:cTn>
                                        <p:tgtEl>
                                          <p:spTgt spid="150"/>
                                        </p:tgtEl>
                                        <p:attrNameLst>
                                          <p:attrName>r</p:attrName>
                                        </p:attrNameLst>
                                      </p:cBhvr>
                                    </p:animRot>
                                    <p:animRot by="-1500000">
                                      <p:cBhvr>
                                        <p:cTn id="8" dur="125" fill="hold">
                                          <p:stCondLst>
                                            <p:cond delay="125"/>
                                          </p:stCondLst>
                                        </p:cTn>
                                        <p:tgtEl>
                                          <p:spTgt spid="150"/>
                                        </p:tgtEl>
                                        <p:attrNameLst>
                                          <p:attrName>r</p:attrName>
                                        </p:attrNameLst>
                                      </p:cBhvr>
                                    </p:animRot>
                                    <p:animRot by="-1500000">
                                      <p:cBhvr>
                                        <p:cTn id="9" dur="125" fill="hold">
                                          <p:stCondLst>
                                            <p:cond delay="250"/>
                                          </p:stCondLst>
                                        </p:cTn>
                                        <p:tgtEl>
                                          <p:spTgt spid="150"/>
                                        </p:tgtEl>
                                        <p:attrNameLst>
                                          <p:attrName>r</p:attrName>
                                        </p:attrNameLst>
                                      </p:cBhvr>
                                    </p:animRot>
                                    <p:animRot by="1500000">
                                      <p:cBhvr>
                                        <p:cTn id="10" dur="125" fill="hold">
                                          <p:stCondLst>
                                            <p:cond delay="375"/>
                                          </p:stCondLst>
                                        </p:cTn>
                                        <p:tgtEl>
                                          <p:spTgt spid="15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56"/>
                                        </p:tgtEl>
                                        <p:attrNameLst>
                                          <p:attrName>style.visibility</p:attrName>
                                        </p:attrNameLst>
                                      </p:cBhvr>
                                      <p:to>
                                        <p:strVal val="visible"/>
                                      </p:to>
                                    </p:set>
                                    <p:animEffect transition="in" filter="circle(in)">
                                      <p:cBhvr>
                                        <p:cTn id="15" dur="2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p:bldP spid="1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67"/>
        <p:cNvGrpSpPr/>
        <p:nvPr/>
      </p:nvGrpSpPr>
      <p:grpSpPr>
        <a:xfrm>
          <a:off x="0" y="0"/>
          <a:ext cx="0" cy="0"/>
          <a:chOff x="0" y="0"/>
          <a:chExt cx="0" cy="0"/>
        </a:xfrm>
      </p:grpSpPr>
      <p:sp>
        <p:nvSpPr>
          <p:cNvPr id="4768" name="Google Shape;4768;p57"/>
          <p:cNvSpPr/>
          <p:nvPr/>
        </p:nvSpPr>
        <p:spPr>
          <a:xfrm>
            <a:off x="1272089" y="4203430"/>
            <a:ext cx="9900483"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4790" name="Google Shape;4790;p57"/>
          <p:cNvGrpSpPr/>
          <p:nvPr/>
        </p:nvGrpSpPr>
        <p:grpSpPr>
          <a:xfrm>
            <a:off x="9983353" y="3070476"/>
            <a:ext cx="3123560" cy="4424298"/>
            <a:chOff x="3705514" y="3226397"/>
            <a:chExt cx="2342670" cy="3318223"/>
          </a:xfrm>
        </p:grpSpPr>
        <p:sp>
          <p:nvSpPr>
            <p:cNvPr id="4791" name="Google Shape;4791;p57"/>
            <p:cNvSpPr/>
            <p:nvPr/>
          </p:nvSpPr>
          <p:spPr>
            <a:xfrm rot="542353">
              <a:off x="3705514" y="4430784"/>
              <a:ext cx="2342670" cy="2113836"/>
            </a:xfrm>
            <a:custGeom>
              <a:avLst/>
              <a:gdLst/>
              <a:ahLst/>
              <a:cxnLst/>
              <a:rect l="l" t="t" r="r" b="b"/>
              <a:pathLst>
                <a:path w="31695" h="28599" extrusionOk="0">
                  <a:moveTo>
                    <a:pt x="14907" y="0"/>
                  </a:moveTo>
                  <a:cubicBezTo>
                    <a:pt x="13633" y="0"/>
                    <a:pt x="12550" y="822"/>
                    <a:pt x="12157" y="1965"/>
                  </a:cubicBezTo>
                  <a:cubicBezTo>
                    <a:pt x="11609" y="1643"/>
                    <a:pt x="10978" y="1441"/>
                    <a:pt x="10287" y="1441"/>
                  </a:cubicBezTo>
                  <a:cubicBezTo>
                    <a:pt x="8287" y="1441"/>
                    <a:pt x="6668" y="3060"/>
                    <a:pt x="6668" y="5060"/>
                  </a:cubicBezTo>
                  <a:cubicBezTo>
                    <a:pt x="6668" y="5382"/>
                    <a:pt x="6715" y="5691"/>
                    <a:pt x="6799" y="5989"/>
                  </a:cubicBezTo>
                  <a:cubicBezTo>
                    <a:pt x="4608" y="6965"/>
                    <a:pt x="3072" y="9156"/>
                    <a:pt x="3072" y="11704"/>
                  </a:cubicBezTo>
                  <a:cubicBezTo>
                    <a:pt x="3072" y="12371"/>
                    <a:pt x="3179" y="13026"/>
                    <a:pt x="3382" y="13633"/>
                  </a:cubicBezTo>
                  <a:cubicBezTo>
                    <a:pt x="1334" y="15133"/>
                    <a:pt x="0" y="17562"/>
                    <a:pt x="0" y="20312"/>
                  </a:cubicBezTo>
                  <a:cubicBezTo>
                    <a:pt x="0" y="24884"/>
                    <a:pt x="3703" y="28599"/>
                    <a:pt x="8287" y="28599"/>
                  </a:cubicBezTo>
                  <a:cubicBezTo>
                    <a:pt x="11407" y="28599"/>
                    <a:pt x="14121" y="26873"/>
                    <a:pt x="15526" y="24325"/>
                  </a:cubicBezTo>
                  <a:cubicBezTo>
                    <a:pt x="16217" y="24706"/>
                    <a:pt x="17002" y="24932"/>
                    <a:pt x="17836" y="24932"/>
                  </a:cubicBezTo>
                  <a:cubicBezTo>
                    <a:pt x="18455" y="24932"/>
                    <a:pt x="19050" y="24813"/>
                    <a:pt x="19598" y="24587"/>
                  </a:cubicBezTo>
                  <a:cubicBezTo>
                    <a:pt x="20872" y="25610"/>
                    <a:pt x="22479" y="26218"/>
                    <a:pt x="24241" y="26218"/>
                  </a:cubicBezTo>
                  <a:cubicBezTo>
                    <a:pt x="28349" y="26218"/>
                    <a:pt x="31683" y="22884"/>
                    <a:pt x="31683" y="18776"/>
                  </a:cubicBezTo>
                  <a:cubicBezTo>
                    <a:pt x="31695" y="15288"/>
                    <a:pt x="29302" y="12371"/>
                    <a:pt x="26063" y="11549"/>
                  </a:cubicBezTo>
                  <a:cubicBezTo>
                    <a:pt x="25420" y="8882"/>
                    <a:pt x="23503" y="6715"/>
                    <a:pt x="21003" y="5703"/>
                  </a:cubicBezTo>
                  <a:cubicBezTo>
                    <a:pt x="20336" y="4263"/>
                    <a:pt x="19193" y="3108"/>
                    <a:pt x="17764" y="2429"/>
                  </a:cubicBezTo>
                  <a:cubicBezTo>
                    <a:pt x="17538" y="1048"/>
                    <a:pt x="16336" y="0"/>
                    <a:pt x="14907" y="0"/>
                  </a:cubicBez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4792" name="Google Shape;4792;p57"/>
            <p:cNvGrpSpPr/>
            <p:nvPr/>
          </p:nvGrpSpPr>
          <p:grpSpPr>
            <a:xfrm rot="968296">
              <a:off x="4329022" y="3226397"/>
              <a:ext cx="1044225" cy="1407885"/>
              <a:chOff x="4015760" y="2549544"/>
              <a:chExt cx="1413779" cy="1906139"/>
            </a:xfrm>
          </p:grpSpPr>
          <p:sp>
            <p:nvSpPr>
              <p:cNvPr id="4793" name="Google Shape;4793;p57"/>
              <p:cNvSpPr/>
              <p:nvPr/>
            </p:nvSpPr>
            <p:spPr>
              <a:xfrm rot="542380">
                <a:off x="4568125" y="3976658"/>
                <a:ext cx="508738" cy="479025"/>
              </a:xfrm>
              <a:custGeom>
                <a:avLst/>
                <a:gdLst/>
                <a:ahLst/>
                <a:cxnLst/>
                <a:rect l="l" t="t" r="r" b="b"/>
                <a:pathLst>
                  <a:path w="6883" h="6481" extrusionOk="0">
                    <a:moveTo>
                      <a:pt x="2475" y="1"/>
                    </a:moveTo>
                    <a:cubicBezTo>
                      <a:pt x="2203" y="1"/>
                      <a:pt x="1944" y="55"/>
                      <a:pt x="1703" y="167"/>
                    </a:cubicBezTo>
                    <a:cubicBezTo>
                      <a:pt x="203" y="870"/>
                      <a:pt x="1" y="3608"/>
                      <a:pt x="1251" y="6263"/>
                    </a:cubicBezTo>
                    <a:cubicBezTo>
                      <a:pt x="1320" y="6411"/>
                      <a:pt x="1529" y="6481"/>
                      <a:pt x="1833" y="6481"/>
                    </a:cubicBezTo>
                    <a:cubicBezTo>
                      <a:pt x="2416" y="6481"/>
                      <a:pt x="3349" y="6225"/>
                      <a:pt x="4334" y="5763"/>
                    </a:cubicBezTo>
                    <a:cubicBezTo>
                      <a:pt x="5835" y="5049"/>
                      <a:pt x="6882" y="4132"/>
                      <a:pt x="6692" y="3715"/>
                    </a:cubicBezTo>
                    <a:cubicBezTo>
                      <a:pt x="5642" y="1476"/>
                      <a:pt x="3896" y="1"/>
                      <a:pt x="2475" y="1"/>
                    </a:cubicBezTo>
                    <a:close/>
                  </a:path>
                </a:pathLst>
              </a:custGeom>
              <a:solidFill>
                <a:schemeClr val="accen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4" name="Google Shape;4794;p57"/>
              <p:cNvSpPr/>
              <p:nvPr/>
            </p:nvSpPr>
            <p:spPr>
              <a:xfrm rot="542380">
                <a:off x="4015760" y="2599877"/>
                <a:ext cx="1167001" cy="1580614"/>
              </a:xfrm>
              <a:custGeom>
                <a:avLst/>
                <a:gdLst/>
                <a:ahLst/>
                <a:cxnLst/>
                <a:rect l="l" t="t" r="r" b="b"/>
                <a:pathLst>
                  <a:path w="15789" h="21385" extrusionOk="0">
                    <a:moveTo>
                      <a:pt x="3388" y="0"/>
                    </a:moveTo>
                    <a:cubicBezTo>
                      <a:pt x="3033" y="0"/>
                      <a:pt x="2712" y="59"/>
                      <a:pt x="2442" y="191"/>
                    </a:cubicBezTo>
                    <a:cubicBezTo>
                      <a:pt x="1989" y="405"/>
                      <a:pt x="1584" y="858"/>
                      <a:pt x="1263" y="1441"/>
                    </a:cubicBezTo>
                    <a:cubicBezTo>
                      <a:pt x="1251" y="1477"/>
                      <a:pt x="1227" y="1501"/>
                      <a:pt x="1215" y="1536"/>
                    </a:cubicBezTo>
                    <a:cubicBezTo>
                      <a:pt x="275" y="3334"/>
                      <a:pt x="1" y="6358"/>
                      <a:pt x="834" y="8144"/>
                    </a:cubicBezTo>
                    <a:lnTo>
                      <a:pt x="6823" y="20896"/>
                    </a:lnTo>
                    <a:cubicBezTo>
                      <a:pt x="6969" y="21205"/>
                      <a:pt x="7276" y="21384"/>
                      <a:pt x="7596" y="21384"/>
                    </a:cubicBezTo>
                    <a:cubicBezTo>
                      <a:pt x="7721" y="21384"/>
                      <a:pt x="7847" y="21357"/>
                      <a:pt x="7966" y="21301"/>
                    </a:cubicBezTo>
                    <a:lnTo>
                      <a:pt x="14038" y="18455"/>
                    </a:lnTo>
                    <a:lnTo>
                      <a:pt x="15181" y="17919"/>
                    </a:lnTo>
                    <a:cubicBezTo>
                      <a:pt x="15598" y="17717"/>
                      <a:pt x="15789" y="17205"/>
                      <a:pt x="15586" y="16776"/>
                    </a:cubicBezTo>
                    <a:lnTo>
                      <a:pt x="9597" y="4025"/>
                    </a:lnTo>
                    <a:cubicBezTo>
                      <a:pt x="9026" y="2822"/>
                      <a:pt x="7704" y="1644"/>
                      <a:pt x="6287" y="882"/>
                    </a:cubicBezTo>
                    <a:cubicBezTo>
                      <a:pt x="5621" y="513"/>
                      <a:pt x="4942" y="251"/>
                      <a:pt x="4299" y="108"/>
                    </a:cubicBezTo>
                    <a:cubicBezTo>
                      <a:pt x="3980" y="39"/>
                      <a:pt x="3673" y="0"/>
                      <a:pt x="3388" y="0"/>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5" name="Google Shape;4795;p57"/>
              <p:cNvSpPr/>
              <p:nvPr/>
            </p:nvSpPr>
            <p:spPr>
              <a:xfrm rot="542380">
                <a:off x="4125440" y="2608844"/>
                <a:ext cx="1073723" cy="1363829"/>
              </a:xfrm>
              <a:custGeom>
                <a:avLst/>
                <a:gdLst/>
                <a:ahLst/>
                <a:cxnLst/>
                <a:rect l="l" t="t" r="r" b="b"/>
                <a:pathLst>
                  <a:path w="14527" h="18452" extrusionOk="0">
                    <a:moveTo>
                      <a:pt x="2144" y="0"/>
                    </a:moveTo>
                    <a:cubicBezTo>
                      <a:pt x="1782" y="0"/>
                      <a:pt x="1455" y="60"/>
                      <a:pt x="1180" y="187"/>
                    </a:cubicBezTo>
                    <a:cubicBezTo>
                      <a:pt x="727" y="401"/>
                      <a:pt x="322" y="854"/>
                      <a:pt x="1" y="1437"/>
                    </a:cubicBezTo>
                    <a:cubicBezTo>
                      <a:pt x="485" y="1165"/>
                      <a:pt x="974" y="1050"/>
                      <a:pt x="1468" y="1050"/>
                    </a:cubicBezTo>
                    <a:cubicBezTo>
                      <a:pt x="2249" y="1050"/>
                      <a:pt x="3039" y="1338"/>
                      <a:pt x="3835" y="1747"/>
                    </a:cubicBezTo>
                    <a:cubicBezTo>
                      <a:pt x="5609" y="2664"/>
                      <a:pt x="7311" y="4795"/>
                      <a:pt x="7859" y="5890"/>
                    </a:cubicBezTo>
                    <a:cubicBezTo>
                      <a:pt x="8407" y="6997"/>
                      <a:pt x="12669" y="16320"/>
                      <a:pt x="12860" y="17534"/>
                    </a:cubicBezTo>
                    <a:cubicBezTo>
                      <a:pt x="12907" y="17868"/>
                      <a:pt x="12860" y="18177"/>
                      <a:pt x="12776" y="18451"/>
                    </a:cubicBezTo>
                    <a:lnTo>
                      <a:pt x="13919" y="17915"/>
                    </a:lnTo>
                    <a:cubicBezTo>
                      <a:pt x="14336" y="17713"/>
                      <a:pt x="14527" y="17201"/>
                      <a:pt x="14324" y="16772"/>
                    </a:cubicBezTo>
                    <a:lnTo>
                      <a:pt x="8335" y="4021"/>
                    </a:lnTo>
                    <a:cubicBezTo>
                      <a:pt x="7764" y="2818"/>
                      <a:pt x="6442" y="1640"/>
                      <a:pt x="5025" y="878"/>
                    </a:cubicBezTo>
                    <a:cubicBezTo>
                      <a:pt x="4359" y="520"/>
                      <a:pt x="3680" y="247"/>
                      <a:pt x="3037" y="104"/>
                    </a:cubicBezTo>
                    <a:cubicBezTo>
                      <a:pt x="2725" y="36"/>
                      <a:pt x="2424" y="0"/>
                      <a:pt x="2144"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6" name="Google Shape;4796;p57"/>
              <p:cNvSpPr/>
              <p:nvPr/>
            </p:nvSpPr>
            <p:spPr>
              <a:xfrm rot="542353">
                <a:off x="4128845" y="3705554"/>
                <a:ext cx="300160" cy="627003"/>
              </a:xfrm>
              <a:custGeom>
                <a:avLst/>
                <a:gdLst/>
                <a:ahLst/>
                <a:cxnLst/>
                <a:rect l="l" t="t" r="r" b="b"/>
                <a:pathLst>
                  <a:path w="4061" h="8483" extrusionOk="0">
                    <a:moveTo>
                      <a:pt x="1572" y="1"/>
                    </a:moveTo>
                    <a:cubicBezTo>
                      <a:pt x="1572" y="1"/>
                      <a:pt x="0" y="1310"/>
                      <a:pt x="143" y="4168"/>
                    </a:cubicBezTo>
                    <a:cubicBezTo>
                      <a:pt x="274" y="7013"/>
                      <a:pt x="750" y="8014"/>
                      <a:pt x="1512" y="8418"/>
                    </a:cubicBezTo>
                    <a:cubicBezTo>
                      <a:pt x="1592" y="8462"/>
                      <a:pt x="1663" y="8482"/>
                      <a:pt x="1728" y="8482"/>
                    </a:cubicBezTo>
                    <a:cubicBezTo>
                      <a:pt x="2280" y="8482"/>
                      <a:pt x="2333" y="7003"/>
                      <a:pt x="2834" y="6097"/>
                    </a:cubicBezTo>
                    <a:cubicBezTo>
                      <a:pt x="3179" y="5477"/>
                      <a:pt x="4060" y="5287"/>
                      <a:pt x="4060" y="5287"/>
                    </a:cubicBezTo>
                    <a:lnTo>
                      <a:pt x="1572" y="1"/>
                    </a:ln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7" name="Google Shape;4797;p57"/>
              <p:cNvSpPr/>
              <p:nvPr/>
            </p:nvSpPr>
            <p:spPr>
              <a:xfrm rot="542380">
                <a:off x="4109732" y="2692154"/>
                <a:ext cx="576516" cy="1411798"/>
              </a:xfrm>
              <a:custGeom>
                <a:avLst/>
                <a:gdLst/>
                <a:ahLst/>
                <a:cxnLst/>
                <a:rect l="l" t="t" r="r" b="b"/>
                <a:pathLst>
                  <a:path w="7800" h="19101" extrusionOk="0">
                    <a:moveTo>
                      <a:pt x="1075" y="0"/>
                    </a:moveTo>
                    <a:cubicBezTo>
                      <a:pt x="990" y="0"/>
                      <a:pt x="881" y="63"/>
                      <a:pt x="739" y="219"/>
                    </a:cubicBezTo>
                    <a:cubicBezTo>
                      <a:pt x="1" y="1004"/>
                      <a:pt x="310" y="1921"/>
                      <a:pt x="251" y="4969"/>
                    </a:cubicBezTo>
                    <a:cubicBezTo>
                      <a:pt x="179" y="8017"/>
                      <a:pt x="5727" y="18185"/>
                      <a:pt x="6335" y="18733"/>
                    </a:cubicBezTo>
                    <a:cubicBezTo>
                      <a:pt x="6626" y="18990"/>
                      <a:pt x="6888" y="19100"/>
                      <a:pt x="7102" y="19100"/>
                    </a:cubicBezTo>
                    <a:cubicBezTo>
                      <a:pt x="7344" y="19100"/>
                      <a:pt x="7526" y="18960"/>
                      <a:pt x="7621" y="18733"/>
                    </a:cubicBezTo>
                    <a:cubicBezTo>
                      <a:pt x="7799" y="18316"/>
                      <a:pt x="6275" y="15756"/>
                      <a:pt x="4203" y="11970"/>
                    </a:cubicBezTo>
                    <a:cubicBezTo>
                      <a:pt x="2132" y="8196"/>
                      <a:pt x="429" y="3505"/>
                      <a:pt x="1346" y="1064"/>
                    </a:cubicBezTo>
                    <a:cubicBezTo>
                      <a:pt x="1346" y="1064"/>
                      <a:pt x="1423" y="0"/>
                      <a:pt x="1075" y="0"/>
                    </a:cubicBezTo>
                    <a:close/>
                  </a:path>
                </a:pathLst>
              </a:custGeom>
              <a:solidFill>
                <a:srgbClr val="EFEFEF">
                  <a:alpha val="3929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8" name="Google Shape;4798;p57"/>
              <p:cNvSpPr/>
              <p:nvPr/>
            </p:nvSpPr>
            <p:spPr>
              <a:xfrm rot="542353">
                <a:off x="4934914" y="3542938"/>
                <a:ext cx="494625" cy="419751"/>
              </a:xfrm>
              <a:custGeom>
                <a:avLst/>
                <a:gdLst/>
                <a:ahLst/>
                <a:cxnLst/>
                <a:rect l="l" t="t" r="r" b="b"/>
                <a:pathLst>
                  <a:path w="6692" h="5679" extrusionOk="0">
                    <a:moveTo>
                      <a:pt x="441" y="1"/>
                    </a:moveTo>
                    <a:cubicBezTo>
                      <a:pt x="162" y="1"/>
                      <a:pt x="1" y="31"/>
                      <a:pt x="1" y="31"/>
                    </a:cubicBezTo>
                    <a:lnTo>
                      <a:pt x="2477" y="5317"/>
                    </a:lnTo>
                    <a:cubicBezTo>
                      <a:pt x="2477" y="5317"/>
                      <a:pt x="3050" y="4869"/>
                      <a:pt x="3674" y="4869"/>
                    </a:cubicBezTo>
                    <a:cubicBezTo>
                      <a:pt x="3747" y="4869"/>
                      <a:pt x="3820" y="4875"/>
                      <a:pt x="3894" y="4889"/>
                    </a:cubicBezTo>
                    <a:cubicBezTo>
                      <a:pt x="4721" y="5045"/>
                      <a:pt x="5649" y="5679"/>
                      <a:pt x="6158" y="5679"/>
                    </a:cubicBezTo>
                    <a:cubicBezTo>
                      <a:pt x="6346" y="5679"/>
                      <a:pt x="6477" y="5593"/>
                      <a:pt x="6525" y="5365"/>
                    </a:cubicBezTo>
                    <a:cubicBezTo>
                      <a:pt x="6692" y="4508"/>
                      <a:pt x="6228" y="3508"/>
                      <a:pt x="4120" y="1579"/>
                    </a:cubicBezTo>
                    <a:cubicBezTo>
                      <a:pt x="2610" y="196"/>
                      <a:pt x="1148" y="1"/>
                      <a:pt x="441" y="1"/>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99" name="Google Shape;4799;p57"/>
              <p:cNvSpPr/>
              <p:nvPr/>
            </p:nvSpPr>
            <p:spPr>
              <a:xfrm rot="542380">
                <a:off x="4254171" y="3141494"/>
                <a:ext cx="639858" cy="561364"/>
              </a:xfrm>
              <a:custGeom>
                <a:avLst/>
                <a:gdLst/>
                <a:ahLst/>
                <a:cxnLst/>
                <a:rect l="l" t="t" r="r" b="b"/>
                <a:pathLst>
                  <a:path w="8657" h="7595" extrusionOk="0">
                    <a:moveTo>
                      <a:pt x="4335" y="1"/>
                    </a:moveTo>
                    <a:cubicBezTo>
                      <a:pt x="3793" y="1"/>
                      <a:pt x="3241" y="117"/>
                      <a:pt x="2716" y="364"/>
                    </a:cubicBezTo>
                    <a:cubicBezTo>
                      <a:pt x="822" y="1257"/>
                      <a:pt x="1" y="3519"/>
                      <a:pt x="894" y="5412"/>
                    </a:cubicBezTo>
                    <a:cubicBezTo>
                      <a:pt x="1542" y="6785"/>
                      <a:pt x="2910" y="7595"/>
                      <a:pt x="4335" y="7595"/>
                    </a:cubicBezTo>
                    <a:cubicBezTo>
                      <a:pt x="4875" y="7595"/>
                      <a:pt x="5422" y="7479"/>
                      <a:pt x="5942" y="7234"/>
                    </a:cubicBezTo>
                    <a:cubicBezTo>
                      <a:pt x="7847" y="6341"/>
                      <a:pt x="8657" y="4078"/>
                      <a:pt x="7764" y="2185"/>
                    </a:cubicBezTo>
                    <a:cubicBezTo>
                      <a:pt x="7117" y="806"/>
                      <a:pt x="5759" y="1"/>
                      <a:pt x="4335" y="1"/>
                    </a:cubicBezTo>
                    <a:close/>
                  </a:path>
                </a:pathLst>
              </a:custGeom>
              <a:solidFill>
                <a:schemeClr val="dk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0" name="Google Shape;4800;p57"/>
              <p:cNvSpPr/>
              <p:nvPr/>
            </p:nvSpPr>
            <p:spPr>
              <a:xfrm rot="542380">
                <a:off x="4334342" y="3210091"/>
                <a:ext cx="480577" cy="423591"/>
              </a:xfrm>
              <a:custGeom>
                <a:avLst/>
                <a:gdLst/>
                <a:ahLst/>
                <a:cxnLst/>
                <a:rect l="l" t="t" r="r" b="b"/>
                <a:pathLst>
                  <a:path w="6502" h="5731" extrusionOk="0">
                    <a:moveTo>
                      <a:pt x="3249" y="0"/>
                    </a:moveTo>
                    <a:cubicBezTo>
                      <a:pt x="2892" y="0"/>
                      <a:pt x="2530" y="68"/>
                      <a:pt x="2179" y="211"/>
                    </a:cubicBezTo>
                    <a:cubicBezTo>
                      <a:pt x="703" y="806"/>
                      <a:pt x="0" y="2473"/>
                      <a:pt x="596" y="3937"/>
                    </a:cubicBezTo>
                    <a:cubicBezTo>
                      <a:pt x="1048" y="5051"/>
                      <a:pt x="2121" y="5731"/>
                      <a:pt x="3253" y="5731"/>
                    </a:cubicBezTo>
                    <a:cubicBezTo>
                      <a:pt x="3609" y="5731"/>
                      <a:pt x="3972" y="5663"/>
                      <a:pt x="4322" y="5521"/>
                    </a:cubicBezTo>
                    <a:cubicBezTo>
                      <a:pt x="5787" y="4925"/>
                      <a:pt x="6501" y="3259"/>
                      <a:pt x="5906" y="1794"/>
                    </a:cubicBezTo>
                    <a:cubicBezTo>
                      <a:pt x="5453" y="680"/>
                      <a:pt x="4381" y="0"/>
                      <a:pt x="3249" y="0"/>
                    </a:cubicBezTo>
                    <a:close/>
                  </a:path>
                </a:pathLst>
              </a:custGeom>
              <a:solidFill>
                <a:schemeClr val="l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1" name="Google Shape;4801;p57"/>
              <p:cNvSpPr/>
              <p:nvPr/>
            </p:nvSpPr>
            <p:spPr>
              <a:xfrm rot="542380">
                <a:off x="4076052" y="2865272"/>
                <a:ext cx="792118" cy="419304"/>
              </a:xfrm>
              <a:custGeom>
                <a:avLst/>
                <a:gdLst/>
                <a:ahLst/>
                <a:cxnLst/>
                <a:rect l="l" t="t" r="r" b="b"/>
                <a:pathLst>
                  <a:path w="10717" h="5673" extrusionOk="0">
                    <a:moveTo>
                      <a:pt x="10105" y="0"/>
                    </a:moveTo>
                    <a:cubicBezTo>
                      <a:pt x="10046" y="0"/>
                      <a:pt x="9987" y="13"/>
                      <a:pt x="9930" y="39"/>
                    </a:cubicBezTo>
                    <a:lnTo>
                      <a:pt x="286" y="4564"/>
                    </a:lnTo>
                    <a:cubicBezTo>
                      <a:pt x="84" y="4659"/>
                      <a:pt x="1" y="4897"/>
                      <a:pt x="96" y="5100"/>
                    </a:cubicBezTo>
                    <a:lnTo>
                      <a:pt x="251" y="5445"/>
                    </a:lnTo>
                    <a:cubicBezTo>
                      <a:pt x="320" y="5584"/>
                      <a:pt x="467" y="5673"/>
                      <a:pt x="619" y="5673"/>
                    </a:cubicBezTo>
                    <a:cubicBezTo>
                      <a:pt x="675" y="5673"/>
                      <a:pt x="732" y="5661"/>
                      <a:pt x="786" y="5635"/>
                    </a:cubicBezTo>
                    <a:lnTo>
                      <a:pt x="10430" y="1099"/>
                    </a:lnTo>
                    <a:cubicBezTo>
                      <a:pt x="10633" y="1004"/>
                      <a:pt x="10716" y="766"/>
                      <a:pt x="10621" y="575"/>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2" name="Google Shape;4802;p57"/>
              <p:cNvSpPr/>
              <p:nvPr/>
            </p:nvSpPr>
            <p:spPr>
              <a:xfrm rot="542380">
                <a:off x="4277198" y="3561117"/>
                <a:ext cx="792118" cy="419304"/>
              </a:xfrm>
              <a:custGeom>
                <a:avLst/>
                <a:gdLst/>
                <a:ahLst/>
                <a:cxnLst/>
                <a:rect l="l" t="t" r="r" b="b"/>
                <a:pathLst>
                  <a:path w="10717" h="5673" extrusionOk="0">
                    <a:moveTo>
                      <a:pt x="10105" y="0"/>
                    </a:moveTo>
                    <a:cubicBezTo>
                      <a:pt x="10047" y="0"/>
                      <a:pt x="9987" y="13"/>
                      <a:pt x="9931" y="40"/>
                    </a:cubicBezTo>
                    <a:lnTo>
                      <a:pt x="287" y="4564"/>
                    </a:lnTo>
                    <a:cubicBezTo>
                      <a:pt x="84" y="4659"/>
                      <a:pt x="1" y="4897"/>
                      <a:pt x="96" y="5100"/>
                    </a:cubicBezTo>
                    <a:lnTo>
                      <a:pt x="263" y="5445"/>
                    </a:lnTo>
                    <a:cubicBezTo>
                      <a:pt x="324" y="5584"/>
                      <a:pt x="474" y="5673"/>
                      <a:pt x="625" y="5673"/>
                    </a:cubicBezTo>
                    <a:cubicBezTo>
                      <a:pt x="680" y="5673"/>
                      <a:pt x="736" y="5661"/>
                      <a:pt x="787" y="5636"/>
                    </a:cubicBezTo>
                    <a:lnTo>
                      <a:pt x="10431" y="1099"/>
                    </a:lnTo>
                    <a:cubicBezTo>
                      <a:pt x="10633" y="1016"/>
                      <a:pt x="10716" y="766"/>
                      <a:pt x="10621" y="563"/>
                    </a:cubicBezTo>
                    <a:lnTo>
                      <a:pt x="10466" y="230"/>
                    </a:lnTo>
                    <a:cubicBezTo>
                      <a:pt x="10398" y="84"/>
                      <a:pt x="10255" y="0"/>
                      <a:pt x="10105"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03" name="Google Shape;4803;p57"/>
              <p:cNvSpPr/>
              <p:nvPr/>
            </p:nvSpPr>
            <p:spPr>
              <a:xfrm rot="542380">
                <a:off x="4224462" y="2549544"/>
                <a:ext cx="228019" cy="126538"/>
              </a:xfrm>
              <a:custGeom>
                <a:avLst/>
                <a:gdLst/>
                <a:ahLst/>
                <a:cxnLst/>
                <a:rect l="l" t="t" r="r" b="b"/>
                <a:pathLst>
                  <a:path w="3085" h="1712" extrusionOk="0">
                    <a:moveTo>
                      <a:pt x="2191" y="0"/>
                    </a:moveTo>
                    <a:cubicBezTo>
                      <a:pt x="1829" y="0"/>
                      <a:pt x="1502" y="60"/>
                      <a:pt x="1227" y="187"/>
                    </a:cubicBezTo>
                    <a:cubicBezTo>
                      <a:pt x="750" y="413"/>
                      <a:pt x="334" y="901"/>
                      <a:pt x="0" y="1532"/>
                    </a:cubicBezTo>
                    <a:cubicBezTo>
                      <a:pt x="285" y="1649"/>
                      <a:pt x="593" y="1711"/>
                      <a:pt x="904" y="1711"/>
                    </a:cubicBezTo>
                    <a:cubicBezTo>
                      <a:pt x="1230" y="1711"/>
                      <a:pt x="1559" y="1643"/>
                      <a:pt x="1870" y="1497"/>
                    </a:cubicBezTo>
                    <a:cubicBezTo>
                      <a:pt x="2477" y="1211"/>
                      <a:pt x="2894" y="699"/>
                      <a:pt x="3084" y="104"/>
                    </a:cubicBezTo>
                    <a:cubicBezTo>
                      <a:pt x="2772" y="36"/>
                      <a:pt x="2471" y="0"/>
                      <a:pt x="2191" y="0"/>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grpSp>
        <p:nvGrpSpPr>
          <p:cNvPr id="4819" name="Google Shape;4819;p57"/>
          <p:cNvGrpSpPr/>
          <p:nvPr/>
        </p:nvGrpSpPr>
        <p:grpSpPr>
          <a:xfrm>
            <a:off x="229894" y="3407021"/>
            <a:ext cx="450156" cy="626852"/>
            <a:chOff x="1312509" y="2967125"/>
            <a:chExt cx="337617" cy="470139"/>
          </a:xfrm>
        </p:grpSpPr>
        <p:sp>
          <p:nvSpPr>
            <p:cNvPr id="4820" name="Google Shape;4820;p57"/>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21" name="Google Shape;4821;p57"/>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4822" name="Google Shape;4822;p57"/>
          <p:cNvGrpSpPr/>
          <p:nvPr/>
        </p:nvGrpSpPr>
        <p:grpSpPr>
          <a:xfrm flipH="1">
            <a:off x="10284413" y="1720967"/>
            <a:ext cx="450156" cy="626852"/>
            <a:chOff x="1312509" y="2967125"/>
            <a:chExt cx="337617" cy="470139"/>
          </a:xfrm>
        </p:grpSpPr>
        <p:sp>
          <p:nvSpPr>
            <p:cNvPr id="4823" name="Google Shape;4823;p57"/>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24" name="Google Shape;4824;p57"/>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4" name="TextBox 3">
            <a:extLst>
              <a:ext uri="{FF2B5EF4-FFF2-40B4-BE49-F238E27FC236}">
                <a16:creationId xmlns:a16="http://schemas.microsoft.com/office/drawing/2014/main" id="{31EB066A-9430-D33E-D9D6-D0389B7A5552}"/>
              </a:ext>
            </a:extLst>
          </p:cNvPr>
          <p:cNvSpPr txBox="1"/>
          <p:nvPr/>
        </p:nvSpPr>
        <p:spPr>
          <a:xfrm>
            <a:off x="1914666" y="1492088"/>
            <a:ext cx="8710490" cy="769441"/>
          </a:xfrm>
          <a:prstGeom prst="rect">
            <a:avLst/>
          </a:prstGeom>
          <a:noFill/>
        </p:spPr>
        <p:txBody>
          <a:bodyPr wrap="square">
            <a:prstTxWarp prst="textArchUp">
              <a:avLst/>
            </a:prstTxWarp>
            <a:spAutoFit/>
          </a:bodyPr>
          <a:lstStyle/>
          <a:p>
            <a:r>
              <a:rPr lang="en-US" sz="5400">
                <a:solidFill>
                  <a:schemeClr val="bg2">
                    <a:lumMod val="20000"/>
                    <a:lumOff val="80000"/>
                  </a:schemeClr>
                </a:solidFill>
                <a:latin typeface="iCiel Soup of Justice" pitchFamily="2" charset="0"/>
              </a:rPr>
              <a:t>KHÁM PHÁ VŨ TRỤ CÙNG GAGARIN</a:t>
            </a:r>
            <a:endParaRPr lang="en-US" sz="7200">
              <a:solidFill>
                <a:schemeClr val="bg2">
                  <a:lumMod val="20000"/>
                  <a:lumOff val="80000"/>
                </a:schemeClr>
              </a:solidFill>
              <a:latin typeface="iCiel Soup of Justice" pitchFamily="2" charset="0"/>
            </a:endParaRPr>
          </a:p>
        </p:txBody>
      </p:sp>
      <p:grpSp>
        <p:nvGrpSpPr>
          <p:cNvPr id="17" name="Group 16">
            <a:extLst>
              <a:ext uri="{FF2B5EF4-FFF2-40B4-BE49-F238E27FC236}">
                <a16:creationId xmlns:a16="http://schemas.microsoft.com/office/drawing/2014/main" id="{8DCB2768-DB89-6221-82B1-B66F31AD5051}"/>
              </a:ext>
            </a:extLst>
          </p:cNvPr>
          <p:cNvGrpSpPr/>
          <p:nvPr/>
        </p:nvGrpSpPr>
        <p:grpSpPr>
          <a:xfrm>
            <a:off x="2385943" y="3289806"/>
            <a:ext cx="10023394" cy="546491"/>
            <a:chOff x="2428770" y="2511258"/>
            <a:chExt cx="10023394" cy="546491"/>
          </a:xfrm>
        </p:grpSpPr>
        <p:grpSp>
          <p:nvGrpSpPr>
            <p:cNvPr id="4825" name="Google Shape;4825;p57"/>
            <p:cNvGrpSpPr/>
            <p:nvPr/>
          </p:nvGrpSpPr>
          <p:grpSpPr>
            <a:xfrm>
              <a:off x="2428770" y="2511258"/>
              <a:ext cx="523980" cy="531874"/>
              <a:chOff x="7370925" y="4177750"/>
              <a:chExt cx="973018" cy="965749"/>
            </a:xfrm>
          </p:grpSpPr>
          <p:sp>
            <p:nvSpPr>
              <p:cNvPr id="4826" name="Google Shape;4826;p57"/>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27" name="Google Shape;4827;p57"/>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 name="TextBox 13">
              <a:extLst>
                <a:ext uri="{FF2B5EF4-FFF2-40B4-BE49-F238E27FC236}">
                  <a16:creationId xmlns:a16="http://schemas.microsoft.com/office/drawing/2014/main" id="{7D960929-84EC-2283-EE37-B92F2CC98E55}"/>
                </a:ext>
              </a:extLst>
            </p:cNvPr>
            <p:cNvSpPr txBox="1"/>
            <p:nvPr/>
          </p:nvSpPr>
          <p:spPr>
            <a:xfrm>
              <a:off x="3394605" y="2534529"/>
              <a:ext cx="9057559" cy="523220"/>
            </a:xfrm>
            <a:prstGeom prst="rect">
              <a:avLst/>
            </a:prstGeom>
            <a:noFill/>
          </p:spPr>
          <p:txBody>
            <a:bodyPr wrap="square">
              <a:spAutoFit/>
            </a:bodyPr>
            <a:lstStyle/>
            <a:p>
              <a:r>
                <a:rPr lang="en-US" sz="2800" i="1">
                  <a:solidFill>
                    <a:schemeClr val="bg2">
                      <a:lumMod val="20000"/>
                      <a:lumOff val="80000"/>
                    </a:schemeClr>
                  </a:solidFill>
                </a:rPr>
                <a:t>Thử thách 2: Vượt qua các vòng kiểm tra</a:t>
              </a:r>
              <a:endParaRPr lang="vi-VN" sz="2800" i="1">
                <a:solidFill>
                  <a:schemeClr val="bg2">
                    <a:lumMod val="20000"/>
                    <a:lumOff val="80000"/>
                  </a:schemeClr>
                </a:solidFill>
              </a:endParaRPr>
            </a:p>
          </p:txBody>
        </p:sp>
      </p:grpSp>
      <p:grpSp>
        <p:nvGrpSpPr>
          <p:cNvPr id="18" name="Group 17">
            <a:extLst>
              <a:ext uri="{FF2B5EF4-FFF2-40B4-BE49-F238E27FC236}">
                <a16:creationId xmlns:a16="http://schemas.microsoft.com/office/drawing/2014/main" id="{5E5F08B2-9326-1406-4D35-05FB3F01D0DB}"/>
              </a:ext>
            </a:extLst>
          </p:cNvPr>
          <p:cNvGrpSpPr/>
          <p:nvPr/>
        </p:nvGrpSpPr>
        <p:grpSpPr>
          <a:xfrm>
            <a:off x="2403198" y="4179672"/>
            <a:ext cx="10006138" cy="542685"/>
            <a:chOff x="2446025" y="3401124"/>
            <a:chExt cx="10006138" cy="542685"/>
          </a:xfrm>
        </p:grpSpPr>
        <p:grpSp>
          <p:nvGrpSpPr>
            <p:cNvPr id="7" name="Google Shape;4825;p57">
              <a:extLst>
                <a:ext uri="{FF2B5EF4-FFF2-40B4-BE49-F238E27FC236}">
                  <a16:creationId xmlns:a16="http://schemas.microsoft.com/office/drawing/2014/main" id="{DAC00645-0A62-79F2-B907-ACCEBD5A38D1}"/>
                </a:ext>
              </a:extLst>
            </p:cNvPr>
            <p:cNvGrpSpPr/>
            <p:nvPr/>
          </p:nvGrpSpPr>
          <p:grpSpPr>
            <a:xfrm>
              <a:off x="2446025" y="3401124"/>
              <a:ext cx="523980" cy="531874"/>
              <a:chOff x="7370925" y="4177750"/>
              <a:chExt cx="973018" cy="965749"/>
            </a:xfrm>
          </p:grpSpPr>
          <p:sp>
            <p:nvSpPr>
              <p:cNvPr id="8" name="Google Shape;4826;p57">
                <a:extLst>
                  <a:ext uri="{FF2B5EF4-FFF2-40B4-BE49-F238E27FC236}">
                    <a16:creationId xmlns:a16="http://schemas.microsoft.com/office/drawing/2014/main" id="{663F55DC-4BE4-E36D-6FE9-D933449599E6}"/>
                  </a:ext>
                </a:extLst>
              </p:cNvPr>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9" name="Google Shape;4827;p57">
                <a:extLst>
                  <a:ext uri="{FF2B5EF4-FFF2-40B4-BE49-F238E27FC236}">
                    <a16:creationId xmlns:a16="http://schemas.microsoft.com/office/drawing/2014/main" id="{D7161B67-3FAF-BFA1-4A75-A78BA41F2043}"/>
                  </a:ext>
                </a:extLst>
              </p:cNvPr>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5" name="TextBox 14">
              <a:extLst>
                <a:ext uri="{FF2B5EF4-FFF2-40B4-BE49-F238E27FC236}">
                  <a16:creationId xmlns:a16="http://schemas.microsoft.com/office/drawing/2014/main" id="{5C6D48E8-7D41-D1A9-CCC1-F6DF28E8E565}"/>
                </a:ext>
              </a:extLst>
            </p:cNvPr>
            <p:cNvSpPr txBox="1"/>
            <p:nvPr/>
          </p:nvSpPr>
          <p:spPr>
            <a:xfrm>
              <a:off x="3394604" y="3420589"/>
              <a:ext cx="9057559" cy="523220"/>
            </a:xfrm>
            <a:prstGeom prst="rect">
              <a:avLst/>
            </a:prstGeom>
            <a:noFill/>
          </p:spPr>
          <p:txBody>
            <a:bodyPr wrap="square">
              <a:spAutoFit/>
            </a:bodyPr>
            <a:lstStyle/>
            <a:p>
              <a:r>
                <a:rPr lang="en-US" sz="2800" i="1">
                  <a:solidFill>
                    <a:schemeClr val="bg2">
                      <a:lumMod val="20000"/>
                      <a:lumOff val="80000"/>
                    </a:schemeClr>
                  </a:solidFill>
                </a:rPr>
                <a:t>Thử thách 3: Thiết kế con tàu vũ trụ </a:t>
              </a:r>
              <a:endParaRPr lang="vi-VN" sz="2800" i="1">
                <a:solidFill>
                  <a:schemeClr val="bg2">
                    <a:lumMod val="20000"/>
                    <a:lumOff val="80000"/>
                  </a:schemeClr>
                </a:solidFill>
              </a:endParaRPr>
            </a:p>
          </p:txBody>
        </p:sp>
      </p:grpSp>
      <p:grpSp>
        <p:nvGrpSpPr>
          <p:cNvPr id="19" name="Group 18">
            <a:extLst>
              <a:ext uri="{FF2B5EF4-FFF2-40B4-BE49-F238E27FC236}">
                <a16:creationId xmlns:a16="http://schemas.microsoft.com/office/drawing/2014/main" id="{83367865-2ED6-C839-BBF9-3B1ECDF7339C}"/>
              </a:ext>
            </a:extLst>
          </p:cNvPr>
          <p:cNvGrpSpPr/>
          <p:nvPr/>
        </p:nvGrpSpPr>
        <p:grpSpPr>
          <a:xfrm>
            <a:off x="2417433" y="5009239"/>
            <a:ext cx="10047187" cy="619417"/>
            <a:chOff x="2460260" y="4230691"/>
            <a:chExt cx="10047187" cy="619417"/>
          </a:xfrm>
        </p:grpSpPr>
        <p:grpSp>
          <p:nvGrpSpPr>
            <p:cNvPr id="10" name="Google Shape;4825;p57">
              <a:extLst>
                <a:ext uri="{FF2B5EF4-FFF2-40B4-BE49-F238E27FC236}">
                  <a16:creationId xmlns:a16="http://schemas.microsoft.com/office/drawing/2014/main" id="{113BAC3D-2800-01AE-D0AD-70CEC3D75DDD}"/>
                </a:ext>
              </a:extLst>
            </p:cNvPr>
            <p:cNvGrpSpPr/>
            <p:nvPr/>
          </p:nvGrpSpPr>
          <p:grpSpPr>
            <a:xfrm>
              <a:off x="2460260" y="4230691"/>
              <a:ext cx="523980" cy="531874"/>
              <a:chOff x="7370925" y="4177750"/>
              <a:chExt cx="973018" cy="965749"/>
            </a:xfrm>
          </p:grpSpPr>
          <p:sp>
            <p:nvSpPr>
              <p:cNvPr id="11" name="Google Shape;4826;p57">
                <a:extLst>
                  <a:ext uri="{FF2B5EF4-FFF2-40B4-BE49-F238E27FC236}">
                    <a16:creationId xmlns:a16="http://schemas.microsoft.com/office/drawing/2014/main" id="{17103E4D-684F-8B26-EC02-C596DBA2222A}"/>
                  </a:ext>
                </a:extLst>
              </p:cNvPr>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2" name="Google Shape;4827;p57">
                <a:extLst>
                  <a:ext uri="{FF2B5EF4-FFF2-40B4-BE49-F238E27FC236}">
                    <a16:creationId xmlns:a16="http://schemas.microsoft.com/office/drawing/2014/main" id="{965A62F9-7B8A-0C62-7A55-82B7599FBBE0}"/>
                  </a:ext>
                </a:extLst>
              </p:cNvPr>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6" name="TextBox 15">
              <a:extLst>
                <a:ext uri="{FF2B5EF4-FFF2-40B4-BE49-F238E27FC236}">
                  <a16:creationId xmlns:a16="http://schemas.microsoft.com/office/drawing/2014/main" id="{66553CC5-2266-0BBA-8132-82F5AAB922F3}"/>
                </a:ext>
              </a:extLst>
            </p:cNvPr>
            <p:cNvSpPr txBox="1"/>
            <p:nvPr/>
          </p:nvSpPr>
          <p:spPr>
            <a:xfrm>
              <a:off x="3449888" y="4326888"/>
              <a:ext cx="9057559" cy="523220"/>
            </a:xfrm>
            <a:prstGeom prst="rect">
              <a:avLst/>
            </a:prstGeom>
            <a:noFill/>
          </p:spPr>
          <p:txBody>
            <a:bodyPr wrap="square">
              <a:spAutoFit/>
            </a:bodyPr>
            <a:lstStyle/>
            <a:p>
              <a:r>
                <a:rPr lang="en-US" sz="2800" i="1">
                  <a:solidFill>
                    <a:schemeClr val="bg2">
                      <a:lumMod val="20000"/>
                      <a:lumOff val="80000"/>
                    </a:schemeClr>
                  </a:solidFill>
                </a:rPr>
                <a:t>Thử thách 4: Bay vào vũ trụ</a:t>
              </a:r>
              <a:endParaRPr lang="vi-VN" sz="2800" i="1">
                <a:solidFill>
                  <a:schemeClr val="bg2">
                    <a:lumMod val="20000"/>
                    <a:lumOff val="80000"/>
                  </a:schemeClr>
                </a:solidFill>
              </a:endParaRPr>
            </a:p>
          </p:txBody>
        </p:sp>
      </p:grpSp>
      <p:grpSp>
        <p:nvGrpSpPr>
          <p:cNvPr id="22" name="Group 21">
            <a:extLst>
              <a:ext uri="{FF2B5EF4-FFF2-40B4-BE49-F238E27FC236}">
                <a16:creationId xmlns:a16="http://schemas.microsoft.com/office/drawing/2014/main" id="{4FF8DE52-6110-F0DA-40E8-0CE4D84C3DF5}"/>
              </a:ext>
            </a:extLst>
          </p:cNvPr>
          <p:cNvGrpSpPr/>
          <p:nvPr/>
        </p:nvGrpSpPr>
        <p:grpSpPr>
          <a:xfrm>
            <a:off x="2385942" y="2478585"/>
            <a:ext cx="10023394" cy="546491"/>
            <a:chOff x="2428770" y="2511258"/>
            <a:chExt cx="10023394" cy="546491"/>
          </a:xfrm>
        </p:grpSpPr>
        <p:grpSp>
          <p:nvGrpSpPr>
            <p:cNvPr id="23" name="Google Shape;4825;p57">
              <a:extLst>
                <a:ext uri="{FF2B5EF4-FFF2-40B4-BE49-F238E27FC236}">
                  <a16:creationId xmlns:a16="http://schemas.microsoft.com/office/drawing/2014/main" id="{FCAB7DB0-C7AE-00C4-DD85-7132F68C339E}"/>
                </a:ext>
              </a:extLst>
            </p:cNvPr>
            <p:cNvGrpSpPr/>
            <p:nvPr/>
          </p:nvGrpSpPr>
          <p:grpSpPr>
            <a:xfrm>
              <a:off x="2428770" y="2511258"/>
              <a:ext cx="523980" cy="531874"/>
              <a:chOff x="7370925" y="4177750"/>
              <a:chExt cx="973018" cy="965749"/>
            </a:xfrm>
          </p:grpSpPr>
          <p:sp>
            <p:nvSpPr>
              <p:cNvPr id="25" name="Google Shape;4826;p57">
                <a:extLst>
                  <a:ext uri="{FF2B5EF4-FFF2-40B4-BE49-F238E27FC236}">
                    <a16:creationId xmlns:a16="http://schemas.microsoft.com/office/drawing/2014/main" id="{CC5555B9-587C-D7C7-DF98-64ECF1FFF157}"/>
                  </a:ext>
                </a:extLst>
              </p:cNvPr>
              <p:cNvSpPr/>
              <p:nvPr/>
            </p:nvSpPr>
            <p:spPr>
              <a:xfrm>
                <a:off x="7370925" y="4177750"/>
                <a:ext cx="973018" cy="965749"/>
              </a:xfrm>
              <a:custGeom>
                <a:avLst/>
                <a:gdLst/>
                <a:ahLst/>
                <a:cxnLst/>
                <a:rect l="l" t="t" r="r" b="b"/>
                <a:pathLst>
                  <a:path w="28779" h="28564" extrusionOk="0">
                    <a:moveTo>
                      <a:pt x="16443" y="24742"/>
                    </a:moveTo>
                    <a:cubicBezTo>
                      <a:pt x="15646" y="24099"/>
                      <a:pt x="14479" y="24289"/>
                      <a:pt x="13931" y="25147"/>
                    </a:cubicBezTo>
                    <a:cubicBezTo>
                      <a:pt x="13395" y="25980"/>
                      <a:pt x="12895" y="26766"/>
                      <a:pt x="12538" y="27302"/>
                    </a:cubicBezTo>
                    <a:cubicBezTo>
                      <a:pt x="11717" y="28564"/>
                      <a:pt x="11693" y="28504"/>
                      <a:pt x="11681" y="28457"/>
                    </a:cubicBezTo>
                    <a:cubicBezTo>
                      <a:pt x="11657" y="28397"/>
                      <a:pt x="11645" y="28338"/>
                      <a:pt x="11169" y="26885"/>
                    </a:cubicBezTo>
                    <a:cubicBezTo>
                      <a:pt x="10966" y="26266"/>
                      <a:pt x="10681" y="25385"/>
                      <a:pt x="10383" y="24456"/>
                    </a:cubicBezTo>
                    <a:cubicBezTo>
                      <a:pt x="10062" y="23480"/>
                      <a:pt x="8954" y="22992"/>
                      <a:pt x="8026" y="23444"/>
                    </a:cubicBezTo>
                    <a:cubicBezTo>
                      <a:pt x="7216" y="23837"/>
                      <a:pt x="6466" y="24194"/>
                      <a:pt x="5930" y="24444"/>
                    </a:cubicBezTo>
                    <a:cubicBezTo>
                      <a:pt x="4561" y="25087"/>
                      <a:pt x="4573" y="25028"/>
                      <a:pt x="4585" y="24980"/>
                    </a:cubicBezTo>
                    <a:cubicBezTo>
                      <a:pt x="4609" y="24920"/>
                      <a:pt x="4620" y="24861"/>
                      <a:pt x="4978" y="23385"/>
                    </a:cubicBezTo>
                    <a:cubicBezTo>
                      <a:pt x="5109" y="22849"/>
                      <a:pt x="5275" y="22146"/>
                      <a:pt x="5466" y="21384"/>
                    </a:cubicBezTo>
                    <a:cubicBezTo>
                      <a:pt x="5716" y="20348"/>
                      <a:pt x="4966" y="19336"/>
                      <a:pt x="3894" y="19277"/>
                    </a:cubicBezTo>
                    <a:cubicBezTo>
                      <a:pt x="3168" y="19241"/>
                      <a:pt x="2513" y="19194"/>
                      <a:pt x="2013" y="19170"/>
                    </a:cubicBezTo>
                    <a:cubicBezTo>
                      <a:pt x="513" y="19074"/>
                      <a:pt x="549" y="19027"/>
                      <a:pt x="596" y="18991"/>
                    </a:cubicBezTo>
                    <a:cubicBezTo>
                      <a:pt x="632" y="18944"/>
                      <a:pt x="668" y="18908"/>
                      <a:pt x="1703" y="17777"/>
                    </a:cubicBezTo>
                    <a:cubicBezTo>
                      <a:pt x="2144" y="17289"/>
                      <a:pt x="2775" y="16598"/>
                      <a:pt x="3430" y="15872"/>
                    </a:cubicBezTo>
                    <a:cubicBezTo>
                      <a:pt x="4132" y="15110"/>
                      <a:pt x="3989" y="13907"/>
                      <a:pt x="3144" y="13324"/>
                    </a:cubicBezTo>
                    <a:cubicBezTo>
                      <a:pt x="2406" y="12812"/>
                      <a:pt x="1715" y="12324"/>
                      <a:pt x="1227" y="11978"/>
                    </a:cubicBezTo>
                    <a:cubicBezTo>
                      <a:pt x="1" y="11109"/>
                      <a:pt x="48" y="11097"/>
                      <a:pt x="108" y="11085"/>
                    </a:cubicBezTo>
                    <a:cubicBezTo>
                      <a:pt x="168" y="11062"/>
                      <a:pt x="227" y="11050"/>
                      <a:pt x="1692" y="10633"/>
                    </a:cubicBezTo>
                    <a:cubicBezTo>
                      <a:pt x="2346" y="10442"/>
                      <a:pt x="3275" y="10181"/>
                      <a:pt x="4251" y="9907"/>
                    </a:cubicBezTo>
                    <a:cubicBezTo>
                      <a:pt x="5240" y="9621"/>
                      <a:pt x="5752" y="8537"/>
                      <a:pt x="5359" y="7597"/>
                    </a:cubicBezTo>
                    <a:cubicBezTo>
                      <a:pt x="4990" y="6728"/>
                      <a:pt x="4656" y="5930"/>
                      <a:pt x="4418" y="5359"/>
                    </a:cubicBezTo>
                    <a:cubicBezTo>
                      <a:pt x="3847" y="3965"/>
                      <a:pt x="3894" y="3977"/>
                      <a:pt x="3954" y="4001"/>
                    </a:cubicBezTo>
                    <a:cubicBezTo>
                      <a:pt x="4013" y="4013"/>
                      <a:pt x="4061" y="4037"/>
                      <a:pt x="5525" y="4466"/>
                    </a:cubicBezTo>
                    <a:cubicBezTo>
                      <a:pt x="6013" y="4597"/>
                      <a:pt x="6633" y="4787"/>
                      <a:pt x="7323" y="4989"/>
                    </a:cubicBezTo>
                    <a:cubicBezTo>
                      <a:pt x="8359" y="5299"/>
                      <a:pt x="9419" y="4573"/>
                      <a:pt x="9502" y="3489"/>
                    </a:cubicBezTo>
                    <a:cubicBezTo>
                      <a:pt x="9562" y="2834"/>
                      <a:pt x="9609" y="2239"/>
                      <a:pt x="9657" y="1787"/>
                    </a:cubicBezTo>
                    <a:cubicBezTo>
                      <a:pt x="9788" y="286"/>
                      <a:pt x="9835" y="334"/>
                      <a:pt x="9871" y="370"/>
                    </a:cubicBezTo>
                    <a:cubicBezTo>
                      <a:pt x="9919" y="406"/>
                      <a:pt x="9954" y="453"/>
                      <a:pt x="11050" y="1513"/>
                    </a:cubicBezTo>
                    <a:cubicBezTo>
                      <a:pt x="11526" y="1965"/>
                      <a:pt x="12193" y="2608"/>
                      <a:pt x="12883" y="3287"/>
                    </a:cubicBezTo>
                    <a:cubicBezTo>
                      <a:pt x="13622" y="4001"/>
                      <a:pt x="14836" y="3906"/>
                      <a:pt x="15443" y="3073"/>
                    </a:cubicBezTo>
                    <a:cubicBezTo>
                      <a:pt x="15979" y="2346"/>
                      <a:pt x="16467" y="1680"/>
                      <a:pt x="16824" y="1203"/>
                    </a:cubicBezTo>
                    <a:cubicBezTo>
                      <a:pt x="17729" y="1"/>
                      <a:pt x="17741" y="60"/>
                      <a:pt x="17753" y="108"/>
                    </a:cubicBezTo>
                    <a:cubicBezTo>
                      <a:pt x="17777" y="167"/>
                      <a:pt x="17789" y="227"/>
                      <a:pt x="18170" y="1703"/>
                    </a:cubicBezTo>
                    <a:cubicBezTo>
                      <a:pt x="18265" y="2084"/>
                      <a:pt x="18384" y="2549"/>
                      <a:pt x="18515" y="3061"/>
                    </a:cubicBezTo>
                    <a:cubicBezTo>
                      <a:pt x="18789" y="4144"/>
                      <a:pt x="20003" y="4668"/>
                      <a:pt x="20980" y="4144"/>
                    </a:cubicBezTo>
                    <a:cubicBezTo>
                      <a:pt x="21408" y="3906"/>
                      <a:pt x="21801" y="3704"/>
                      <a:pt x="22123" y="3537"/>
                    </a:cubicBezTo>
                    <a:cubicBezTo>
                      <a:pt x="23444" y="2834"/>
                      <a:pt x="23432" y="2882"/>
                      <a:pt x="23432" y="2942"/>
                    </a:cubicBezTo>
                    <a:cubicBezTo>
                      <a:pt x="23420" y="3001"/>
                      <a:pt x="23409" y="3061"/>
                      <a:pt x="23111" y="4549"/>
                    </a:cubicBezTo>
                    <a:cubicBezTo>
                      <a:pt x="23016" y="5085"/>
                      <a:pt x="22885" y="5787"/>
                      <a:pt x="22730" y="6549"/>
                    </a:cubicBezTo>
                    <a:cubicBezTo>
                      <a:pt x="22527" y="7597"/>
                      <a:pt x="23337" y="8573"/>
                      <a:pt x="24397" y="8573"/>
                    </a:cubicBezTo>
                    <a:cubicBezTo>
                      <a:pt x="25123" y="8585"/>
                      <a:pt x="25766" y="8585"/>
                      <a:pt x="26266" y="8585"/>
                    </a:cubicBezTo>
                    <a:cubicBezTo>
                      <a:pt x="27766" y="8609"/>
                      <a:pt x="27730" y="8657"/>
                      <a:pt x="27695" y="8692"/>
                    </a:cubicBezTo>
                    <a:cubicBezTo>
                      <a:pt x="27659" y="8740"/>
                      <a:pt x="27623" y="8788"/>
                      <a:pt x="26647" y="9966"/>
                    </a:cubicBezTo>
                    <a:cubicBezTo>
                      <a:pt x="26290" y="10395"/>
                      <a:pt x="25814" y="10966"/>
                      <a:pt x="25302" y="11597"/>
                    </a:cubicBezTo>
                    <a:cubicBezTo>
                      <a:pt x="24623" y="12419"/>
                      <a:pt x="24861" y="13645"/>
                      <a:pt x="25790" y="14169"/>
                    </a:cubicBezTo>
                    <a:cubicBezTo>
                      <a:pt x="26433" y="14538"/>
                      <a:pt x="27028" y="14872"/>
                      <a:pt x="27469" y="15122"/>
                    </a:cubicBezTo>
                    <a:cubicBezTo>
                      <a:pt x="28778" y="15872"/>
                      <a:pt x="28719" y="15896"/>
                      <a:pt x="28671" y="15907"/>
                    </a:cubicBezTo>
                    <a:cubicBezTo>
                      <a:pt x="28612" y="15931"/>
                      <a:pt x="28564" y="15955"/>
                      <a:pt x="27147" y="16515"/>
                    </a:cubicBezTo>
                    <a:cubicBezTo>
                      <a:pt x="26647" y="16705"/>
                      <a:pt x="25992" y="16967"/>
                      <a:pt x="25278" y="17241"/>
                    </a:cubicBezTo>
                    <a:cubicBezTo>
                      <a:pt x="24278" y="17634"/>
                      <a:pt x="23885" y="18836"/>
                      <a:pt x="24468" y="19741"/>
                    </a:cubicBezTo>
                    <a:cubicBezTo>
                      <a:pt x="24837" y="20337"/>
                      <a:pt x="25183" y="20884"/>
                      <a:pt x="25433" y="21289"/>
                    </a:cubicBezTo>
                    <a:cubicBezTo>
                      <a:pt x="26230" y="22575"/>
                      <a:pt x="26171" y="22563"/>
                      <a:pt x="26111" y="22551"/>
                    </a:cubicBezTo>
                    <a:cubicBezTo>
                      <a:pt x="26052" y="22551"/>
                      <a:pt x="26004" y="22539"/>
                      <a:pt x="24480" y="22349"/>
                    </a:cubicBezTo>
                    <a:cubicBezTo>
                      <a:pt x="23825" y="22277"/>
                      <a:pt x="22897" y="22158"/>
                      <a:pt x="21920" y="22039"/>
                    </a:cubicBezTo>
                    <a:cubicBezTo>
                      <a:pt x="20896" y="21908"/>
                      <a:pt x="19991" y="22718"/>
                      <a:pt x="20003" y="23754"/>
                    </a:cubicBezTo>
                    <a:cubicBezTo>
                      <a:pt x="20003" y="24659"/>
                      <a:pt x="20015" y="25504"/>
                      <a:pt x="20015" y="26099"/>
                    </a:cubicBezTo>
                    <a:cubicBezTo>
                      <a:pt x="20015" y="27611"/>
                      <a:pt x="19968" y="27576"/>
                      <a:pt x="19920" y="27540"/>
                    </a:cubicBezTo>
                    <a:cubicBezTo>
                      <a:pt x="19884" y="27504"/>
                      <a:pt x="19837" y="27468"/>
                      <a:pt x="18646" y="26504"/>
                    </a:cubicBezTo>
                    <a:cubicBezTo>
                      <a:pt x="18086" y="26063"/>
                      <a:pt x="17277" y="25409"/>
                      <a:pt x="16443" y="24742"/>
                    </a:cubicBezTo>
                    <a:close/>
                  </a:path>
                </a:pathLst>
              </a:custGeom>
              <a:solidFill>
                <a:srgbClr val="F39E37"/>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26" name="Google Shape;4827;p57">
                <a:extLst>
                  <a:ext uri="{FF2B5EF4-FFF2-40B4-BE49-F238E27FC236}">
                    <a16:creationId xmlns:a16="http://schemas.microsoft.com/office/drawing/2014/main" id="{0A865768-096C-1AFA-08D3-C9681AEB08B1}"/>
                  </a:ext>
                </a:extLst>
              </p:cNvPr>
              <p:cNvSpPr/>
              <p:nvPr/>
            </p:nvSpPr>
            <p:spPr>
              <a:xfrm>
                <a:off x="7549684" y="4350456"/>
                <a:ext cx="619129" cy="619163"/>
              </a:xfrm>
              <a:custGeom>
                <a:avLst/>
                <a:gdLst/>
                <a:ahLst/>
                <a:cxnLst/>
                <a:rect l="l" t="t" r="r" b="b"/>
                <a:pathLst>
                  <a:path w="18312" h="18313" extrusionOk="0">
                    <a:moveTo>
                      <a:pt x="15978" y="4930"/>
                    </a:moveTo>
                    <a:cubicBezTo>
                      <a:pt x="18312" y="8704"/>
                      <a:pt x="17145" y="13645"/>
                      <a:pt x="13371" y="15979"/>
                    </a:cubicBezTo>
                    <a:cubicBezTo>
                      <a:pt x="9597" y="18312"/>
                      <a:pt x="4656" y="17145"/>
                      <a:pt x="2322" y="13371"/>
                    </a:cubicBezTo>
                    <a:cubicBezTo>
                      <a:pt x="0" y="9597"/>
                      <a:pt x="1167" y="4656"/>
                      <a:pt x="4929" y="2322"/>
                    </a:cubicBezTo>
                    <a:cubicBezTo>
                      <a:pt x="8704" y="0"/>
                      <a:pt x="13645" y="1167"/>
                      <a:pt x="15978" y="4930"/>
                    </a:cubicBezTo>
                    <a:close/>
                  </a:path>
                </a:pathLst>
              </a:custGeom>
              <a:solidFill>
                <a:srgbClr val="FFE74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24" name="TextBox 23">
              <a:extLst>
                <a:ext uri="{FF2B5EF4-FFF2-40B4-BE49-F238E27FC236}">
                  <a16:creationId xmlns:a16="http://schemas.microsoft.com/office/drawing/2014/main" id="{24817464-1432-68D3-9A1A-E18558012C1F}"/>
                </a:ext>
              </a:extLst>
            </p:cNvPr>
            <p:cNvSpPr txBox="1"/>
            <p:nvPr/>
          </p:nvSpPr>
          <p:spPr>
            <a:xfrm>
              <a:off x="3394605" y="2534529"/>
              <a:ext cx="9057559" cy="523220"/>
            </a:xfrm>
            <a:prstGeom prst="rect">
              <a:avLst/>
            </a:prstGeom>
            <a:noFill/>
          </p:spPr>
          <p:txBody>
            <a:bodyPr wrap="square">
              <a:spAutoFit/>
            </a:bodyPr>
            <a:lstStyle/>
            <a:p>
              <a:r>
                <a:rPr lang="en-US" sz="2800" i="1">
                  <a:solidFill>
                    <a:schemeClr val="bg2">
                      <a:lumMod val="20000"/>
                      <a:lumOff val="80000"/>
                    </a:schemeClr>
                  </a:solidFill>
                </a:rPr>
                <a:t>Thử thách 1: Rèn luyện sức khỏe</a:t>
              </a:r>
              <a:endParaRPr lang="vi-VN" sz="2800" i="1">
                <a:solidFill>
                  <a:schemeClr val="bg2">
                    <a:lumMod val="20000"/>
                    <a:lumOff val="80000"/>
                  </a:schemeClr>
                </a:solidFill>
              </a:endParaRPr>
            </a:p>
          </p:txBody>
        </p:sp>
      </p:gr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2.70833E-6 -1.11111E-6 L -2.70833E-6 -0.07222 " pathEditMode="relative" rAng="0" ptsTypes="AA">
                                      <p:cBhvr>
                                        <p:cTn id="6" dur="250" accel="50000" decel="50000" autoRev="1" fill="hold">
                                          <p:stCondLst>
                                            <p:cond delay="0"/>
                                          </p:stCondLst>
                                        </p:cTn>
                                        <p:tgtEl>
                                          <p:spTgt spid="4"/>
                                        </p:tgtEl>
                                        <p:attrNameLst>
                                          <p:attrName>ppt_x</p:attrName>
                                          <p:attrName>ppt_y</p:attrName>
                                        </p:attrNameLst>
                                      </p:cBhvr>
                                      <p:rCtr x="0" y="-3611"/>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circle(in)">
                                      <p:cBhvr>
                                        <p:cTn id="15" dur="20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circle(in)">
                                      <p:cBhvr>
                                        <p:cTn id="20" dur="20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circle(in)">
                                      <p:cBhvr>
                                        <p:cTn id="25" dur="20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circle(in)">
                                      <p:cBhvr>
                                        <p:cTn id="30"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41951" y="619129"/>
            <a:ext cx="11273402" cy="5686796"/>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1: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Rèn luyện sức khỏe</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749891" y="3216504"/>
            <a:ext cx="9156229" cy="1384995"/>
          </a:xfrm>
          <a:prstGeom prst="rect">
            <a:avLst/>
          </a:prstGeom>
          <a:noFill/>
        </p:spPr>
        <p:txBody>
          <a:bodyPr wrap="square">
            <a:spAutoFit/>
          </a:bodyPr>
          <a:lstStyle/>
          <a:p>
            <a:r>
              <a:rPr lang="en-US" sz="2800" i="1"/>
              <a:t>        “Để chuẩn bị cho chuyến du hành, tôi phải có một sức khỏe thật tốt. Hãy giúp tôi rèn luyện mỗi ngày bằng cách vượt qua thử thách này nhé.”</a:t>
            </a:r>
            <a:endParaRPr lang="en-US" sz="2800"/>
          </a:p>
        </p:txBody>
      </p:sp>
    </p:spTree>
    <p:extLst>
      <p:ext uri="{BB962C8B-B14F-4D97-AF65-F5344CB8AC3E}">
        <p14:creationId xmlns:p14="http://schemas.microsoft.com/office/powerpoint/2010/main" val="5009199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185737" y="200025"/>
            <a:ext cx="11820525" cy="6457950"/>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1111948" y="5750917"/>
            <a:ext cx="1000540" cy="1107083"/>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 name="Group 18">
            <a:extLst>
              <a:ext uri="{FF2B5EF4-FFF2-40B4-BE49-F238E27FC236}">
                <a16:creationId xmlns:a16="http://schemas.microsoft.com/office/drawing/2014/main" id="{704A157E-56D0-45E4-5F75-129F36190816}"/>
              </a:ext>
            </a:extLst>
          </p:cNvPr>
          <p:cNvGrpSpPr/>
          <p:nvPr/>
        </p:nvGrpSpPr>
        <p:grpSpPr>
          <a:xfrm>
            <a:off x="729250" y="50911"/>
            <a:ext cx="8544954" cy="1650899"/>
            <a:chOff x="729250" y="50911"/>
            <a:chExt cx="8544954"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8283329" cy="1257776"/>
              <a:chOff x="813046" y="444034"/>
              <a:chExt cx="8283329"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7654442"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r>
                <a:rPr lang="en-US" sz="4000" kern="0">
                  <a:solidFill>
                    <a:schemeClr val="tx1"/>
                  </a:solidFill>
                  <a:latin typeface="UTM Atlas" panose="02040603050506020204" pitchFamily="18" charset="0"/>
                </a:rPr>
                <a:t>1.</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135218" y="783376"/>
              <a:ext cx="7138986" cy="646331"/>
            </a:xfrm>
            <a:prstGeom prst="rect">
              <a:avLst/>
            </a:prstGeom>
            <a:noFill/>
          </p:spPr>
          <p:txBody>
            <a:bodyPr wrap="square">
              <a:spAutoFit/>
            </a:bodyPr>
            <a:lstStyle/>
            <a:p>
              <a:pPr marL="0" marR="0" lvl="0" indent="0" algn="l" rtl="0">
                <a:spcBef>
                  <a:spcPts val="0"/>
                </a:spcBef>
                <a:spcAft>
                  <a:spcPts val="0"/>
                </a:spcAft>
                <a:buNone/>
              </a:pPr>
              <a:r>
                <a:rPr lang="en-US" sz="3600" b="1">
                  <a:latin typeface="Times New Roman" panose="02020603050405020304" pitchFamily="18" charset="0"/>
                  <a:cs typeface="Times New Roman" panose="02020603050405020304" pitchFamily="18" charset="0"/>
                  <a:sym typeface="Montserrat Light"/>
                </a:rPr>
                <a:t>Viết số thích hợp vào chỗ chấm:</a:t>
              </a:r>
              <a:endParaRPr lang="en-US" sz="2800" b="1">
                <a:latin typeface="Times New Roman" panose="02020603050405020304" pitchFamily="18" charset="0"/>
                <a:cs typeface="Times New Roman" panose="02020603050405020304" pitchFamily="18" charset="0"/>
              </a:endParaRPr>
            </a:p>
          </p:txBody>
        </p:sp>
      </p:grpSp>
      <p:sp>
        <p:nvSpPr>
          <p:cNvPr id="20" name="Text Box 16">
            <a:extLst>
              <a:ext uri="{FF2B5EF4-FFF2-40B4-BE49-F238E27FC236}">
                <a16:creationId xmlns:a16="http://schemas.microsoft.com/office/drawing/2014/main" id="{66CDD86A-74C2-E790-3E58-46C374B44865}"/>
              </a:ext>
            </a:extLst>
          </p:cNvPr>
          <p:cNvSpPr txBox="1">
            <a:spLocks noChangeArrowheads="1"/>
          </p:cNvSpPr>
          <p:nvPr/>
        </p:nvSpPr>
        <p:spPr bwMode="auto">
          <a:xfrm>
            <a:off x="5921404" y="2428185"/>
            <a:ext cx="9144000" cy="292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lphaLcParenR" startAt="2"/>
            </a:pPr>
            <a:r>
              <a:rPr lang="en-US" altLang="en-US" sz="2800" b="1">
                <a:latin typeface="Times New Roman" panose="02020603050405020304" pitchFamily="18" charset="0"/>
                <a:cs typeface="Times New Roman" panose="02020603050405020304" pitchFamily="18" charset="0"/>
              </a:rPr>
              <a:t> 	1,6 giờ = ……..phút	</a:t>
            </a:r>
          </a:p>
          <a:p>
            <a:pPr eaLnBrk="1" hangingPunct="1">
              <a:spcBef>
                <a:spcPct val="0"/>
              </a:spcBef>
              <a:buFontTx/>
              <a:buAutoNum type="alphaLcParenR" startAt="2"/>
            </a:pPr>
            <a:endParaRPr lang="en-US" altLang="en-US" sz="1800" b="1">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1800" b="1">
                <a:latin typeface="Times New Roman" panose="02020603050405020304" pitchFamily="18" charset="0"/>
                <a:cs typeface="Times New Roman" panose="02020603050405020304" pitchFamily="18" charset="0"/>
              </a:rPr>
              <a:t> 		</a:t>
            </a:r>
            <a:r>
              <a:rPr lang="en-US" altLang="en-US" sz="2800" b="1">
                <a:latin typeface="Times New Roman" panose="02020603050405020304" pitchFamily="18" charset="0"/>
                <a:cs typeface="Times New Roman" panose="02020603050405020304" pitchFamily="18" charset="0"/>
              </a:rPr>
              <a:t>2 giờ 15 phút = ………phút </a:t>
            </a:r>
          </a:p>
          <a:p>
            <a:pPr eaLnBrk="1" hangingPunct="1">
              <a:spcBef>
                <a:spcPct val="0"/>
              </a:spcBef>
              <a:buFontTx/>
              <a:buNone/>
            </a:pPr>
            <a:endParaRPr lang="en-US" altLang="en-US" sz="2800" b="1">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2800" b="1">
                <a:latin typeface="Times New Roman" panose="02020603050405020304" pitchFamily="18" charset="0"/>
                <a:cs typeface="Times New Roman" panose="02020603050405020304" pitchFamily="18" charset="0"/>
              </a:rPr>
              <a:t>		2,5 phút = ………giây</a:t>
            </a:r>
          </a:p>
          <a:p>
            <a:pPr eaLnBrk="1" hangingPunct="1">
              <a:spcBef>
                <a:spcPct val="0"/>
              </a:spcBef>
              <a:buFontTx/>
              <a:buNone/>
            </a:pPr>
            <a:endParaRPr lang="en-US" altLang="en-US" sz="2800" b="1">
              <a:latin typeface="Times New Roman" panose="02020603050405020304" pitchFamily="18" charset="0"/>
              <a:cs typeface="Times New Roman" panose="02020603050405020304" pitchFamily="18" charset="0"/>
            </a:endParaRPr>
          </a:p>
          <a:p>
            <a:pPr eaLnBrk="1" hangingPunct="1">
              <a:spcBef>
                <a:spcPct val="0"/>
              </a:spcBef>
              <a:buFontTx/>
              <a:buNone/>
            </a:pPr>
            <a:r>
              <a:rPr lang="en-US" altLang="en-US" sz="2800" b="1">
                <a:latin typeface="Times New Roman" panose="02020603050405020304" pitchFamily="18" charset="0"/>
                <a:cs typeface="Times New Roman" panose="02020603050405020304" pitchFamily="18" charset="0"/>
              </a:rPr>
              <a:t> 		4 phút 25 giây = ……  giây</a:t>
            </a:r>
          </a:p>
        </p:txBody>
      </p:sp>
      <p:sp>
        <p:nvSpPr>
          <p:cNvPr id="21" name="Text Box 17">
            <a:extLst>
              <a:ext uri="{FF2B5EF4-FFF2-40B4-BE49-F238E27FC236}">
                <a16:creationId xmlns:a16="http://schemas.microsoft.com/office/drawing/2014/main" id="{22D23D13-192C-3391-03BB-5D64854B4076}"/>
              </a:ext>
            </a:extLst>
          </p:cNvPr>
          <p:cNvSpPr txBox="1">
            <a:spLocks noChangeArrowheads="1"/>
          </p:cNvSpPr>
          <p:nvPr/>
        </p:nvSpPr>
        <p:spPr bwMode="auto">
          <a:xfrm>
            <a:off x="8512204" y="2428185"/>
            <a:ext cx="762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96</a:t>
            </a:r>
          </a:p>
        </p:txBody>
      </p:sp>
      <p:sp>
        <p:nvSpPr>
          <p:cNvPr id="22" name="Text Box 18">
            <a:extLst>
              <a:ext uri="{FF2B5EF4-FFF2-40B4-BE49-F238E27FC236}">
                <a16:creationId xmlns:a16="http://schemas.microsoft.com/office/drawing/2014/main" id="{BA8F41D3-6D6E-7E95-6607-56653D149F11}"/>
              </a:ext>
            </a:extLst>
          </p:cNvPr>
          <p:cNvSpPr txBox="1">
            <a:spLocks noChangeArrowheads="1"/>
          </p:cNvSpPr>
          <p:nvPr/>
        </p:nvSpPr>
        <p:spPr bwMode="auto">
          <a:xfrm>
            <a:off x="9426604" y="3128272"/>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135</a:t>
            </a:r>
          </a:p>
        </p:txBody>
      </p:sp>
      <p:sp>
        <p:nvSpPr>
          <p:cNvPr id="23" name="Text Box 19">
            <a:extLst>
              <a:ext uri="{FF2B5EF4-FFF2-40B4-BE49-F238E27FC236}">
                <a16:creationId xmlns:a16="http://schemas.microsoft.com/office/drawing/2014/main" id="{B321A393-6EDF-59BD-5787-364600FA45FF}"/>
              </a:ext>
            </a:extLst>
          </p:cNvPr>
          <p:cNvSpPr txBox="1">
            <a:spLocks noChangeArrowheads="1"/>
          </p:cNvSpPr>
          <p:nvPr/>
        </p:nvSpPr>
        <p:spPr bwMode="auto">
          <a:xfrm>
            <a:off x="9579004" y="4804672"/>
            <a:ext cx="1066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265</a:t>
            </a:r>
          </a:p>
        </p:txBody>
      </p:sp>
      <p:sp>
        <p:nvSpPr>
          <p:cNvPr id="24" name="Text Box 20">
            <a:extLst>
              <a:ext uri="{FF2B5EF4-FFF2-40B4-BE49-F238E27FC236}">
                <a16:creationId xmlns:a16="http://schemas.microsoft.com/office/drawing/2014/main" id="{43F08842-9FA3-B152-CE5B-D1D562917AD8}"/>
              </a:ext>
            </a:extLst>
          </p:cNvPr>
          <p:cNvSpPr txBox="1">
            <a:spLocks noChangeArrowheads="1"/>
          </p:cNvSpPr>
          <p:nvPr/>
        </p:nvSpPr>
        <p:spPr bwMode="auto">
          <a:xfrm>
            <a:off x="8740804" y="3952185"/>
            <a:ext cx="838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150</a:t>
            </a:r>
          </a:p>
        </p:txBody>
      </p:sp>
      <p:sp>
        <p:nvSpPr>
          <p:cNvPr id="32" name="Text Box 17">
            <a:extLst>
              <a:ext uri="{FF2B5EF4-FFF2-40B4-BE49-F238E27FC236}">
                <a16:creationId xmlns:a16="http://schemas.microsoft.com/office/drawing/2014/main" id="{1B6C26BB-98AC-5B02-FEE1-137BB163AF98}"/>
              </a:ext>
            </a:extLst>
          </p:cNvPr>
          <p:cNvSpPr txBox="1">
            <a:spLocks noChangeArrowheads="1"/>
          </p:cNvSpPr>
          <p:nvPr/>
        </p:nvSpPr>
        <p:spPr bwMode="auto">
          <a:xfrm>
            <a:off x="2910608" y="2323410"/>
            <a:ext cx="76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288</a:t>
            </a:r>
          </a:p>
        </p:txBody>
      </p:sp>
      <p:sp>
        <p:nvSpPr>
          <p:cNvPr id="34" name="Text Box 17">
            <a:extLst>
              <a:ext uri="{FF2B5EF4-FFF2-40B4-BE49-F238E27FC236}">
                <a16:creationId xmlns:a16="http://schemas.microsoft.com/office/drawing/2014/main" id="{DE4D646D-D7F7-719D-3EAD-DBFDE3EB0356}"/>
              </a:ext>
            </a:extLst>
          </p:cNvPr>
          <p:cNvSpPr txBox="1">
            <a:spLocks noChangeArrowheads="1"/>
          </p:cNvSpPr>
          <p:nvPr/>
        </p:nvSpPr>
        <p:spPr bwMode="auto">
          <a:xfrm>
            <a:off x="2910608" y="3140007"/>
            <a:ext cx="914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81,6</a:t>
            </a:r>
          </a:p>
        </p:txBody>
      </p:sp>
      <p:sp>
        <p:nvSpPr>
          <p:cNvPr id="35" name="Text Box 17">
            <a:extLst>
              <a:ext uri="{FF2B5EF4-FFF2-40B4-BE49-F238E27FC236}">
                <a16:creationId xmlns:a16="http://schemas.microsoft.com/office/drawing/2014/main" id="{A8E4717D-9078-7509-830B-663F88189F27}"/>
              </a:ext>
            </a:extLst>
          </p:cNvPr>
          <p:cNvSpPr txBox="1">
            <a:spLocks noChangeArrowheads="1"/>
          </p:cNvSpPr>
          <p:nvPr/>
        </p:nvSpPr>
        <p:spPr bwMode="auto">
          <a:xfrm>
            <a:off x="3672608" y="3991873"/>
            <a:ext cx="762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108</a:t>
            </a:r>
          </a:p>
        </p:txBody>
      </p:sp>
      <p:sp>
        <p:nvSpPr>
          <p:cNvPr id="36" name="Text Box 17">
            <a:extLst>
              <a:ext uri="{FF2B5EF4-FFF2-40B4-BE49-F238E27FC236}">
                <a16:creationId xmlns:a16="http://schemas.microsoft.com/office/drawing/2014/main" id="{B2775E87-C7DC-965E-5E4A-F1A0788C4356}"/>
              </a:ext>
            </a:extLst>
          </p:cNvPr>
          <p:cNvSpPr txBox="1">
            <a:spLocks noChangeArrowheads="1"/>
          </p:cNvSpPr>
          <p:nvPr/>
        </p:nvSpPr>
        <p:spPr bwMode="auto">
          <a:xfrm>
            <a:off x="2716469" y="4845683"/>
            <a:ext cx="76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800" b="1">
                <a:solidFill>
                  <a:srgbClr val="0000FF"/>
                </a:solidFill>
                <a:latin typeface="Times New Roman" panose="02020603050405020304" pitchFamily="18" charset="0"/>
                <a:cs typeface="Times New Roman" panose="02020603050405020304" pitchFamily="18" charset="0"/>
              </a:rPr>
              <a:t>30</a:t>
            </a:r>
          </a:p>
        </p:txBody>
      </p:sp>
      <p:pic>
        <p:nvPicPr>
          <p:cNvPr id="37" name="Content Placeholder 3">
            <a:extLst>
              <a:ext uri="{FF2B5EF4-FFF2-40B4-BE49-F238E27FC236}">
                <a16:creationId xmlns:a16="http://schemas.microsoft.com/office/drawing/2014/main" id="{10ABBB97-41F7-8E8F-889F-743AD7227A08}"/>
              </a:ext>
            </a:extLst>
          </p:cNvPr>
          <p:cNvPicPr>
            <a:picLocks noChangeAspect="1"/>
          </p:cNvPicPr>
          <p:nvPr/>
        </p:nvPicPr>
        <p:blipFill rotWithShape="1">
          <a:blip r:embed="rId3">
            <a:extLst>
              <a:ext uri="{28A0092B-C50C-407E-A947-70E740481C1C}">
                <a14:useLocalDpi xmlns:a14="http://schemas.microsoft.com/office/drawing/2010/main" val="0"/>
              </a:ext>
            </a:extLst>
          </a:blip>
          <a:srcRect r="57804"/>
          <a:stretch/>
        </p:blipFill>
        <p:spPr bwMode="auto">
          <a:xfrm>
            <a:off x="980208" y="2428185"/>
            <a:ext cx="3472522"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Content Placeholder 3">
            <a:extLst>
              <a:ext uri="{FF2B5EF4-FFF2-40B4-BE49-F238E27FC236}">
                <a16:creationId xmlns:a16="http://schemas.microsoft.com/office/drawing/2014/main" id="{FAA04696-94D8-8156-DD5E-58863508B872}"/>
              </a:ext>
            </a:extLst>
          </p:cNvPr>
          <p:cNvPicPr>
            <a:picLocks noChangeAspect="1"/>
          </p:cNvPicPr>
          <p:nvPr/>
        </p:nvPicPr>
        <p:blipFill rotWithShape="1">
          <a:blip r:embed="rId3">
            <a:extLst>
              <a:ext uri="{28A0092B-C50C-407E-A947-70E740481C1C}">
                <a14:useLocalDpi xmlns:a14="http://schemas.microsoft.com/office/drawing/2010/main" val="0"/>
              </a:ext>
            </a:extLst>
          </a:blip>
          <a:srcRect l="47331"/>
          <a:stretch/>
        </p:blipFill>
        <p:spPr bwMode="auto">
          <a:xfrm>
            <a:off x="1038244" y="4085534"/>
            <a:ext cx="4334404"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9" name="Google Shape;5631;p63">
            <a:extLst>
              <a:ext uri="{FF2B5EF4-FFF2-40B4-BE49-F238E27FC236}">
                <a16:creationId xmlns:a16="http://schemas.microsoft.com/office/drawing/2014/main" id="{0A1729C7-6762-E250-CBEA-5B8E32550B36}"/>
              </a:ext>
            </a:extLst>
          </p:cNvPr>
          <p:cNvGrpSpPr/>
          <p:nvPr/>
        </p:nvGrpSpPr>
        <p:grpSpPr>
          <a:xfrm>
            <a:off x="5269154" y="5473145"/>
            <a:ext cx="1254493" cy="1377881"/>
            <a:chOff x="5966100" y="1787600"/>
            <a:chExt cx="948075" cy="1041325"/>
          </a:xfrm>
        </p:grpSpPr>
        <p:sp>
          <p:nvSpPr>
            <p:cNvPr id="4110" name="Google Shape;5632;p63">
              <a:extLst>
                <a:ext uri="{FF2B5EF4-FFF2-40B4-BE49-F238E27FC236}">
                  <a16:creationId xmlns:a16="http://schemas.microsoft.com/office/drawing/2014/main" id="{F6195E28-7C3E-AB95-1E6A-14BE89A3F311}"/>
                </a:ext>
              </a:extLst>
            </p:cNvPr>
            <p:cNvSpPr/>
            <p:nvPr/>
          </p:nvSpPr>
          <p:spPr>
            <a:xfrm>
              <a:off x="5966100" y="1920425"/>
              <a:ext cx="948075" cy="908500"/>
            </a:xfrm>
            <a:custGeom>
              <a:avLst/>
              <a:gdLst/>
              <a:ahLst/>
              <a:cxnLst/>
              <a:rect l="l" t="t" r="r" b="b"/>
              <a:pathLst>
                <a:path w="37923" h="36340" extrusionOk="0">
                  <a:moveTo>
                    <a:pt x="19287" y="1"/>
                  </a:moveTo>
                  <a:cubicBezTo>
                    <a:pt x="18326" y="1"/>
                    <a:pt x="17363" y="72"/>
                    <a:pt x="16408" y="215"/>
                  </a:cubicBezTo>
                  <a:cubicBezTo>
                    <a:pt x="11169" y="989"/>
                    <a:pt x="6442" y="4097"/>
                    <a:pt x="3573" y="8538"/>
                  </a:cubicBezTo>
                  <a:cubicBezTo>
                    <a:pt x="656" y="13062"/>
                    <a:pt x="1" y="18789"/>
                    <a:pt x="1692" y="23873"/>
                  </a:cubicBezTo>
                  <a:cubicBezTo>
                    <a:pt x="3335" y="28802"/>
                    <a:pt x="7204" y="32874"/>
                    <a:pt x="11979" y="34874"/>
                  </a:cubicBezTo>
                  <a:cubicBezTo>
                    <a:pt x="14317" y="35853"/>
                    <a:pt x="16815" y="36340"/>
                    <a:pt x="19311" y="36340"/>
                  </a:cubicBezTo>
                  <a:cubicBezTo>
                    <a:pt x="22218" y="36340"/>
                    <a:pt x="25121" y="35681"/>
                    <a:pt x="27766" y="34374"/>
                  </a:cubicBezTo>
                  <a:cubicBezTo>
                    <a:pt x="33898" y="31350"/>
                    <a:pt x="37887" y="24992"/>
                    <a:pt x="37922" y="18170"/>
                  </a:cubicBezTo>
                  <a:cubicBezTo>
                    <a:pt x="37899" y="12836"/>
                    <a:pt x="35494" y="7787"/>
                    <a:pt x="31422" y="4347"/>
                  </a:cubicBezTo>
                  <a:cubicBezTo>
                    <a:pt x="28022" y="1484"/>
                    <a:pt x="23677" y="1"/>
                    <a:pt x="19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5633;p63">
              <a:extLst>
                <a:ext uri="{FF2B5EF4-FFF2-40B4-BE49-F238E27FC236}">
                  <a16:creationId xmlns:a16="http://schemas.microsoft.com/office/drawing/2014/main" id="{B9D68C90-6ED5-A9A1-E242-063FF650C942}"/>
                </a:ext>
              </a:extLst>
            </p:cNvPr>
            <p:cNvSpPr/>
            <p:nvPr/>
          </p:nvSpPr>
          <p:spPr>
            <a:xfrm>
              <a:off x="6111675" y="2149725"/>
              <a:ext cx="91400" cy="37675"/>
            </a:xfrm>
            <a:custGeom>
              <a:avLst/>
              <a:gdLst/>
              <a:ahLst/>
              <a:cxnLst/>
              <a:rect l="l" t="t" r="r" b="b"/>
              <a:pathLst>
                <a:path w="3656" h="1507" extrusionOk="0">
                  <a:moveTo>
                    <a:pt x="2475" y="1"/>
                  </a:moveTo>
                  <a:cubicBezTo>
                    <a:pt x="1967" y="1"/>
                    <a:pt x="1227" y="211"/>
                    <a:pt x="869" y="354"/>
                  </a:cubicBezTo>
                  <a:cubicBezTo>
                    <a:pt x="155" y="663"/>
                    <a:pt x="0" y="1354"/>
                    <a:pt x="869" y="1485"/>
                  </a:cubicBezTo>
                  <a:cubicBezTo>
                    <a:pt x="969" y="1500"/>
                    <a:pt x="1070" y="1507"/>
                    <a:pt x="1172" y="1507"/>
                  </a:cubicBezTo>
                  <a:cubicBezTo>
                    <a:pt x="1721" y="1507"/>
                    <a:pt x="2299" y="1305"/>
                    <a:pt x="2750" y="1044"/>
                  </a:cubicBezTo>
                  <a:cubicBezTo>
                    <a:pt x="3191" y="830"/>
                    <a:pt x="3655" y="163"/>
                    <a:pt x="2846" y="104"/>
                  </a:cubicBezTo>
                  <a:lnTo>
                    <a:pt x="2881" y="80"/>
                  </a:lnTo>
                  <a:cubicBezTo>
                    <a:pt x="2787" y="24"/>
                    <a:pt x="2644" y="1"/>
                    <a:pt x="2475"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5634;p63">
              <a:extLst>
                <a:ext uri="{FF2B5EF4-FFF2-40B4-BE49-F238E27FC236}">
                  <a16:creationId xmlns:a16="http://schemas.microsoft.com/office/drawing/2014/main" id="{0F0A90D3-D1E6-2DA3-65F9-318BBAA92FAC}"/>
                </a:ext>
              </a:extLst>
            </p:cNvPr>
            <p:cNvSpPr/>
            <p:nvPr/>
          </p:nvSpPr>
          <p:spPr>
            <a:xfrm flipH="1">
              <a:off x="6428975" y="2168575"/>
              <a:ext cx="109575" cy="39325"/>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5635;p63">
              <a:extLst>
                <a:ext uri="{FF2B5EF4-FFF2-40B4-BE49-F238E27FC236}">
                  <a16:creationId xmlns:a16="http://schemas.microsoft.com/office/drawing/2014/main" id="{4C7552E1-9A91-23D1-F3F8-C36A2CE46C8D}"/>
                </a:ext>
              </a:extLst>
            </p:cNvPr>
            <p:cNvSpPr/>
            <p:nvPr/>
          </p:nvSpPr>
          <p:spPr>
            <a:xfrm>
              <a:off x="6216750" y="2032525"/>
              <a:ext cx="96750" cy="41550"/>
            </a:xfrm>
            <a:custGeom>
              <a:avLst/>
              <a:gdLst/>
              <a:ahLst/>
              <a:cxnLst/>
              <a:rect l="l" t="t" r="r" b="b"/>
              <a:pathLst>
                <a:path w="3870" h="1662" extrusionOk="0">
                  <a:moveTo>
                    <a:pt x="2915" y="0"/>
                  </a:moveTo>
                  <a:cubicBezTo>
                    <a:pt x="2081" y="0"/>
                    <a:pt x="151" y="906"/>
                    <a:pt x="0" y="1565"/>
                  </a:cubicBezTo>
                  <a:cubicBezTo>
                    <a:pt x="177" y="1633"/>
                    <a:pt x="358" y="1661"/>
                    <a:pt x="542" y="1661"/>
                  </a:cubicBezTo>
                  <a:cubicBezTo>
                    <a:pt x="1039" y="1661"/>
                    <a:pt x="1548" y="1452"/>
                    <a:pt x="2000" y="1244"/>
                  </a:cubicBezTo>
                  <a:cubicBezTo>
                    <a:pt x="2238" y="1125"/>
                    <a:pt x="3870" y="184"/>
                    <a:pt x="2977" y="65"/>
                  </a:cubicBezTo>
                  <a:lnTo>
                    <a:pt x="3131" y="29"/>
                  </a:lnTo>
                  <a:cubicBezTo>
                    <a:pt x="3072" y="10"/>
                    <a:pt x="2999" y="0"/>
                    <a:pt x="2915" y="0"/>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5636;p63">
              <a:extLst>
                <a:ext uri="{FF2B5EF4-FFF2-40B4-BE49-F238E27FC236}">
                  <a16:creationId xmlns:a16="http://schemas.microsoft.com/office/drawing/2014/main" id="{31CEAB6C-9C41-8898-ACAA-6925CE6F19E1}"/>
                </a:ext>
              </a:extLst>
            </p:cNvPr>
            <p:cNvSpPr/>
            <p:nvPr/>
          </p:nvSpPr>
          <p:spPr>
            <a:xfrm>
              <a:off x="6156325" y="1805800"/>
              <a:ext cx="202125" cy="122800"/>
            </a:xfrm>
            <a:custGeom>
              <a:avLst/>
              <a:gdLst/>
              <a:ahLst/>
              <a:cxnLst/>
              <a:rect l="l" t="t" r="r" b="b"/>
              <a:pathLst>
                <a:path w="8085" h="4912" extrusionOk="0">
                  <a:moveTo>
                    <a:pt x="2313" y="0"/>
                  </a:moveTo>
                  <a:cubicBezTo>
                    <a:pt x="1542" y="0"/>
                    <a:pt x="771" y="291"/>
                    <a:pt x="1" y="1263"/>
                  </a:cubicBezTo>
                  <a:lnTo>
                    <a:pt x="1" y="1263"/>
                  </a:lnTo>
                  <a:cubicBezTo>
                    <a:pt x="1" y="1263"/>
                    <a:pt x="0" y="1263"/>
                    <a:pt x="0" y="1263"/>
                  </a:cubicBezTo>
                  <a:cubicBezTo>
                    <a:pt x="0" y="1263"/>
                    <a:pt x="0" y="1263"/>
                    <a:pt x="0" y="1264"/>
                  </a:cubicBezTo>
                  <a:cubicBezTo>
                    <a:pt x="0" y="1264"/>
                    <a:pt x="1" y="1263"/>
                    <a:pt x="1" y="1263"/>
                  </a:cubicBezTo>
                  <a:lnTo>
                    <a:pt x="1" y="1263"/>
                  </a:lnTo>
                  <a:cubicBezTo>
                    <a:pt x="27" y="1299"/>
                    <a:pt x="799" y="4330"/>
                    <a:pt x="845" y="4681"/>
                  </a:cubicBezTo>
                  <a:cubicBezTo>
                    <a:pt x="1193" y="4301"/>
                    <a:pt x="1636" y="4167"/>
                    <a:pt x="2135" y="4167"/>
                  </a:cubicBezTo>
                  <a:cubicBezTo>
                    <a:pt x="3313" y="4167"/>
                    <a:pt x="4803" y="4912"/>
                    <a:pt x="6098" y="4912"/>
                  </a:cubicBezTo>
                  <a:cubicBezTo>
                    <a:pt x="6863" y="4912"/>
                    <a:pt x="7561" y="4652"/>
                    <a:pt x="8084" y="3824"/>
                  </a:cubicBezTo>
                  <a:lnTo>
                    <a:pt x="7477" y="2"/>
                  </a:lnTo>
                  <a:cubicBezTo>
                    <a:pt x="6905" y="484"/>
                    <a:pt x="6332" y="645"/>
                    <a:pt x="5758" y="645"/>
                  </a:cubicBezTo>
                  <a:cubicBezTo>
                    <a:pt x="4610" y="645"/>
                    <a:pt x="3461" y="0"/>
                    <a:pt x="23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5637;p63">
              <a:extLst>
                <a:ext uri="{FF2B5EF4-FFF2-40B4-BE49-F238E27FC236}">
                  <a16:creationId xmlns:a16="http://schemas.microsoft.com/office/drawing/2014/main" id="{D0BF07E7-775D-2284-C7E0-531053B90684}"/>
                </a:ext>
              </a:extLst>
            </p:cNvPr>
            <p:cNvSpPr/>
            <p:nvPr/>
          </p:nvSpPr>
          <p:spPr>
            <a:xfrm>
              <a:off x="6343550" y="1791850"/>
              <a:ext cx="54200" cy="292625"/>
            </a:xfrm>
            <a:custGeom>
              <a:avLst/>
              <a:gdLst/>
              <a:ahLst/>
              <a:cxnLst/>
              <a:rect l="l" t="t" r="r" b="b"/>
              <a:pathLst>
                <a:path w="2168" h="11705" extrusionOk="0">
                  <a:moveTo>
                    <a:pt x="536" y="0"/>
                  </a:moveTo>
                  <a:lnTo>
                    <a:pt x="0" y="72"/>
                  </a:lnTo>
                  <a:cubicBezTo>
                    <a:pt x="226" y="1822"/>
                    <a:pt x="1607" y="11609"/>
                    <a:pt x="1619" y="11704"/>
                  </a:cubicBezTo>
                  <a:lnTo>
                    <a:pt x="2167" y="11633"/>
                  </a:lnTo>
                  <a:cubicBezTo>
                    <a:pt x="2155" y="11526"/>
                    <a:pt x="774" y="1751"/>
                    <a:pt x="536" y="0"/>
                  </a:cubicBezTo>
                  <a:close/>
                </a:path>
              </a:pathLst>
            </a:custGeom>
            <a:solidFill>
              <a:srgbClr val="DDAF8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5638;p63">
              <a:extLst>
                <a:ext uri="{FF2B5EF4-FFF2-40B4-BE49-F238E27FC236}">
                  <a16:creationId xmlns:a16="http://schemas.microsoft.com/office/drawing/2014/main" id="{86741A93-D4B0-41AF-BAA7-AF316C9BED9D}"/>
                </a:ext>
              </a:extLst>
            </p:cNvPr>
            <p:cNvSpPr/>
            <p:nvPr/>
          </p:nvSpPr>
          <p:spPr>
            <a:xfrm>
              <a:off x="6338775" y="1787600"/>
              <a:ext cx="63725" cy="301425"/>
            </a:xfrm>
            <a:custGeom>
              <a:avLst/>
              <a:gdLst/>
              <a:ahLst/>
              <a:cxnLst/>
              <a:rect l="l" t="t" r="r" b="b"/>
              <a:pathLst>
                <a:path w="2549" h="12057" extrusionOk="0">
                  <a:moveTo>
                    <a:pt x="581" y="375"/>
                  </a:moveTo>
                  <a:cubicBezTo>
                    <a:pt x="1090" y="4135"/>
                    <a:pt x="1631" y="7885"/>
                    <a:pt x="2151" y="11645"/>
                  </a:cubicBezTo>
                  <a:lnTo>
                    <a:pt x="2151" y="11645"/>
                  </a:lnTo>
                  <a:cubicBezTo>
                    <a:pt x="2090" y="11654"/>
                    <a:pt x="2028" y="11662"/>
                    <a:pt x="1967" y="11672"/>
                  </a:cubicBezTo>
                  <a:lnTo>
                    <a:pt x="1967" y="11672"/>
                  </a:lnTo>
                  <a:cubicBezTo>
                    <a:pt x="1436" y="7922"/>
                    <a:pt x="895" y="4162"/>
                    <a:pt x="386" y="401"/>
                  </a:cubicBezTo>
                  <a:lnTo>
                    <a:pt x="386" y="401"/>
                  </a:lnTo>
                  <a:cubicBezTo>
                    <a:pt x="450" y="392"/>
                    <a:pt x="515" y="384"/>
                    <a:pt x="581" y="375"/>
                  </a:cubicBezTo>
                  <a:close/>
                  <a:moveTo>
                    <a:pt x="724" y="1"/>
                  </a:moveTo>
                  <a:cubicBezTo>
                    <a:pt x="709" y="1"/>
                    <a:pt x="694" y="2"/>
                    <a:pt x="679" y="4"/>
                  </a:cubicBezTo>
                  <a:cubicBezTo>
                    <a:pt x="501" y="27"/>
                    <a:pt x="322" y="51"/>
                    <a:pt x="132" y="75"/>
                  </a:cubicBezTo>
                  <a:cubicBezTo>
                    <a:pt x="24" y="87"/>
                    <a:pt x="1" y="206"/>
                    <a:pt x="13" y="301"/>
                  </a:cubicBezTo>
                  <a:cubicBezTo>
                    <a:pt x="536" y="4171"/>
                    <a:pt x="1084" y="8052"/>
                    <a:pt x="1632" y="11922"/>
                  </a:cubicBezTo>
                  <a:cubicBezTo>
                    <a:pt x="1646" y="12016"/>
                    <a:pt x="1711" y="12056"/>
                    <a:pt x="1781" y="12056"/>
                  </a:cubicBezTo>
                  <a:cubicBezTo>
                    <a:pt x="1790" y="12056"/>
                    <a:pt x="1799" y="12056"/>
                    <a:pt x="1808" y="12054"/>
                  </a:cubicBezTo>
                  <a:lnTo>
                    <a:pt x="1808" y="12054"/>
                  </a:lnTo>
                  <a:cubicBezTo>
                    <a:pt x="1814" y="12055"/>
                    <a:pt x="1820" y="12055"/>
                    <a:pt x="1827" y="12055"/>
                  </a:cubicBezTo>
                  <a:cubicBezTo>
                    <a:pt x="1837" y="12055"/>
                    <a:pt x="1847" y="12054"/>
                    <a:pt x="1858" y="12053"/>
                  </a:cubicBezTo>
                  <a:cubicBezTo>
                    <a:pt x="2048" y="12029"/>
                    <a:pt x="2227" y="12005"/>
                    <a:pt x="2406" y="11981"/>
                  </a:cubicBezTo>
                  <a:cubicBezTo>
                    <a:pt x="2513" y="11957"/>
                    <a:pt x="2549" y="11838"/>
                    <a:pt x="2537" y="11755"/>
                  </a:cubicBezTo>
                  <a:cubicBezTo>
                    <a:pt x="1989" y="7874"/>
                    <a:pt x="1429" y="4004"/>
                    <a:pt x="905" y="123"/>
                  </a:cubicBezTo>
                  <a:cubicBezTo>
                    <a:pt x="895" y="32"/>
                    <a:pt x="808" y="1"/>
                    <a:pt x="724" y="1"/>
                  </a:cubicBezTo>
                  <a:close/>
                </a:path>
              </a:pathLst>
            </a:custGeom>
            <a:solidFill>
              <a:schemeClr val="accent4"/>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5639;p63">
              <a:extLst>
                <a:ext uri="{FF2B5EF4-FFF2-40B4-BE49-F238E27FC236}">
                  <a16:creationId xmlns:a16="http://schemas.microsoft.com/office/drawing/2014/main" id="{DB765471-B944-EBEC-0832-594E50CBFC4D}"/>
                </a:ext>
              </a:extLst>
            </p:cNvPr>
            <p:cNvSpPr/>
            <p:nvPr/>
          </p:nvSpPr>
          <p:spPr>
            <a:xfrm>
              <a:off x="6430425" y="19780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5640;p63">
              <a:extLst>
                <a:ext uri="{FF2B5EF4-FFF2-40B4-BE49-F238E27FC236}">
                  <a16:creationId xmlns:a16="http://schemas.microsoft.com/office/drawing/2014/main" id="{5AAF6903-80A4-4E23-863F-B864C8680975}"/>
                </a:ext>
              </a:extLst>
            </p:cNvPr>
            <p:cNvSpPr/>
            <p:nvPr/>
          </p:nvSpPr>
          <p:spPr>
            <a:xfrm>
              <a:off x="6578263" y="2045788"/>
              <a:ext cx="115788" cy="41551"/>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5641;p63">
              <a:extLst>
                <a:ext uri="{FF2B5EF4-FFF2-40B4-BE49-F238E27FC236}">
                  <a16:creationId xmlns:a16="http://schemas.microsoft.com/office/drawing/2014/main" id="{C6016BFE-1112-9D1C-CDF3-74E8ABE6127E}"/>
                </a:ext>
              </a:extLst>
            </p:cNvPr>
            <p:cNvSpPr/>
            <p:nvPr/>
          </p:nvSpPr>
          <p:spPr>
            <a:xfrm>
              <a:off x="65828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5642;p63">
              <a:extLst>
                <a:ext uri="{FF2B5EF4-FFF2-40B4-BE49-F238E27FC236}">
                  <a16:creationId xmlns:a16="http://schemas.microsoft.com/office/drawing/2014/main" id="{E3C48DE1-3B08-EF85-720F-9F331B022EFE}"/>
                </a:ext>
              </a:extLst>
            </p:cNvPr>
            <p:cNvSpPr/>
            <p:nvPr/>
          </p:nvSpPr>
          <p:spPr>
            <a:xfrm>
              <a:off x="6278025" y="2130475"/>
              <a:ext cx="54196" cy="19450"/>
            </a:xfrm>
            <a:custGeom>
              <a:avLst/>
              <a:gdLst/>
              <a:ahLst/>
              <a:cxnLst/>
              <a:rect l="l" t="t" r="r" b="b"/>
              <a:pathLst>
                <a:path w="4383" h="1573" extrusionOk="0">
                  <a:moveTo>
                    <a:pt x="1586" y="1"/>
                  </a:moveTo>
                  <a:cubicBezTo>
                    <a:pt x="906" y="1"/>
                    <a:pt x="284" y="141"/>
                    <a:pt x="179" y="528"/>
                  </a:cubicBezTo>
                  <a:cubicBezTo>
                    <a:pt x="0" y="1231"/>
                    <a:pt x="1500" y="1362"/>
                    <a:pt x="1977" y="1445"/>
                  </a:cubicBezTo>
                  <a:cubicBezTo>
                    <a:pt x="2256" y="1476"/>
                    <a:pt x="2748" y="1573"/>
                    <a:pt x="3169" y="1573"/>
                  </a:cubicBezTo>
                  <a:cubicBezTo>
                    <a:pt x="3412" y="1573"/>
                    <a:pt x="3631" y="1541"/>
                    <a:pt x="3774" y="1445"/>
                  </a:cubicBezTo>
                  <a:cubicBezTo>
                    <a:pt x="4382" y="1081"/>
                    <a:pt x="3862" y="378"/>
                    <a:pt x="3261" y="278"/>
                  </a:cubicBezTo>
                  <a:lnTo>
                    <a:pt x="3261" y="278"/>
                  </a:lnTo>
                  <a:cubicBezTo>
                    <a:pt x="2896" y="122"/>
                    <a:pt x="2216" y="1"/>
                    <a:pt x="1586" y="1"/>
                  </a:cubicBezTo>
                  <a:close/>
                </a:path>
              </a:pathLst>
            </a:custGeom>
            <a:solidFill>
              <a:srgbClr val="283051">
                <a:alpha val="508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43914994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fade">
                                      <p:cBhvr>
                                        <p:cTn id="12" dur="500"/>
                                        <p:tgtEl>
                                          <p:spTgt spid="37"/>
                                        </p:tgtEl>
                                      </p:cBhvr>
                                    </p:animEffect>
                                  </p:childTnLst>
                                </p:cTn>
                              </p:par>
                              <p:par>
                                <p:cTn id="13" presetID="10" presetClass="entr" presetSubtype="0" fill="hold" nodeType="with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fade">
                                      <p:cBhvr>
                                        <p:cTn id="15" dur="500"/>
                                        <p:tgtEl>
                                          <p:spTgt spid="38"/>
                                        </p:tgtEl>
                                      </p:cBhvr>
                                    </p:animEffect>
                                  </p:childTnLst>
                                </p:cTn>
                              </p:par>
                              <p:par>
                                <p:cTn id="16" presetID="23" presetClass="entr" presetSubtype="16"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ppt_w</p:attrName>
                                        </p:attrNameLst>
                                      </p:cBhvr>
                                      <p:tavLst>
                                        <p:tav tm="0">
                                          <p:val>
                                            <p:fltVal val="0"/>
                                          </p:val>
                                        </p:tav>
                                        <p:tav tm="100000">
                                          <p:val>
                                            <p:strVal val="#ppt_w"/>
                                          </p:val>
                                        </p:tav>
                                      </p:tavLst>
                                    </p:anim>
                                    <p:anim calcmode="lin" valueType="num">
                                      <p:cBhvr>
                                        <p:cTn id="19"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grpId="0" nodeType="clickEffect">
                                  <p:stCondLst>
                                    <p:cond delay="0"/>
                                  </p:stCondLst>
                                  <p:childTnLst>
                                    <p:set>
                                      <p:cBhvr>
                                        <p:cTn id="23" dur="1" fill="hold">
                                          <p:stCondLst>
                                            <p:cond delay="0"/>
                                          </p:stCondLst>
                                        </p:cTn>
                                        <p:tgtEl>
                                          <p:spTgt spid="32"/>
                                        </p:tgtEl>
                                        <p:attrNameLst>
                                          <p:attrName>style.visibility</p:attrName>
                                        </p:attrNameLst>
                                      </p:cBhvr>
                                      <p:to>
                                        <p:strVal val="visible"/>
                                      </p:to>
                                    </p:set>
                                    <p:animEffect transition="in" filter="fade">
                                      <p:cBhvr>
                                        <p:cTn id="24" dur="1000"/>
                                        <p:tgtEl>
                                          <p:spTgt spid="32"/>
                                        </p:tgtEl>
                                      </p:cBhvr>
                                    </p:animEffect>
                                    <p:anim calcmode="lin" valueType="num">
                                      <p:cBhvr>
                                        <p:cTn id="25" dur="1000" fill="hold"/>
                                        <p:tgtEl>
                                          <p:spTgt spid="32"/>
                                        </p:tgtEl>
                                        <p:attrNameLst>
                                          <p:attrName>ppt_x</p:attrName>
                                        </p:attrNameLst>
                                      </p:cBhvr>
                                      <p:tavLst>
                                        <p:tav tm="0">
                                          <p:val>
                                            <p:strVal val="#ppt_x"/>
                                          </p:val>
                                        </p:tav>
                                        <p:tav tm="100000">
                                          <p:val>
                                            <p:strVal val="#ppt_x"/>
                                          </p:val>
                                        </p:tav>
                                      </p:tavLst>
                                    </p:anim>
                                    <p:anim calcmode="lin" valueType="num">
                                      <p:cBhvr>
                                        <p:cTn id="26"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fade">
                                      <p:cBhvr>
                                        <p:cTn id="31" dur="1000"/>
                                        <p:tgtEl>
                                          <p:spTgt spid="34"/>
                                        </p:tgtEl>
                                      </p:cBhvr>
                                    </p:animEffect>
                                    <p:anim calcmode="lin" valueType="num">
                                      <p:cBhvr>
                                        <p:cTn id="32" dur="1000" fill="hold"/>
                                        <p:tgtEl>
                                          <p:spTgt spid="34"/>
                                        </p:tgtEl>
                                        <p:attrNameLst>
                                          <p:attrName>ppt_x</p:attrName>
                                        </p:attrNameLst>
                                      </p:cBhvr>
                                      <p:tavLst>
                                        <p:tav tm="0">
                                          <p:val>
                                            <p:strVal val="#ppt_x"/>
                                          </p:val>
                                        </p:tav>
                                        <p:tav tm="100000">
                                          <p:val>
                                            <p:strVal val="#ppt_x"/>
                                          </p:val>
                                        </p:tav>
                                      </p:tavLst>
                                    </p:anim>
                                    <p:anim calcmode="lin" valueType="num">
                                      <p:cBhvr>
                                        <p:cTn id="33"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7" presetClass="entr" presetSubtype="0" fill="hold" grpId="0" nodeType="click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fade">
                                      <p:cBhvr>
                                        <p:cTn id="38" dur="1000"/>
                                        <p:tgtEl>
                                          <p:spTgt spid="35"/>
                                        </p:tgtEl>
                                      </p:cBhvr>
                                    </p:animEffect>
                                    <p:anim calcmode="lin" valueType="num">
                                      <p:cBhvr>
                                        <p:cTn id="39" dur="1000" fill="hold"/>
                                        <p:tgtEl>
                                          <p:spTgt spid="35"/>
                                        </p:tgtEl>
                                        <p:attrNameLst>
                                          <p:attrName>ppt_x</p:attrName>
                                        </p:attrNameLst>
                                      </p:cBhvr>
                                      <p:tavLst>
                                        <p:tav tm="0">
                                          <p:val>
                                            <p:strVal val="#ppt_x"/>
                                          </p:val>
                                        </p:tav>
                                        <p:tav tm="100000">
                                          <p:val>
                                            <p:strVal val="#ppt_x"/>
                                          </p:val>
                                        </p:tav>
                                      </p:tavLst>
                                    </p:anim>
                                    <p:anim calcmode="lin" valueType="num">
                                      <p:cBhvr>
                                        <p:cTn id="40"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7" presetClass="entr" presetSubtype="0" fill="hold" grpId="0" nodeType="click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fade">
                                      <p:cBhvr>
                                        <p:cTn id="45" dur="1000"/>
                                        <p:tgtEl>
                                          <p:spTgt spid="36"/>
                                        </p:tgtEl>
                                      </p:cBhvr>
                                    </p:animEffect>
                                    <p:anim calcmode="lin" valueType="num">
                                      <p:cBhvr>
                                        <p:cTn id="46" dur="1000" fill="hold"/>
                                        <p:tgtEl>
                                          <p:spTgt spid="36"/>
                                        </p:tgtEl>
                                        <p:attrNameLst>
                                          <p:attrName>ppt_x</p:attrName>
                                        </p:attrNameLst>
                                      </p:cBhvr>
                                      <p:tavLst>
                                        <p:tav tm="0">
                                          <p:val>
                                            <p:strVal val="#ppt_x"/>
                                          </p:val>
                                        </p:tav>
                                        <p:tav tm="100000">
                                          <p:val>
                                            <p:strVal val="#ppt_x"/>
                                          </p:val>
                                        </p:tav>
                                      </p:tavLst>
                                    </p:anim>
                                    <p:anim calcmode="lin" valueType="num">
                                      <p:cBhvr>
                                        <p:cTn id="47"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7"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1000"/>
                                        <p:tgtEl>
                                          <p:spTgt spid="21"/>
                                        </p:tgtEl>
                                      </p:cBhvr>
                                    </p:animEffect>
                                    <p:anim calcmode="lin" valueType="num">
                                      <p:cBhvr>
                                        <p:cTn id="53" dur="1000" fill="hold"/>
                                        <p:tgtEl>
                                          <p:spTgt spid="21"/>
                                        </p:tgtEl>
                                        <p:attrNameLst>
                                          <p:attrName>ppt_x</p:attrName>
                                        </p:attrNameLst>
                                      </p:cBhvr>
                                      <p:tavLst>
                                        <p:tav tm="0">
                                          <p:val>
                                            <p:strVal val="#ppt_x"/>
                                          </p:val>
                                        </p:tav>
                                        <p:tav tm="100000">
                                          <p:val>
                                            <p:strVal val="#ppt_x"/>
                                          </p:val>
                                        </p:tav>
                                      </p:tavLst>
                                    </p:anim>
                                    <p:anim calcmode="lin" valueType="num">
                                      <p:cBhvr>
                                        <p:cTn id="5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7"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1000"/>
                                        <p:tgtEl>
                                          <p:spTgt spid="22"/>
                                        </p:tgtEl>
                                      </p:cBhvr>
                                    </p:animEffect>
                                    <p:anim calcmode="lin" valueType="num">
                                      <p:cBhvr>
                                        <p:cTn id="60" dur="1000" fill="hold"/>
                                        <p:tgtEl>
                                          <p:spTgt spid="22"/>
                                        </p:tgtEl>
                                        <p:attrNameLst>
                                          <p:attrName>ppt_x</p:attrName>
                                        </p:attrNameLst>
                                      </p:cBhvr>
                                      <p:tavLst>
                                        <p:tav tm="0">
                                          <p:val>
                                            <p:strVal val="#ppt_x"/>
                                          </p:val>
                                        </p:tav>
                                        <p:tav tm="100000">
                                          <p:val>
                                            <p:strVal val="#ppt_x"/>
                                          </p:val>
                                        </p:tav>
                                      </p:tavLst>
                                    </p:anim>
                                    <p:anim calcmode="lin" valueType="num">
                                      <p:cBhvr>
                                        <p:cTn id="6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7" presetClass="entr" presetSubtype="0" fill="hold" grpId="0" nodeType="click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fade">
                                      <p:cBhvr>
                                        <p:cTn id="66" dur="1000"/>
                                        <p:tgtEl>
                                          <p:spTgt spid="24"/>
                                        </p:tgtEl>
                                      </p:cBhvr>
                                    </p:animEffect>
                                    <p:anim calcmode="lin" valueType="num">
                                      <p:cBhvr>
                                        <p:cTn id="67" dur="1000" fill="hold"/>
                                        <p:tgtEl>
                                          <p:spTgt spid="24"/>
                                        </p:tgtEl>
                                        <p:attrNameLst>
                                          <p:attrName>ppt_x</p:attrName>
                                        </p:attrNameLst>
                                      </p:cBhvr>
                                      <p:tavLst>
                                        <p:tav tm="0">
                                          <p:val>
                                            <p:strVal val="#ppt_x"/>
                                          </p:val>
                                        </p:tav>
                                        <p:tav tm="100000">
                                          <p:val>
                                            <p:strVal val="#ppt_x"/>
                                          </p:val>
                                        </p:tav>
                                      </p:tavLst>
                                    </p:anim>
                                    <p:anim calcmode="lin" valueType="num">
                                      <p:cBhvr>
                                        <p:cTn id="68"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7" presetClass="entr" presetSubtype="0" fill="hold" grpId="0" nodeType="clickEffect">
                                  <p:stCondLst>
                                    <p:cond delay="0"/>
                                  </p:stCondLst>
                                  <p:childTnLst>
                                    <p:set>
                                      <p:cBhvr>
                                        <p:cTn id="72" dur="1" fill="hold">
                                          <p:stCondLst>
                                            <p:cond delay="0"/>
                                          </p:stCondLst>
                                        </p:cTn>
                                        <p:tgtEl>
                                          <p:spTgt spid="23"/>
                                        </p:tgtEl>
                                        <p:attrNameLst>
                                          <p:attrName>style.visibility</p:attrName>
                                        </p:attrNameLst>
                                      </p:cBhvr>
                                      <p:to>
                                        <p:strVal val="visible"/>
                                      </p:to>
                                    </p:set>
                                    <p:animEffect transition="in" filter="fade">
                                      <p:cBhvr>
                                        <p:cTn id="73" dur="1000"/>
                                        <p:tgtEl>
                                          <p:spTgt spid="23"/>
                                        </p:tgtEl>
                                      </p:cBhvr>
                                    </p:animEffect>
                                    <p:anim calcmode="lin" valueType="num">
                                      <p:cBhvr>
                                        <p:cTn id="74" dur="1000" fill="hold"/>
                                        <p:tgtEl>
                                          <p:spTgt spid="23"/>
                                        </p:tgtEl>
                                        <p:attrNameLst>
                                          <p:attrName>ppt_x</p:attrName>
                                        </p:attrNameLst>
                                      </p:cBhvr>
                                      <p:tavLst>
                                        <p:tav tm="0">
                                          <p:val>
                                            <p:strVal val="#ppt_x"/>
                                          </p:val>
                                        </p:tav>
                                        <p:tav tm="100000">
                                          <p:val>
                                            <p:strVal val="#ppt_x"/>
                                          </p:val>
                                        </p:tav>
                                      </p:tavLst>
                                    </p:anim>
                                    <p:anim calcmode="lin" valueType="num">
                                      <p:cBhvr>
                                        <p:cTn id="7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P spid="23" grpId="0"/>
      <p:bldP spid="24" grpId="0"/>
      <p:bldP spid="32" grpId="0"/>
      <p:bldP spid="34" grpId="0"/>
      <p:bldP spid="35" grpId="0"/>
      <p:bldP spid="3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4158" name="Google Shape;4158;p51"/>
          <p:cNvSpPr/>
          <p:nvPr/>
        </p:nvSpPr>
        <p:spPr>
          <a:xfrm>
            <a:off x="1441934" y="2380076"/>
            <a:ext cx="9817388" cy="3764240"/>
          </a:xfrm>
          <a:custGeom>
            <a:avLst/>
            <a:gdLst/>
            <a:ahLst/>
            <a:cxnLst/>
            <a:rect l="l" t="t" r="r" b="b"/>
            <a:pathLst>
              <a:path w="64581" h="24683" extrusionOk="0">
                <a:moveTo>
                  <a:pt x="62866" y="2537"/>
                </a:moveTo>
                <a:cubicBezTo>
                  <a:pt x="62866" y="2858"/>
                  <a:pt x="62914" y="3168"/>
                  <a:pt x="63021" y="3453"/>
                </a:cubicBezTo>
                <a:cubicBezTo>
                  <a:pt x="60080" y="4608"/>
                  <a:pt x="57949" y="7394"/>
                  <a:pt x="57758" y="10704"/>
                </a:cubicBezTo>
                <a:cubicBezTo>
                  <a:pt x="57091" y="10502"/>
                  <a:pt x="56389" y="10383"/>
                  <a:pt x="55651" y="10383"/>
                </a:cubicBezTo>
                <a:cubicBezTo>
                  <a:pt x="53651" y="10383"/>
                  <a:pt x="51841" y="11216"/>
                  <a:pt x="50555" y="12538"/>
                </a:cubicBezTo>
                <a:cubicBezTo>
                  <a:pt x="49424" y="11466"/>
                  <a:pt x="47900" y="10812"/>
                  <a:pt x="46221" y="10812"/>
                </a:cubicBezTo>
                <a:cubicBezTo>
                  <a:pt x="44685" y="10812"/>
                  <a:pt x="43280" y="11359"/>
                  <a:pt x="42185" y="12276"/>
                </a:cubicBezTo>
                <a:cubicBezTo>
                  <a:pt x="40935" y="11252"/>
                  <a:pt x="39339" y="10645"/>
                  <a:pt x="37601" y="10645"/>
                </a:cubicBezTo>
                <a:cubicBezTo>
                  <a:pt x="37172" y="10645"/>
                  <a:pt x="36756" y="10681"/>
                  <a:pt x="36351" y="10752"/>
                </a:cubicBezTo>
                <a:cubicBezTo>
                  <a:pt x="36386" y="10526"/>
                  <a:pt x="36410" y="10288"/>
                  <a:pt x="36410" y="10050"/>
                </a:cubicBezTo>
                <a:cubicBezTo>
                  <a:pt x="36410" y="7597"/>
                  <a:pt x="34422" y="5609"/>
                  <a:pt x="31969" y="5609"/>
                </a:cubicBezTo>
                <a:cubicBezTo>
                  <a:pt x="29517" y="5609"/>
                  <a:pt x="27540" y="7597"/>
                  <a:pt x="27540" y="10050"/>
                </a:cubicBezTo>
                <a:cubicBezTo>
                  <a:pt x="27540" y="10252"/>
                  <a:pt x="27552" y="10442"/>
                  <a:pt x="27576" y="10645"/>
                </a:cubicBezTo>
                <a:cubicBezTo>
                  <a:pt x="26730" y="10311"/>
                  <a:pt x="25814" y="10133"/>
                  <a:pt x="24849" y="10133"/>
                </a:cubicBezTo>
                <a:cubicBezTo>
                  <a:pt x="22266" y="10133"/>
                  <a:pt x="19980" y="11431"/>
                  <a:pt x="18622" y="13419"/>
                </a:cubicBezTo>
                <a:cubicBezTo>
                  <a:pt x="17634" y="12597"/>
                  <a:pt x="16372" y="12097"/>
                  <a:pt x="14991" y="12097"/>
                </a:cubicBezTo>
                <a:cubicBezTo>
                  <a:pt x="14396" y="12097"/>
                  <a:pt x="13836" y="12181"/>
                  <a:pt x="13300" y="12359"/>
                </a:cubicBezTo>
                <a:cubicBezTo>
                  <a:pt x="11836" y="7514"/>
                  <a:pt x="7335" y="3989"/>
                  <a:pt x="2025" y="3989"/>
                </a:cubicBezTo>
                <a:cubicBezTo>
                  <a:pt x="1334" y="3989"/>
                  <a:pt x="656" y="4049"/>
                  <a:pt x="1" y="4156"/>
                </a:cubicBezTo>
                <a:lnTo>
                  <a:pt x="1" y="24682"/>
                </a:lnTo>
                <a:lnTo>
                  <a:pt x="64580" y="24682"/>
                </a:lnTo>
                <a:lnTo>
                  <a:pt x="64580" y="1"/>
                </a:lnTo>
                <a:cubicBezTo>
                  <a:pt x="63568" y="406"/>
                  <a:pt x="62866" y="1382"/>
                  <a:pt x="62866" y="2537"/>
                </a:cubicBezTo>
                <a:close/>
              </a:path>
            </a:pathLst>
          </a:custGeom>
          <a:solidFill>
            <a:srgbClr val="283051">
              <a:alpha val="848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 name="Rectangle: Rounded Corners 13">
            <a:extLst>
              <a:ext uri="{FF2B5EF4-FFF2-40B4-BE49-F238E27FC236}">
                <a16:creationId xmlns:a16="http://schemas.microsoft.com/office/drawing/2014/main" id="{208F95CA-9339-6FE5-0168-CB72B8F81AB2}"/>
              </a:ext>
            </a:extLst>
          </p:cNvPr>
          <p:cNvSpPr/>
          <p:nvPr/>
        </p:nvSpPr>
        <p:spPr>
          <a:xfrm>
            <a:off x="641951" y="619129"/>
            <a:ext cx="11273402" cy="5686796"/>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oogle Shape;5227;p62">
            <a:extLst>
              <a:ext uri="{FF2B5EF4-FFF2-40B4-BE49-F238E27FC236}">
                <a16:creationId xmlns:a16="http://schemas.microsoft.com/office/drawing/2014/main" id="{CC6CAAFB-86A0-3B03-A916-8A0DCF46F78E}"/>
              </a:ext>
            </a:extLst>
          </p:cNvPr>
          <p:cNvGrpSpPr/>
          <p:nvPr/>
        </p:nvGrpSpPr>
        <p:grpSpPr>
          <a:xfrm>
            <a:off x="10879554" y="5437927"/>
            <a:ext cx="759535" cy="787194"/>
            <a:chOff x="2533050" y="170800"/>
            <a:chExt cx="453814" cy="458687"/>
          </a:xfrm>
        </p:grpSpPr>
        <p:sp>
          <p:nvSpPr>
            <p:cNvPr id="26" name="Google Shape;5228;p62">
              <a:extLst>
                <a:ext uri="{FF2B5EF4-FFF2-40B4-BE49-F238E27FC236}">
                  <a16:creationId xmlns:a16="http://schemas.microsoft.com/office/drawing/2014/main" id="{12364310-D85F-045B-71C4-660FA23F1992}"/>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5229;p62">
              <a:extLst>
                <a:ext uri="{FF2B5EF4-FFF2-40B4-BE49-F238E27FC236}">
                  <a16:creationId xmlns:a16="http://schemas.microsoft.com/office/drawing/2014/main" id="{9A9D3A5A-6BB9-89B9-E5E3-B442C4288E27}"/>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5230;p62">
            <a:extLst>
              <a:ext uri="{FF2B5EF4-FFF2-40B4-BE49-F238E27FC236}">
                <a16:creationId xmlns:a16="http://schemas.microsoft.com/office/drawing/2014/main" id="{4B7EB30B-6EBF-DB80-068A-CD0EF3795265}"/>
              </a:ext>
            </a:extLst>
          </p:cNvPr>
          <p:cNvGrpSpPr/>
          <p:nvPr/>
        </p:nvGrpSpPr>
        <p:grpSpPr>
          <a:xfrm flipH="1">
            <a:off x="1057681" y="1184875"/>
            <a:ext cx="622814" cy="629456"/>
            <a:chOff x="2533050" y="170800"/>
            <a:chExt cx="453814" cy="458687"/>
          </a:xfrm>
        </p:grpSpPr>
        <p:sp>
          <p:nvSpPr>
            <p:cNvPr id="29" name="Google Shape;5231;p62">
              <a:extLst>
                <a:ext uri="{FF2B5EF4-FFF2-40B4-BE49-F238E27FC236}">
                  <a16:creationId xmlns:a16="http://schemas.microsoft.com/office/drawing/2014/main" id="{C26AFABD-D5DB-5567-2AEC-F146BAF8872F}"/>
                </a:ext>
              </a:extLst>
            </p:cNvPr>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5232;p62">
              <a:extLst>
                <a:ext uri="{FF2B5EF4-FFF2-40B4-BE49-F238E27FC236}">
                  <a16:creationId xmlns:a16="http://schemas.microsoft.com/office/drawing/2014/main" id="{DAD9D8FB-565A-51B5-149C-4E907FDCE065}"/>
                </a:ext>
              </a:extLst>
            </p:cNvPr>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 name="Title 1">
            <a:extLst>
              <a:ext uri="{FF2B5EF4-FFF2-40B4-BE49-F238E27FC236}">
                <a16:creationId xmlns:a16="http://schemas.microsoft.com/office/drawing/2014/main" id="{4AC1165F-CC39-799B-AA78-900FE4943991}"/>
              </a:ext>
            </a:extLst>
          </p:cNvPr>
          <p:cNvSpPr>
            <a:spLocks noGrp="1"/>
          </p:cNvSpPr>
          <p:nvPr>
            <p:ph type="title"/>
          </p:nvPr>
        </p:nvSpPr>
        <p:spPr>
          <a:xfrm>
            <a:off x="1484275" y="1143179"/>
            <a:ext cx="9421845" cy="1330400"/>
          </a:xfrm>
        </p:spPr>
        <p:txBody>
          <a:bodyPr/>
          <a:lstStyle/>
          <a:p>
            <a:r>
              <a:rPr lang="vi-VN" sz="4800">
                <a:solidFill>
                  <a:schemeClr val="accent3">
                    <a:lumMod val="75000"/>
                  </a:schemeClr>
                </a:solidFill>
                <a:latin typeface="UTM Cookies" panose="02040603050506020204" pitchFamily="18" charset="0"/>
              </a:rPr>
              <a:t>Thử thách </a:t>
            </a:r>
            <a:r>
              <a:rPr lang="en-US" sz="4800">
                <a:solidFill>
                  <a:schemeClr val="accent3">
                    <a:lumMod val="75000"/>
                  </a:schemeClr>
                </a:solidFill>
                <a:latin typeface="UTM Cookies" panose="02040603050506020204" pitchFamily="18" charset="0"/>
              </a:rPr>
              <a:t>2</a:t>
            </a:r>
            <a:r>
              <a:rPr lang="vi-VN" sz="4800">
                <a:solidFill>
                  <a:schemeClr val="accent3">
                    <a:lumMod val="75000"/>
                  </a:schemeClr>
                </a:solidFill>
                <a:latin typeface="UTM Cookies" panose="02040603050506020204" pitchFamily="18" charset="0"/>
              </a:rPr>
              <a:t>: </a:t>
            </a:r>
            <a:br>
              <a:rPr lang="en-US" sz="4800">
                <a:solidFill>
                  <a:schemeClr val="accent3">
                    <a:lumMod val="75000"/>
                  </a:schemeClr>
                </a:solidFill>
                <a:latin typeface="UTM Cookies" panose="02040603050506020204" pitchFamily="18" charset="0"/>
              </a:rPr>
            </a:br>
            <a:r>
              <a:rPr lang="vi-VN" sz="4800">
                <a:solidFill>
                  <a:schemeClr val="accent3">
                    <a:lumMod val="75000"/>
                  </a:schemeClr>
                </a:solidFill>
                <a:latin typeface="UTM Cookies" panose="02040603050506020204" pitchFamily="18" charset="0"/>
              </a:rPr>
              <a:t>Vượt qua các vòng kiểm tra</a:t>
            </a:r>
          </a:p>
        </p:txBody>
      </p:sp>
      <p:sp>
        <p:nvSpPr>
          <p:cNvPr id="33" name="TextBox 32">
            <a:extLst>
              <a:ext uri="{FF2B5EF4-FFF2-40B4-BE49-F238E27FC236}">
                <a16:creationId xmlns:a16="http://schemas.microsoft.com/office/drawing/2014/main" id="{716374AA-FC3A-A1B6-22B1-6A7237E47285}"/>
              </a:ext>
            </a:extLst>
          </p:cNvPr>
          <p:cNvSpPr txBox="1"/>
          <p:nvPr/>
        </p:nvSpPr>
        <p:spPr>
          <a:xfrm>
            <a:off x="1970283" y="3161823"/>
            <a:ext cx="9156229" cy="1815882"/>
          </a:xfrm>
          <a:prstGeom prst="rect">
            <a:avLst/>
          </a:prstGeom>
          <a:noFill/>
        </p:spPr>
        <p:txBody>
          <a:bodyPr wrap="square">
            <a:spAutoFit/>
          </a:bodyPr>
          <a:lstStyle/>
          <a:p>
            <a:r>
              <a:rPr lang="en-US" sz="2800" i="1"/>
              <a:t>        “Để có thể tham gia chuyến du hành, tôi phải trải qua các vòng kiểm tra vô cùng kĩ lưỡng. Hãy giúp tôi hoàn thành các vòng kiểm tra bằng cách vượt qua thử thách này nhé.”</a:t>
            </a:r>
            <a:endParaRPr lang="en-US" sz="280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1"/>
                                        </p:tgtEl>
                                      </p:cBhvr>
                                    </p:animEffect>
                                    <p:animScale>
                                      <p:cBhvr>
                                        <p:cTn id="7" dur="250" autoRev="1" fill="hold"/>
                                        <p:tgtEl>
                                          <p:spTgt spid="31"/>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dissolv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56"/>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208F95CA-9339-6FE5-0168-CB72B8F81AB2}"/>
              </a:ext>
            </a:extLst>
          </p:cNvPr>
          <p:cNvSpPr/>
          <p:nvPr/>
        </p:nvSpPr>
        <p:spPr>
          <a:xfrm>
            <a:off x="596347" y="494777"/>
            <a:ext cx="11370365" cy="5868446"/>
          </a:xfrm>
          <a:prstGeom prst="roundRect">
            <a:avLst/>
          </a:prstGeom>
          <a:solidFill>
            <a:schemeClr val="tx2"/>
          </a:solidFill>
          <a:ln w="38100">
            <a:solidFill>
              <a:srgbClr val="FFC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19" name="Group 18">
            <a:extLst>
              <a:ext uri="{FF2B5EF4-FFF2-40B4-BE49-F238E27FC236}">
                <a16:creationId xmlns:a16="http://schemas.microsoft.com/office/drawing/2014/main" id="{704A157E-56D0-45E4-5F75-129F36190816}"/>
              </a:ext>
            </a:extLst>
          </p:cNvPr>
          <p:cNvGrpSpPr/>
          <p:nvPr/>
        </p:nvGrpSpPr>
        <p:grpSpPr>
          <a:xfrm>
            <a:off x="1773659" y="516046"/>
            <a:ext cx="8644681" cy="1650899"/>
            <a:chOff x="729250" y="50911"/>
            <a:chExt cx="8644681" cy="1650899"/>
          </a:xfrm>
        </p:grpSpPr>
        <p:grpSp>
          <p:nvGrpSpPr>
            <p:cNvPr id="17" name="Group 16">
              <a:extLst>
                <a:ext uri="{FF2B5EF4-FFF2-40B4-BE49-F238E27FC236}">
                  <a16:creationId xmlns:a16="http://schemas.microsoft.com/office/drawing/2014/main" id="{7A0AB99C-F4C9-A922-8BED-129A269E55CB}"/>
                </a:ext>
              </a:extLst>
            </p:cNvPr>
            <p:cNvGrpSpPr/>
            <p:nvPr/>
          </p:nvGrpSpPr>
          <p:grpSpPr>
            <a:xfrm>
              <a:off x="813046" y="444034"/>
              <a:ext cx="3341511" cy="1257776"/>
              <a:chOff x="813046" y="444034"/>
              <a:chExt cx="3341511" cy="1257776"/>
            </a:xfrm>
          </p:grpSpPr>
          <p:sp>
            <p:nvSpPr>
              <p:cNvPr id="16" name="Arrow: Pentagon 15">
                <a:extLst>
                  <a:ext uri="{FF2B5EF4-FFF2-40B4-BE49-F238E27FC236}">
                    <a16:creationId xmlns:a16="http://schemas.microsoft.com/office/drawing/2014/main" id="{AA25EB75-160A-F28B-AF7C-345432899366}"/>
                  </a:ext>
                </a:extLst>
              </p:cNvPr>
              <p:cNvSpPr/>
              <p:nvPr/>
            </p:nvSpPr>
            <p:spPr>
              <a:xfrm>
                <a:off x="1441933" y="482064"/>
                <a:ext cx="2712624" cy="1191302"/>
              </a:xfrm>
              <a:prstGeom prst="homePlate">
                <a:avLst/>
              </a:prstGeom>
              <a:solidFill>
                <a:srgbClr val="FFC000"/>
              </a:solidFill>
              <a:ln w="952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86392"/>
                  </a:solidFill>
                  <a:effectLst/>
                  <a:uLnTx/>
                  <a:uFillTx/>
                  <a:latin typeface="Arial"/>
                  <a:ea typeface="+mn-ea"/>
                  <a:cs typeface="+mn-cs"/>
                </a:endParaRPr>
              </a:p>
            </p:txBody>
          </p:sp>
          <p:grpSp>
            <p:nvGrpSpPr>
              <p:cNvPr id="8" name="Google Shape;818;p31">
                <a:extLst>
                  <a:ext uri="{FF2B5EF4-FFF2-40B4-BE49-F238E27FC236}">
                    <a16:creationId xmlns:a16="http://schemas.microsoft.com/office/drawing/2014/main" id="{1EB1471F-0785-10A1-5796-E7B3DC3D785C}"/>
                  </a:ext>
                </a:extLst>
              </p:cNvPr>
              <p:cNvGrpSpPr/>
              <p:nvPr/>
            </p:nvGrpSpPr>
            <p:grpSpPr>
              <a:xfrm>
                <a:off x="813046" y="444034"/>
                <a:ext cx="1257776" cy="1257776"/>
                <a:chOff x="114975" y="1165400"/>
                <a:chExt cx="651900" cy="651900"/>
              </a:xfrm>
            </p:grpSpPr>
            <p:sp>
              <p:nvSpPr>
                <p:cNvPr id="9" name="Google Shape;819;p31">
                  <a:extLst>
                    <a:ext uri="{FF2B5EF4-FFF2-40B4-BE49-F238E27FC236}">
                      <a16:creationId xmlns:a16="http://schemas.microsoft.com/office/drawing/2014/main" id="{7484806E-559D-810D-CBA0-E39EDDC4B6B0}"/>
                    </a:ext>
                  </a:extLst>
                </p:cNvPr>
                <p:cNvSpPr/>
                <p:nvPr/>
              </p:nvSpPr>
              <p:spPr>
                <a:xfrm>
                  <a:off x="114975" y="1165400"/>
                  <a:ext cx="651900" cy="651900"/>
                </a:xfrm>
                <a:prstGeom prst="ellipse">
                  <a:avLst/>
                </a:prstGeom>
                <a:solidFill>
                  <a:srgbClr val="FFFFFF"/>
                </a:solidFill>
                <a:ln>
                  <a:noFill/>
                </a:ln>
                <a:effectLst>
                  <a:outerShdw blurRad="57150" dist="19050" dir="5400000" algn="bl" rotWithShape="0">
                    <a:srgbClr val="000000">
                      <a:alpha val="50000"/>
                    </a:srgbClr>
                  </a:outerShdw>
                </a:effectLst>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10" name="Google Shape;820;p31">
                  <a:extLst>
                    <a:ext uri="{FF2B5EF4-FFF2-40B4-BE49-F238E27FC236}">
                      <a16:creationId xmlns:a16="http://schemas.microsoft.com/office/drawing/2014/main" id="{DB5402E1-CE07-AFFA-5B99-EB587FC3B106}"/>
                    </a:ext>
                  </a:extLst>
                </p:cNvPr>
                <p:cNvSpPr/>
                <p:nvPr/>
              </p:nvSpPr>
              <p:spPr>
                <a:xfrm>
                  <a:off x="167625" y="1218000"/>
                  <a:ext cx="546600" cy="546600"/>
                </a:xfrm>
                <a:prstGeom prst="ellipse">
                  <a:avLst/>
                </a:prstGeom>
                <a:solidFill>
                  <a:srgbClr val="FFB600"/>
                </a:solidFill>
                <a:ln w="9525" cap="flat" cmpd="sng">
                  <a:solidFill>
                    <a:srgbClr val="112C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grpSp>
        </p:grpSp>
        <p:sp>
          <p:nvSpPr>
            <p:cNvPr id="12" name="Google Shape;1402;p23">
              <a:extLst>
                <a:ext uri="{FF2B5EF4-FFF2-40B4-BE49-F238E27FC236}">
                  <a16:creationId xmlns:a16="http://schemas.microsoft.com/office/drawing/2014/main" id="{E5295200-535D-384E-AF7C-F85842080CCC}"/>
                </a:ext>
              </a:extLst>
            </p:cNvPr>
            <p:cNvSpPr txBox="1">
              <a:spLocks/>
            </p:cNvSpPr>
            <p:nvPr/>
          </p:nvSpPr>
          <p:spPr>
            <a:xfrm>
              <a:off x="729250" y="50911"/>
              <a:ext cx="1425367" cy="1460795"/>
            </a:xfrm>
            <a:prstGeom prst="rect">
              <a:avLst/>
            </a:prstGeom>
            <a:noFill/>
            <a:ln>
              <a:noFill/>
            </a:ln>
          </p:spPr>
          <p:txBody>
            <a:bodyPr spcFirstLastPara="1" wrap="square" lIns="121900" tIns="121900" rIns="121900" bIns="121900" anchor="b"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lt2"/>
                </a:buClr>
                <a:buSzPts val="5200"/>
                <a:buFont typeface="Krona One"/>
                <a:buNone/>
                <a:defRPr sz="5733" b="0" i="0" u="none" strike="noStrike" cap="none">
                  <a:solidFill>
                    <a:schemeClr val="lt2"/>
                  </a:solidFill>
                  <a:latin typeface="Krona One"/>
                  <a:ea typeface="Krona One"/>
                  <a:cs typeface="Krona One"/>
                  <a:sym typeface="Krona One"/>
                </a:defRPr>
              </a:lvl1pPr>
              <a:lvl2pPr marR="0" lvl="1"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2pPr>
              <a:lvl3pPr marR="0" lvl="2"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3pPr>
              <a:lvl4pPr marR="0" lvl="3"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4pPr>
              <a:lvl5pPr marR="0" lvl="4"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5pPr>
              <a:lvl6pPr marR="0" lvl="5"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6pPr>
              <a:lvl7pPr marR="0" lvl="6"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7pPr>
              <a:lvl8pPr marR="0" lvl="7"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8pPr>
              <a:lvl9pPr marR="0" lvl="8" algn="ctr" rtl="0">
                <a:lnSpc>
                  <a:spcPct val="100000"/>
                </a:lnSpc>
                <a:spcBef>
                  <a:spcPts val="0"/>
                </a:spcBef>
                <a:spcAft>
                  <a:spcPts val="0"/>
                </a:spcAft>
                <a:buClr>
                  <a:schemeClr val="accent3"/>
                </a:buClr>
                <a:buSzPts val="5200"/>
                <a:buFont typeface="Arial"/>
                <a:buNone/>
                <a:defRPr sz="6933" b="0" i="0" u="none" strike="noStrike" cap="none">
                  <a:solidFill>
                    <a:schemeClr val="accent3"/>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EFEFEF"/>
                </a:buClr>
                <a:buSzPts val="5200"/>
                <a:buFont typeface="Krona One"/>
                <a:buNone/>
                <a:tabLst/>
                <a:defRPr/>
              </a:pPr>
              <a:r>
                <a:rPr lang="en-US" sz="4000" kern="0">
                  <a:solidFill>
                    <a:srgbClr val="283051"/>
                  </a:solidFill>
                  <a:latin typeface="UTM Atlas" panose="02040603050506020204" pitchFamily="18" charset="0"/>
                </a:rPr>
                <a:t>2</a:t>
              </a:r>
              <a:r>
                <a:rPr kumimoji="0" lang="en-US" sz="4000" b="0" i="0" u="none" strike="noStrike" kern="0" cap="none" spc="0" normalizeH="0" baseline="0" noProof="0">
                  <a:ln>
                    <a:noFill/>
                  </a:ln>
                  <a:solidFill>
                    <a:srgbClr val="283051"/>
                  </a:solidFill>
                  <a:effectLst/>
                  <a:uLnTx/>
                  <a:uFillTx/>
                  <a:latin typeface="UTM Atlas" panose="02040603050506020204" pitchFamily="18" charset="0"/>
                  <a:sym typeface="Krona One"/>
                </a:rPr>
                <a:t>.</a:t>
              </a:r>
            </a:p>
          </p:txBody>
        </p:sp>
        <p:sp>
          <p:nvSpPr>
            <p:cNvPr id="15" name="TextBox 14">
              <a:extLst>
                <a:ext uri="{FF2B5EF4-FFF2-40B4-BE49-F238E27FC236}">
                  <a16:creationId xmlns:a16="http://schemas.microsoft.com/office/drawing/2014/main" id="{2ED0EE43-6ADB-E861-9F3D-7D7CEEEC5EDA}"/>
                </a:ext>
              </a:extLst>
            </p:cNvPr>
            <p:cNvSpPr txBox="1"/>
            <p:nvPr/>
          </p:nvSpPr>
          <p:spPr>
            <a:xfrm>
              <a:off x="2234945" y="781308"/>
              <a:ext cx="713898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sym typeface="Montserrat Light"/>
                </a:rPr>
                <a:t>Tính: </a:t>
              </a:r>
              <a:endParaRPr kumimoji="0" lang="en-US" sz="2800" b="1" i="0" u="none" strike="noStrike" kern="1200" cap="none" spc="0" normalizeH="0" baseline="0" noProof="0">
                <a:ln>
                  <a:noFill/>
                </a:ln>
                <a:solidFill>
                  <a:srgbClr val="283051"/>
                </a:solidFill>
                <a:effectLst/>
                <a:uLnTx/>
                <a:uFillTx/>
                <a:latin typeface="Times New Roman" panose="02020603050405020304" pitchFamily="18" charset="0"/>
                <a:ea typeface="+mn-ea"/>
                <a:cs typeface="Times New Roman" panose="02020603050405020304" pitchFamily="18" charset="0"/>
              </a:endParaRPr>
            </a:p>
          </p:txBody>
        </p:sp>
      </p:grpSp>
      <p:sp>
        <p:nvSpPr>
          <p:cNvPr id="2" name="Text Box 28">
            <a:extLst>
              <a:ext uri="{FF2B5EF4-FFF2-40B4-BE49-F238E27FC236}">
                <a16:creationId xmlns:a16="http://schemas.microsoft.com/office/drawing/2014/main" id="{0B210D93-CEF6-8CD5-2638-B54C50F6AA46}"/>
              </a:ext>
            </a:extLst>
          </p:cNvPr>
          <p:cNvSpPr txBox="1">
            <a:spLocks noChangeArrowheads="1"/>
          </p:cNvSpPr>
          <p:nvPr/>
        </p:nvSpPr>
        <p:spPr bwMode="auto">
          <a:xfrm>
            <a:off x="2724613" y="2662194"/>
            <a:ext cx="6477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a) 2 năm 5 tháng + 13 năm 6 tháng</a:t>
            </a:r>
          </a:p>
        </p:txBody>
      </p:sp>
      <p:sp>
        <p:nvSpPr>
          <p:cNvPr id="3" name="Text Box 34">
            <a:extLst>
              <a:ext uri="{FF2B5EF4-FFF2-40B4-BE49-F238E27FC236}">
                <a16:creationId xmlns:a16="http://schemas.microsoft.com/office/drawing/2014/main" id="{06DC69F5-FC57-4464-5BC5-68B8BE0CC5F1}"/>
              </a:ext>
            </a:extLst>
          </p:cNvPr>
          <p:cNvSpPr txBox="1">
            <a:spLocks noChangeArrowheads="1"/>
          </p:cNvSpPr>
          <p:nvPr/>
        </p:nvSpPr>
        <p:spPr bwMode="auto">
          <a:xfrm>
            <a:off x="2800813" y="3424194"/>
            <a:ext cx="5867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b) 4 ngày 21 giờ + 5 ngày 15 giờ</a:t>
            </a:r>
          </a:p>
        </p:txBody>
      </p:sp>
      <p:sp>
        <p:nvSpPr>
          <p:cNvPr id="4" name="Text Box 13">
            <a:extLst>
              <a:ext uri="{FF2B5EF4-FFF2-40B4-BE49-F238E27FC236}">
                <a16:creationId xmlns:a16="http://schemas.microsoft.com/office/drawing/2014/main" id="{3611E2F1-4ABE-E5CA-117E-0B608183CFE9}"/>
              </a:ext>
            </a:extLst>
          </p:cNvPr>
          <p:cNvSpPr txBox="1">
            <a:spLocks noChangeArrowheads="1"/>
          </p:cNvSpPr>
          <p:nvPr/>
        </p:nvSpPr>
        <p:spPr bwMode="auto">
          <a:xfrm>
            <a:off x="2800813" y="4109994"/>
            <a:ext cx="6172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b="1">
                <a:latin typeface="Times New Roman" panose="02020603050405020304" pitchFamily="18" charset="0"/>
                <a:cs typeface="Times New Roman" panose="02020603050405020304" pitchFamily="18" charset="0"/>
              </a:rPr>
              <a:t>c) 13 giờ 34 phút + 6 giờ 35 phút</a:t>
            </a:r>
          </a:p>
        </p:txBody>
      </p:sp>
    </p:spTree>
    <p:extLst>
      <p:ext uri="{BB962C8B-B14F-4D97-AF65-F5344CB8AC3E}">
        <p14:creationId xmlns:p14="http://schemas.microsoft.com/office/powerpoint/2010/main" val="2796737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par>
                          <p:cTn id="8" fill="hold">
                            <p:stCondLst>
                              <p:cond delay="500"/>
                            </p:stCondLst>
                            <p:childTnLst>
                              <p:par>
                                <p:cTn id="9" presetID="23" presetClass="entr" presetSubtype="16"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childTnLst>
                                </p:cTn>
                              </p:par>
                            </p:childTnLst>
                          </p:cTn>
                        </p:par>
                        <p:par>
                          <p:cTn id="13" fill="hold">
                            <p:stCondLst>
                              <p:cond delay="1000"/>
                            </p:stCondLst>
                            <p:childTnLst>
                              <p:par>
                                <p:cTn id="14" presetID="47"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1000"/>
                                        <p:tgtEl>
                                          <p:spTgt spid="3"/>
                                        </p:tgtEl>
                                      </p:cBhvr>
                                    </p:animEffect>
                                    <p:anim calcmode="lin" valueType="num">
                                      <p:cBhvr>
                                        <p:cTn id="17" dur="1000" fill="hold"/>
                                        <p:tgtEl>
                                          <p:spTgt spid="3"/>
                                        </p:tgtEl>
                                        <p:attrNameLst>
                                          <p:attrName>ppt_x</p:attrName>
                                        </p:attrNameLst>
                                      </p:cBhvr>
                                      <p:tavLst>
                                        <p:tav tm="0">
                                          <p:val>
                                            <p:strVal val="#ppt_x"/>
                                          </p:val>
                                        </p:tav>
                                        <p:tav tm="100000">
                                          <p:val>
                                            <p:strVal val="#ppt_x"/>
                                          </p:val>
                                        </p:tav>
                                      </p:tavLst>
                                    </p:anim>
                                    <p:anim calcmode="lin" valueType="num">
                                      <p:cBhvr>
                                        <p:cTn id="18" dur="1000" fill="hold"/>
                                        <p:tgtEl>
                                          <p:spTgt spid="3"/>
                                        </p:tgtEl>
                                        <p:attrNameLst>
                                          <p:attrName>ppt_y</p:attrName>
                                        </p:attrNameLst>
                                      </p:cBhvr>
                                      <p:tavLst>
                                        <p:tav tm="0">
                                          <p:val>
                                            <p:strVal val="#ppt_y-.1"/>
                                          </p:val>
                                        </p:tav>
                                        <p:tav tm="100000">
                                          <p:val>
                                            <p:strVal val="#ppt_y"/>
                                          </p:val>
                                        </p:tav>
                                      </p:tavLst>
                                    </p:anim>
                                  </p:childTnLst>
                                </p:cTn>
                              </p:par>
                              <p:par>
                                <p:cTn id="19" presetID="47"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91"/>
        <p:cNvGrpSpPr/>
        <p:nvPr/>
      </p:nvGrpSpPr>
      <p:grpSpPr>
        <a:xfrm>
          <a:off x="0" y="0"/>
          <a:ext cx="0" cy="0"/>
          <a:chOff x="0" y="0"/>
          <a:chExt cx="0" cy="0"/>
        </a:xfrm>
      </p:grpSpPr>
      <p:grpSp>
        <p:nvGrpSpPr>
          <p:cNvPr id="5125" name="Google Shape;5125;p60"/>
          <p:cNvGrpSpPr/>
          <p:nvPr/>
        </p:nvGrpSpPr>
        <p:grpSpPr>
          <a:xfrm rot="955260">
            <a:off x="1772174" y="1472258"/>
            <a:ext cx="450137" cy="626825"/>
            <a:chOff x="1312509" y="2967125"/>
            <a:chExt cx="337617" cy="470139"/>
          </a:xfrm>
        </p:grpSpPr>
        <p:sp>
          <p:nvSpPr>
            <p:cNvPr id="5126" name="Google Shape;5126;p60"/>
            <p:cNvSpPr/>
            <p:nvPr/>
          </p:nvSpPr>
          <p:spPr>
            <a:xfrm>
              <a:off x="1312509" y="3313774"/>
              <a:ext cx="123490" cy="123490"/>
            </a:xfrm>
            <a:custGeom>
              <a:avLst/>
              <a:gdLst/>
              <a:ahLst/>
              <a:cxnLst/>
              <a:rect l="l" t="t" r="r" b="b"/>
              <a:pathLst>
                <a:path w="3442" h="3442" extrusionOk="0">
                  <a:moveTo>
                    <a:pt x="1727" y="0"/>
                  </a:moveTo>
                  <a:lnTo>
                    <a:pt x="1263" y="1250"/>
                  </a:lnTo>
                  <a:lnTo>
                    <a:pt x="1" y="1715"/>
                  </a:lnTo>
                  <a:lnTo>
                    <a:pt x="1263" y="2179"/>
                  </a:lnTo>
                  <a:lnTo>
                    <a:pt x="1727" y="3441"/>
                  </a:lnTo>
                  <a:lnTo>
                    <a:pt x="2191" y="2179"/>
                  </a:lnTo>
                  <a:lnTo>
                    <a:pt x="3441" y="1715"/>
                  </a:lnTo>
                  <a:lnTo>
                    <a:pt x="2191" y="1250"/>
                  </a:lnTo>
                  <a:lnTo>
                    <a:pt x="1727" y="0"/>
                  </a:ln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27" name="Google Shape;5127;p60"/>
            <p:cNvSpPr/>
            <p:nvPr/>
          </p:nvSpPr>
          <p:spPr>
            <a:xfrm>
              <a:off x="1445050" y="2967125"/>
              <a:ext cx="205076" cy="204645"/>
            </a:xfrm>
            <a:custGeom>
              <a:avLst/>
              <a:gdLst/>
              <a:ahLst/>
              <a:cxnLst/>
              <a:rect l="l" t="t" r="r" b="b"/>
              <a:pathLst>
                <a:path w="5716" h="5704" extrusionOk="0">
                  <a:moveTo>
                    <a:pt x="2858" y="1"/>
                  </a:moveTo>
                  <a:lnTo>
                    <a:pt x="2084" y="2084"/>
                  </a:lnTo>
                  <a:lnTo>
                    <a:pt x="1" y="2846"/>
                  </a:lnTo>
                  <a:lnTo>
                    <a:pt x="2084" y="3620"/>
                  </a:lnTo>
                  <a:lnTo>
                    <a:pt x="2858" y="5704"/>
                  </a:lnTo>
                  <a:lnTo>
                    <a:pt x="3632" y="3620"/>
                  </a:lnTo>
                  <a:lnTo>
                    <a:pt x="5716" y="2846"/>
                  </a:lnTo>
                  <a:lnTo>
                    <a:pt x="3632" y="2084"/>
                  </a:lnTo>
                  <a:lnTo>
                    <a:pt x="2858" y="1"/>
                  </a:ln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5128" name="Google Shape;5128;p60"/>
          <p:cNvGrpSpPr/>
          <p:nvPr/>
        </p:nvGrpSpPr>
        <p:grpSpPr>
          <a:xfrm>
            <a:off x="10249587" y="5839242"/>
            <a:ext cx="676243" cy="683383"/>
            <a:chOff x="2533050" y="170800"/>
            <a:chExt cx="453814" cy="458687"/>
          </a:xfrm>
        </p:grpSpPr>
        <p:sp>
          <p:nvSpPr>
            <p:cNvPr id="5129" name="Google Shape;5129;p60"/>
            <p:cNvSpPr/>
            <p:nvPr/>
          </p:nvSpPr>
          <p:spPr>
            <a:xfrm>
              <a:off x="2533050" y="170800"/>
              <a:ext cx="453814" cy="458687"/>
            </a:xfrm>
            <a:custGeom>
              <a:avLst/>
              <a:gdLst/>
              <a:ahLst/>
              <a:cxnLst/>
              <a:rect l="l" t="t" r="r" b="b"/>
              <a:pathLst>
                <a:path w="16669" h="16848" extrusionOk="0">
                  <a:moveTo>
                    <a:pt x="6822" y="2917"/>
                  </a:moveTo>
                  <a:cubicBezTo>
                    <a:pt x="7311" y="2358"/>
                    <a:pt x="8287" y="1262"/>
                    <a:pt x="9061" y="679"/>
                  </a:cubicBezTo>
                  <a:cubicBezTo>
                    <a:pt x="9835" y="84"/>
                    <a:pt x="10406" y="0"/>
                    <a:pt x="10871" y="191"/>
                  </a:cubicBezTo>
                  <a:cubicBezTo>
                    <a:pt x="11347" y="381"/>
                    <a:pt x="11728" y="858"/>
                    <a:pt x="11942" y="1774"/>
                  </a:cubicBezTo>
                  <a:cubicBezTo>
                    <a:pt x="12168" y="2679"/>
                    <a:pt x="12240" y="4037"/>
                    <a:pt x="12287" y="4727"/>
                  </a:cubicBezTo>
                  <a:cubicBezTo>
                    <a:pt x="12347" y="5430"/>
                    <a:pt x="12395" y="5477"/>
                    <a:pt x="12442" y="5501"/>
                  </a:cubicBezTo>
                  <a:cubicBezTo>
                    <a:pt x="12490" y="5537"/>
                    <a:pt x="12549" y="5561"/>
                    <a:pt x="13073" y="5751"/>
                  </a:cubicBezTo>
                  <a:cubicBezTo>
                    <a:pt x="13609" y="5942"/>
                    <a:pt x="14609" y="6299"/>
                    <a:pt x="15335" y="6775"/>
                  </a:cubicBezTo>
                  <a:cubicBezTo>
                    <a:pt x="16050" y="7251"/>
                    <a:pt x="16490" y="7847"/>
                    <a:pt x="16574" y="8382"/>
                  </a:cubicBezTo>
                  <a:cubicBezTo>
                    <a:pt x="16669" y="8918"/>
                    <a:pt x="16383" y="9394"/>
                    <a:pt x="15859" y="9883"/>
                  </a:cubicBezTo>
                  <a:cubicBezTo>
                    <a:pt x="15335" y="10371"/>
                    <a:pt x="14562" y="10859"/>
                    <a:pt x="13990" y="11168"/>
                  </a:cubicBezTo>
                  <a:cubicBezTo>
                    <a:pt x="13407" y="11478"/>
                    <a:pt x="13049" y="11585"/>
                    <a:pt x="12859" y="11657"/>
                  </a:cubicBezTo>
                  <a:cubicBezTo>
                    <a:pt x="12680" y="11728"/>
                    <a:pt x="12680" y="11752"/>
                    <a:pt x="12668" y="12109"/>
                  </a:cubicBezTo>
                  <a:cubicBezTo>
                    <a:pt x="12668" y="12466"/>
                    <a:pt x="12657" y="13169"/>
                    <a:pt x="12502" y="13954"/>
                  </a:cubicBezTo>
                  <a:cubicBezTo>
                    <a:pt x="12347" y="14728"/>
                    <a:pt x="12049" y="15598"/>
                    <a:pt x="11716" y="16098"/>
                  </a:cubicBezTo>
                  <a:cubicBezTo>
                    <a:pt x="11371" y="16598"/>
                    <a:pt x="10978" y="16741"/>
                    <a:pt x="10644" y="16788"/>
                  </a:cubicBezTo>
                  <a:cubicBezTo>
                    <a:pt x="10311" y="16848"/>
                    <a:pt x="10049" y="16812"/>
                    <a:pt x="9597" y="16431"/>
                  </a:cubicBezTo>
                  <a:cubicBezTo>
                    <a:pt x="9156" y="16038"/>
                    <a:pt x="8525" y="15300"/>
                    <a:pt x="7965" y="14538"/>
                  </a:cubicBezTo>
                  <a:cubicBezTo>
                    <a:pt x="7418" y="13788"/>
                    <a:pt x="6930" y="13014"/>
                    <a:pt x="6656" y="12633"/>
                  </a:cubicBezTo>
                  <a:cubicBezTo>
                    <a:pt x="6370" y="12240"/>
                    <a:pt x="6299" y="12240"/>
                    <a:pt x="6215" y="12276"/>
                  </a:cubicBezTo>
                  <a:cubicBezTo>
                    <a:pt x="6132" y="12300"/>
                    <a:pt x="6049" y="12371"/>
                    <a:pt x="5227" y="12645"/>
                  </a:cubicBezTo>
                  <a:cubicBezTo>
                    <a:pt x="4394" y="12919"/>
                    <a:pt x="2822" y="13395"/>
                    <a:pt x="1846" y="13573"/>
                  </a:cubicBezTo>
                  <a:cubicBezTo>
                    <a:pt x="869" y="13752"/>
                    <a:pt x="500" y="13621"/>
                    <a:pt x="274" y="13443"/>
                  </a:cubicBezTo>
                  <a:cubicBezTo>
                    <a:pt x="60" y="13264"/>
                    <a:pt x="0" y="13038"/>
                    <a:pt x="298" y="12228"/>
                  </a:cubicBezTo>
                  <a:cubicBezTo>
                    <a:pt x="596" y="11418"/>
                    <a:pt x="1262" y="10037"/>
                    <a:pt x="1608" y="9311"/>
                  </a:cubicBezTo>
                  <a:cubicBezTo>
                    <a:pt x="1941" y="8585"/>
                    <a:pt x="1953" y="8513"/>
                    <a:pt x="1953" y="8466"/>
                  </a:cubicBezTo>
                  <a:cubicBezTo>
                    <a:pt x="1941" y="8418"/>
                    <a:pt x="1905" y="8394"/>
                    <a:pt x="1667" y="7716"/>
                  </a:cubicBezTo>
                  <a:cubicBezTo>
                    <a:pt x="1441" y="7025"/>
                    <a:pt x="988" y="5680"/>
                    <a:pt x="786" y="4858"/>
                  </a:cubicBezTo>
                  <a:cubicBezTo>
                    <a:pt x="584" y="4025"/>
                    <a:pt x="619" y="3715"/>
                    <a:pt x="715" y="3513"/>
                  </a:cubicBezTo>
                  <a:cubicBezTo>
                    <a:pt x="810" y="3310"/>
                    <a:pt x="965" y="3215"/>
                    <a:pt x="1322" y="3144"/>
                  </a:cubicBezTo>
                  <a:cubicBezTo>
                    <a:pt x="1667" y="3072"/>
                    <a:pt x="2215" y="3025"/>
                    <a:pt x="3072" y="3084"/>
                  </a:cubicBezTo>
                  <a:cubicBezTo>
                    <a:pt x="3917" y="3156"/>
                    <a:pt x="5084" y="3334"/>
                    <a:pt x="5679" y="3429"/>
                  </a:cubicBezTo>
                  <a:cubicBezTo>
                    <a:pt x="6275" y="3513"/>
                    <a:pt x="6287" y="3513"/>
                    <a:pt x="6311" y="3501"/>
                  </a:cubicBezTo>
                  <a:cubicBezTo>
                    <a:pt x="6322" y="3489"/>
                    <a:pt x="6334" y="3477"/>
                    <a:pt x="6822" y="2917"/>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0" name="Google Shape;5130;p60"/>
            <p:cNvSpPr/>
            <p:nvPr/>
          </p:nvSpPr>
          <p:spPr>
            <a:xfrm>
              <a:off x="2548923" y="176300"/>
              <a:ext cx="377992" cy="385452"/>
            </a:xfrm>
            <a:custGeom>
              <a:avLst/>
              <a:gdLst/>
              <a:ahLst/>
              <a:cxnLst/>
              <a:rect l="l" t="t" r="r" b="b"/>
              <a:pathLst>
                <a:path w="13884" h="14158" extrusionOk="0">
                  <a:moveTo>
                    <a:pt x="6239" y="2715"/>
                  </a:moveTo>
                  <a:cubicBezTo>
                    <a:pt x="6728" y="2156"/>
                    <a:pt x="7704" y="1060"/>
                    <a:pt x="8478" y="477"/>
                  </a:cubicBezTo>
                  <a:cubicBezTo>
                    <a:pt x="8764" y="251"/>
                    <a:pt x="9026" y="96"/>
                    <a:pt x="9264" y="13"/>
                  </a:cubicBezTo>
                  <a:cubicBezTo>
                    <a:pt x="9490" y="1"/>
                    <a:pt x="9692" y="72"/>
                    <a:pt x="9835" y="203"/>
                  </a:cubicBezTo>
                  <a:cubicBezTo>
                    <a:pt x="9990" y="346"/>
                    <a:pt x="10097" y="572"/>
                    <a:pt x="10145" y="1263"/>
                  </a:cubicBezTo>
                  <a:cubicBezTo>
                    <a:pt x="10180" y="1965"/>
                    <a:pt x="10180" y="3156"/>
                    <a:pt x="10216" y="3870"/>
                  </a:cubicBezTo>
                  <a:cubicBezTo>
                    <a:pt x="10252" y="4585"/>
                    <a:pt x="10347" y="4835"/>
                    <a:pt x="10478" y="5025"/>
                  </a:cubicBezTo>
                  <a:cubicBezTo>
                    <a:pt x="10621" y="5204"/>
                    <a:pt x="10811" y="5335"/>
                    <a:pt x="11323" y="5585"/>
                  </a:cubicBezTo>
                  <a:cubicBezTo>
                    <a:pt x="11835" y="5847"/>
                    <a:pt x="12657" y="6240"/>
                    <a:pt x="13145" y="6585"/>
                  </a:cubicBezTo>
                  <a:cubicBezTo>
                    <a:pt x="13633" y="6930"/>
                    <a:pt x="13764" y="7252"/>
                    <a:pt x="13824" y="7514"/>
                  </a:cubicBezTo>
                  <a:cubicBezTo>
                    <a:pt x="13883" y="7776"/>
                    <a:pt x="13859" y="7990"/>
                    <a:pt x="13693" y="8180"/>
                  </a:cubicBezTo>
                  <a:cubicBezTo>
                    <a:pt x="13514" y="8359"/>
                    <a:pt x="13181" y="8514"/>
                    <a:pt x="12693" y="8633"/>
                  </a:cubicBezTo>
                  <a:cubicBezTo>
                    <a:pt x="12205" y="8764"/>
                    <a:pt x="11550" y="8859"/>
                    <a:pt x="11133" y="8966"/>
                  </a:cubicBezTo>
                  <a:cubicBezTo>
                    <a:pt x="10716" y="9073"/>
                    <a:pt x="10538" y="9192"/>
                    <a:pt x="10466" y="9431"/>
                  </a:cubicBezTo>
                  <a:cubicBezTo>
                    <a:pt x="10395" y="9669"/>
                    <a:pt x="10419" y="10026"/>
                    <a:pt x="10430" y="10752"/>
                  </a:cubicBezTo>
                  <a:cubicBezTo>
                    <a:pt x="10442" y="11478"/>
                    <a:pt x="10442" y="12586"/>
                    <a:pt x="10335" y="13252"/>
                  </a:cubicBezTo>
                  <a:cubicBezTo>
                    <a:pt x="10240" y="13919"/>
                    <a:pt x="10049" y="14157"/>
                    <a:pt x="9776" y="14133"/>
                  </a:cubicBezTo>
                  <a:cubicBezTo>
                    <a:pt x="9490" y="14110"/>
                    <a:pt x="9109" y="13824"/>
                    <a:pt x="8549" y="13026"/>
                  </a:cubicBezTo>
                  <a:cubicBezTo>
                    <a:pt x="7978" y="12240"/>
                    <a:pt x="7240" y="10943"/>
                    <a:pt x="6823" y="10216"/>
                  </a:cubicBezTo>
                  <a:cubicBezTo>
                    <a:pt x="6406" y="9490"/>
                    <a:pt x="6299" y="9335"/>
                    <a:pt x="6204" y="9276"/>
                  </a:cubicBezTo>
                  <a:cubicBezTo>
                    <a:pt x="6097" y="9204"/>
                    <a:pt x="6001" y="9204"/>
                    <a:pt x="5477" y="9490"/>
                  </a:cubicBezTo>
                  <a:cubicBezTo>
                    <a:pt x="4954" y="9764"/>
                    <a:pt x="4013" y="10312"/>
                    <a:pt x="3049" y="10788"/>
                  </a:cubicBezTo>
                  <a:cubicBezTo>
                    <a:pt x="2084" y="11264"/>
                    <a:pt x="1108" y="11681"/>
                    <a:pt x="703" y="11371"/>
                  </a:cubicBezTo>
                  <a:cubicBezTo>
                    <a:pt x="465" y="11181"/>
                    <a:pt x="429" y="10728"/>
                    <a:pt x="465" y="10276"/>
                  </a:cubicBezTo>
                  <a:cubicBezTo>
                    <a:pt x="679" y="9835"/>
                    <a:pt x="882" y="9419"/>
                    <a:pt x="1025" y="9109"/>
                  </a:cubicBezTo>
                  <a:cubicBezTo>
                    <a:pt x="1358" y="8383"/>
                    <a:pt x="1370" y="8311"/>
                    <a:pt x="1358" y="8264"/>
                  </a:cubicBezTo>
                  <a:cubicBezTo>
                    <a:pt x="1358" y="8228"/>
                    <a:pt x="1322" y="8192"/>
                    <a:pt x="1084" y="7514"/>
                  </a:cubicBezTo>
                  <a:cubicBezTo>
                    <a:pt x="846" y="6823"/>
                    <a:pt x="405" y="5478"/>
                    <a:pt x="203" y="4656"/>
                  </a:cubicBezTo>
                  <a:cubicBezTo>
                    <a:pt x="1" y="3823"/>
                    <a:pt x="24" y="3513"/>
                    <a:pt x="120" y="3311"/>
                  </a:cubicBezTo>
                  <a:cubicBezTo>
                    <a:pt x="227" y="3108"/>
                    <a:pt x="382" y="3013"/>
                    <a:pt x="739" y="2942"/>
                  </a:cubicBezTo>
                  <a:cubicBezTo>
                    <a:pt x="1084" y="2870"/>
                    <a:pt x="1632" y="2823"/>
                    <a:pt x="2477" y="2882"/>
                  </a:cubicBezTo>
                  <a:cubicBezTo>
                    <a:pt x="3334" y="2954"/>
                    <a:pt x="4501" y="3132"/>
                    <a:pt x="5096" y="3227"/>
                  </a:cubicBezTo>
                  <a:cubicBezTo>
                    <a:pt x="5680" y="3323"/>
                    <a:pt x="5704" y="3311"/>
                    <a:pt x="5716" y="3299"/>
                  </a:cubicBezTo>
                  <a:cubicBezTo>
                    <a:pt x="5739" y="3287"/>
                    <a:pt x="5751" y="3275"/>
                    <a:pt x="6239" y="2715"/>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5132" name="Google Shape;5132;p60"/>
          <p:cNvSpPr/>
          <p:nvPr/>
        </p:nvSpPr>
        <p:spPr>
          <a:xfrm flipH="1">
            <a:off x="10324268" y="1534401"/>
            <a:ext cx="457769" cy="445196"/>
          </a:xfrm>
          <a:custGeom>
            <a:avLst/>
            <a:gdLst/>
            <a:ahLst/>
            <a:cxnLst/>
            <a:rect l="l" t="t" r="r" b="b"/>
            <a:pathLst>
              <a:path w="8192" h="7967" extrusionOk="0">
                <a:moveTo>
                  <a:pt x="5667" y="6573"/>
                </a:moveTo>
                <a:cubicBezTo>
                  <a:pt x="3250" y="6573"/>
                  <a:pt x="1286" y="4597"/>
                  <a:pt x="1286" y="2180"/>
                </a:cubicBezTo>
                <a:cubicBezTo>
                  <a:pt x="1286" y="1394"/>
                  <a:pt x="1488" y="644"/>
                  <a:pt x="1857" y="1"/>
                </a:cubicBezTo>
                <a:cubicBezTo>
                  <a:pt x="738" y="799"/>
                  <a:pt x="0" y="2108"/>
                  <a:pt x="0" y="3585"/>
                </a:cubicBezTo>
                <a:cubicBezTo>
                  <a:pt x="0" y="6002"/>
                  <a:pt x="1976" y="7966"/>
                  <a:pt x="4393" y="7966"/>
                </a:cubicBezTo>
                <a:cubicBezTo>
                  <a:pt x="6013" y="7966"/>
                  <a:pt x="7441" y="7085"/>
                  <a:pt x="8192" y="5764"/>
                </a:cubicBezTo>
                <a:cubicBezTo>
                  <a:pt x="7489" y="6276"/>
                  <a:pt x="6608" y="6573"/>
                  <a:pt x="5667" y="6573"/>
                </a:cubicBezTo>
                <a:close/>
              </a:path>
            </a:pathLst>
          </a:custGeom>
          <a:solidFill>
            <a:schemeClr val="accent3"/>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5133" name="Google Shape;5133;p60"/>
          <p:cNvGrpSpPr/>
          <p:nvPr/>
        </p:nvGrpSpPr>
        <p:grpSpPr>
          <a:xfrm>
            <a:off x="2299651" y="5995738"/>
            <a:ext cx="1429225" cy="816753"/>
            <a:chOff x="6938525" y="4113150"/>
            <a:chExt cx="1361859" cy="778255"/>
          </a:xfrm>
        </p:grpSpPr>
        <p:grpSp>
          <p:nvGrpSpPr>
            <p:cNvPr id="5134" name="Google Shape;5134;p60"/>
            <p:cNvGrpSpPr/>
            <p:nvPr/>
          </p:nvGrpSpPr>
          <p:grpSpPr>
            <a:xfrm>
              <a:off x="6938525" y="4113150"/>
              <a:ext cx="733369" cy="733369"/>
              <a:chOff x="6938525" y="4113150"/>
              <a:chExt cx="733369" cy="733369"/>
            </a:xfrm>
          </p:grpSpPr>
          <p:sp>
            <p:nvSpPr>
              <p:cNvPr id="5135" name="Google Shape;5135;p60"/>
              <p:cNvSpPr/>
              <p:nvPr/>
            </p:nvSpPr>
            <p:spPr>
              <a:xfrm>
                <a:off x="6938525" y="4113150"/>
                <a:ext cx="733369" cy="733369"/>
              </a:xfrm>
              <a:custGeom>
                <a:avLst/>
                <a:gdLst/>
                <a:ahLst/>
                <a:cxnLst/>
                <a:rect l="l" t="t" r="r" b="b"/>
                <a:pathLst>
                  <a:path w="15265" h="15265" extrusionOk="0">
                    <a:moveTo>
                      <a:pt x="15264" y="7633"/>
                    </a:moveTo>
                    <a:cubicBezTo>
                      <a:pt x="15264" y="11848"/>
                      <a:pt x="11847" y="15265"/>
                      <a:pt x="7632" y="15265"/>
                    </a:cubicBezTo>
                    <a:cubicBezTo>
                      <a:pt x="3417" y="15265"/>
                      <a:pt x="0" y="11848"/>
                      <a:pt x="0" y="7633"/>
                    </a:cubicBezTo>
                    <a:cubicBezTo>
                      <a:pt x="0" y="3418"/>
                      <a:pt x="3417" y="1"/>
                      <a:pt x="7632" y="1"/>
                    </a:cubicBezTo>
                    <a:cubicBezTo>
                      <a:pt x="11847" y="1"/>
                      <a:pt x="15264" y="3418"/>
                      <a:pt x="15264" y="7633"/>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6" name="Google Shape;5136;p60"/>
              <p:cNvSpPr/>
              <p:nvPr/>
            </p:nvSpPr>
            <p:spPr>
              <a:xfrm>
                <a:off x="6960240" y="4160088"/>
                <a:ext cx="711654" cy="686431"/>
              </a:xfrm>
              <a:custGeom>
                <a:avLst/>
                <a:gdLst/>
                <a:ahLst/>
                <a:cxnLst/>
                <a:rect l="l" t="t" r="r" b="b"/>
                <a:pathLst>
                  <a:path w="14813" h="14288" extrusionOk="0">
                    <a:moveTo>
                      <a:pt x="14312" y="3929"/>
                    </a:moveTo>
                    <a:cubicBezTo>
                      <a:pt x="14634" y="4775"/>
                      <a:pt x="14812" y="5703"/>
                      <a:pt x="14812" y="6656"/>
                    </a:cubicBezTo>
                    <a:cubicBezTo>
                      <a:pt x="14812" y="10871"/>
                      <a:pt x="11395" y="14288"/>
                      <a:pt x="7180" y="14288"/>
                    </a:cubicBezTo>
                    <a:cubicBezTo>
                      <a:pt x="4311" y="14288"/>
                      <a:pt x="1811" y="12704"/>
                      <a:pt x="501" y="10359"/>
                    </a:cubicBezTo>
                    <a:cubicBezTo>
                      <a:pt x="179" y="9513"/>
                      <a:pt x="1" y="8596"/>
                      <a:pt x="1" y="7632"/>
                    </a:cubicBezTo>
                    <a:cubicBezTo>
                      <a:pt x="1" y="3417"/>
                      <a:pt x="3418" y="0"/>
                      <a:pt x="7633" y="0"/>
                    </a:cubicBezTo>
                    <a:cubicBezTo>
                      <a:pt x="10502" y="12"/>
                      <a:pt x="13002" y="1596"/>
                      <a:pt x="14312" y="3929"/>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7" name="Google Shape;5137;p60"/>
              <p:cNvSpPr/>
              <p:nvPr/>
            </p:nvSpPr>
            <p:spPr>
              <a:xfrm>
                <a:off x="7244558" y="4243586"/>
                <a:ext cx="101274" cy="46361"/>
              </a:xfrm>
              <a:custGeom>
                <a:avLst/>
                <a:gdLst/>
                <a:ahLst/>
                <a:cxnLst/>
                <a:rect l="l" t="t" r="r" b="b"/>
                <a:pathLst>
                  <a:path w="2108" h="965" extrusionOk="0">
                    <a:moveTo>
                      <a:pt x="2108" y="477"/>
                    </a:moveTo>
                    <a:cubicBezTo>
                      <a:pt x="2108" y="751"/>
                      <a:pt x="1643" y="965"/>
                      <a:pt x="1060" y="965"/>
                    </a:cubicBezTo>
                    <a:cubicBezTo>
                      <a:pt x="476" y="965"/>
                      <a:pt x="0" y="751"/>
                      <a:pt x="0" y="477"/>
                    </a:cubicBezTo>
                    <a:cubicBezTo>
                      <a:pt x="0" y="215"/>
                      <a:pt x="476" y="0"/>
                      <a:pt x="1060" y="0"/>
                    </a:cubicBezTo>
                    <a:cubicBezTo>
                      <a:pt x="1643" y="0"/>
                      <a:pt x="2108" y="215"/>
                      <a:pt x="2108" y="477"/>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8" name="Google Shape;5138;p60"/>
              <p:cNvSpPr/>
              <p:nvPr/>
            </p:nvSpPr>
            <p:spPr>
              <a:xfrm>
                <a:off x="7379559" y="4201261"/>
                <a:ext cx="63512" cy="33774"/>
              </a:xfrm>
              <a:custGeom>
                <a:avLst/>
                <a:gdLst/>
                <a:ahLst/>
                <a:cxnLst/>
                <a:rect l="l" t="t" r="r" b="b"/>
                <a:pathLst>
                  <a:path w="1322" h="703" extrusionOk="0">
                    <a:moveTo>
                      <a:pt x="1322" y="346"/>
                    </a:moveTo>
                    <a:cubicBezTo>
                      <a:pt x="1322" y="548"/>
                      <a:pt x="1024" y="703"/>
                      <a:pt x="667" y="703"/>
                    </a:cubicBezTo>
                    <a:cubicBezTo>
                      <a:pt x="298" y="703"/>
                      <a:pt x="0" y="548"/>
                      <a:pt x="0" y="346"/>
                    </a:cubicBezTo>
                    <a:cubicBezTo>
                      <a:pt x="0" y="155"/>
                      <a:pt x="298" y="0"/>
                      <a:pt x="667" y="0"/>
                    </a:cubicBezTo>
                    <a:cubicBezTo>
                      <a:pt x="1024" y="0"/>
                      <a:pt x="1322" y="155"/>
                      <a:pt x="1322" y="346"/>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39" name="Google Shape;5139;p60"/>
              <p:cNvSpPr/>
              <p:nvPr/>
            </p:nvSpPr>
            <p:spPr>
              <a:xfrm>
                <a:off x="7396710" y="4293935"/>
                <a:ext cx="67548" cy="29786"/>
              </a:xfrm>
              <a:custGeom>
                <a:avLst/>
                <a:gdLst/>
                <a:ahLst/>
                <a:cxnLst/>
                <a:rect l="l" t="t" r="r" b="b"/>
                <a:pathLst>
                  <a:path w="1406" h="620" extrusionOk="0">
                    <a:moveTo>
                      <a:pt x="1405" y="310"/>
                    </a:moveTo>
                    <a:cubicBezTo>
                      <a:pt x="1405" y="488"/>
                      <a:pt x="1096" y="619"/>
                      <a:pt x="703" y="619"/>
                    </a:cubicBezTo>
                    <a:cubicBezTo>
                      <a:pt x="310" y="619"/>
                      <a:pt x="0" y="488"/>
                      <a:pt x="0" y="310"/>
                    </a:cubicBezTo>
                    <a:cubicBezTo>
                      <a:pt x="0" y="143"/>
                      <a:pt x="310" y="0"/>
                      <a:pt x="703" y="0"/>
                    </a:cubicBezTo>
                    <a:cubicBezTo>
                      <a:pt x="1096" y="0"/>
                      <a:pt x="1405" y="143"/>
                      <a:pt x="1405" y="310"/>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40" name="Google Shape;5140;p60"/>
              <p:cNvSpPr/>
              <p:nvPr/>
            </p:nvSpPr>
            <p:spPr>
              <a:xfrm>
                <a:off x="7515088" y="4260161"/>
                <a:ext cx="50397" cy="38386"/>
              </a:xfrm>
              <a:custGeom>
                <a:avLst/>
                <a:gdLst/>
                <a:ahLst/>
                <a:cxnLst/>
                <a:rect l="l" t="t" r="r" b="b"/>
                <a:pathLst>
                  <a:path w="1049" h="799" extrusionOk="0">
                    <a:moveTo>
                      <a:pt x="1049" y="406"/>
                    </a:moveTo>
                    <a:cubicBezTo>
                      <a:pt x="1049" y="620"/>
                      <a:pt x="822" y="798"/>
                      <a:pt x="525" y="798"/>
                    </a:cubicBezTo>
                    <a:cubicBezTo>
                      <a:pt x="227" y="798"/>
                      <a:pt x="1" y="620"/>
                      <a:pt x="1" y="406"/>
                    </a:cubicBezTo>
                    <a:cubicBezTo>
                      <a:pt x="1" y="179"/>
                      <a:pt x="227" y="1"/>
                      <a:pt x="525" y="1"/>
                    </a:cubicBezTo>
                    <a:cubicBezTo>
                      <a:pt x="822" y="1"/>
                      <a:pt x="1049" y="179"/>
                      <a:pt x="1049" y="406"/>
                    </a:cubicBezTo>
                    <a:close/>
                  </a:path>
                </a:pathLst>
              </a:custGeom>
              <a:solidFill>
                <a:schemeClr val="accent5"/>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5141" name="Google Shape;5141;p60"/>
            <p:cNvGrpSpPr/>
            <p:nvPr/>
          </p:nvGrpSpPr>
          <p:grpSpPr>
            <a:xfrm rot="-7521910">
              <a:off x="7801113" y="4417551"/>
              <a:ext cx="439738" cy="373142"/>
              <a:chOff x="1412704" y="989955"/>
              <a:chExt cx="439727" cy="373133"/>
            </a:xfrm>
          </p:grpSpPr>
          <p:sp>
            <p:nvSpPr>
              <p:cNvPr id="5142" name="Google Shape;5142;p60"/>
              <p:cNvSpPr/>
              <p:nvPr/>
            </p:nvSpPr>
            <p:spPr>
              <a:xfrm rot="-3374268" flipH="1">
                <a:off x="1448680" y="1125728"/>
                <a:ext cx="204519" cy="195845"/>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accent4"/>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143" name="Google Shape;5143;p60"/>
              <p:cNvSpPr/>
              <p:nvPr/>
            </p:nvSpPr>
            <p:spPr>
              <a:xfrm rot="-3374364" flipH="1">
                <a:off x="1710419" y="1014471"/>
                <a:ext cx="120769" cy="115649"/>
              </a:xfrm>
              <a:custGeom>
                <a:avLst/>
                <a:gdLst/>
                <a:ahLst/>
                <a:cxnLst/>
                <a:rect l="l" t="t" r="r" b="b"/>
                <a:pathLst>
                  <a:path w="5230" h="5008" extrusionOk="0">
                    <a:moveTo>
                      <a:pt x="1641" y="1"/>
                    </a:moveTo>
                    <a:cubicBezTo>
                      <a:pt x="1462" y="1"/>
                      <a:pt x="1293" y="157"/>
                      <a:pt x="1334" y="366"/>
                    </a:cubicBezTo>
                    <a:lnTo>
                      <a:pt x="1537" y="1593"/>
                    </a:lnTo>
                    <a:cubicBezTo>
                      <a:pt x="1561" y="1724"/>
                      <a:pt x="1489" y="1855"/>
                      <a:pt x="1370" y="1914"/>
                    </a:cubicBezTo>
                    <a:lnTo>
                      <a:pt x="275" y="2498"/>
                    </a:lnTo>
                    <a:cubicBezTo>
                      <a:pt x="1" y="2629"/>
                      <a:pt x="72" y="3033"/>
                      <a:pt x="370" y="3081"/>
                    </a:cubicBezTo>
                    <a:lnTo>
                      <a:pt x="1596" y="3260"/>
                    </a:lnTo>
                    <a:cubicBezTo>
                      <a:pt x="1739" y="3283"/>
                      <a:pt x="1834" y="3391"/>
                      <a:pt x="1858" y="3521"/>
                    </a:cubicBezTo>
                    <a:lnTo>
                      <a:pt x="2073" y="4748"/>
                    </a:lnTo>
                    <a:cubicBezTo>
                      <a:pt x="2099" y="4915"/>
                      <a:pt x="2239" y="5007"/>
                      <a:pt x="2379" y="5007"/>
                    </a:cubicBezTo>
                    <a:cubicBezTo>
                      <a:pt x="2489" y="5007"/>
                      <a:pt x="2599" y="4951"/>
                      <a:pt x="2656" y="4831"/>
                    </a:cubicBezTo>
                    <a:lnTo>
                      <a:pt x="3216" y="3712"/>
                    </a:lnTo>
                    <a:cubicBezTo>
                      <a:pt x="3270" y="3603"/>
                      <a:pt x="3385" y="3544"/>
                      <a:pt x="3504" y="3544"/>
                    </a:cubicBezTo>
                    <a:cubicBezTo>
                      <a:pt x="3515" y="3544"/>
                      <a:pt x="3526" y="3544"/>
                      <a:pt x="3537" y="3545"/>
                    </a:cubicBezTo>
                    <a:lnTo>
                      <a:pt x="4763" y="3736"/>
                    </a:lnTo>
                    <a:cubicBezTo>
                      <a:pt x="4777" y="3737"/>
                      <a:pt x="4791" y="3738"/>
                      <a:pt x="4804" y="3738"/>
                    </a:cubicBezTo>
                    <a:cubicBezTo>
                      <a:pt x="5077" y="3738"/>
                      <a:pt x="5230" y="3404"/>
                      <a:pt x="5025" y="3200"/>
                    </a:cubicBezTo>
                    <a:lnTo>
                      <a:pt x="4132" y="2331"/>
                    </a:lnTo>
                    <a:cubicBezTo>
                      <a:pt x="4037" y="2236"/>
                      <a:pt x="4013" y="2081"/>
                      <a:pt x="4073" y="1962"/>
                    </a:cubicBezTo>
                    <a:lnTo>
                      <a:pt x="4632" y="854"/>
                    </a:lnTo>
                    <a:cubicBezTo>
                      <a:pt x="4739" y="631"/>
                      <a:pt x="4569" y="400"/>
                      <a:pt x="4360" y="400"/>
                    </a:cubicBezTo>
                    <a:cubicBezTo>
                      <a:pt x="4313" y="400"/>
                      <a:pt x="4264" y="411"/>
                      <a:pt x="4216" y="438"/>
                    </a:cubicBezTo>
                    <a:lnTo>
                      <a:pt x="3108" y="1009"/>
                    </a:lnTo>
                    <a:cubicBezTo>
                      <a:pt x="3061" y="1037"/>
                      <a:pt x="3011" y="1051"/>
                      <a:pt x="2960" y="1051"/>
                    </a:cubicBezTo>
                    <a:cubicBezTo>
                      <a:pt x="2882" y="1051"/>
                      <a:pt x="2804" y="1019"/>
                      <a:pt x="2739" y="962"/>
                    </a:cubicBezTo>
                    <a:lnTo>
                      <a:pt x="1858" y="92"/>
                    </a:lnTo>
                    <a:cubicBezTo>
                      <a:pt x="1795" y="29"/>
                      <a:pt x="1717" y="1"/>
                      <a:pt x="1641" y="1"/>
                    </a:cubicBezTo>
                    <a:close/>
                  </a:path>
                </a:pathLst>
              </a:custGeom>
              <a:solidFill>
                <a:schemeClr val="lt2"/>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sp>
        <p:nvSpPr>
          <p:cNvPr id="9" name="Text Box 25">
            <a:extLst>
              <a:ext uri="{FF2B5EF4-FFF2-40B4-BE49-F238E27FC236}">
                <a16:creationId xmlns:a16="http://schemas.microsoft.com/office/drawing/2014/main" id="{3B9EC143-9A7C-B5F7-CA7D-AFF877FD3A66}"/>
              </a:ext>
            </a:extLst>
          </p:cNvPr>
          <p:cNvSpPr txBox="1">
            <a:spLocks noChangeArrowheads="1"/>
          </p:cNvSpPr>
          <p:nvPr/>
        </p:nvSpPr>
        <p:spPr bwMode="auto">
          <a:xfrm>
            <a:off x="1898330" y="2559696"/>
            <a:ext cx="8640931" cy="1975009"/>
          </a:xfrm>
          <a:custGeom>
            <a:avLst/>
            <a:gdLst>
              <a:gd name="connsiteX0" fmla="*/ 0 w 8640931"/>
              <a:gd name="connsiteY0" fmla="*/ 329175 h 1975009"/>
              <a:gd name="connsiteX1" fmla="*/ 329175 w 8640931"/>
              <a:gd name="connsiteY1" fmla="*/ 0 h 1975009"/>
              <a:gd name="connsiteX2" fmla="*/ 739708 w 8640931"/>
              <a:gd name="connsiteY2" fmla="*/ 0 h 1975009"/>
              <a:gd name="connsiteX3" fmla="*/ 1230066 w 8640931"/>
              <a:gd name="connsiteY3" fmla="*/ 0 h 1975009"/>
              <a:gd name="connsiteX4" fmla="*/ 1560773 w 8640931"/>
              <a:gd name="connsiteY4" fmla="*/ 0 h 1975009"/>
              <a:gd name="connsiteX5" fmla="*/ 2210783 w 8640931"/>
              <a:gd name="connsiteY5" fmla="*/ 0 h 1975009"/>
              <a:gd name="connsiteX6" fmla="*/ 2541490 w 8640931"/>
              <a:gd name="connsiteY6" fmla="*/ 0 h 1975009"/>
              <a:gd name="connsiteX7" fmla="*/ 3191500 w 8640931"/>
              <a:gd name="connsiteY7" fmla="*/ 0 h 1975009"/>
              <a:gd name="connsiteX8" fmla="*/ 3921336 w 8640931"/>
              <a:gd name="connsiteY8" fmla="*/ 0 h 1975009"/>
              <a:gd name="connsiteX9" fmla="*/ 4331869 w 8640931"/>
              <a:gd name="connsiteY9" fmla="*/ 0 h 1975009"/>
              <a:gd name="connsiteX10" fmla="*/ 4981879 w 8640931"/>
              <a:gd name="connsiteY10" fmla="*/ 0 h 1975009"/>
              <a:gd name="connsiteX11" fmla="*/ 5552064 w 8640931"/>
              <a:gd name="connsiteY11" fmla="*/ 0 h 1975009"/>
              <a:gd name="connsiteX12" fmla="*/ 6281900 w 8640931"/>
              <a:gd name="connsiteY12" fmla="*/ 0 h 1975009"/>
              <a:gd name="connsiteX13" fmla="*/ 6612607 w 8640931"/>
              <a:gd name="connsiteY13" fmla="*/ 0 h 1975009"/>
              <a:gd name="connsiteX14" fmla="*/ 6943314 w 8640931"/>
              <a:gd name="connsiteY14" fmla="*/ 0 h 1975009"/>
              <a:gd name="connsiteX15" fmla="*/ 7433672 w 8640931"/>
              <a:gd name="connsiteY15" fmla="*/ 0 h 1975009"/>
              <a:gd name="connsiteX16" fmla="*/ 8311756 w 8640931"/>
              <a:gd name="connsiteY16" fmla="*/ 0 h 1975009"/>
              <a:gd name="connsiteX17" fmla="*/ 8640931 w 8640931"/>
              <a:gd name="connsiteY17" fmla="*/ 329175 h 1975009"/>
              <a:gd name="connsiteX18" fmla="*/ 8640931 w 8640931"/>
              <a:gd name="connsiteY18" fmla="*/ 781228 h 1975009"/>
              <a:gd name="connsiteX19" fmla="*/ 8640931 w 8640931"/>
              <a:gd name="connsiteY19" fmla="*/ 1193781 h 1975009"/>
              <a:gd name="connsiteX20" fmla="*/ 8640931 w 8640931"/>
              <a:gd name="connsiteY20" fmla="*/ 1645834 h 1975009"/>
              <a:gd name="connsiteX21" fmla="*/ 8311756 w 8640931"/>
              <a:gd name="connsiteY21" fmla="*/ 1975009 h 1975009"/>
              <a:gd name="connsiteX22" fmla="*/ 7901223 w 8640931"/>
              <a:gd name="connsiteY22" fmla="*/ 1975009 h 1975009"/>
              <a:gd name="connsiteX23" fmla="*/ 7251213 w 8640931"/>
              <a:gd name="connsiteY23" fmla="*/ 1975009 h 1975009"/>
              <a:gd name="connsiteX24" fmla="*/ 6760855 w 8640931"/>
              <a:gd name="connsiteY24" fmla="*/ 1975009 h 1975009"/>
              <a:gd name="connsiteX25" fmla="*/ 6190670 w 8640931"/>
              <a:gd name="connsiteY25" fmla="*/ 1975009 h 1975009"/>
              <a:gd name="connsiteX26" fmla="*/ 5620486 w 8640931"/>
              <a:gd name="connsiteY26" fmla="*/ 1975009 h 1975009"/>
              <a:gd name="connsiteX27" fmla="*/ 5209953 w 8640931"/>
              <a:gd name="connsiteY27" fmla="*/ 1975009 h 1975009"/>
              <a:gd name="connsiteX28" fmla="*/ 4799420 w 8640931"/>
              <a:gd name="connsiteY28" fmla="*/ 1975009 h 1975009"/>
              <a:gd name="connsiteX29" fmla="*/ 4069584 w 8640931"/>
              <a:gd name="connsiteY29" fmla="*/ 1975009 h 1975009"/>
              <a:gd name="connsiteX30" fmla="*/ 3499400 w 8640931"/>
              <a:gd name="connsiteY30" fmla="*/ 1975009 h 1975009"/>
              <a:gd name="connsiteX31" fmla="*/ 3009041 w 8640931"/>
              <a:gd name="connsiteY31" fmla="*/ 1975009 h 1975009"/>
              <a:gd name="connsiteX32" fmla="*/ 2359031 w 8640931"/>
              <a:gd name="connsiteY32" fmla="*/ 1975009 h 1975009"/>
              <a:gd name="connsiteX33" fmla="*/ 1709021 w 8640931"/>
              <a:gd name="connsiteY33" fmla="*/ 1975009 h 1975009"/>
              <a:gd name="connsiteX34" fmla="*/ 1218663 w 8640931"/>
              <a:gd name="connsiteY34" fmla="*/ 1975009 h 1975009"/>
              <a:gd name="connsiteX35" fmla="*/ 329175 w 8640931"/>
              <a:gd name="connsiteY35" fmla="*/ 1975009 h 1975009"/>
              <a:gd name="connsiteX36" fmla="*/ 0 w 8640931"/>
              <a:gd name="connsiteY36" fmla="*/ 1645834 h 1975009"/>
              <a:gd name="connsiteX37" fmla="*/ 0 w 8640931"/>
              <a:gd name="connsiteY37" fmla="*/ 1246447 h 1975009"/>
              <a:gd name="connsiteX38" fmla="*/ 0 w 8640931"/>
              <a:gd name="connsiteY38" fmla="*/ 794395 h 1975009"/>
              <a:gd name="connsiteX39" fmla="*/ 0 w 8640931"/>
              <a:gd name="connsiteY39" fmla="*/ 329175 h 1975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8640931" h="1975009" fill="none" extrusionOk="0">
                <a:moveTo>
                  <a:pt x="0" y="329175"/>
                </a:moveTo>
                <a:cubicBezTo>
                  <a:pt x="-10556" y="179667"/>
                  <a:pt x="142224" y="-9431"/>
                  <a:pt x="329175" y="0"/>
                </a:cubicBezTo>
                <a:cubicBezTo>
                  <a:pt x="501517" y="-2319"/>
                  <a:pt x="598645" y="11569"/>
                  <a:pt x="739708" y="0"/>
                </a:cubicBezTo>
                <a:cubicBezTo>
                  <a:pt x="880771" y="-11569"/>
                  <a:pt x="1024715" y="53746"/>
                  <a:pt x="1230066" y="0"/>
                </a:cubicBezTo>
                <a:cubicBezTo>
                  <a:pt x="1435417" y="-53746"/>
                  <a:pt x="1400979" y="38711"/>
                  <a:pt x="1560773" y="0"/>
                </a:cubicBezTo>
                <a:cubicBezTo>
                  <a:pt x="1720567" y="-38711"/>
                  <a:pt x="2073151" y="27647"/>
                  <a:pt x="2210783" y="0"/>
                </a:cubicBezTo>
                <a:cubicBezTo>
                  <a:pt x="2348415" y="-27647"/>
                  <a:pt x="2412236" y="27253"/>
                  <a:pt x="2541490" y="0"/>
                </a:cubicBezTo>
                <a:cubicBezTo>
                  <a:pt x="2670744" y="-27253"/>
                  <a:pt x="2996543" y="58680"/>
                  <a:pt x="3191500" y="0"/>
                </a:cubicBezTo>
                <a:cubicBezTo>
                  <a:pt x="3386457" y="-58680"/>
                  <a:pt x="3637081" y="56387"/>
                  <a:pt x="3921336" y="0"/>
                </a:cubicBezTo>
                <a:cubicBezTo>
                  <a:pt x="4205591" y="-56387"/>
                  <a:pt x="4133798" y="44779"/>
                  <a:pt x="4331869" y="0"/>
                </a:cubicBezTo>
                <a:cubicBezTo>
                  <a:pt x="4529940" y="-44779"/>
                  <a:pt x="4749507" y="28530"/>
                  <a:pt x="4981879" y="0"/>
                </a:cubicBezTo>
                <a:cubicBezTo>
                  <a:pt x="5214251" y="-28530"/>
                  <a:pt x="5268116" y="54865"/>
                  <a:pt x="5552064" y="0"/>
                </a:cubicBezTo>
                <a:cubicBezTo>
                  <a:pt x="5836013" y="-54865"/>
                  <a:pt x="5968698" y="38990"/>
                  <a:pt x="6281900" y="0"/>
                </a:cubicBezTo>
                <a:cubicBezTo>
                  <a:pt x="6595102" y="-38990"/>
                  <a:pt x="6512882" y="39033"/>
                  <a:pt x="6612607" y="0"/>
                </a:cubicBezTo>
                <a:cubicBezTo>
                  <a:pt x="6712332" y="-39033"/>
                  <a:pt x="6824345" y="18752"/>
                  <a:pt x="6943314" y="0"/>
                </a:cubicBezTo>
                <a:cubicBezTo>
                  <a:pt x="7062283" y="-18752"/>
                  <a:pt x="7189920" y="17355"/>
                  <a:pt x="7433672" y="0"/>
                </a:cubicBezTo>
                <a:cubicBezTo>
                  <a:pt x="7677424" y="-17355"/>
                  <a:pt x="7964598" y="6771"/>
                  <a:pt x="8311756" y="0"/>
                </a:cubicBezTo>
                <a:cubicBezTo>
                  <a:pt x="8528671" y="4814"/>
                  <a:pt x="8626849" y="155759"/>
                  <a:pt x="8640931" y="329175"/>
                </a:cubicBezTo>
                <a:cubicBezTo>
                  <a:pt x="8678123" y="505821"/>
                  <a:pt x="8593810" y="683616"/>
                  <a:pt x="8640931" y="781228"/>
                </a:cubicBezTo>
                <a:cubicBezTo>
                  <a:pt x="8688052" y="878840"/>
                  <a:pt x="8624083" y="1001049"/>
                  <a:pt x="8640931" y="1193781"/>
                </a:cubicBezTo>
                <a:cubicBezTo>
                  <a:pt x="8657779" y="1386513"/>
                  <a:pt x="8618835" y="1451327"/>
                  <a:pt x="8640931" y="1645834"/>
                </a:cubicBezTo>
                <a:cubicBezTo>
                  <a:pt x="8618501" y="1842111"/>
                  <a:pt x="8492430" y="1980490"/>
                  <a:pt x="8311756" y="1975009"/>
                </a:cubicBezTo>
                <a:cubicBezTo>
                  <a:pt x="8184719" y="2009663"/>
                  <a:pt x="8096549" y="1937960"/>
                  <a:pt x="7901223" y="1975009"/>
                </a:cubicBezTo>
                <a:cubicBezTo>
                  <a:pt x="7705897" y="2012058"/>
                  <a:pt x="7445393" y="1952819"/>
                  <a:pt x="7251213" y="1975009"/>
                </a:cubicBezTo>
                <a:cubicBezTo>
                  <a:pt x="7057033" y="1997199"/>
                  <a:pt x="6946570" y="1971721"/>
                  <a:pt x="6760855" y="1975009"/>
                </a:cubicBezTo>
                <a:cubicBezTo>
                  <a:pt x="6575140" y="1978297"/>
                  <a:pt x="6438264" y="1957879"/>
                  <a:pt x="6190670" y="1975009"/>
                </a:cubicBezTo>
                <a:cubicBezTo>
                  <a:pt x="5943077" y="1992139"/>
                  <a:pt x="5752412" y="1918563"/>
                  <a:pt x="5620486" y="1975009"/>
                </a:cubicBezTo>
                <a:cubicBezTo>
                  <a:pt x="5488560" y="2031455"/>
                  <a:pt x="5391788" y="1973871"/>
                  <a:pt x="5209953" y="1975009"/>
                </a:cubicBezTo>
                <a:cubicBezTo>
                  <a:pt x="5028118" y="1976147"/>
                  <a:pt x="4952781" y="1970102"/>
                  <a:pt x="4799420" y="1975009"/>
                </a:cubicBezTo>
                <a:cubicBezTo>
                  <a:pt x="4646059" y="1979916"/>
                  <a:pt x="4384342" y="1926871"/>
                  <a:pt x="4069584" y="1975009"/>
                </a:cubicBezTo>
                <a:cubicBezTo>
                  <a:pt x="3754826" y="2023147"/>
                  <a:pt x="3773897" y="1951228"/>
                  <a:pt x="3499400" y="1975009"/>
                </a:cubicBezTo>
                <a:cubicBezTo>
                  <a:pt x="3224903" y="1998790"/>
                  <a:pt x="3187407" y="1934092"/>
                  <a:pt x="3009041" y="1975009"/>
                </a:cubicBezTo>
                <a:cubicBezTo>
                  <a:pt x="2830675" y="2015926"/>
                  <a:pt x="2523679" y="1934415"/>
                  <a:pt x="2359031" y="1975009"/>
                </a:cubicBezTo>
                <a:cubicBezTo>
                  <a:pt x="2194383" y="2015603"/>
                  <a:pt x="1953588" y="1944473"/>
                  <a:pt x="1709021" y="1975009"/>
                </a:cubicBezTo>
                <a:cubicBezTo>
                  <a:pt x="1464454" y="2005545"/>
                  <a:pt x="1421098" y="1964410"/>
                  <a:pt x="1218663" y="1975009"/>
                </a:cubicBezTo>
                <a:cubicBezTo>
                  <a:pt x="1016228" y="1985608"/>
                  <a:pt x="769832" y="1925097"/>
                  <a:pt x="329175" y="1975009"/>
                </a:cubicBezTo>
                <a:cubicBezTo>
                  <a:pt x="180344" y="1997589"/>
                  <a:pt x="27600" y="1847376"/>
                  <a:pt x="0" y="1645834"/>
                </a:cubicBezTo>
                <a:cubicBezTo>
                  <a:pt x="-38883" y="1475887"/>
                  <a:pt x="5988" y="1399363"/>
                  <a:pt x="0" y="1246447"/>
                </a:cubicBezTo>
                <a:cubicBezTo>
                  <a:pt x="-5988" y="1093531"/>
                  <a:pt x="36076" y="954055"/>
                  <a:pt x="0" y="794395"/>
                </a:cubicBezTo>
                <a:cubicBezTo>
                  <a:pt x="-36076" y="634735"/>
                  <a:pt x="8477" y="488528"/>
                  <a:pt x="0" y="329175"/>
                </a:cubicBezTo>
                <a:close/>
              </a:path>
              <a:path w="8640931" h="1975009" stroke="0" extrusionOk="0">
                <a:moveTo>
                  <a:pt x="0" y="329175"/>
                </a:moveTo>
                <a:cubicBezTo>
                  <a:pt x="47044" y="143103"/>
                  <a:pt x="187842" y="-6192"/>
                  <a:pt x="329175" y="0"/>
                </a:cubicBezTo>
                <a:cubicBezTo>
                  <a:pt x="426404" y="-27974"/>
                  <a:pt x="507134" y="33012"/>
                  <a:pt x="659882" y="0"/>
                </a:cubicBezTo>
                <a:cubicBezTo>
                  <a:pt x="812630" y="-33012"/>
                  <a:pt x="948423" y="1281"/>
                  <a:pt x="1230066" y="0"/>
                </a:cubicBezTo>
                <a:cubicBezTo>
                  <a:pt x="1511709" y="-1281"/>
                  <a:pt x="1700523" y="50294"/>
                  <a:pt x="1880076" y="0"/>
                </a:cubicBezTo>
                <a:cubicBezTo>
                  <a:pt x="2059629" y="-50294"/>
                  <a:pt x="2082578" y="4771"/>
                  <a:pt x="2210783" y="0"/>
                </a:cubicBezTo>
                <a:cubicBezTo>
                  <a:pt x="2338988" y="-4771"/>
                  <a:pt x="2599938" y="65525"/>
                  <a:pt x="2860794" y="0"/>
                </a:cubicBezTo>
                <a:cubicBezTo>
                  <a:pt x="3121650" y="-65525"/>
                  <a:pt x="3239132" y="56999"/>
                  <a:pt x="3351152" y="0"/>
                </a:cubicBezTo>
                <a:cubicBezTo>
                  <a:pt x="3463172" y="-56999"/>
                  <a:pt x="3759745" y="30658"/>
                  <a:pt x="3921336" y="0"/>
                </a:cubicBezTo>
                <a:cubicBezTo>
                  <a:pt x="4082927" y="-30658"/>
                  <a:pt x="4366054" y="76037"/>
                  <a:pt x="4651172" y="0"/>
                </a:cubicBezTo>
                <a:cubicBezTo>
                  <a:pt x="4936290" y="-76037"/>
                  <a:pt x="5014486" y="61256"/>
                  <a:pt x="5221357" y="0"/>
                </a:cubicBezTo>
                <a:cubicBezTo>
                  <a:pt x="5428228" y="-61256"/>
                  <a:pt x="5632028" y="3894"/>
                  <a:pt x="5791541" y="0"/>
                </a:cubicBezTo>
                <a:cubicBezTo>
                  <a:pt x="5951054" y="-3894"/>
                  <a:pt x="6372181" y="86277"/>
                  <a:pt x="6521377" y="0"/>
                </a:cubicBezTo>
                <a:cubicBezTo>
                  <a:pt x="6670573" y="-86277"/>
                  <a:pt x="6911195" y="20800"/>
                  <a:pt x="7091561" y="0"/>
                </a:cubicBezTo>
                <a:cubicBezTo>
                  <a:pt x="7271927" y="-20800"/>
                  <a:pt x="7605779" y="63015"/>
                  <a:pt x="7741572" y="0"/>
                </a:cubicBezTo>
                <a:cubicBezTo>
                  <a:pt x="7877365" y="-63015"/>
                  <a:pt x="8154557" y="6489"/>
                  <a:pt x="8311756" y="0"/>
                </a:cubicBezTo>
                <a:cubicBezTo>
                  <a:pt x="8485595" y="4555"/>
                  <a:pt x="8675255" y="162798"/>
                  <a:pt x="8640931" y="329175"/>
                </a:cubicBezTo>
                <a:cubicBezTo>
                  <a:pt x="8651662" y="521973"/>
                  <a:pt x="8600586" y="578767"/>
                  <a:pt x="8640931" y="768061"/>
                </a:cubicBezTo>
                <a:cubicBezTo>
                  <a:pt x="8681276" y="957355"/>
                  <a:pt x="8600781" y="995829"/>
                  <a:pt x="8640931" y="1193781"/>
                </a:cubicBezTo>
                <a:cubicBezTo>
                  <a:pt x="8681081" y="1391733"/>
                  <a:pt x="8623172" y="1488333"/>
                  <a:pt x="8640931" y="1645834"/>
                </a:cubicBezTo>
                <a:cubicBezTo>
                  <a:pt x="8627227" y="1875454"/>
                  <a:pt x="8493138" y="2001887"/>
                  <a:pt x="8311756" y="1975009"/>
                </a:cubicBezTo>
                <a:cubicBezTo>
                  <a:pt x="8018050" y="2012122"/>
                  <a:pt x="7964545" y="1958428"/>
                  <a:pt x="7661746" y="1975009"/>
                </a:cubicBezTo>
                <a:cubicBezTo>
                  <a:pt x="7358947" y="1991590"/>
                  <a:pt x="7291017" y="1930200"/>
                  <a:pt x="7171387" y="1975009"/>
                </a:cubicBezTo>
                <a:cubicBezTo>
                  <a:pt x="7051757" y="2019818"/>
                  <a:pt x="6921246" y="1972955"/>
                  <a:pt x="6681029" y="1975009"/>
                </a:cubicBezTo>
                <a:cubicBezTo>
                  <a:pt x="6440812" y="1977063"/>
                  <a:pt x="6482807" y="1955407"/>
                  <a:pt x="6350322" y="1975009"/>
                </a:cubicBezTo>
                <a:cubicBezTo>
                  <a:pt x="6217837" y="1994611"/>
                  <a:pt x="5809871" y="1890737"/>
                  <a:pt x="5620486" y="1975009"/>
                </a:cubicBezTo>
                <a:cubicBezTo>
                  <a:pt x="5431101" y="2059281"/>
                  <a:pt x="5114632" y="1911759"/>
                  <a:pt x="4890650" y="1975009"/>
                </a:cubicBezTo>
                <a:cubicBezTo>
                  <a:pt x="4666668" y="2038259"/>
                  <a:pt x="4471471" y="1915639"/>
                  <a:pt x="4240640" y="1975009"/>
                </a:cubicBezTo>
                <a:cubicBezTo>
                  <a:pt x="4009809" y="2034379"/>
                  <a:pt x="3929067" y="1969759"/>
                  <a:pt x="3830107" y="1975009"/>
                </a:cubicBezTo>
                <a:cubicBezTo>
                  <a:pt x="3731147" y="1980259"/>
                  <a:pt x="3621982" y="1946092"/>
                  <a:pt x="3419574" y="1975009"/>
                </a:cubicBezTo>
                <a:cubicBezTo>
                  <a:pt x="3217166" y="2003926"/>
                  <a:pt x="3161361" y="1971648"/>
                  <a:pt x="2929216" y="1975009"/>
                </a:cubicBezTo>
                <a:cubicBezTo>
                  <a:pt x="2697071" y="1978370"/>
                  <a:pt x="2682105" y="1967131"/>
                  <a:pt x="2598509" y="1975009"/>
                </a:cubicBezTo>
                <a:cubicBezTo>
                  <a:pt x="2514913" y="1982887"/>
                  <a:pt x="2202544" y="1957229"/>
                  <a:pt x="1948499" y="1975009"/>
                </a:cubicBezTo>
                <a:cubicBezTo>
                  <a:pt x="1694454" y="1992789"/>
                  <a:pt x="1483563" y="1960740"/>
                  <a:pt x="1298488" y="1975009"/>
                </a:cubicBezTo>
                <a:cubicBezTo>
                  <a:pt x="1113413" y="1989278"/>
                  <a:pt x="1089359" y="1962384"/>
                  <a:pt x="887956" y="1975009"/>
                </a:cubicBezTo>
                <a:cubicBezTo>
                  <a:pt x="686553" y="1987634"/>
                  <a:pt x="514970" y="1941266"/>
                  <a:pt x="329175" y="1975009"/>
                </a:cubicBezTo>
                <a:cubicBezTo>
                  <a:pt x="177788" y="1969086"/>
                  <a:pt x="11940" y="1808024"/>
                  <a:pt x="0" y="1645834"/>
                </a:cubicBezTo>
                <a:cubicBezTo>
                  <a:pt x="-1954" y="1471373"/>
                  <a:pt x="40443" y="1364222"/>
                  <a:pt x="0" y="1233281"/>
                </a:cubicBezTo>
                <a:cubicBezTo>
                  <a:pt x="-40443" y="1102340"/>
                  <a:pt x="40011" y="966507"/>
                  <a:pt x="0" y="833894"/>
                </a:cubicBezTo>
                <a:cubicBezTo>
                  <a:pt x="-40011" y="701281"/>
                  <a:pt x="27850" y="552515"/>
                  <a:pt x="0" y="329175"/>
                </a:cubicBezTo>
                <a:close/>
              </a:path>
            </a:pathLst>
          </a:custGeom>
          <a:solidFill>
            <a:schemeClr val="tx2"/>
          </a:solidFill>
          <a:ln>
            <a:solidFill>
              <a:schemeClr val="tx1"/>
            </a:solidFill>
            <a:extLst>
              <a:ext uri="{C807C97D-BFC1-408E-A445-0C87EB9F89A2}">
                <ask:lineSketchStyleProps xmlns:ask="http://schemas.microsoft.com/office/drawing/2018/sketchyshapes" sd="604541887">
                  <a:prstGeom prst="roundRect">
                    <a:avLst/>
                  </a:prstGeom>
                  <ask:type>
                    <ask:lineSketchScribble/>
                  </ask:type>
                </ask:lineSketchStyleProps>
              </a:ext>
            </a:extLst>
          </a:ln>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vi-VN" altLang="en-US" sz="4400" b="1">
                <a:solidFill>
                  <a:srgbClr val="002060"/>
                </a:solidFill>
                <a:latin typeface="Times New Roman" panose="02020603050405020304" pitchFamily="18" charset="0"/>
              </a:rPr>
              <a:t>Khi cộng số đo thời gian ta làm</a:t>
            </a:r>
            <a:endParaRPr lang="en-US" altLang="en-US" sz="4400" b="1">
              <a:solidFill>
                <a:srgbClr val="002060"/>
              </a:solidFill>
              <a:latin typeface="Times New Roman" panose="02020603050405020304" pitchFamily="18" charset="0"/>
            </a:endParaRPr>
          </a:p>
          <a:p>
            <a:pPr algn="ctr">
              <a:spcBef>
                <a:spcPct val="50000"/>
              </a:spcBef>
              <a:buFontTx/>
              <a:buNone/>
            </a:pPr>
            <a:r>
              <a:rPr lang="vi-VN" altLang="en-US" sz="4400" b="1">
                <a:solidFill>
                  <a:srgbClr val="002060"/>
                </a:solidFill>
                <a:latin typeface="Times New Roman" panose="02020603050405020304" pitchFamily="18" charset="0"/>
              </a:rPr>
              <a:t> như thế nào?</a:t>
            </a:r>
            <a:endParaRPr lang="en-US" altLang="en-US" sz="4400" b="1">
              <a:solidFill>
                <a:srgbClr val="002060"/>
              </a:solidFill>
              <a:latin typeface="Times New Roman" panose="02020603050405020304" pitchFamily="18" charset="0"/>
            </a:endParaRPr>
          </a:p>
        </p:txBody>
      </p:sp>
      <p:sp>
        <p:nvSpPr>
          <p:cNvPr id="10" name="Text Box 9">
            <a:extLst>
              <a:ext uri="{FF2B5EF4-FFF2-40B4-BE49-F238E27FC236}">
                <a16:creationId xmlns:a16="http://schemas.microsoft.com/office/drawing/2014/main" id="{7403C88D-C6B7-F220-C7DC-3612ED5F06E8}"/>
              </a:ext>
            </a:extLst>
          </p:cNvPr>
          <p:cNvSpPr txBox="1">
            <a:spLocks noChangeArrowheads="1"/>
          </p:cNvSpPr>
          <p:nvPr/>
        </p:nvSpPr>
        <p:spPr bwMode="auto">
          <a:xfrm>
            <a:off x="1572483" y="2311196"/>
            <a:ext cx="933354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en-US" altLang="en-US" sz="2600" b="1">
                <a:solidFill>
                  <a:schemeClr val="tx2"/>
                </a:solidFill>
                <a:latin typeface="Times New Roman" panose="02020603050405020304" pitchFamily="18" charset="0"/>
              </a:rPr>
              <a:t>   - Đặt </a:t>
            </a:r>
            <a:r>
              <a:rPr lang="vi-VN" altLang="en-US" sz="2600" b="1">
                <a:solidFill>
                  <a:schemeClr val="tx2"/>
                </a:solidFill>
                <a:latin typeface="Times New Roman" panose="02020603050405020304" pitchFamily="18" charset="0"/>
              </a:rPr>
              <a:t>tính</a:t>
            </a:r>
            <a:r>
              <a:rPr lang="en-US" altLang="en-US" sz="2600" b="1">
                <a:solidFill>
                  <a:schemeClr val="tx2"/>
                </a:solidFill>
                <a:latin typeface="Times New Roman" panose="02020603050405020304" pitchFamily="18" charset="0"/>
              </a:rPr>
              <a:t> sao cho các số cùng một loại </a:t>
            </a:r>
            <a:r>
              <a:rPr lang="vi-VN" altLang="en-US" sz="2600" b="1">
                <a:solidFill>
                  <a:schemeClr val="tx2"/>
                </a:solidFill>
                <a:latin typeface="Times New Roman" panose="02020603050405020304" pitchFamily="18" charset="0"/>
              </a:rPr>
              <a:t>đơn vị đo </a:t>
            </a:r>
            <a:r>
              <a:rPr lang="en-US" altLang="en-US" sz="2600" b="1">
                <a:solidFill>
                  <a:schemeClr val="tx2"/>
                </a:solidFill>
                <a:latin typeface="Times New Roman" panose="02020603050405020304" pitchFamily="18" charset="0"/>
              </a:rPr>
              <a:t>thẳng cột với </a:t>
            </a:r>
            <a:r>
              <a:rPr lang="en-US" altLang="en-US" sz="2800" b="1">
                <a:solidFill>
                  <a:schemeClr val="tx2"/>
                </a:solidFill>
                <a:latin typeface="Times New Roman" panose="02020603050405020304" pitchFamily="18" charset="0"/>
              </a:rPr>
              <a:t>nhau.</a:t>
            </a:r>
          </a:p>
        </p:txBody>
      </p:sp>
      <p:sp>
        <p:nvSpPr>
          <p:cNvPr id="11" name="Rectangle 10">
            <a:extLst>
              <a:ext uri="{FF2B5EF4-FFF2-40B4-BE49-F238E27FC236}">
                <a16:creationId xmlns:a16="http://schemas.microsoft.com/office/drawing/2014/main" id="{147EB0A3-CEBE-D78B-C88D-632FA335DE42}"/>
              </a:ext>
            </a:extLst>
          </p:cNvPr>
          <p:cNvSpPr>
            <a:spLocks noChangeArrowheads="1"/>
          </p:cNvSpPr>
          <p:nvPr/>
        </p:nvSpPr>
        <p:spPr bwMode="auto">
          <a:xfrm>
            <a:off x="1617678" y="331546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en-US" altLang="en-US" sz="2800" b="1">
                <a:solidFill>
                  <a:schemeClr val="tx2"/>
                </a:solidFill>
                <a:latin typeface="Times New Roman" panose="02020603050405020304" pitchFamily="18" charset="0"/>
              </a:rPr>
              <a:t>- Cộng </a:t>
            </a:r>
            <a:r>
              <a:rPr lang="vi-VN" altLang="en-US" sz="2800" b="1">
                <a:solidFill>
                  <a:schemeClr val="tx2"/>
                </a:solidFill>
                <a:latin typeface="Times New Roman" panose="02020603050405020304" pitchFamily="18" charset="0"/>
              </a:rPr>
              <a:t>như cộng các số tự nhiên theo từng loại đơn vị và </a:t>
            </a:r>
            <a:r>
              <a:rPr lang="en-US" altLang="en-US" sz="2800" b="1">
                <a:solidFill>
                  <a:schemeClr val="tx2"/>
                </a:solidFill>
                <a:latin typeface="Times New Roman" panose="02020603050405020304" pitchFamily="18" charset="0"/>
              </a:rPr>
              <a:t>giữ nguyên tên đơn vị ở từng cột.</a:t>
            </a:r>
          </a:p>
        </p:txBody>
      </p:sp>
      <p:sp>
        <p:nvSpPr>
          <p:cNvPr id="13" name="Rectangle 26">
            <a:extLst>
              <a:ext uri="{FF2B5EF4-FFF2-40B4-BE49-F238E27FC236}">
                <a16:creationId xmlns:a16="http://schemas.microsoft.com/office/drawing/2014/main" id="{59CC068C-652D-E936-6B74-80CDF38519DA}"/>
              </a:ext>
            </a:extLst>
          </p:cNvPr>
          <p:cNvSpPr>
            <a:spLocks noChangeArrowheads="1"/>
          </p:cNvSpPr>
          <p:nvPr/>
        </p:nvSpPr>
        <p:spPr bwMode="auto">
          <a:xfrm>
            <a:off x="1617678" y="4361525"/>
            <a:ext cx="9144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50000"/>
              </a:spcBef>
              <a:buFontTx/>
              <a:buNone/>
            </a:pPr>
            <a:r>
              <a:rPr lang="vi-VN" altLang="en-US" sz="2800" b="1">
                <a:solidFill>
                  <a:schemeClr val="tx2"/>
                </a:solidFill>
                <a:latin typeface="Times New Roman" panose="02020603050405020304" pitchFamily="18" charset="0"/>
              </a:rPr>
              <a:t>- Nếu kết quả có số đo ở đơn vị nhỏ lớn hơn hoặc bằng một đơn vị lớn hơn liền kề, ta cần đổi sang hàng đơn vị lớn hơn</a:t>
            </a:r>
            <a:r>
              <a:rPr lang="en-US" altLang="en-US" sz="2800" b="1">
                <a:solidFill>
                  <a:schemeClr val="tx2"/>
                </a:solidFill>
                <a:latin typeface="Times New Roman" panose="02020603050405020304" pitchFamily="18" charset="0"/>
              </a:rPr>
              <a:t> </a:t>
            </a:r>
            <a:r>
              <a:rPr lang="vi-VN" altLang="en-US" sz="2800" b="1">
                <a:solidFill>
                  <a:schemeClr val="tx2"/>
                </a:solidFill>
                <a:latin typeface="Times New Roman" panose="02020603050405020304" pitchFamily="18" charset="0"/>
              </a:rPr>
              <a:t>đó.</a:t>
            </a:r>
            <a:endParaRPr lang="en-US" altLang="en-US" sz="2800" b="1">
              <a:solidFill>
                <a:schemeClr val="tx2"/>
              </a:solidFill>
              <a:latin typeface="Times New Roman" panose="02020603050405020304" pitchFamily="18" charset="0"/>
            </a:endParaRPr>
          </a:p>
        </p:txBody>
      </p:sp>
      <p:sp>
        <p:nvSpPr>
          <p:cNvPr id="17" name="TextBox 16">
            <a:extLst>
              <a:ext uri="{FF2B5EF4-FFF2-40B4-BE49-F238E27FC236}">
                <a16:creationId xmlns:a16="http://schemas.microsoft.com/office/drawing/2014/main" id="{F81E2DBD-9603-92D1-9924-DC603F85B544}"/>
              </a:ext>
            </a:extLst>
          </p:cNvPr>
          <p:cNvSpPr txBox="1"/>
          <p:nvPr/>
        </p:nvSpPr>
        <p:spPr>
          <a:xfrm>
            <a:off x="1977792" y="1721775"/>
            <a:ext cx="7138986"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vi-VN" sz="2800" b="1" i="0" u="none" strike="noStrike" kern="0" cap="none" spc="0" normalizeH="0" baseline="0" noProof="0">
                <a:ln>
                  <a:noFill/>
                </a:ln>
                <a:solidFill>
                  <a:schemeClr val="tx2"/>
                </a:solidFill>
                <a:effectLst/>
                <a:uLnTx/>
                <a:uFillTx/>
                <a:latin typeface="Times New Roman" panose="02020603050405020304" pitchFamily="18" charset="0"/>
                <a:ea typeface="+mn-ea"/>
                <a:cs typeface="+mn-cs"/>
              </a:rPr>
              <a:t>Khi cộng số đo thời gian ta làm như sau:</a:t>
            </a:r>
            <a:endParaRPr kumimoji="0" lang="en-US" sz="2800" b="1" i="0" u="none" strike="noStrike" kern="0" cap="none" spc="0" normalizeH="0" baseline="0" noProof="0" dirty="0">
              <a:ln>
                <a:noFill/>
              </a:ln>
              <a:solidFill>
                <a:schemeClr val="tx2"/>
              </a:solidFill>
              <a:effectLst/>
              <a:uLnTx/>
              <a:uFillTx/>
              <a:latin typeface="Times New Roman" panose="02020603050405020304" pitchFamily="18" charset="0"/>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9"/>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linds(horizontal)">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linds(horizontal)">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animEffect transition="in" filter="blinds(horizontal)">
                                      <p:cBhvr>
                                        <p:cTn id="31"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p:bldP spid="11" grpId="0"/>
      <p:bldP spid="17" grpId="0"/>
    </p:bldLst>
  </p:timing>
</p:sld>
</file>

<file path=ppt/theme/theme1.xml><?xml version="1.0" encoding="utf-8"?>
<a:theme xmlns:a="http://schemas.openxmlformats.org/drawingml/2006/main" name="Super Stellar Planner for Middle School by Slidesgo">
  <a:themeElements>
    <a:clrScheme name="Simple Light">
      <a:dk1>
        <a:srgbClr val="283051"/>
      </a:dk1>
      <a:lt1>
        <a:srgbClr val="486392"/>
      </a:lt1>
      <a:dk2>
        <a:srgbClr val="8CCCDD"/>
      </a:dk2>
      <a:lt2>
        <a:srgbClr val="EFEFEF"/>
      </a:lt2>
      <a:accent1>
        <a:srgbClr val="E75B4C"/>
      </a:accent1>
      <a:accent2>
        <a:srgbClr val="C31A00"/>
      </a:accent2>
      <a:accent3>
        <a:srgbClr val="FFE744"/>
      </a:accent3>
      <a:accent4>
        <a:srgbClr val="C487BA"/>
      </a:accent4>
      <a:accent5>
        <a:srgbClr val="ECB0E2"/>
      </a:accent5>
      <a:accent6>
        <a:srgbClr val="FF9400"/>
      </a:accent6>
      <a:hlink>
        <a:srgbClr val="EFEFE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Super Stellar Planner for Middle School by Slidesgo">
  <a:themeElements>
    <a:clrScheme name="Simple Light">
      <a:dk1>
        <a:srgbClr val="283051"/>
      </a:dk1>
      <a:lt1>
        <a:srgbClr val="486392"/>
      </a:lt1>
      <a:dk2>
        <a:srgbClr val="8CCCDD"/>
      </a:dk2>
      <a:lt2>
        <a:srgbClr val="EFEFEF"/>
      </a:lt2>
      <a:accent1>
        <a:srgbClr val="E75B4C"/>
      </a:accent1>
      <a:accent2>
        <a:srgbClr val="C31A00"/>
      </a:accent2>
      <a:accent3>
        <a:srgbClr val="FFE744"/>
      </a:accent3>
      <a:accent4>
        <a:srgbClr val="C487BA"/>
      </a:accent4>
      <a:accent5>
        <a:srgbClr val="ECB0E2"/>
      </a:accent5>
      <a:accent6>
        <a:srgbClr val="FF9400"/>
      </a:accent6>
      <a:hlink>
        <a:srgbClr val="EFEFE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9Slide.vn</Template>
  <TotalTime>208</TotalTime>
  <Words>1014</Words>
  <Application>Microsoft Office PowerPoint</Application>
  <PresentationFormat>Widescreen</PresentationFormat>
  <Paragraphs>124</Paragraphs>
  <Slides>20</Slides>
  <Notes>17</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20</vt:i4>
      </vt:variant>
    </vt:vector>
  </HeadingPairs>
  <TitlesOfParts>
    <vt:vector size="36" baseType="lpstr">
      <vt:lpstr>#9Slide05 SVNStandly</vt:lpstr>
      <vt:lpstr>Arial</vt:lpstr>
      <vt:lpstr>Berkshire Swash</vt:lpstr>
      <vt:lpstr>Calibri</vt:lpstr>
      <vt:lpstr>Helvetica</vt:lpstr>
      <vt:lpstr>iCiel Pacifico</vt:lpstr>
      <vt:lpstr>iCiel Soup of Justice</vt:lpstr>
      <vt:lpstr>Krona One</vt:lpstr>
      <vt:lpstr>Nunito</vt:lpstr>
      <vt:lpstr>Tahoma</vt:lpstr>
      <vt:lpstr>Times New Roman</vt:lpstr>
      <vt:lpstr>UTM Atlas</vt:lpstr>
      <vt:lpstr>UTM Cookies</vt:lpstr>
      <vt:lpstr>UTM Marlboro</vt:lpstr>
      <vt:lpstr>Super Stellar Planner for Middle School by Slidesgo</vt:lpstr>
      <vt:lpstr>1_Super Stellar Planner for Middle School by Slidesgo</vt:lpstr>
      <vt:lpstr>TOÁN</vt:lpstr>
      <vt:lpstr>MỤC TIÊU</vt:lpstr>
      <vt:lpstr>PowerPoint Presentation</vt:lpstr>
      <vt:lpstr>PowerPoint Presentation</vt:lpstr>
      <vt:lpstr>Thử thách 1:  Rèn luyện sức khỏe</vt:lpstr>
      <vt:lpstr>PowerPoint Presentation</vt:lpstr>
      <vt:lpstr>Thử thách 2:  Vượt qua các vòng kiểm tra</vt:lpstr>
      <vt:lpstr>PowerPoint Presentation</vt:lpstr>
      <vt:lpstr>PowerPoint Presentation</vt:lpstr>
      <vt:lpstr>PowerPoint Presentation</vt:lpstr>
      <vt:lpstr>Thử thách 3:  Thiết kế con tàu vũ trụ </vt:lpstr>
      <vt:lpstr>PowerPoint Presentation</vt:lpstr>
      <vt:lpstr>PowerPoint Presentation</vt:lpstr>
      <vt:lpstr>PowerPoint Presentation</vt:lpstr>
      <vt:lpstr>PowerPoint Presentation</vt:lpstr>
      <vt:lpstr>PowerPoint Presentation</vt:lpstr>
      <vt:lpstr>Thử thách 4:  Bay vào vũ trụ</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TOÁN</dc:title>
  <dc:subject>9Slide.vn</dc:subject>
  <dc:creator>HP</dc:creator>
  <dc:description>9Slide.vn</dc:description>
  <cp:lastModifiedBy>MinhThangPC.VN</cp:lastModifiedBy>
  <cp:revision>5</cp:revision>
  <dcterms:created xsi:type="dcterms:W3CDTF">2022-08-22T06:50:22Z</dcterms:created>
  <dcterms:modified xsi:type="dcterms:W3CDTF">2023-03-02T05:54:01Z</dcterms:modified>
  <cp:category>9Slide.vn</cp:category>
</cp:coreProperties>
</file>