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76" r:id="rId2"/>
    <p:sldMasterId id="2147483693" r:id="rId3"/>
    <p:sldMasterId id="2147483712" r:id="rId4"/>
    <p:sldMasterId id="2147483743" r:id="rId5"/>
    <p:sldMasterId id="2147483760" r:id="rId6"/>
    <p:sldMasterId id="2147483790" r:id="rId7"/>
  </p:sldMasterIdLst>
  <p:notesMasterIdLst>
    <p:notesMasterId r:id="rId42"/>
  </p:notesMasterIdLst>
  <p:sldIdLst>
    <p:sldId id="274" r:id="rId8"/>
    <p:sldId id="256" r:id="rId9"/>
    <p:sldId id="258" r:id="rId10"/>
    <p:sldId id="263" r:id="rId11"/>
    <p:sldId id="272" r:id="rId12"/>
    <p:sldId id="276" r:id="rId13"/>
    <p:sldId id="265" r:id="rId14"/>
    <p:sldId id="309" r:id="rId15"/>
    <p:sldId id="325" r:id="rId16"/>
    <p:sldId id="326" r:id="rId17"/>
    <p:sldId id="257" r:id="rId18"/>
    <p:sldId id="328" r:id="rId19"/>
    <p:sldId id="269" r:id="rId20"/>
    <p:sldId id="301" r:id="rId21"/>
    <p:sldId id="329" r:id="rId22"/>
    <p:sldId id="330" r:id="rId23"/>
    <p:sldId id="294" r:id="rId24"/>
    <p:sldId id="331" r:id="rId25"/>
    <p:sldId id="333" r:id="rId26"/>
    <p:sldId id="334" r:id="rId27"/>
    <p:sldId id="337" r:id="rId28"/>
    <p:sldId id="311" r:id="rId29"/>
    <p:sldId id="339" r:id="rId30"/>
    <p:sldId id="340" r:id="rId31"/>
    <p:sldId id="341" r:id="rId32"/>
    <p:sldId id="343" r:id="rId33"/>
    <p:sldId id="344" r:id="rId34"/>
    <p:sldId id="345" r:id="rId35"/>
    <p:sldId id="346" r:id="rId36"/>
    <p:sldId id="268" r:id="rId37"/>
    <p:sldId id="348" r:id="rId38"/>
    <p:sldId id="351" r:id="rId39"/>
    <p:sldId id="347" r:id="rId40"/>
    <p:sldId id="349" r:id="rId41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43"/>
    </p:embeddedFont>
    <p:embeddedFont>
      <p:font typeface="#9Slide03 BoosterNextFYBlack" panose="02000A03000000020004" pitchFamily="2" charset="0"/>
      <p:regular r:id="rId44"/>
    </p:embeddedFont>
    <p:embeddedFont>
      <p:font typeface="#9Slide03 Philosopher Bold" panose="00000800000000000000" pitchFamily="2" charset="0"/>
      <p:bold r:id="rId45"/>
    </p:embeddedFont>
    <p:embeddedFont>
      <p:font typeface="#9Slide07 Cadena" panose="02000503000000020004" pitchFamily="2" charset="0"/>
      <p:bold r:id="rId46"/>
    </p:embeddedFont>
    <p:embeddedFont>
      <p:font typeface="#9Slide07 Stormtrooper" panose="020B0500000000000000" pitchFamily="34" charset="0"/>
      <p:regular r:id="rId47"/>
    </p:embeddedFont>
    <p:embeddedFont>
      <p:font typeface="#9Slide07 SVNPosterizer KG Inli" panose="02000503000000020003" pitchFamily="2" charset="0"/>
      <p:regular r:id="rId48"/>
    </p:embeddedFont>
    <p:embeddedFont>
      <p:font typeface="Bellota Text" panose="020B0604020202020204" charset="0"/>
      <p:regular r:id="rId49"/>
      <p:bold r:id="rId50"/>
      <p:italic r:id="rId51"/>
      <p:boldItalic r:id="rId52"/>
    </p:embeddedFont>
    <p:embeddedFont>
      <p:font typeface="Brush Script MT" panose="03060802040406070304" pitchFamily="66" charset="0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  <p:embeddedFont>
      <p:font typeface="Didact Gothic" panose="020B0604020202020204" charset="0"/>
      <p:regular r:id="rId59"/>
    </p:embeddedFont>
    <p:embeddedFont>
      <p:font typeface="Odibee Sans" panose="020B0604020202020204" charset="0"/>
      <p:regular r:id="rId60"/>
    </p:embeddedFont>
    <p:embeddedFont>
      <p:font typeface="Roboto Condensed" panose="02000000000000000000" pitchFamily="2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BC"/>
    <a:srgbClr val="0000CC"/>
    <a:srgbClr val="6FB845"/>
    <a:srgbClr val="00CC00"/>
    <a:srgbClr val="E6E6E6"/>
    <a:srgbClr val="FFFFFF"/>
    <a:srgbClr val="F79552"/>
    <a:srgbClr val="FACACC"/>
    <a:srgbClr val="FFDE17"/>
    <a:srgbClr val="FFE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9" autoAdjust="0"/>
    <p:restoredTop sz="90995" autoAdjust="0"/>
  </p:normalViewPr>
  <p:slideViewPr>
    <p:cSldViewPr showGuides="1">
      <p:cViewPr varScale="1">
        <p:scale>
          <a:sx n="62" d="100"/>
          <a:sy n="62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2C9A-85A0-4704-A713-7655C8A9C868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E3EC7-5823-4A36-B1D5-F184A43E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60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24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vừa giảng cách tính số HLP trong 1 hàng, 1 lớp vừa chạy hiệu ứng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714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806ec00983_2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806ec00983_2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806ec00983_2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806ec00983_2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908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457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69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023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074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1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389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877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6904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627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840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8968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58eee2c94_9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58eee2c94_9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1659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806ec00983_2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806ec00983_2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734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những vật sử dụng đơn vị đo mét khối trong cuộc sống.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205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74689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74928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1188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1496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36778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73813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2722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7015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105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9850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270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82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871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224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67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47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28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2931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2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110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492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183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1747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069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8712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830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5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8390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22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369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480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72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2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013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778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5405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952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4002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1900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4343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571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8070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4861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7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22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7639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5738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332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377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644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6042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380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852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748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443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01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3871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296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4126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370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090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3366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3971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0586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68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82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7928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024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749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047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5909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2306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52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0407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09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9512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863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438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628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5841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7413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914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2836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31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574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9170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016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229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379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3884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25314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3653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3052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5221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5543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5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6785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9532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533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52201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822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5889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9506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189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1477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98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0546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28402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8498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18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661E4E1-070A-4E4F-9160-76979595DD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15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7C32A3-23DD-469B-9209-016EE682D0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7669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0E018F8-A218-4927-BB52-92C1C80E96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424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4BF8A0-A54D-475D-82E1-F5A953A8E0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614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67E3E57-1CD5-46DE-863B-C19FEDF815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121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892A56B1-9B0B-4A0D-B79C-5369130022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642BFDC-4D79-446F-BBBD-896AA92A3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184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828800" y="2324031"/>
            <a:ext cx="3655768" cy="4572000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AB7173-7106-426E-834B-A62CA8DC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2137" y="-1022400"/>
            <a:ext cx="6883707" cy="68837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855649" y="1091591"/>
            <a:ext cx="45027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kern="0">
                <a:latin typeface="+mj-lt"/>
                <a:cs typeface="Calibri" panose="020F0502020204030204" pitchFamily="34" charset="0"/>
              </a:rPr>
              <a:t>Chào các bạn, </a:t>
            </a:r>
            <a:br>
              <a:rPr lang="en-US" sz="3200" kern="0">
                <a:latin typeface="+mj-lt"/>
                <a:cs typeface="Calibri" panose="020F0502020204030204" pitchFamily="34" charset="0"/>
              </a:rPr>
            </a:br>
            <a:r>
              <a:rPr lang="en-US" sz="3200" kern="0">
                <a:latin typeface="+mj-lt"/>
                <a:cs typeface="Calibri" panose="020F0502020204030204" pitchFamily="34" charset="0"/>
              </a:rPr>
              <a:t>mình là Mint - yêu tinh xanh bé bỏng, vui tính. Hôm nay, mời các bạn đến với lớp học Toán của mình nhé!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0517258" y="228600"/>
            <a:ext cx="1385283" cy="1167511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734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855649" y="1091591"/>
            <a:ext cx="4502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5B2D0-E944-42B1-A9DA-002982E8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3" y="2286000"/>
            <a:ext cx="4413066" cy="4413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C5263-4548-41F9-A9B1-A2937C05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451" y="87504"/>
            <a:ext cx="1966055" cy="1741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9A0BD1-A605-4163-BE65-7366687D301E}"/>
              </a:ext>
            </a:extLst>
          </p:cNvPr>
          <p:cNvGrpSpPr/>
          <p:nvPr/>
        </p:nvGrpSpPr>
        <p:grpSpPr>
          <a:xfrm>
            <a:off x="4306111" y="762000"/>
            <a:ext cx="7136662" cy="3860186"/>
            <a:chOff x="4306111" y="762000"/>
            <a:chExt cx="7136662" cy="3860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01475D-17F0-4C3B-A073-6C0BFAE9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11" y="762000"/>
              <a:ext cx="7136662" cy="3860186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A1E5C7-EE69-4645-9945-14F75AA14783}"/>
                </a:ext>
              </a:extLst>
            </p:cNvPr>
            <p:cNvSpPr txBox="1"/>
            <p:nvPr/>
          </p:nvSpPr>
          <p:spPr>
            <a:xfrm>
              <a:off x="5819206" y="2158695"/>
              <a:ext cx="502020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m</a:t>
              </a:r>
              <a:r>
                <a:rPr lang="en-US" sz="6600" b="1" baseline="30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6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? dm</a:t>
              </a:r>
              <a:r>
                <a:rPr lang="en-US" sz="6600" b="1" baseline="30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endParaRPr lang="en-US" sz="66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106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8">
            <a:extLst>
              <a:ext uri="{FF2B5EF4-FFF2-40B4-BE49-F238E27FC236}">
                <a16:creationId xmlns:a16="http://schemas.microsoft.com/office/drawing/2014/main" id="{D8878C72-129A-4E7D-8851-E24957DD79AF}"/>
              </a:ext>
            </a:extLst>
          </p:cNvPr>
          <p:cNvGrpSpPr>
            <a:grpSpLocks/>
          </p:cNvGrpSpPr>
          <p:nvPr/>
        </p:nvGrpSpPr>
        <p:grpSpPr bwMode="auto">
          <a:xfrm>
            <a:off x="2820122" y="1828800"/>
            <a:ext cx="3649662" cy="3657600"/>
            <a:chOff x="768" y="1632"/>
            <a:chExt cx="2299" cy="2304"/>
          </a:xfrm>
          <a:solidFill>
            <a:schemeClr val="bg1">
              <a:lumMod val="50000"/>
            </a:schemeClr>
          </a:solidFill>
        </p:grpSpPr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A753083F-22C4-469B-A41E-0D7F2EBA8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grpFill/>
            <a:ln w="12700">
              <a:solidFill>
                <a:schemeClr val="accent6">
                  <a:lumMod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C408719E-4FE4-444D-8B2E-DE976F9A34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grpFill/>
            <a:ln w="12700">
              <a:solidFill>
                <a:schemeClr val="accent6">
                  <a:lumMod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C95A91FE-CD4B-4D42-9953-81FDB70A3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grpFill/>
            <a:ln w="9525">
              <a:solidFill>
                <a:schemeClr val="accent6">
                  <a:lumMod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4" name="AutoShape 8">
            <a:extLst>
              <a:ext uri="{FF2B5EF4-FFF2-40B4-BE49-F238E27FC236}">
                <a16:creationId xmlns:a16="http://schemas.microsoft.com/office/drawing/2014/main" id="{760889D4-96DB-4A3B-9159-421A3A2B8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35" y="684909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9113E0A-22F2-438E-B828-19371742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394" y="3829026"/>
            <a:ext cx="1426798" cy="646331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3600" b="1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b="1" kern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86EB22AF-84C4-4317-87BD-A61A70C2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042" y="6038905"/>
            <a:ext cx="3381724" cy="646331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hàng =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hình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 Box 30">
            <a:extLst>
              <a:ext uri="{FF2B5EF4-FFF2-40B4-BE49-F238E27FC236}">
                <a16:creationId xmlns:a16="http://schemas.microsoft.com/office/drawing/2014/main" id="{8351D58C-1572-4380-AF29-CCADD10D28D2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5738069" y="5122465"/>
            <a:ext cx="17011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10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EF6BA166-95DC-48F8-81B8-EFAFDE9E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3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5282DFA-109B-4A49-9FB4-604D3EBB8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56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A631C531-7E45-4F5E-862A-8F9B5150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0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4E1C6F0C-E2DE-4763-85A1-F5B9C20C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3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385B7649-008D-41AC-83CF-C9F45DFB0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7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D6CF6933-D1E2-4198-868F-4286AAC7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0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6D7AB0AB-76C0-4011-87B3-E37E32F5D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4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6C50D8C-E09B-4336-8A0E-80B04AE2C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7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6D6EF03C-0393-4C19-944A-2B8A19C1C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0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8B3B6D25-9534-43E8-BFFD-D7CDF39B1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416" y="416406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5F0771-F4CF-4BA2-9D0B-6BBF4A2A0D6D}"/>
              </a:ext>
            </a:extLst>
          </p:cNvPr>
          <p:cNvGrpSpPr/>
          <p:nvPr/>
        </p:nvGrpSpPr>
        <p:grpSpPr>
          <a:xfrm>
            <a:off x="3685344" y="4267200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39F41D26-5A06-42DA-9012-99D3943E2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AutoShape 19">
              <a:extLst>
                <a:ext uri="{FF2B5EF4-FFF2-40B4-BE49-F238E27FC236}">
                  <a16:creationId xmlns:a16="http://schemas.microsoft.com/office/drawing/2014/main" id="{20303544-509D-4E83-93EC-C1B9A5775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AutoShape 20">
              <a:extLst>
                <a:ext uri="{FF2B5EF4-FFF2-40B4-BE49-F238E27FC236}">
                  <a16:creationId xmlns:a16="http://schemas.microsoft.com/office/drawing/2014/main" id="{99F57C97-4212-4952-8039-AB211F586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AutoShape 21">
              <a:extLst>
                <a:ext uri="{FF2B5EF4-FFF2-40B4-BE49-F238E27FC236}">
                  <a16:creationId xmlns:a16="http://schemas.microsoft.com/office/drawing/2014/main" id="{8DA686ED-348A-458B-BC0E-ABD3254A1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AutoShape 22">
              <a:extLst>
                <a:ext uri="{FF2B5EF4-FFF2-40B4-BE49-F238E27FC236}">
                  <a16:creationId xmlns:a16="http://schemas.microsoft.com/office/drawing/2014/main" id="{3DB259C6-C925-4C5A-9B7E-530419F89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" name="AutoShape 23">
              <a:extLst>
                <a:ext uri="{FF2B5EF4-FFF2-40B4-BE49-F238E27FC236}">
                  <a16:creationId xmlns:a16="http://schemas.microsoft.com/office/drawing/2014/main" id="{4EDF9EA0-DA36-4CA6-B0A9-A31615BB4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AutoShape 24">
              <a:extLst>
                <a:ext uri="{FF2B5EF4-FFF2-40B4-BE49-F238E27FC236}">
                  <a16:creationId xmlns:a16="http://schemas.microsoft.com/office/drawing/2014/main" id="{4D111B79-4E07-4D24-8538-8786ED62B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6" name="AutoShape 25">
              <a:extLst>
                <a:ext uri="{FF2B5EF4-FFF2-40B4-BE49-F238E27FC236}">
                  <a16:creationId xmlns:a16="http://schemas.microsoft.com/office/drawing/2014/main" id="{79BDE8D4-5D60-4476-BDDE-9034E057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7" name="AutoShape 26">
              <a:extLst>
                <a:ext uri="{FF2B5EF4-FFF2-40B4-BE49-F238E27FC236}">
                  <a16:creationId xmlns:a16="http://schemas.microsoft.com/office/drawing/2014/main" id="{4D805AE8-5F86-42C2-905A-AD91D81B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AutoShape 26">
              <a:extLst>
                <a:ext uri="{FF2B5EF4-FFF2-40B4-BE49-F238E27FC236}">
                  <a16:creationId xmlns:a16="http://schemas.microsoft.com/office/drawing/2014/main" id="{52CBEDF9-E75F-453D-A1B6-1C9DB9204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D78937-2AE4-4322-8E03-5C1CAFE8786A}"/>
              </a:ext>
            </a:extLst>
          </p:cNvPr>
          <p:cNvGrpSpPr/>
          <p:nvPr/>
        </p:nvGrpSpPr>
        <p:grpSpPr>
          <a:xfrm>
            <a:off x="3592016" y="4358399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40" name="AutoShape 18">
              <a:extLst>
                <a:ext uri="{FF2B5EF4-FFF2-40B4-BE49-F238E27FC236}">
                  <a16:creationId xmlns:a16="http://schemas.microsoft.com/office/drawing/2014/main" id="{DE206248-0CD1-45C1-9D5F-765E18896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AutoShape 19">
              <a:extLst>
                <a:ext uri="{FF2B5EF4-FFF2-40B4-BE49-F238E27FC236}">
                  <a16:creationId xmlns:a16="http://schemas.microsoft.com/office/drawing/2014/main" id="{D4F4309C-436C-4B8B-A56B-40198AFDD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AutoShape 20">
              <a:extLst>
                <a:ext uri="{FF2B5EF4-FFF2-40B4-BE49-F238E27FC236}">
                  <a16:creationId xmlns:a16="http://schemas.microsoft.com/office/drawing/2014/main" id="{E7E92F15-BA45-4FB9-BD09-922FD400E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AutoShape 21">
              <a:extLst>
                <a:ext uri="{FF2B5EF4-FFF2-40B4-BE49-F238E27FC236}">
                  <a16:creationId xmlns:a16="http://schemas.microsoft.com/office/drawing/2014/main" id="{AD3B8F56-448F-4AB1-9D98-C53D34FD1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" name="AutoShape 22">
              <a:extLst>
                <a:ext uri="{FF2B5EF4-FFF2-40B4-BE49-F238E27FC236}">
                  <a16:creationId xmlns:a16="http://schemas.microsoft.com/office/drawing/2014/main" id="{BBFBDB21-05E7-4B01-B884-7F89E54A2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" name="AutoShape 23">
              <a:extLst>
                <a:ext uri="{FF2B5EF4-FFF2-40B4-BE49-F238E27FC236}">
                  <a16:creationId xmlns:a16="http://schemas.microsoft.com/office/drawing/2014/main" id="{40E01750-8728-4E45-8D18-62AB1A6E7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" name="AutoShape 24">
              <a:extLst>
                <a:ext uri="{FF2B5EF4-FFF2-40B4-BE49-F238E27FC236}">
                  <a16:creationId xmlns:a16="http://schemas.microsoft.com/office/drawing/2014/main" id="{A9B9BF08-1290-4671-AAAC-A057F7008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" name="AutoShape 25">
              <a:extLst>
                <a:ext uri="{FF2B5EF4-FFF2-40B4-BE49-F238E27FC236}">
                  <a16:creationId xmlns:a16="http://schemas.microsoft.com/office/drawing/2014/main" id="{4358E4D0-90B6-41B5-A9C8-8D830AB7A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" name="AutoShape 26">
              <a:extLst>
                <a:ext uri="{FF2B5EF4-FFF2-40B4-BE49-F238E27FC236}">
                  <a16:creationId xmlns:a16="http://schemas.microsoft.com/office/drawing/2014/main" id="{3C3A63CD-E72D-4BC1-88C7-4AC9D2DCE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" name="AutoShape 26">
              <a:extLst>
                <a:ext uri="{FF2B5EF4-FFF2-40B4-BE49-F238E27FC236}">
                  <a16:creationId xmlns:a16="http://schemas.microsoft.com/office/drawing/2014/main" id="{0CFA112F-4CFB-4136-86C2-2BE06D615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9A68C12-3019-4C68-96A2-551BD33FD8BD}"/>
              </a:ext>
            </a:extLst>
          </p:cNvPr>
          <p:cNvGrpSpPr/>
          <p:nvPr/>
        </p:nvGrpSpPr>
        <p:grpSpPr>
          <a:xfrm>
            <a:off x="3494725" y="4463501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51" name="AutoShape 18">
              <a:extLst>
                <a:ext uri="{FF2B5EF4-FFF2-40B4-BE49-F238E27FC236}">
                  <a16:creationId xmlns:a16="http://schemas.microsoft.com/office/drawing/2014/main" id="{6F33B36A-0D20-4F8A-9B80-9C3EEC962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" name="AutoShape 19">
              <a:extLst>
                <a:ext uri="{FF2B5EF4-FFF2-40B4-BE49-F238E27FC236}">
                  <a16:creationId xmlns:a16="http://schemas.microsoft.com/office/drawing/2014/main" id="{F1F4DFBE-E4DE-4845-A4DA-0F81A8C64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" name="AutoShape 20">
              <a:extLst>
                <a:ext uri="{FF2B5EF4-FFF2-40B4-BE49-F238E27FC236}">
                  <a16:creationId xmlns:a16="http://schemas.microsoft.com/office/drawing/2014/main" id="{36E67A44-D56D-4DFA-A3C1-D57D52F18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" name="AutoShape 21">
              <a:extLst>
                <a:ext uri="{FF2B5EF4-FFF2-40B4-BE49-F238E27FC236}">
                  <a16:creationId xmlns:a16="http://schemas.microsoft.com/office/drawing/2014/main" id="{EE4E1967-9C68-4549-A48D-F74A58F8F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" name="AutoShape 22">
              <a:extLst>
                <a:ext uri="{FF2B5EF4-FFF2-40B4-BE49-F238E27FC236}">
                  <a16:creationId xmlns:a16="http://schemas.microsoft.com/office/drawing/2014/main" id="{944D0E9B-B905-40E7-88CE-017B34D2A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CD10FE07-2EAD-4F8C-9187-75F7EC3CD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" name="AutoShape 24">
              <a:extLst>
                <a:ext uri="{FF2B5EF4-FFF2-40B4-BE49-F238E27FC236}">
                  <a16:creationId xmlns:a16="http://schemas.microsoft.com/office/drawing/2014/main" id="{95079AF5-7BD1-431D-BCE1-DB3CF5BA6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" name="AutoShape 25">
              <a:extLst>
                <a:ext uri="{FF2B5EF4-FFF2-40B4-BE49-F238E27FC236}">
                  <a16:creationId xmlns:a16="http://schemas.microsoft.com/office/drawing/2014/main" id="{CA1FD30F-9852-402D-A77A-D8D9B1AA7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9" name="AutoShape 26">
              <a:extLst>
                <a:ext uri="{FF2B5EF4-FFF2-40B4-BE49-F238E27FC236}">
                  <a16:creationId xmlns:a16="http://schemas.microsoft.com/office/drawing/2014/main" id="{F9728A59-5395-4531-B72B-7A31C1ECD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0" name="AutoShape 26">
              <a:extLst>
                <a:ext uri="{FF2B5EF4-FFF2-40B4-BE49-F238E27FC236}">
                  <a16:creationId xmlns:a16="http://schemas.microsoft.com/office/drawing/2014/main" id="{055B8390-DD91-4003-92F3-EE1B96D31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D490EE-115A-4507-ADB2-CA4481521CF6}"/>
              </a:ext>
            </a:extLst>
          </p:cNvPr>
          <p:cNvGrpSpPr/>
          <p:nvPr/>
        </p:nvGrpSpPr>
        <p:grpSpPr>
          <a:xfrm>
            <a:off x="3386503" y="4572876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62" name="AutoShape 18">
              <a:extLst>
                <a:ext uri="{FF2B5EF4-FFF2-40B4-BE49-F238E27FC236}">
                  <a16:creationId xmlns:a16="http://schemas.microsoft.com/office/drawing/2014/main" id="{0BA22308-1CBB-4763-BA3F-0A919F19C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3" name="AutoShape 19">
              <a:extLst>
                <a:ext uri="{FF2B5EF4-FFF2-40B4-BE49-F238E27FC236}">
                  <a16:creationId xmlns:a16="http://schemas.microsoft.com/office/drawing/2014/main" id="{FFA87A3E-BC59-4F0F-8439-2935F7F49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AutoShape 20">
              <a:extLst>
                <a:ext uri="{FF2B5EF4-FFF2-40B4-BE49-F238E27FC236}">
                  <a16:creationId xmlns:a16="http://schemas.microsoft.com/office/drawing/2014/main" id="{BD8ED572-CACF-4899-BD09-FC9D845B7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AutoShape 21">
              <a:extLst>
                <a:ext uri="{FF2B5EF4-FFF2-40B4-BE49-F238E27FC236}">
                  <a16:creationId xmlns:a16="http://schemas.microsoft.com/office/drawing/2014/main" id="{2066FEC7-FEBC-4F8C-A886-065E9A42F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6" name="AutoShape 22">
              <a:extLst>
                <a:ext uri="{FF2B5EF4-FFF2-40B4-BE49-F238E27FC236}">
                  <a16:creationId xmlns:a16="http://schemas.microsoft.com/office/drawing/2014/main" id="{C1FDC2FE-B57F-4EF3-83C7-3FE0D92F2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7" name="AutoShape 23">
              <a:extLst>
                <a:ext uri="{FF2B5EF4-FFF2-40B4-BE49-F238E27FC236}">
                  <a16:creationId xmlns:a16="http://schemas.microsoft.com/office/drawing/2014/main" id="{A6351DC1-A5D5-4B65-95DF-A940D5658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" name="AutoShape 24">
              <a:extLst>
                <a:ext uri="{FF2B5EF4-FFF2-40B4-BE49-F238E27FC236}">
                  <a16:creationId xmlns:a16="http://schemas.microsoft.com/office/drawing/2014/main" id="{535C6963-8778-4C73-BDBC-8073EC822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AutoShape 25">
              <a:extLst>
                <a:ext uri="{FF2B5EF4-FFF2-40B4-BE49-F238E27FC236}">
                  <a16:creationId xmlns:a16="http://schemas.microsoft.com/office/drawing/2014/main" id="{08CB1EA0-FAC4-4683-ABA3-93491B48C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AutoShape 26">
              <a:extLst>
                <a:ext uri="{FF2B5EF4-FFF2-40B4-BE49-F238E27FC236}">
                  <a16:creationId xmlns:a16="http://schemas.microsoft.com/office/drawing/2014/main" id="{E41F9BAD-3CC7-4E5F-9EEF-0719495E7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AutoShape 26">
              <a:extLst>
                <a:ext uri="{FF2B5EF4-FFF2-40B4-BE49-F238E27FC236}">
                  <a16:creationId xmlns:a16="http://schemas.microsoft.com/office/drawing/2014/main" id="{B42BB1D4-A5B7-4B84-BDA9-B57241779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0507C4B-3E03-4135-970A-4BC889A46989}"/>
              </a:ext>
            </a:extLst>
          </p:cNvPr>
          <p:cNvGrpSpPr/>
          <p:nvPr/>
        </p:nvGrpSpPr>
        <p:grpSpPr>
          <a:xfrm>
            <a:off x="3274008" y="4681098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73" name="AutoShape 18">
              <a:extLst>
                <a:ext uri="{FF2B5EF4-FFF2-40B4-BE49-F238E27FC236}">
                  <a16:creationId xmlns:a16="http://schemas.microsoft.com/office/drawing/2014/main" id="{9DFE1C55-7B44-4B90-AB82-540B0AD35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AutoShape 19">
              <a:extLst>
                <a:ext uri="{FF2B5EF4-FFF2-40B4-BE49-F238E27FC236}">
                  <a16:creationId xmlns:a16="http://schemas.microsoft.com/office/drawing/2014/main" id="{E617C9C9-435D-4351-890B-D58BA2142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AutoShape 20">
              <a:extLst>
                <a:ext uri="{FF2B5EF4-FFF2-40B4-BE49-F238E27FC236}">
                  <a16:creationId xmlns:a16="http://schemas.microsoft.com/office/drawing/2014/main" id="{2FB49AC6-E7FB-40D4-9ADE-E9818926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AutoShape 21">
              <a:extLst>
                <a:ext uri="{FF2B5EF4-FFF2-40B4-BE49-F238E27FC236}">
                  <a16:creationId xmlns:a16="http://schemas.microsoft.com/office/drawing/2014/main" id="{BA8B6D85-01DB-44F1-BE4C-45EA58DA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AutoShape 22">
              <a:extLst>
                <a:ext uri="{FF2B5EF4-FFF2-40B4-BE49-F238E27FC236}">
                  <a16:creationId xmlns:a16="http://schemas.microsoft.com/office/drawing/2014/main" id="{83CF4D21-FD69-4817-B48C-28C1C0C30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AutoShape 23">
              <a:extLst>
                <a:ext uri="{FF2B5EF4-FFF2-40B4-BE49-F238E27FC236}">
                  <a16:creationId xmlns:a16="http://schemas.microsoft.com/office/drawing/2014/main" id="{02572E89-E8E8-4F99-89FA-7C0DCDEF2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AutoShape 24">
              <a:extLst>
                <a:ext uri="{FF2B5EF4-FFF2-40B4-BE49-F238E27FC236}">
                  <a16:creationId xmlns:a16="http://schemas.microsoft.com/office/drawing/2014/main" id="{4B3C53BC-08B2-49C1-813B-527C78017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AutoShape 25">
              <a:extLst>
                <a:ext uri="{FF2B5EF4-FFF2-40B4-BE49-F238E27FC236}">
                  <a16:creationId xmlns:a16="http://schemas.microsoft.com/office/drawing/2014/main" id="{A0EF5F36-968D-43FA-BEA8-8A81C3ABB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1" name="AutoShape 26">
              <a:extLst>
                <a:ext uri="{FF2B5EF4-FFF2-40B4-BE49-F238E27FC236}">
                  <a16:creationId xmlns:a16="http://schemas.microsoft.com/office/drawing/2014/main" id="{BC16589C-55D5-40DC-B3C3-0DB426AA9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AutoShape 26">
              <a:extLst>
                <a:ext uri="{FF2B5EF4-FFF2-40B4-BE49-F238E27FC236}">
                  <a16:creationId xmlns:a16="http://schemas.microsoft.com/office/drawing/2014/main" id="{3081D5D4-507A-43A0-BC57-353F9B34D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4331339-5664-4C95-B2C4-27E95557E1A4}"/>
              </a:ext>
            </a:extLst>
          </p:cNvPr>
          <p:cNvGrpSpPr/>
          <p:nvPr/>
        </p:nvGrpSpPr>
        <p:grpSpPr>
          <a:xfrm>
            <a:off x="3161347" y="4791792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84" name="AutoShape 18">
              <a:extLst>
                <a:ext uri="{FF2B5EF4-FFF2-40B4-BE49-F238E27FC236}">
                  <a16:creationId xmlns:a16="http://schemas.microsoft.com/office/drawing/2014/main" id="{8CCA5358-F58C-4939-B0A8-69ADD875D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5" name="AutoShape 19">
              <a:extLst>
                <a:ext uri="{FF2B5EF4-FFF2-40B4-BE49-F238E27FC236}">
                  <a16:creationId xmlns:a16="http://schemas.microsoft.com/office/drawing/2014/main" id="{D74251BD-AA94-4AED-AD8B-982828FE7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6" name="AutoShape 20">
              <a:extLst>
                <a:ext uri="{FF2B5EF4-FFF2-40B4-BE49-F238E27FC236}">
                  <a16:creationId xmlns:a16="http://schemas.microsoft.com/office/drawing/2014/main" id="{3A667A66-6A70-4A58-AE28-B234E022C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AutoShape 21">
              <a:extLst>
                <a:ext uri="{FF2B5EF4-FFF2-40B4-BE49-F238E27FC236}">
                  <a16:creationId xmlns:a16="http://schemas.microsoft.com/office/drawing/2014/main" id="{9D9B1D14-3DBF-4ABD-A57D-1CB71750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8" name="AutoShape 22">
              <a:extLst>
                <a:ext uri="{FF2B5EF4-FFF2-40B4-BE49-F238E27FC236}">
                  <a16:creationId xmlns:a16="http://schemas.microsoft.com/office/drawing/2014/main" id="{E444D4FF-F31D-495B-970F-1C9035184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F72833B5-DC46-4AD8-8631-B65C64853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AutoShape 24">
              <a:extLst>
                <a:ext uri="{FF2B5EF4-FFF2-40B4-BE49-F238E27FC236}">
                  <a16:creationId xmlns:a16="http://schemas.microsoft.com/office/drawing/2014/main" id="{EF660EFA-000E-4B34-ACB7-AD6F1FF3F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AutoShape 25">
              <a:extLst>
                <a:ext uri="{FF2B5EF4-FFF2-40B4-BE49-F238E27FC236}">
                  <a16:creationId xmlns:a16="http://schemas.microsoft.com/office/drawing/2014/main" id="{6AEA2001-1A38-4092-83F4-B85352AD7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AutoShape 26">
              <a:extLst>
                <a:ext uri="{FF2B5EF4-FFF2-40B4-BE49-F238E27FC236}">
                  <a16:creationId xmlns:a16="http://schemas.microsoft.com/office/drawing/2014/main" id="{82CA0644-46CF-4AAC-8C1E-E586D083A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AutoShape 26">
              <a:extLst>
                <a:ext uri="{FF2B5EF4-FFF2-40B4-BE49-F238E27FC236}">
                  <a16:creationId xmlns:a16="http://schemas.microsoft.com/office/drawing/2014/main" id="{BA1BB183-CDEB-42FC-9B85-F85C8C319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11A2D4E-BEB8-42E2-BF13-59E311743197}"/>
              </a:ext>
            </a:extLst>
          </p:cNvPr>
          <p:cNvGrpSpPr/>
          <p:nvPr/>
        </p:nvGrpSpPr>
        <p:grpSpPr>
          <a:xfrm>
            <a:off x="3047051" y="4901378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95" name="AutoShape 18">
              <a:extLst>
                <a:ext uri="{FF2B5EF4-FFF2-40B4-BE49-F238E27FC236}">
                  <a16:creationId xmlns:a16="http://schemas.microsoft.com/office/drawing/2014/main" id="{44E12A43-9C9B-48F1-8C51-97E2AD3FF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6" name="AutoShape 19">
              <a:extLst>
                <a:ext uri="{FF2B5EF4-FFF2-40B4-BE49-F238E27FC236}">
                  <a16:creationId xmlns:a16="http://schemas.microsoft.com/office/drawing/2014/main" id="{0C72ED72-4285-43FC-8CC3-E5CF045EC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7" name="AutoShape 20">
              <a:extLst>
                <a:ext uri="{FF2B5EF4-FFF2-40B4-BE49-F238E27FC236}">
                  <a16:creationId xmlns:a16="http://schemas.microsoft.com/office/drawing/2014/main" id="{ADAFE6DE-18D2-442E-B3CE-79281C2CB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8" name="AutoShape 21">
              <a:extLst>
                <a:ext uri="{FF2B5EF4-FFF2-40B4-BE49-F238E27FC236}">
                  <a16:creationId xmlns:a16="http://schemas.microsoft.com/office/drawing/2014/main" id="{E9F7A2BF-E426-48BB-AE6B-1508EBE7D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9" name="AutoShape 22">
              <a:extLst>
                <a:ext uri="{FF2B5EF4-FFF2-40B4-BE49-F238E27FC236}">
                  <a16:creationId xmlns:a16="http://schemas.microsoft.com/office/drawing/2014/main" id="{E4F634AE-F74F-4F36-9865-C1A3B3E92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0" name="AutoShape 23">
              <a:extLst>
                <a:ext uri="{FF2B5EF4-FFF2-40B4-BE49-F238E27FC236}">
                  <a16:creationId xmlns:a16="http://schemas.microsoft.com/office/drawing/2014/main" id="{92AD41EF-D77B-4CC1-9D38-B54A2AC5F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" name="AutoShape 24">
              <a:extLst>
                <a:ext uri="{FF2B5EF4-FFF2-40B4-BE49-F238E27FC236}">
                  <a16:creationId xmlns:a16="http://schemas.microsoft.com/office/drawing/2014/main" id="{E17ED096-B0A2-4BC7-930E-6C7B3A422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AutoShape 25">
              <a:extLst>
                <a:ext uri="{FF2B5EF4-FFF2-40B4-BE49-F238E27FC236}">
                  <a16:creationId xmlns:a16="http://schemas.microsoft.com/office/drawing/2014/main" id="{6BEEA263-9210-43FA-BB0A-1DDEE2B82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3" name="AutoShape 26">
              <a:extLst>
                <a:ext uri="{FF2B5EF4-FFF2-40B4-BE49-F238E27FC236}">
                  <a16:creationId xmlns:a16="http://schemas.microsoft.com/office/drawing/2014/main" id="{ACEC70B6-C92A-41F2-AEE7-4EDBC10C0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4" name="AutoShape 26">
              <a:extLst>
                <a:ext uri="{FF2B5EF4-FFF2-40B4-BE49-F238E27FC236}">
                  <a16:creationId xmlns:a16="http://schemas.microsoft.com/office/drawing/2014/main" id="{961B4D1E-DCBB-49FF-82FF-993C42883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C22819-2010-4F6C-9BEA-5F95C6175596}"/>
              </a:ext>
            </a:extLst>
          </p:cNvPr>
          <p:cNvGrpSpPr/>
          <p:nvPr/>
        </p:nvGrpSpPr>
        <p:grpSpPr>
          <a:xfrm>
            <a:off x="2937510" y="5010866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106" name="AutoShape 18">
              <a:extLst>
                <a:ext uri="{FF2B5EF4-FFF2-40B4-BE49-F238E27FC236}">
                  <a16:creationId xmlns:a16="http://schemas.microsoft.com/office/drawing/2014/main" id="{DD186514-8EDD-494B-8566-0511B4149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7" name="AutoShape 19">
              <a:extLst>
                <a:ext uri="{FF2B5EF4-FFF2-40B4-BE49-F238E27FC236}">
                  <a16:creationId xmlns:a16="http://schemas.microsoft.com/office/drawing/2014/main" id="{B7823855-2137-4569-B996-0953A754D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8" name="AutoShape 20">
              <a:extLst>
                <a:ext uri="{FF2B5EF4-FFF2-40B4-BE49-F238E27FC236}">
                  <a16:creationId xmlns:a16="http://schemas.microsoft.com/office/drawing/2014/main" id="{3C951592-B64E-4D59-BEBB-EF636B3A6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9" name="AutoShape 21">
              <a:extLst>
                <a:ext uri="{FF2B5EF4-FFF2-40B4-BE49-F238E27FC236}">
                  <a16:creationId xmlns:a16="http://schemas.microsoft.com/office/drawing/2014/main" id="{C5080B57-6EDC-4E1F-B106-79791CE8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0" name="AutoShape 22">
              <a:extLst>
                <a:ext uri="{FF2B5EF4-FFF2-40B4-BE49-F238E27FC236}">
                  <a16:creationId xmlns:a16="http://schemas.microsoft.com/office/drawing/2014/main" id="{D18569F2-7BFA-46B3-BA76-AA8FC9415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1" name="AutoShape 23">
              <a:extLst>
                <a:ext uri="{FF2B5EF4-FFF2-40B4-BE49-F238E27FC236}">
                  <a16:creationId xmlns:a16="http://schemas.microsoft.com/office/drawing/2014/main" id="{0F2317E8-B71C-488F-A558-6F1EE50C7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2" name="AutoShape 24">
              <a:extLst>
                <a:ext uri="{FF2B5EF4-FFF2-40B4-BE49-F238E27FC236}">
                  <a16:creationId xmlns:a16="http://schemas.microsoft.com/office/drawing/2014/main" id="{EE049420-F49C-473D-AF84-071622709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AutoShape 25">
              <a:extLst>
                <a:ext uri="{FF2B5EF4-FFF2-40B4-BE49-F238E27FC236}">
                  <a16:creationId xmlns:a16="http://schemas.microsoft.com/office/drawing/2014/main" id="{FF066AD6-9D44-4C63-B54C-699189E4F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AutoShape 26">
              <a:extLst>
                <a:ext uri="{FF2B5EF4-FFF2-40B4-BE49-F238E27FC236}">
                  <a16:creationId xmlns:a16="http://schemas.microsoft.com/office/drawing/2014/main" id="{10CEA62E-F94F-46A8-BB7C-B202FB0EB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5" name="AutoShape 26">
              <a:extLst>
                <a:ext uri="{FF2B5EF4-FFF2-40B4-BE49-F238E27FC236}">
                  <a16:creationId xmlns:a16="http://schemas.microsoft.com/office/drawing/2014/main" id="{439CDB07-1E91-49E3-B898-4FE07F3EC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291EF17-735F-4802-B696-4EDEE6FA057E}"/>
              </a:ext>
            </a:extLst>
          </p:cNvPr>
          <p:cNvGrpSpPr/>
          <p:nvPr/>
        </p:nvGrpSpPr>
        <p:grpSpPr>
          <a:xfrm>
            <a:off x="2827985" y="5115644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117" name="AutoShape 18">
              <a:extLst>
                <a:ext uri="{FF2B5EF4-FFF2-40B4-BE49-F238E27FC236}">
                  <a16:creationId xmlns:a16="http://schemas.microsoft.com/office/drawing/2014/main" id="{84664D0D-0213-4D0B-A513-C5631F555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8" name="AutoShape 19">
              <a:extLst>
                <a:ext uri="{FF2B5EF4-FFF2-40B4-BE49-F238E27FC236}">
                  <a16:creationId xmlns:a16="http://schemas.microsoft.com/office/drawing/2014/main" id="{0D200D30-DAD3-449D-8577-8FCB62785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9" name="AutoShape 20">
              <a:extLst>
                <a:ext uri="{FF2B5EF4-FFF2-40B4-BE49-F238E27FC236}">
                  <a16:creationId xmlns:a16="http://schemas.microsoft.com/office/drawing/2014/main" id="{B183409F-C7D2-4A3E-9D73-7559883D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0" name="AutoShape 21">
              <a:extLst>
                <a:ext uri="{FF2B5EF4-FFF2-40B4-BE49-F238E27FC236}">
                  <a16:creationId xmlns:a16="http://schemas.microsoft.com/office/drawing/2014/main" id="{76D56CFE-F2DF-4610-9B0C-F0F4A29E5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1" name="AutoShape 22">
              <a:extLst>
                <a:ext uri="{FF2B5EF4-FFF2-40B4-BE49-F238E27FC236}">
                  <a16:creationId xmlns:a16="http://schemas.microsoft.com/office/drawing/2014/main" id="{CB163168-5A2B-40F9-8390-956AB0D1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2" name="AutoShape 23">
              <a:extLst>
                <a:ext uri="{FF2B5EF4-FFF2-40B4-BE49-F238E27FC236}">
                  <a16:creationId xmlns:a16="http://schemas.microsoft.com/office/drawing/2014/main" id="{F41B2DB1-6549-4BF6-BA83-F3C95AF39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3" name="AutoShape 24">
              <a:extLst>
                <a:ext uri="{FF2B5EF4-FFF2-40B4-BE49-F238E27FC236}">
                  <a16:creationId xmlns:a16="http://schemas.microsoft.com/office/drawing/2014/main" id="{56332D2C-086B-4579-96CB-32B71C883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AutoShape 25">
              <a:extLst>
                <a:ext uri="{FF2B5EF4-FFF2-40B4-BE49-F238E27FC236}">
                  <a16:creationId xmlns:a16="http://schemas.microsoft.com/office/drawing/2014/main" id="{9C72CF16-DB70-4358-9C51-23757D422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5" name="AutoShape 26">
              <a:extLst>
                <a:ext uri="{FF2B5EF4-FFF2-40B4-BE49-F238E27FC236}">
                  <a16:creationId xmlns:a16="http://schemas.microsoft.com/office/drawing/2014/main" id="{871CFE75-97DA-4B8A-8995-E3610DD0B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6" name="AutoShape 26">
              <a:extLst>
                <a:ext uri="{FF2B5EF4-FFF2-40B4-BE49-F238E27FC236}">
                  <a16:creationId xmlns:a16="http://schemas.microsoft.com/office/drawing/2014/main" id="{A9E619C6-C9E2-42F7-A039-CA4BAE311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2A49B5E-2278-466E-902E-17BB2DEC13F1}"/>
              </a:ext>
            </a:extLst>
          </p:cNvPr>
          <p:cNvGrpSpPr/>
          <p:nvPr/>
        </p:nvGrpSpPr>
        <p:grpSpPr>
          <a:xfrm>
            <a:off x="2825565" y="3902529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128" name="AutoShape 18">
              <a:extLst>
                <a:ext uri="{FF2B5EF4-FFF2-40B4-BE49-F238E27FC236}">
                  <a16:creationId xmlns:a16="http://schemas.microsoft.com/office/drawing/2014/main" id="{5130412B-376C-465B-9B98-C3861BB48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9" name="AutoShape 19">
              <a:extLst>
                <a:ext uri="{FF2B5EF4-FFF2-40B4-BE49-F238E27FC236}">
                  <a16:creationId xmlns:a16="http://schemas.microsoft.com/office/drawing/2014/main" id="{535A7793-0D54-4C55-B42C-C256B3EF8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0" name="AutoShape 20">
              <a:extLst>
                <a:ext uri="{FF2B5EF4-FFF2-40B4-BE49-F238E27FC236}">
                  <a16:creationId xmlns:a16="http://schemas.microsoft.com/office/drawing/2014/main" id="{D681BBDE-39E0-4115-B457-78D080503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1" name="AutoShape 21">
              <a:extLst>
                <a:ext uri="{FF2B5EF4-FFF2-40B4-BE49-F238E27FC236}">
                  <a16:creationId xmlns:a16="http://schemas.microsoft.com/office/drawing/2014/main" id="{C9821003-1D2C-49D1-A02A-08DAA407E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2" name="AutoShape 22">
              <a:extLst>
                <a:ext uri="{FF2B5EF4-FFF2-40B4-BE49-F238E27FC236}">
                  <a16:creationId xmlns:a16="http://schemas.microsoft.com/office/drawing/2014/main" id="{57CEBFCF-EB67-4055-B670-F35661354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3" name="AutoShape 23">
              <a:extLst>
                <a:ext uri="{FF2B5EF4-FFF2-40B4-BE49-F238E27FC236}">
                  <a16:creationId xmlns:a16="http://schemas.microsoft.com/office/drawing/2014/main" id="{1535D47E-CB18-4EC2-99BB-47EA98E28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4" name="AutoShape 24">
              <a:extLst>
                <a:ext uri="{FF2B5EF4-FFF2-40B4-BE49-F238E27FC236}">
                  <a16:creationId xmlns:a16="http://schemas.microsoft.com/office/drawing/2014/main" id="{6B005261-B3EE-4583-8EF4-69A069214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5" name="AutoShape 25">
              <a:extLst>
                <a:ext uri="{FF2B5EF4-FFF2-40B4-BE49-F238E27FC236}">
                  <a16:creationId xmlns:a16="http://schemas.microsoft.com/office/drawing/2014/main" id="{9AB4CC65-C9DB-4929-BAC7-EFBFA9E08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6" name="AutoShape 26">
              <a:extLst>
                <a:ext uri="{FF2B5EF4-FFF2-40B4-BE49-F238E27FC236}">
                  <a16:creationId xmlns:a16="http://schemas.microsoft.com/office/drawing/2014/main" id="{4AFF5190-F806-4206-BD60-F90193660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7" name="AutoShape 26">
              <a:extLst>
                <a:ext uri="{FF2B5EF4-FFF2-40B4-BE49-F238E27FC236}">
                  <a16:creationId xmlns:a16="http://schemas.microsoft.com/office/drawing/2014/main" id="{C9B140F4-6150-494D-B6B0-FA671D52E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DD86EA3-8F3A-4F90-823B-F7B9A841BD74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27" name="AutoShape 18">
                <a:extLst>
                  <a:ext uri="{FF2B5EF4-FFF2-40B4-BE49-F238E27FC236}">
                    <a16:creationId xmlns:a16="http://schemas.microsoft.com/office/drawing/2014/main" id="{B2E7497A-81B5-45F2-844A-300FCF1B3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8" name="AutoShape 19">
                <a:extLst>
                  <a:ext uri="{FF2B5EF4-FFF2-40B4-BE49-F238E27FC236}">
                    <a16:creationId xmlns:a16="http://schemas.microsoft.com/office/drawing/2014/main" id="{0A2CF05A-8D00-46B7-A58D-9522DB217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9" name="AutoShape 20">
                <a:extLst>
                  <a:ext uri="{FF2B5EF4-FFF2-40B4-BE49-F238E27FC236}">
                    <a16:creationId xmlns:a16="http://schemas.microsoft.com/office/drawing/2014/main" id="{176918B1-2863-4B9D-8DAA-6D56F229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0" name="AutoShape 21">
                <a:extLst>
                  <a:ext uri="{FF2B5EF4-FFF2-40B4-BE49-F238E27FC236}">
                    <a16:creationId xmlns:a16="http://schemas.microsoft.com/office/drawing/2014/main" id="{7A0164DE-C4F2-42AF-A7C5-75C325325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1" name="AutoShape 22">
                <a:extLst>
                  <a:ext uri="{FF2B5EF4-FFF2-40B4-BE49-F238E27FC236}">
                    <a16:creationId xmlns:a16="http://schemas.microsoft.com/office/drawing/2014/main" id="{D7874BC2-0C2C-4A33-BFEF-A44FF6C0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2" name="AutoShape 23">
                <a:extLst>
                  <a:ext uri="{FF2B5EF4-FFF2-40B4-BE49-F238E27FC236}">
                    <a16:creationId xmlns:a16="http://schemas.microsoft.com/office/drawing/2014/main" id="{405EE57D-2BA0-473B-A938-71C973E32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3" name="AutoShape 24">
                <a:extLst>
                  <a:ext uri="{FF2B5EF4-FFF2-40B4-BE49-F238E27FC236}">
                    <a16:creationId xmlns:a16="http://schemas.microsoft.com/office/drawing/2014/main" id="{CA33DE48-10FF-4CD1-A51F-DB1162A38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4" name="AutoShape 25">
                <a:extLst>
                  <a:ext uri="{FF2B5EF4-FFF2-40B4-BE49-F238E27FC236}">
                    <a16:creationId xmlns:a16="http://schemas.microsoft.com/office/drawing/2014/main" id="{6F0ED4CA-9A0F-43C6-BC09-1D1B3F974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5" name="AutoShape 26">
                <a:extLst>
                  <a:ext uri="{FF2B5EF4-FFF2-40B4-BE49-F238E27FC236}">
                    <a16:creationId xmlns:a16="http://schemas.microsoft.com/office/drawing/2014/main" id="{2276129B-101C-4D7C-8D1B-BB2A26A8B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6" name="AutoShape 26">
                <a:extLst>
                  <a:ext uri="{FF2B5EF4-FFF2-40B4-BE49-F238E27FC236}">
                    <a16:creationId xmlns:a16="http://schemas.microsoft.com/office/drawing/2014/main" id="{FA7F825D-0C9C-41C6-90AC-11AD18C8B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220EFCE-D5A6-4AAB-9754-6191CAB2EE4A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17" name="AutoShape 18">
                <a:extLst>
                  <a:ext uri="{FF2B5EF4-FFF2-40B4-BE49-F238E27FC236}">
                    <a16:creationId xmlns:a16="http://schemas.microsoft.com/office/drawing/2014/main" id="{EE709203-4087-4F62-8577-25D81161F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8" name="AutoShape 19">
                <a:extLst>
                  <a:ext uri="{FF2B5EF4-FFF2-40B4-BE49-F238E27FC236}">
                    <a16:creationId xmlns:a16="http://schemas.microsoft.com/office/drawing/2014/main" id="{40AB0844-9A7C-4A64-B45F-5A6E9202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9" name="AutoShape 20">
                <a:extLst>
                  <a:ext uri="{FF2B5EF4-FFF2-40B4-BE49-F238E27FC236}">
                    <a16:creationId xmlns:a16="http://schemas.microsoft.com/office/drawing/2014/main" id="{05E1A8C1-5E0A-434F-A99E-9145EC16A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0" name="AutoShape 21">
                <a:extLst>
                  <a:ext uri="{FF2B5EF4-FFF2-40B4-BE49-F238E27FC236}">
                    <a16:creationId xmlns:a16="http://schemas.microsoft.com/office/drawing/2014/main" id="{023CE64F-B95E-428E-972C-9F69B3FA3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1" name="AutoShape 22">
                <a:extLst>
                  <a:ext uri="{FF2B5EF4-FFF2-40B4-BE49-F238E27FC236}">
                    <a16:creationId xmlns:a16="http://schemas.microsoft.com/office/drawing/2014/main" id="{807890A4-0BD2-44A0-8ABB-4C5B9F3E9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2" name="AutoShape 23">
                <a:extLst>
                  <a:ext uri="{FF2B5EF4-FFF2-40B4-BE49-F238E27FC236}">
                    <a16:creationId xmlns:a16="http://schemas.microsoft.com/office/drawing/2014/main" id="{BD02721C-2D2B-4A0A-A1D7-E226CCCBE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3" name="AutoShape 24">
                <a:extLst>
                  <a:ext uri="{FF2B5EF4-FFF2-40B4-BE49-F238E27FC236}">
                    <a16:creationId xmlns:a16="http://schemas.microsoft.com/office/drawing/2014/main" id="{2A83F969-7A79-46A0-818E-DE18F06A9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4" name="AutoShape 25">
                <a:extLst>
                  <a:ext uri="{FF2B5EF4-FFF2-40B4-BE49-F238E27FC236}">
                    <a16:creationId xmlns:a16="http://schemas.microsoft.com/office/drawing/2014/main" id="{A1E7F846-75AF-49BA-8F5C-0C723B034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5" name="AutoShape 26">
                <a:extLst>
                  <a:ext uri="{FF2B5EF4-FFF2-40B4-BE49-F238E27FC236}">
                    <a16:creationId xmlns:a16="http://schemas.microsoft.com/office/drawing/2014/main" id="{E3E6897B-A977-4C3C-ABDD-2E6F2D4DD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6" name="AutoShape 26">
                <a:extLst>
                  <a:ext uri="{FF2B5EF4-FFF2-40B4-BE49-F238E27FC236}">
                    <a16:creationId xmlns:a16="http://schemas.microsoft.com/office/drawing/2014/main" id="{9861E114-8FAD-427F-B44C-1008E5A98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C4C2906-B01C-4C48-AB96-BD8CF6AD6BB8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07" name="AutoShape 18">
                <a:extLst>
                  <a:ext uri="{FF2B5EF4-FFF2-40B4-BE49-F238E27FC236}">
                    <a16:creationId xmlns:a16="http://schemas.microsoft.com/office/drawing/2014/main" id="{AD92C0E5-8A3B-4540-B506-F8FF26167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8" name="AutoShape 19">
                <a:extLst>
                  <a:ext uri="{FF2B5EF4-FFF2-40B4-BE49-F238E27FC236}">
                    <a16:creationId xmlns:a16="http://schemas.microsoft.com/office/drawing/2014/main" id="{21095674-BE0F-423A-A488-FA67EEF30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9" name="AutoShape 20">
                <a:extLst>
                  <a:ext uri="{FF2B5EF4-FFF2-40B4-BE49-F238E27FC236}">
                    <a16:creationId xmlns:a16="http://schemas.microsoft.com/office/drawing/2014/main" id="{6F92466D-A25A-42B2-B7EB-C816C1966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0" name="AutoShape 21">
                <a:extLst>
                  <a:ext uri="{FF2B5EF4-FFF2-40B4-BE49-F238E27FC236}">
                    <a16:creationId xmlns:a16="http://schemas.microsoft.com/office/drawing/2014/main" id="{CF16D9E3-03B8-4A3E-AB6D-14BDC695F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1" name="AutoShape 22">
                <a:extLst>
                  <a:ext uri="{FF2B5EF4-FFF2-40B4-BE49-F238E27FC236}">
                    <a16:creationId xmlns:a16="http://schemas.microsoft.com/office/drawing/2014/main" id="{9672385E-3D89-410E-A804-0FE8255FE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2" name="AutoShape 23">
                <a:extLst>
                  <a:ext uri="{FF2B5EF4-FFF2-40B4-BE49-F238E27FC236}">
                    <a16:creationId xmlns:a16="http://schemas.microsoft.com/office/drawing/2014/main" id="{2BB68684-C441-4E73-80C3-0D1646F12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3" name="AutoShape 24">
                <a:extLst>
                  <a:ext uri="{FF2B5EF4-FFF2-40B4-BE49-F238E27FC236}">
                    <a16:creationId xmlns:a16="http://schemas.microsoft.com/office/drawing/2014/main" id="{B17CD9A7-FEC7-4038-A951-4205AD997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4" name="AutoShape 25">
                <a:extLst>
                  <a:ext uri="{FF2B5EF4-FFF2-40B4-BE49-F238E27FC236}">
                    <a16:creationId xmlns:a16="http://schemas.microsoft.com/office/drawing/2014/main" id="{DD69D0E2-4C14-44AA-B7A3-2819D93F3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5" name="AutoShape 26">
                <a:extLst>
                  <a:ext uri="{FF2B5EF4-FFF2-40B4-BE49-F238E27FC236}">
                    <a16:creationId xmlns:a16="http://schemas.microsoft.com/office/drawing/2014/main" id="{C5AB630F-6236-451A-B65C-6EEC2B0FA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6" name="AutoShape 26">
                <a:extLst>
                  <a:ext uri="{FF2B5EF4-FFF2-40B4-BE49-F238E27FC236}">
                    <a16:creationId xmlns:a16="http://schemas.microsoft.com/office/drawing/2014/main" id="{F3619545-7EAE-430C-B69E-64585DEBF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3219D11-148D-4250-B314-75CE5861A45A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97" name="AutoShape 18">
                <a:extLst>
                  <a:ext uri="{FF2B5EF4-FFF2-40B4-BE49-F238E27FC236}">
                    <a16:creationId xmlns:a16="http://schemas.microsoft.com/office/drawing/2014/main" id="{8DFCE10E-8993-4980-9525-B87AAF78C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8" name="AutoShape 19">
                <a:extLst>
                  <a:ext uri="{FF2B5EF4-FFF2-40B4-BE49-F238E27FC236}">
                    <a16:creationId xmlns:a16="http://schemas.microsoft.com/office/drawing/2014/main" id="{99E042EE-4F61-449F-B564-A08FA40F0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9" name="AutoShape 20">
                <a:extLst>
                  <a:ext uri="{FF2B5EF4-FFF2-40B4-BE49-F238E27FC236}">
                    <a16:creationId xmlns:a16="http://schemas.microsoft.com/office/drawing/2014/main" id="{6B1A127D-156D-4AD2-879B-564144FA1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0" name="AutoShape 21">
                <a:extLst>
                  <a:ext uri="{FF2B5EF4-FFF2-40B4-BE49-F238E27FC236}">
                    <a16:creationId xmlns:a16="http://schemas.microsoft.com/office/drawing/2014/main" id="{C7EB68C4-2792-4E77-96BB-9A9941A66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1" name="AutoShape 22">
                <a:extLst>
                  <a:ext uri="{FF2B5EF4-FFF2-40B4-BE49-F238E27FC236}">
                    <a16:creationId xmlns:a16="http://schemas.microsoft.com/office/drawing/2014/main" id="{45059180-444A-4EAF-8D3C-50803AD83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2" name="AutoShape 23">
                <a:extLst>
                  <a:ext uri="{FF2B5EF4-FFF2-40B4-BE49-F238E27FC236}">
                    <a16:creationId xmlns:a16="http://schemas.microsoft.com/office/drawing/2014/main" id="{DBEA2B2C-F96A-4F7A-B784-8EABC5669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3" name="AutoShape 24">
                <a:extLst>
                  <a:ext uri="{FF2B5EF4-FFF2-40B4-BE49-F238E27FC236}">
                    <a16:creationId xmlns:a16="http://schemas.microsoft.com/office/drawing/2014/main" id="{EBD111A0-0CC3-4674-A02E-DB1D8E3BB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4" name="AutoShape 25">
                <a:extLst>
                  <a:ext uri="{FF2B5EF4-FFF2-40B4-BE49-F238E27FC236}">
                    <a16:creationId xmlns:a16="http://schemas.microsoft.com/office/drawing/2014/main" id="{3D770167-F3CD-4D7C-8190-834B5B1FF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5" name="AutoShape 26">
                <a:extLst>
                  <a:ext uri="{FF2B5EF4-FFF2-40B4-BE49-F238E27FC236}">
                    <a16:creationId xmlns:a16="http://schemas.microsoft.com/office/drawing/2014/main" id="{CEA58A95-48A1-4CB4-9D31-D2C77F40F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6" name="AutoShape 26">
                <a:extLst>
                  <a:ext uri="{FF2B5EF4-FFF2-40B4-BE49-F238E27FC236}">
                    <a16:creationId xmlns:a16="http://schemas.microsoft.com/office/drawing/2014/main" id="{FDA908DD-8ECF-4F1E-A438-B094CB9C7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6036BB7-15C7-47AF-BC7D-16CF5BE84E7A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87" name="AutoShape 18">
                <a:extLst>
                  <a:ext uri="{FF2B5EF4-FFF2-40B4-BE49-F238E27FC236}">
                    <a16:creationId xmlns:a16="http://schemas.microsoft.com/office/drawing/2014/main" id="{6021D950-4ACB-4560-840F-3F4EDE8DA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8" name="AutoShape 19">
                <a:extLst>
                  <a:ext uri="{FF2B5EF4-FFF2-40B4-BE49-F238E27FC236}">
                    <a16:creationId xmlns:a16="http://schemas.microsoft.com/office/drawing/2014/main" id="{77F59B77-9DDF-40ED-B2B3-7201D34EA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9" name="AutoShape 20">
                <a:extLst>
                  <a:ext uri="{FF2B5EF4-FFF2-40B4-BE49-F238E27FC236}">
                    <a16:creationId xmlns:a16="http://schemas.microsoft.com/office/drawing/2014/main" id="{5552E6E9-C284-4FD9-8453-AC8AD2433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0" name="AutoShape 21">
                <a:extLst>
                  <a:ext uri="{FF2B5EF4-FFF2-40B4-BE49-F238E27FC236}">
                    <a16:creationId xmlns:a16="http://schemas.microsoft.com/office/drawing/2014/main" id="{D519F57E-5059-48FD-A251-D4925A7E8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1" name="AutoShape 22">
                <a:extLst>
                  <a:ext uri="{FF2B5EF4-FFF2-40B4-BE49-F238E27FC236}">
                    <a16:creationId xmlns:a16="http://schemas.microsoft.com/office/drawing/2014/main" id="{7162D457-D45A-47E4-B8B4-360646AA8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2" name="AutoShape 23">
                <a:extLst>
                  <a:ext uri="{FF2B5EF4-FFF2-40B4-BE49-F238E27FC236}">
                    <a16:creationId xmlns:a16="http://schemas.microsoft.com/office/drawing/2014/main" id="{24F1353C-C2B6-4549-AF0D-EDD682FF8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3" name="AutoShape 24">
                <a:extLst>
                  <a:ext uri="{FF2B5EF4-FFF2-40B4-BE49-F238E27FC236}">
                    <a16:creationId xmlns:a16="http://schemas.microsoft.com/office/drawing/2014/main" id="{0656AC13-F258-4204-A6E9-0D0562DCE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4" name="AutoShape 25">
                <a:extLst>
                  <a:ext uri="{FF2B5EF4-FFF2-40B4-BE49-F238E27FC236}">
                    <a16:creationId xmlns:a16="http://schemas.microsoft.com/office/drawing/2014/main" id="{2EDC07A6-5E4C-4D9B-A6B7-A7B92DC62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5" name="AutoShape 26">
                <a:extLst>
                  <a:ext uri="{FF2B5EF4-FFF2-40B4-BE49-F238E27FC236}">
                    <a16:creationId xmlns:a16="http://schemas.microsoft.com/office/drawing/2014/main" id="{B3EDF29F-466D-48FD-8A4A-B1934899A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6" name="AutoShape 26">
                <a:extLst>
                  <a:ext uri="{FF2B5EF4-FFF2-40B4-BE49-F238E27FC236}">
                    <a16:creationId xmlns:a16="http://schemas.microsoft.com/office/drawing/2014/main" id="{03700C5F-E271-46E9-8BF1-6F7C5A8C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173FAEC-AE4D-4C7C-B535-CA952425F6A5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77" name="AutoShape 18">
                <a:extLst>
                  <a:ext uri="{FF2B5EF4-FFF2-40B4-BE49-F238E27FC236}">
                    <a16:creationId xmlns:a16="http://schemas.microsoft.com/office/drawing/2014/main" id="{4000B50D-72A5-44EF-AA20-5854A209D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8" name="AutoShape 19">
                <a:extLst>
                  <a:ext uri="{FF2B5EF4-FFF2-40B4-BE49-F238E27FC236}">
                    <a16:creationId xmlns:a16="http://schemas.microsoft.com/office/drawing/2014/main" id="{76B7FDB0-01B8-4CC0-94E1-B176A46C4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9" name="AutoShape 20">
                <a:extLst>
                  <a:ext uri="{FF2B5EF4-FFF2-40B4-BE49-F238E27FC236}">
                    <a16:creationId xmlns:a16="http://schemas.microsoft.com/office/drawing/2014/main" id="{3A4DE9CC-CD6D-4B4D-860D-E8DE04BDD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0" name="AutoShape 21">
                <a:extLst>
                  <a:ext uri="{FF2B5EF4-FFF2-40B4-BE49-F238E27FC236}">
                    <a16:creationId xmlns:a16="http://schemas.microsoft.com/office/drawing/2014/main" id="{89394DCC-9338-4EAA-B83C-63B3810F1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1" name="AutoShape 22">
                <a:extLst>
                  <a:ext uri="{FF2B5EF4-FFF2-40B4-BE49-F238E27FC236}">
                    <a16:creationId xmlns:a16="http://schemas.microsoft.com/office/drawing/2014/main" id="{87E328A0-7483-448C-821B-BF9576C7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2" name="AutoShape 23">
                <a:extLst>
                  <a:ext uri="{FF2B5EF4-FFF2-40B4-BE49-F238E27FC236}">
                    <a16:creationId xmlns:a16="http://schemas.microsoft.com/office/drawing/2014/main" id="{40FA67A7-0DE9-4588-BFE6-5B6EEDE58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3" name="AutoShape 24">
                <a:extLst>
                  <a:ext uri="{FF2B5EF4-FFF2-40B4-BE49-F238E27FC236}">
                    <a16:creationId xmlns:a16="http://schemas.microsoft.com/office/drawing/2014/main" id="{B7798242-0CBF-4E40-A8A1-5297788AD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4" name="AutoShape 25">
                <a:extLst>
                  <a:ext uri="{FF2B5EF4-FFF2-40B4-BE49-F238E27FC236}">
                    <a16:creationId xmlns:a16="http://schemas.microsoft.com/office/drawing/2014/main" id="{56EDF0E9-6330-4CF7-9BE2-F9EA05B5B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5" name="AutoShape 26">
                <a:extLst>
                  <a:ext uri="{FF2B5EF4-FFF2-40B4-BE49-F238E27FC236}">
                    <a16:creationId xmlns:a16="http://schemas.microsoft.com/office/drawing/2014/main" id="{ADB354CB-8DC1-4556-9081-7115B851E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6" name="AutoShape 26">
                <a:extLst>
                  <a:ext uri="{FF2B5EF4-FFF2-40B4-BE49-F238E27FC236}">
                    <a16:creationId xmlns:a16="http://schemas.microsoft.com/office/drawing/2014/main" id="{E3C805D7-9F83-4102-B6C0-4B235A7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CE3D5FA-C232-443A-9321-698964AFDD20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67" name="AutoShape 18">
                <a:extLst>
                  <a:ext uri="{FF2B5EF4-FFF2-40B4-BE49-F238E27FC236}">
                    <a16:creationId xmlns:a16="http://schemas.microsoft.com/office/drawing/2014/main" id="{F2835071-99DB-4713-86EA-5A27A6B10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8" name="AutoShape 19">
                <a:extLst>
                  <a:ext uri="{FF2B5EF4-FFF2-40B4-BE49-F238E27FC236}">
                    <a16:creationId xmlns:a16="http://schemas.microsoft.com/office/drawing/2014/main" id="{BC87ECB0-EDF2-44FD-9AF2-490BD06C0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9" name="AutoShape 20">
                <a:extLst>
                  <a:ext uri="{FF2B5EF4-FFF2-40B4-BE49-F238E27FC236}">
                    <a16:creationId xmlns:a16="http://schemas.microsoft.com/office/drawing/2014/main" id="{6C16C2E4-3376-43DC-9869-BB63F9CAB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0" name="AutoShape 21">
                <a:extLst>
                  <a:ext uri="{FF2B5EF4-FFF2-40B4-BE49-F238E27FC236}">
                    <a16:creationId xmlns:a16="http://schemas.microsoft.com/office/drawing/2014/main" id="{73891368-5E26-45A3-B2BC-AD900DD14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1" name="AutoShape 22">
                <a:extLst>
                  <a:ext uri="{FF2B5EF4-FFF2-40B4-BE49-F238E27FC236}">
                    <a16:creationId xmlns:a16="http://schemas.microsoft.com/office/drawing/2014/main" id="{8EA68812-ABAE-4274-BB52-633C5240E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2" name="AutoShape 23">
                <a:extLst>
                  <a:ext uri="{FF2B5EF4-FFF2-40B4-BE49-F238E27FC236}">
                    <a16:creationId xmlns:a16="http://schemas.microsoft.com/office/drawing/2014/main" id="{7DAF5999-59CC-4C4E-A57A-5D07E2F19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3" name="AutoShape 24">
                <a:extLst>
                  <a:ext uri="{FF2B5EF4-FFF2-40B4-BE49-F238E27FC236}">
                    <a16:creationId xmlns:a16="http://schemas.microsoft.com/office/drawing/2014/main" id="{4B64E4C7-2B10-48AE-82F5-A9E272C1E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4" name="AutoShape 25">
                <a:extLst>
                  <a:ext uri="{FF2B5EF4-FFF2-40B4-BE49-F238E27FC236}">
                    <a16:creationId xmlns:a16="http://schemas.microsoft.com/office/drawing/2014/main" id="{E0F797E8-0886-4A50-9134-B4FB716CE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5" name="AutoShape 26">
                <a:extLst>
                  <a:ext uri="{FF2B5EF4-FFF2-40B4-BE49-F238E27FC236}">
                    <a16:creationId xmlns:a16="http://schemas.microsoft.com/office/drawing/2014/main" id="{33726A0C-7657-49DB-AA3C-1E46C5BD6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6" name="AutoShape 26">
                <a:extLst>
                  <a:ext uri="{FF2B5EF4-FFF2-40B4-BE49-F238E27FC236}">
                    <a16:creationId xmlns:a16="http://schemas.microsoft.com/office/drawing/2014/main" id="{9171FC7E-0C7A-4D72-8854-1E9060C38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9F3CE58-C275-4B39-8405-EC15358CCB77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57" name="AutoShape 18">
                <a:extLst>
                  <a:ext uri="{FF2B5EF4-FFF2-40B4-BE49-F238E27FC236}">
                    <a16:creationId xmlns:a16="http://schemas.microsoft.com/office/drawing/2014/main" id="{CD092F9C-7553-4E97-91F9-F89BA1DC0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8" name="AutoShape 19">
                <a:extLst>
                  <a:ext uri="{FF2B5EF4-FFF2-40B4-BE49-F238E27FC236}">
                    <a16:creationId xmlns:a16="http://schemas.microsoft.com/office/drawing/2014/main" id="{D0CB95FA-7682-4A5E-8C9A-611AFA2E1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9" name="AutoShape 20">
                <a:extLst>
                  <a:ext uri="{FF2B5EF4-FFF2-40B4-BE49-F238E27FC236}">
                    <a16:creationId xmlns:a16="http://schemas.microsoft.com/office/drawing/2014/main" id="{635D0793-F470-4EE8-BE1E-0211B4BEA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0" name="AutoShape 21">
                <a:extLst>
                  <a:ext uri="{FF2B5EF4-FFF2-40B4-BE49-F238E27FC236}">
                    <a16:creationId xmlns:a16="http://schemas.microsoft.com/office/drawing/2014/main" id="{477745F5-22DC-41C0-B87D-6F12BFFD4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1" name="AutoShape 22">
                <a:extLst>
                  <a:ext uri="{FF2B5EF4-FFF2-40B4-BE49-F238E27FC236}">
                    <a16:creationId xmlns:a16="http://schemas.microsoft.com/office/drawing/2014/main" id="{4E6F3A56-6339-4236-8FF5-C50FCCBD7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2" name="AutoShape 23">
                <a:extLst>
                  <a:ext uri="{FF2B5EF4-FFF2-40B4-BE49-F238E27FC236}">
                    <a16:creationId xmlns:a16="http://schemas.microsoft.com/office/drawing/2014/main" id="{52D17FE5-797A-47AA-92F9-E32A2B535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3" name="AutoShape 24">
                <a:extLst>
                  <a:ext uri="{FF2B5EF4-FFF2-40B4-BE49-F238E27FC236}">
                    <a16:creationId xmlns:a16="http://schemas.microsoft.com/office/drawing/2014/main" id="{31A6960C-83F1-4B84-B23D-472B5F1F7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4" name="AutoShape 25">
                <a:extLst>
                  <a:ext uri="{FF2B5EF4-FFF2-40B4-BE49-F238E27FC236}">
                    <a16:creationId xmlns:a16="http://schemas.microsoft.com/office/drawing/2014/main" id="{A82D2786-ED7D-4442-8F98-765C093FE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5" name="AutoShape 26">
                <a:extLst>
                  <a:ext uri="{FF2B5EF4-FFF2-40B4-BE49-F238E27FC236}">
                    <a16:creationId xmlns:a16="http://schemas.microsoft.com/office/drawing/2014/main" id="{A5C0FBBF-4468-4DA8-822B-0298DC8F6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6" name="AutoShape 26">
                <a:extLst>
                  <a:ext uri="{FF2B5EF4-FFF2-40B4-BE49-F238E27FC236}">
                    <a16:creationId xmlns:a16="http://schemas.microsoft.com/office/drawing/2014/main" id="{DD303280-D466-4E14-84F0-4DD8F78EA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FBE5384-8414-445C-BFAD-BB8FB4B18E2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47" name="AutoShape 18">
                <a:extLst>
                  <a:ext uri="{FF2B5EF4-FFF2-40B4-BE49-F238E27FC236}">
                    <a16:creationId xmlns:a16="http://schemas.microsoft.com/office/drawing/2014/main" id="{8D36C5F0-1195-488B-9E85-175DC4E69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8" name="AutoShape 19">
                <a:extLst>
                  <a:ext uri="{FF2B5EF4-FFF2-40B4-BE49-F238E27FC236}">
                    <a16:creationId xmlns:a16="http://schemas.microsoft.com/office/drawing/2014/main" id="{6E9CF37B-1710-4D3E-8DB4-D18F6BE01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9" name="AutoShape 20">
                <a:extLst>
                  <a:ext uri="{FF2B5EF4-FFF2-40B4-BE49-F238E27FC236}">
                    <a16:creationId xmlns:a16="http://schemas.microsoft.com/office/drawing/2014/main" id="{AD02C119-B31C-4EF1-86F6-40F9E7FB2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0" name="AutoShape 21">
                <a:extLst>
                  <a:ext uri="{FF2B5EF4-FFF2-40B4-BE49-F238E27FC236}">
                    <a16:creationId xmlns:a16="http://schemas.microsoft.com/office/drawing/2014/main" id="{884964E0-31DC-40B4-829E-EC86DA0BF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1" name="AutoShape 22">
                <a:extLst>
                  <a:ext uri="{FF2B5EF4-FFF2-40B4-BE49-F238E27FC236}">
                    <a16:creationId xmlns:a16="http://schemas.microsoft.com/office/drawing/2014/main" id="{28F2D94D-CFB9-415A-A9F7-EE7CEDEE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2" name="AutoShape 23">
                <a:extLst>
                  <a:ext uri="{FF2B5EF4-FFF2-40B4-BE49-F238E27FC236}">
                    <a16:creationId xmlns:a16="http://schemas.microsoft.com/office/drawing/2014/main" id="{1CEF230A-D8EF-4009-8018-9ADEF4920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3" name="AutoShape 24">
                <a:extLst>
                  <a:ext uri="{FF2B5EF4-FFF2-40B4-BE49-F238E27FC236}">
                    <a16:creationId xmlns:a16="http://schemas.microsoft.com/office/drawing/2014/main" id="{E3EFF7EE-5656-4CA0-BE5F-6AE18816F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4" name="AutoShape 25">
                <a:extLst>
                  <a:ext uri="{FF2B5EF4-FFF2-40B4-BE49-F238E27FC236}">
                    <a16:creationId xmlns:a16="http://schemas.microsoft.com/office/drawing/2014/main" id="{1B39FA65-8441-4FE4-B200-F993238EC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5" name="AutoShape 26">
                <a:extLst>
                  <a:ext uri="{FF2B5EF4-FFF2-40B4-BE49-F238E27FC236}">
                    <a16:creationId xmlns:a16="http://schemas.microsoft.com/office/drawing/2014/main" id="{C330E7BE-678F-4675-9E84-28695A533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6" name="AutoShape 26">
                <a:extLst>
                  <a:ext uri="{FF2B5EF4-FFF2-40B4-BE49-F238E27FC236}">
                    <a16:creationId xmlns:a16="http://schemas.microsoft.com/office/drawing/2014/main" id="{71A7F706-4B3F-4528-8B95-8F56BA561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3C9E1EF-C8E7-4E41-9B30-09C97F0DCF4B}"/>
              </a:ext>
            </a:extLst>
          </p:cNvPr>
          <p:cNvGrpSpPr/>
          <p:nvPr/>
        </p:nvGrpSpPr>
        <p:grpSpPr>
          <a:xfrm>
            <a:off x="2821964" y="3646464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238" name="AutoShape 18">
              <a:extLst>
                <a:ext uri="{FF2B5EF4-FFF2-40B4-BE49-F238E27FC236}">
                  <a16:creationId xmlns:a16="http://schemas.microsoft.com/office/drawing/2014/main" id="{C4B224A8-AC6F-4AC6-A315-ADAD97822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9" name="AutoShape 19">
              <a:extLst>
                <a:ext uri="{FF2B5EF4-FFF2-40B4-BE49-F238E27FC236}">
                  <a16:creationId xmlns:a16="http://schemas.microsoft.com/office/drawing/2014/main" id="{4EEBF23F-DF53-4635-B41B-A0F1FA203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0" name="AutoShape 20">
              <a:extLst>
                <a:ext uri="{FF2B5EF4-FFF2-40B4-BE49-F238E27FC236}">
                  <a16:creationId xmlns:a16="http://schemas.microsoft.com/office/drawing/2014/main" id="{4F3FA0AD-B2F3-4910-8EF1-9AE048E3E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1" name="AutoShape 21">
              <a:extLst>
                <a:ext uri="{FF2B5EF4-FFF2-40B4-BE49-F238E27FC236}">
                  <a16:creationId xmlns:a16="http://schemas.microsoft.com/office/drawing/2014/main" id="{57E7E673-AE1D-44E8-AB79-8DBB83860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2" name="AutoShape 22">
              <a:extLst>
                <a:ext uri="{FF2B5EF4-FFF2-40B4-BE49-F238E27FC236}">
                  <a16:creationId xmlns:a16="http://schemas.microsoft.com/office/drawing/2014/main" id="{20AA588D-9A42-4CE4-824F-C18565865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3" name="AutoShape 23">
              <a:extLst>
                <a:ext uri="{FF2B5EF4-FFF2-40B4-BE49-F238E27FC236}">
                  <a16:creationId xmlns:a16="http://schemas.microsoft.com/office/drawing/2014/main" id="{6590B423-E4E1-49A9-8B6A-0BBEAB482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4" name="AutoShape 24">
              <a:extLst>
                <a:ext uri="{FF2B5EF4-FFF2-40B4-BE49-F238E27FC236}">
                  <a16:creationId xmlns:a16="http://schemas.microsoft.com/office/drawing/2014/main" id="{D18F51DE-F73E-4171-BDFA-6B02736E2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5" name="AutoShape 25">
              <a:extLst>
                <a:ext uri="{FF2B5EF4-FFF2-40B4-BE49-F238E27FC236}">
                  <a16:creationId xmlns:a16="http://schemas.microsoft.com/office/drawing/2014/main" id="{DE7E2165-BF28-45F1-9FCA-19CF73B2E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6" name="AutoShape 26">
              <a:extLst>
                <a:ext uri="{FF2B5EF4-FFF2-40B4-BE49-F238E27FC236}">
                  <a16:creationId xmlns:a16="http://schemas.microsoft.com/office/drawing/2014/main" id="{C008EF36-1BE7-41B4-A0E3-91E4F240F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7" name="AutoShape 26">
              <a:extLst>
                <a:ext uri="{FF2B5EF4-FFF2-40B4-BE49-F238E27FC236}">
                  <a16:creationId xmlns:a16="http://schemas.microsoft.com/office/drawing/2014/main" id="{30769DD9-5779-4E0C-B166-6F125B2D6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699628D-B667-4868-8EB2-3668820D986B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37" name="AutoShape 18">
                <a:extLst>
                  <a:ext uri="{FF2B5EF4-FFF2-40B4-BE49-F238E27FC236}">
                    <a16:creationId xmlns:a16="http://schemas.microsoft.com/office/drawing/2014/main" id="{FC841197-CEC4-4A3A-B1CC-D3558F963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8" name="AutoShape 19">
                <a:extLst>
                  <a:ext uri="{FF2B5EF4-FFF2-40B4-BE49-F238E27FC236}">
                    <a16:creationId xmlns:a16="http://schemas.microsoft.com/office/drawing/2014/main" id="{C5A25065-00EC-4459-AF00-E616C1343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9" name="AutoShape 20">
                <a:extLst>
                  <a:ext uri="{FF2B5EF4-FFF2-40B4-BE49-F238E27FC236}">
                    <a16:creationId xmlns:a16="http://schemas.microsoft.com/office/drawing/2014/main" id="{D89E73D3-B3A4-44BA-91E7-DE80929EE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0" name="AutoShape 21">
                <a:extLst>
                  <a:ext uri="{FF2B5EF4-FFF2-40B4-BE49-F238E27FC236}">
                    <a16:creationId xmlns:a16="http://schemas.microsoft.com/office/drawing/2014/main" id="{8D5A43B1-486D-4DF4-B398-6B5FA7296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1" name="AutoShape 22">
                <a:extLst>
                  <a:ext uri="{FF2B5EF4-FFF2-40B4-BE49-F238E27FC236}">
                    <a16:creationId xmlns:a16="http://schemas.microsoft.com/office/drawing/2014/main" id="{02FC6895-1574-4797-B659-E2434975C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2" name="AutoShape 23">
                <a:extLst>
                  <a:ext uri="{FF2B5EF4-FFF2-40B4-BE49-F238E27FC236}">
                    <a16:creationId xmlns:a16="http://schemas.microsoft.com/office/drawing/2014/main" id="{A50ADD4E-8F6F-4988-85EC-DE76FD747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3" name="AutoShape 24">
                <a:extLst>
                  <a:ext uri="{FF2B5EF4-FFF2-40B4-BE49-F238E27FC236}">
                    <a16:creationId xmlns:a16="http://schemas.microsoft.com/office/drawing/2014/main" id="{E76B7E9A-1FE3-4146-9FB3-9270EFF01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4" name="AutoShape 25">
                <a:extLst>
                  <a:ext uri="{FF2B5EF4-FFF2-40B4-BE49-F238E27FC236}">
                    <a16:creationId xmlns:a16="http://schemas.microsoft.com/office/drawing/2014/main" id="{E4DE0864-3262-44FB-8D02-D1C9099A5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5" name="AutoShape 26">
                <a:extLst>
                  <a:ext uri="{FF2B5EF4-FFF2-40B4-BE49-F238E27FC236}">
                    <a16:creationId xmlns:a16="http://schemas.microsoft.com/office/drawing/2014/main" id="{F076E7B1-D60B-4BC0-89F1-FDA608C0E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6" name="AutoShape 26">
                <a:extLst>
                  <a:ext uri="{FF2B5EF4-FFF2-40B4-BE49-F238E27FC236}">
                    <a16:creationId xmlns:a16="http://schemas.microsoft.com/office/drawing/2014/main" id="{636BCE82-F7A5-4339-BC89-D355BB2F3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8541AD15-6456-430A-8FE0-E9457855078A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27" name="AutoShape 18">
                <a:extLst>
                  <a:ext uri="{FF2B5EF4-FFF2-40B4-BE49-F238E27FC236}">
                    <a16:creationId xmlns:a16="http://schemas.microsoft.com/office/drawing/2014/main" id="{9D20970A-2269-4831-9EEF-23E5BCC06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8" name="AutoShape 19">
                <a:extLst>
                  <a:ext uri="{FF2B5EF4-FFF2-40B4-BE49-F238E27FC236}">
                    <a16:creationId xmlns:a16="http://schemas.microsoft.com/office/drawing/2014/main" id="{E6C5B21C-3AF2-487F-8A80-203BF8BE4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9" name="AutoShape 20">
                <a:extLst>
                  <a:ext uri="{FF2B5EF4-FFF2-40B4-BE49-F238E27FC236}">
                    <a16:creationId xmlns:a16="http://schemas.microsoft.com/office/drawing/2014/main" id="{6FAC3982-F2E2-4D5F-8A15-6BC7EC758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0" name="AutoShape 21">
                <a:extLst>
                  <a:ext uri="{FF2B5EF4-FFF2-40B4-BE49-F238E27FC236}">
                    <a16:creationId xmlns:a16="http://schemas.microsoft.com/office/drawing/2014/main" id="{BA724A95-696C-418E-B4DA-06544FE90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1" name="AutoShape 22">
                <a:extLst>
                  <a:ext uri="{FF2B5EF4-FFF2-40B4-BE49-F238E27FC236}">
                    <a16:creationId xmlns:a16="http://schemas.microsoft.com/office/drawing/2014/main" id="{EDF749CC-B7DE-4E8B-91E4-132F84D3C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2" name="AutoShape 23">
                <a:extLst>
                  <a:ext uri="{FF2B5EF4-FFF2-40B4-BE49-F238E27FC236}">
                    <a16:creationId xmlns:a16="http://schemas.microsoft.com/office/drawing/2014/main" id="{24236789-D085-46B3-8712-D09D471B8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3" name="AutoShape 24">
                <a:extLst>
                  <a:ext uri="{FF2B5EF4-FFF2-40B4-BE49-F238E27FC236}">
                    <a16:creationId xmlns:a16="http://schemas.microsoft.com/office/drawing/2014/main" id="{AA12DDAF-4CBC-452D-BC54-03129C866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4" name="AutoShape 25">
                <a:extLst>
                  <a:ext uri="{FF2B5EF4-FFF2-40B4-BE49-F238E27FC236}">
                    <a16:creationId xmlns:a16="http://schemas.microsoft.com/office/drawing/2014/main" id="{E78096C9-925F-4BE1-8E71-C1A279A19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5" name="AutoShape 26">
                <a:extLst>
                  <a:ext uri="{FF2B5EF4-FFF2-40B4-BE49-F238E27FC236}">
                    <a16:creationId xmlns:a16="http://schemas.microsoft.com/office/drawing/2014/main" id="{D950638E-841C-4412-9B62-986C28665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6" name="AutoShape 26">
                <a:extLst>
                  <a:ext uri="{FF2B5EF4-FFF2-40B4-BE49-F238E27FC236}">
                    <a16:creationId xmlns:a16="http://schemas.microsoft.com/office/drawing/2014/main" id="{70BBD2CB-8BA8-4EF9-9B5D-5D2DC47D5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D521CF00-9DE9-49EA-B052-460A84737E34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17" name="AutoShape 18">
                <a:extLst>
                  <a:ext uri="{FF2B5EF4-FFF2-40B4-BE49-F238E27FC236}">
                    <a16:creationId xmlns:a16="http://schemas.microsoft.com/office/drawing/2014/main" id="{C18E74E5-73C2-4337-AE60-D500ED456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8" name="AutoShape 19">
                <a:extLst>
                  <a:ext uri="{FF2B5EF4-FFF2-40B4-BE49-F238E27FC236}">
                    <a16:creationId xmlns:a16="http://schemas.microsoft.com/office/drawing/2014/main" id="{E7D8A5AF-6EBD-4B97-867D-10DEF3BA5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9" name="AutoShape 20">
                <a:extLst>
                  <a:ext uri="{FF2B5EF4-FFF2-40B4-BE49-F238E27FC236}">
                    <a16:creationId xmlns:a16="http://schemas.microsoft.com/office/drawing/2014/main" id="{A2CB0C8D-6EC8-4D3F-896A-5A0564BA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0" name="AutoShape 21">
                <a:extLst>
                  <a:ext uri="{FF2B5EF4-FFF2-40B4-BE49-F238E27FC236}">
                    <a16:creationId xmlns:a16="http://schemas.microsoft.com/office/drawing/2014/main" id="{4EF7690F-C708-4C2B-A928-A96CDCCEF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1" name="AutoShape 22">
                <a:extLst>
                  <a:ext uri="{FF2B5EF4-FFF2-40B4-BE49-F238E27FC236}">
                    <a16:creationId xmlns:a16="http://schemas.microsoft.com/office/drawing/2014/main" id="{22D9AB35-1928-4A34-BF04-6ABE45605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2" name="AutoShape 23">
                <a:extLst>
                  <a:ext uri="{FF2B5EF4-FFF2-40B4-BE49-F238E27FC236}">
                    <a16:creationId xmlns:a16="http://schemas.microsoft.com/office/drawing/2014/main" id="{3D4F06B2-64C2-43D0-8EEE-53902F3C5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3" name="AutoShape 24">
                <a:extLst>
                  <a:ext uri="{FF2B5EF4-FFF2-40B4-BE49-F238E27FC236}">
                    <a16:creationId xmlns:a16="http://schemas.microsoft.com/office/drawing/2014/main" id="{0E7717D3-348D-49F0-9D00-9E48B998E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4" name="AutoShape 25">
                <a:extLst>
                  <a:ext uri="{FF2B5EF4-FFF2-40B4-BE49-F238E27FC236}">
                    <a16:creationId xmlns:a16="http://schemas.microsoft.com/office/drawing/2014/main" id="{345C3131-BCB1-4E2E-9936-BCF960C54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5" name="AutoShape 26">
                <a:extLst>
                  <a:ext uri="{FF2B5EF4-FFF2-40B4-BE49-F238E27FC236}">
                    <a16:creationId xmlns:a16="http://schemas.microsoft.com/office/drawing/2014/main" id="{86ED9E19-019F-4A8F-9E91-4B6485900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6" name="AutoShape 26">
                <a:extLst>
                  <a:ext uri="{FF2B5EF4-FFF2-40B4-BE49-F238E27FC236}">
                    <a16:creationId xmlns:a16="http://schemas.microsoft.com/office/drawing/2014/main" id="{A35EC491-4B07-4A52-98AF-1BAC7F1FE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F6E4EEDF-E79D-4C92-984D-C537B141FE3B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07" name="AutoShape 18">
                <a:extLst>
                  <a:ext uri="{FF2B5EF4-FFF2-40B4-BE49-F238E27FC236}">
                    <a16:creationId xmlns:a16="http://schemas.microsoft.com/office/drawing/2014/main" id="{69107948-D461-4A46-86D1-CDC3E333D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8" name="AutoShape 19">
                <a:extLst>
                  <a:ext uri="{FF2B5EF4-FFF2-40B4-BE49-F238E27FC236}">
                    <a16:creationId xmlns:a16="http://schemas.microsoft.com/office/drawing/2014/main" id="{7B90BF3D-6163-48FD-A531-F2AAA77B0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9" name="AutoShape 20">
                <a:extLst>
                  <a:ext uri="{FF2B5EF4-FFF2-40B4-BE49-F238E27FC236}">
                    <a16:creationId xmlns:a16="http://schemas.microsoft.com/office/drawing/2014/main" id="{57C6D2AB-CEB9-49A3-BB7D-686611E26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0" name="AutoShape 21">
                <a:extLst>
                  <a:ext uri="{FF2B5EF4-FFF2-40B4-BE49-F238E27FC236}">
                    <a16:creationId xmlns:a16="http://schemas.microsoft.com/office/drawing/2014/main" id="{8D0C1109-3BB6-472E-AF9A-8C6C7F476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1" name="AutoShape 22">
                <a:extLst>
                  <a:ext uri="{FF2B5EF4-FFF2-40B4-BE49-F238E27FC236}">
                    <a16:creationId xmlns:a16="http://schemas.microsoft.com/office/drawing/2014/main" id="{C6DF3034-BDEC-4414-9C72-4E76E1B3C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2" name="AutoShape 23">
                <a:extLst>
                  <a:ext uri="{FF2B5EF4-FFF2-40B4-BE49-F238E27FC236}">
                    <a16:creationId xmlns:a16="http://schemas.microsoft.com/office/drawing/2014/main" id="{DEE22F18-27CC-4A8C-BBF5-C9E9FAA12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3" name="AutoShape 24">
                <a:extLst>
                  <a:ext uri="{FF2B5EF4-FFF2-40B4-BE49-F238E27FC236}">
                    <a16:creationId xmlns:a16="http://schemas.microsoft.com/office/drawing/2014/main" id="{F59974B2-0A50-48FF-A5C6-AF5C4E6FB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4" name="AutoShape 25">
                <a:extLst>
                  <a:ext uri="{FF2B5EF4-FFF2-40B4-BE49-F238E27FC236}">
                    <a16:creationId xmlns:a16="http://schemas.microsoft.com/office/drawing/2014/main" id="{8B4D61C1-4649-4EED-BFB1-28C54B4B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5" name="AutoShape 26">
                <a:extLst>
                  <a:ext uri="{FF2B5EF4-FFF2-40B4-BE49-F238E27FC236}">
                    <a16:creationId xmlns:a16="http://schemas.microsoft.com/office/drawing/2014/main" id="{8CE122E4-18B8-458D-A4A4-F6038B768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6" name="AutoShape 26">
                <a:extLst>
                  <a:ext uri="{FF2B5EF4-FFF2-40B4-BE49-F238E27FC236}">
                    <a16:creationId xmlns:a16="http://schemas.microsoft.com/office/drawing/2014/main" id="{A18F66B8-6DDC-456E-B182-77A483799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C1E33E34-AC3F-4107-9E61-ADB10843A1D5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97" name="AutoShape 18">
                <a:extLst>
                  <a:ext uri="{FF2B5EF4-FFF2-40B4-BE49-F238E27FC236}">
                    <a16:creationId xmlns:a16="http://schemas.microsoft.com/office/drawing/2014/main" id="{88F83261-2241-478B-B7ED-DEE79EB7D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8" name="AutoShape 19">
                <a:extLst>
                  <a:ext uri="{FF2B5EF4-FFF2-40B4-BE49-F238E27FC236}">
                    <a16:creationId xmlns:a16="http://schemas.microsoft.com/office/drawing/2014/main" id="{03F5C718-9234-4647-B8DE-1F1BA5BA0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9" name="AutoShape 20">
                <a:extLst>
                  <a:ext uri="{FF2B5EF4-FFF2-40B4-BE49-F238E27FC236}">
                    <a16:creationId xmlns:a16="http://schemas.microsoft.com/office/drawing/2014/main" id="{129B196B-0572-45BA-8B3D-CC7AA99CF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0" name="AutoShape 21">
                <a:extLst>
                  <a:ext uri="{FF2B5EF4-FFF2-40B4-BE49-F238E27FC236}">
                    <a16:creationId xmlns:a16="http://schemas.microsoft.com/office/drawing/2014/main" id="{A036BFE5-5E54-4E7E-AFDC-1986CE909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1" name="AutoShape 22">
                <a:extLst>
                  <a:ext uri="{FF2B5EF4-FFF2-40B4-BE49-F238E27FC236}">
                    <a16:creationId xmlns:a16="http://schemas.microsoft.com/office/drawing/2014/main" id="{724850BB-4433-4791-B398-D9152C6ED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2" name="AutoShape 23">
                <a:extLst>
                  <a:ext uri="{FF2B5EF4-FFF2-40B4-BE49-F238E27FC236}">
                    <a16:creationId xmlns:a16="http://schemas.microsoft.com/office/drawing/2014/main" id="{7959D8BF-F11E-45D0-96B4-0E94A936A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3" name="AutoShape 24">
                <a:extLst>
                  <a:ext uri="{FF2B5EF4-FFF2-40B4-BE49-F238E27FC236}">
                    <a16:creationId xmlns:a16="http://schemas.microsoft.com/office/drawing/2014/main" id="{1FCFC481-FDE9-4F04-B1DE-2AFD2FDD8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4" name="AutoShape 25">
                <a:extLst>
                  <a:ext uri="{FF2B5EF4-FFF2-40B4-BE49-F238E27FC236}">
                    <a16:creationId xmlns:a16="http://schemas.microsoft.com/office/drawing/2014/main" id="{CAF7536B-52E3-4E1B-BA62-F3D97C7E0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5" name="AutoShape 26">
                <a:extLst>
                  <a:ext uri="{FF2B5EF4-FFF2-40B4-BE49-F238E27FC236}">
                    <a16:creationId xmlns:a16="http://schemas.microsoft.com/office/drawing/2014/main" id="{D629FA99-BB37-4E5D-A9CF-120008112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6" name="AutoShape 26">
                <a:extLst>
                  <a:ext uri="{FF2B5EF4-FFF2-40B4-BE49-F238E27FC236}">
                    <a16:creationId xmlns:a16="http://schemas.microsoft.com/office/drawing/2014/main" id="{21DC555E-5A3F-4246-B9D3-8E0F38028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B0212CD8-9810-4EA1-8747-B8B73FA81D76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87" name="AutoShape 18">
                <a:extLst>
                  <a:ext uri="{FF2B5EF4-FFF2-40B4-BE49-F238E27FC236}">
                    <a16:creationId xmlns:a16="http://schemas.microsoft.com/office/drawing/2014/main" id="{BBA56275-C6F6-401B-A287-134592ABC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8" name="AutoShape 19">
                <a:extLst>
                  <a:ext uri="{FF2B5EF4-FFF2-40B4-BE49-F238E27FC236}">
                    <a16:creationId xmlns:a16="http://schemas.microsoft.com/office/drawing/2014/main" id="{C4AB5AFF-8674-4038-BE57-3CAD092D3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9" name="AutoShape 20">
                <a:extLst>
                  <a:ext uri="{FF2B5EF4-FFF2-40B4-BE49-F238E27FC236}">
                    <a16:creationId xmlns:a16="http://schemas.microsoft.com/office/drawing/2014/main" id="{19186C6C-E46E-4C14-846D-DE76D7A65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0" name="AutoShape 21">
                <a:extLst>
                  <a:ext uri="{FF2B5EF4-FFF2-40B4-BE49-F238E27FC236}">
                    <a16:creationId xmlns:a16="http://schemas.microsoft.com/office/drawing/2014/main" id="{9DD4FDBD-A77B-4DDC-A178-33E13B1AF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1" name="AutoShape 22">
                <a:extLst>
                  <a:ext uri="{FF2B5EF4-FFF2-40B4-BE49-F238E27FC236}">
                    <a16:creationId xmlns:a16="http://schemas.microsoft.com/office/drawing/2014/main" id="{A0BF8718-A4F2-4A65-ACC7-8D03DD29F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2" name="AutoShape 23">
                <a:extLst>
                  <a:ext uri="{FF2B5EF4-FFF2-40B4-BE49-F238E27FC236}">
                    <a16:creationId xmlns:a16="http://schemas.microsoft.com/office/drawing/2014/main" id="{73389B4D-6C4D-4321-981D-40C4EF555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3" name="AutoShape 24">
                <a:extLst>
                  <a:ext uri="{FF2B5EF4-FFF2-40B4-BE49-F238E27FC236}">
                    <a16:creationId xmlns:a16="http://schemas.microsoft.com/office/drawing/2014/main" id="{D2489022-660F-4573-A14C-D89F05D56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4" name="AutoShape 25">
                <a:extLst>
                  <a:ext uri="{FF2B5EF4-FFF2-40B4-BE49-F238E27FC236}">
                    <a16:creationId xmlns:a16="http://schemas.microsoft.com/office/drawing/2014/main" id="{9D45E052-B77F-4B8C-BD31-0C163DC77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5" name="AutoShape 26">
                <a:extLst>
                  <a:ext uri="{FF2B5EF4-FFF2-40B4-BE49-F238E27FC236}">
                    <a16:creationId xmlns:a16="http://schemas.microsoft.com/office/drawing/2014/main" id="{DFD2E4BE-9675-475F-9C38-BA30ED546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6" name="AutoShape 26">
                <a:extLst>
                  <a:ext uri="{FF2B5EF4-FFF2-40B4-BE49-F238E27FC236}">
                    <a16:creationId xmlns:a16="http://schemas.microsoft.com/office/drawing/2014/main" id="{F79D3316-458C-42E4-BCBC-111DE896D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76BE4377-1FE5-4944-B1C2-40D4A76F2381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77" name="AutoShape 18">
                <a:extLst>
                  <a:ext uri="{FF2B5EF4-FFF2-40B4-BE49-F238E27FC236}">
                    <a16:creationId xmlns:a16="http://schemas.microsoft.com/office/drawing/2014/main" id="{F11BABCA-DF57-4DA2-94DE-E362D04EE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8" name="AutoShape 19">
                <a:extLst>
                  <a:ext uri="{FF2B5EF4-FFF2-40B4-BE49-F238E27FC236}">
                    <a16:creationId xmlns:a16="http://schemas.microsoft.com/office/drawing/2014/main" id="{9CF5E1B9-E843-4910-9AAA-85885846D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9" name="AutoShape 20">
                <a:extLst>
                  <a:ext uri="{FF2B5EF4-FFF2-40B4-BE49-F238E27FC236}">
                    <a16:creationId xmlns:a16="http://schemas.microsoft.com/office/drawing/2014/main" id="{7DCED529-FDDA-41F3-83E6-8A5CFB843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0" name="AutoShape 21">
                <a:extLst>
                  <a:ext uri="{FF2B5EF4-FFF2-40B4-BE49-F238E27FC236}">
                    <a16:creationId xmlns:a16="http://schemas.microsoft.com/office/drawing/2014/main" id="{88F9D7EE-54D0-46BC-BDED-744AE710D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1" name="AutoShape 22">
                <a:extLst>
                  <a:ext uri="{FF2B5EF4-FFF2-40B4-BE49-F238E27FC236}">
                    <a16:creationId xmlns:a16="http://schemas.microsoft.com/office/drawing/2014/main" id="{05DB5ECE-D2BF-4FE7-8E0E-15481AE98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2" name="AutoShape 23">
                <a:extLst>
                  <a:ext uri="{FF2B5EF4-FFF2-40B4-BE49-F238E27FC236}">
                    <a16:creationId xmlns:a16="http://schemas.microsoft.com/office/drawing/2014/main" id="{638A6759-73FE-49D3-9ABE-98E156F67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3" name="AutoShape 24">
                <a:extLst>
                  <a:ext uri="{FF2B5EF4-FFF2-40B4-BE49-F238E27FC236}">
                    <a16:creationId xmlns:a16="http://schemas.microsoft.com/office/drawing/2014/main" id="{EC957798-F30B-4021-AF39-ADE1FBC7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4" name="AutoShape 25">
                <a:extLst>
                  <a:ext uri="{FF2B5EF4-FFF2-40B4-BE49-F238E27FC236}">
                    <a16:creationId xmlns:a16="http://schemas.microsoft.com/office/drawing/2014/main" id="{F4A0EBEA-4064-426A-8C6B-4118317AF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5" name="AutoShape 26">
                <a:extLst>
                  <a:ext uri="{FF2B5EF4-FFF2-40B4-BE49-F238E27FC236}">
                    <a16:creationId xmlns:a16="http://schemas.microsoft.com/office/drawing/2014/main" id="{3591AABF-E559-43F7-8EDF-0CD80ED82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6" name="AutoShape 26">
                <a:extLst>
                  <a:ext uri="{FF2B5EF4-FFF2-40B4-BE49-F238E27FC236}">
                    <a16:creationId xmlns:a16="http://schemas.microsoft.com/office/drawing/2014/main" id="{47F2AA60-70AB-441C-801C-11E5B1CE1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3D150791-93F2-414B-AAC4-2421435A53BE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67" name="AutoShape 18">
                <a:extLst>
                  <a:ext uri="{FF2B5EF4-FFF2-40B4-BE49-F238E27FC236}">
                    <a16:creationId xmlns:a16="http://schemas.microsoft.com/office/drawing/2014/main" id="{0043BB6F-32A9-4FC3-800F-3E3C98E4D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8" name="AutoShape 19">
                <a:extLst>
                  <a:ext uri="{FF2B5EF4-FFF2-40B4-BE49-F238E27FC236}">
                    <a16:creationId xmlns:a16="http://schemas.microsoft.com/office/drawing/2014/main" id="{D8674158-0DB0-4C1F-9AAF-12B4C7EB2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9" name="AutoShape 20">
                <a:extLst>
                  <a:ext uri="{FF2B5EF4-FFF2-40B4-BE49-F238E27FC236}">
                    <a16:creationId xmlns:a16="http://schemas.microsoft.com/office/drawing/2014/main" id="{4E1AF769-8778-4A8F-B261-ACA5862CA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0" name="AutoShape 21">
                <a:extLst>
                  <a:ext uri="{FF2B5EF4-FFF2-40B4-BE49-F238E27FC236}">
                    <a16:creationId xmlns:a16="http://schemas.microsoft.com/office/drawing/2014/main" id="{A298F880-1BDC-45E9-84BC-0C8BE21DA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1" name="AutoShape 22">
                <a:extLst>
                  <a:ext uri="{FF2B5EF4-FFF2-40B4-BE49-F238E27FC236}">
                    <a16:creationId xmlns:a16="http://schemas.microsoft.com/office/drawing/2014/main" id="{45965982-8A42-4D82-BDF0-C3BC73DB6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2" name="AutoShape 23">
                <a:extLst>
                  <a:ext uri="{FF2B5EF4-FFF2-40B4-BE49-F238E27FC236}">
                    <a16:creationId xmlns:a16="http://schemas.microsoft.com/office/drawing/2014/main" id="{045BFEFB-7AB1-4CF5-A320-E66D2D0F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3" name="AutoShape 24">
                <a:extLst>
                  <a:ext uri="{FF2B5EF4-FFF2-40B4-BE49-F238E27FC236}">
                    <a16:creationId xmlns:a16="http://schemas.microsoft.com/office/drawing/2014/main" id="{0F701F4F-6F80-42BC-9404-08C41BE35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4" name="AutoShape 25">
                <a:extLst>
                  <a:ext uri="{FF2B5EF4-FFF2-40B4-BE49-F238E27FC236}">
                    <a16:creationId xmlns:a16="http://schemas.microsoft.com/office/drawing/2014/main" id="{D89062DF-F703-4138-B294-6F8F41243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5" name="AutoShape 26">
                <a:extLst>
                  <a:ext uri="{FF2B5EF4-FFF2-40B4-BE49-F238E27FC236}">
                    <a16:creationId xmlns:a16="http://schemas.microsoft.com/office/drawing/2014/main" id="{4DB398AA-2538-478C-BA8D-4FCB14A28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6" name="AutoShape 26">
                <a:extLst>
                  <a:ext uri="{FF2B5EF4-FFF2-40B4-BE49-F238E27FC236}">
                    <a16:creationId xmlns:a16="http://schemas.microsoft.com/office/drawing/2014/main" id="{25806871-BE75-4E13-97F2-154A13B43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724D929-FD06-4765-B848-EC9A040E7C9E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57" name="AutoShape 18">
                <a:extLst>
                  <a:ext uri="{FF2B5EF4-FFF2-40B4-BE49-F238E27FC236}">
                    <a16:creationId xmlns:a16="http://schemas.microsoft.com/office/drawing/2014/main" id="{E5482C14-3519-4435-BDFB-911BCAB0A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8" name="AutoShape 19">
                <a:extLst>
                  <a:ext uri="{FF2B5EF4-FFF2-40B4-BE49-F238E27FC236}">
                    <a16:creationId xmlns:a16="http://schemas.microsoft.com/office/drawing/2014/main" id="{28EFFD17-1190-4889-922F-FB65DB4C7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9" name="AutoShape 20">
                <a:extLst>
                  <a:ext uri="{FF2B5EF4-FFF2-40B4-BE49-F238E27FC236}">
                    <a16:creationId xmlns:a16="http://schemas.microsoft.com/office/drawing/2014/main" id="{FF15D857-BE10-428A-A1F3-694DDB8AC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0" name="AutoShape 21">
                <a:extLst>
                  <a:ext uri="{FF2B5EF4-FFF2-40B4-BE49-F238E27FC236}">
                    <a16:creationId xmlns:a16="http://schemas.microsoft.com/office/drawing/2014/main" id="{44EA9A01-5083-46E8-ACA5-599C98A01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1" name="AutoShape 22">
                <a:extLst>
                  <a:ext uri="{FF2B5EF4-FFF2-40B4-BE49-F238E27FC236}">
                    <a16:creationId xmlns:a16="http://schemas.microsoft.com/office/drawing/2014/main" id="{A1A112D0-2EC0-4A88-8A7B-F33835593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2" name="AutoShape 23">
                <a:extLst>
                  <a:ext uri="{FF2B5EF4-FFF2-40B4-BE49-F238E27FC236}">
                    <a16:creationId xmlns:a16="http://schemas.microsoft.com/office/drawing/2014/main" id="{FA097FC5-4616-4D34-A8C8-E4F3C155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3" name="AutoShape 24">
                <a:extLst>
                  <a:ext uri="{FF2B5EF4-FFF2-40B4-BE49-F238E27FC236}">
                    <a16:creationId xmlns:a16="http://schemas.microsoft.com/office/drawing/2014/main" id="{60D708D1-0F4A-47F9-9905-96A21C471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4" name="AutoShape 25">
                <a:extLst>
                  <a:ext uri="{FF2B5EF4-FFF2-40B4-BE49-F238E27FC236}">
                    <a16:creationId xmlns:a16="http://schemas.microsoft.com/office/drawing/2014/main" id="{0A7CA71C-725A-4F6D-B416-4BCB7BADC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5" name="AutoShape 26">
                <a:extLst>
                  <a:ext uri="{FF2B5EF4-FFF2-40B4-BE49-F238E27FC236}">
                    <a16:creationId xmlns:a16="http://schemas.microsoft.com/office/drawing/2014/main" id="{AC45B38F-1C2F-4DB9-B39B-AB5B600B8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6" name="AutoShape 26">
                <a:extLst>
                  <a:ext uri="{FF2B5EF4-FFF2-40B4-BE49-F238E27FC236}">
                    <a16:creationId xmlns:a16="http://schemas.microsoft.com/office/drawing/2014/main" id="{BE629C35-C67F-4883-B397-C420D7ACB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9B0C6E32-7A1A-4463-AD63-E1BFE4F65639}"/>
              </a:ext>
            </a:extLst>
          </p:cNvPr>
          <p:cNvGrpSpPr/>
          <p:nvPr/>
        </p:nvGrpSpPr>
        <p:grpSpPr>
          <a:xfrm>
            <a:off x="2821964" y="338328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348" name="AutoShape 18">
              <a:extLst>
                <a:ext uri="{FF2B5EF4-FFF2-40B4-BE49-F238E27FC236}">
                  <a16:creationId xmlns:a16="http://schemas.microsoft.com/office/drawing/2014/main" id="{7FB7051E-1688-470C-9919-3E745621B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9" name="AutoShape 19">
              <a:extLst>
                <a:ext uri="{FF2B5EF4-FFF2-40B4-BE49-F238E27FC236}">
                  <a16:creationId xmlns:a16="http://schemas.microsoft.com/office/drawing/2014/main" id="{3799D02D-AC7D-492C-93B2-77ADF1F06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0" name="AutoShape 20">
              <a:extLst>
                <a:ext uri="{FF2B5EF4-FFF2-40B4-BE49-F238E27FC236}">
                  <a16:creationId xmlns:a16="http://schemas.microsoft.com/office/drawing/2014/main" id="{257788F6-43FD-43E2-8101-67E702BE1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1" name="AutoShape 21">
              <a:extLst>
                <a:ext uri="{FF2B5EF4-FFF2-40B4-BE49-F238E27FC236}">
                  <a16:creationId xmlns:a16="http://schemas.microsoft.com/office/drawing/2014/main" id="{5D4ABAD0-2629-4723-A494-DC1ADCC15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2" name="AutoShape 22">
              <a:extLst>
                <a:ext uri="{FF2B5EF4-FFF2-40B4-BE49-F238E27FC236}">
                  <a16:creationId xmlns:a16="http://schemas.microsoft.com/office/drawing/2014/main" id="{AD799EE0-B16D-4E04-B4C4-DA0AD4955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3" name="AutoShape 23">
              <a:extLst>
                <a:ext uri="{FF2B5EF4-FFF2-40B4-BE49-F238E27FC236}">
                  <a16:creationId xmlns:a16="http://schemas.microsoft.com/office/drawing/2014/main" id="{88C4FB56-CFF5-4D58-9908-5DEF3060E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4" name="AutoShape 24">
              <a:extLst>
                <a:ext uri="{FF2B5EF4-FFF2-40B4-BE49-F238E27FC236}">
                  <a16:creationId xmlns:a16="http://schemas.microsoft.com/office/drawing/2014/main" id="{5B85A06B-63A2-41FB-8DEB-D30F32F38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5" name="AutoShape 25">
              <a:extLst>
                <a:ext uri="{FF2B5EF4-FFF2-40B4-BE49-F238E27FC236}">
                  <a16:creationId xmlns:a16="http://schemas.microsoft.com/office/drawing/2014/main" id="{84E65DF9-D9A5-474C-89B8-33C21787A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6" name="AutoShape 26">
              <a:extLst>
                <a:ext uri="{FF2B5EF4-FFF2-40B4-BE49-F238E27FC236}">
                  <a16:creationId xmlns:a16="http://schemas.microsoft.com/office/drawing/2014/main" id="{30F1E2C5-4CE9-41A6-9ED4-0FE40F7FD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7" name="AutoShape 26">
              <a:extLst>
                <a:ext uri="{FF2B5EF4-FFF2-40B4-BE49-F238E27FC236}">
                  <a16:creationId xmlns:a16="http://schemas.microsoft.com/office/drawing/2014/main" id="{E96BDE7A-F979-46B0-A123-756B1DBF7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2D4E5B0-D8A0-4C82-9012-6717580DE02D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47" name="AutoShape 18">
                <a:extLst>
                  <a:ext uri="{FF2B5EF4-FFF2-40B4-BE49-F238E27FC236}">
                    <a16:creationId xmlns:a16="http://schemas.microsoft.com/office/drawing/2014/main" id="{EDEE5331-DFCA-4DD7-A79B-B1D9E08B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8" name="AutoShape 19">
                <a:extLst>
                  <a:ext uri="{FF2B5EF4-FFF2-40B4-BE49-F238E27FC236}">
                    <a16:creationId xmlns:a16="http://schemas.microsoft.com/office/drawing/2014/main" id="{CF123A59-DEEC-4390-B119-8091A9035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9" name="AutoShape 20">
                <a:extLst>
                  <a:ext uri="{FF2B5EF4-FFF2-40B4-BE49-F238E27FC236}">
                    <a16:creationId xmlns:a16="http://schemas.microsoft.com/office/drawing/2014/main" id="{6C75B04D-F14E-4FC5-A4FB-45EDEEAB5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0" name="AutoShape 21">
                <a:extLst>
                  <a:ext uri="{FF2B5EF4-FFF2-40B4-BE49-F238E27FC236}">
                    <a16:creationId xmlns:a16="http://schemas.microsoft.com/office/drawing/2014/main" id="{B50ED69B-D676-4E37-82D9-2640A4B23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1" name="AutoShape 22">
                <a:extLst>
                  <a:ext uri="{FF2B5EF4-FFF2-40B4-BE49-F238E27FC236}">
                    <a16:creationId xmlns:a16="http://schemas.microsoft.com/office/drawing/2014/main" id="{DD8CB775-302E-4502-88F8-0C8F2FBCE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2" name="AutoShape 23">
                <a:extLst>
                  <a:ext uri="{FF2B5EF4-FFF2-40B4-BE49-F238E27FC236}">
                    <a16:creationId xmlns:a16="http://schemas.microsoft.com/office/drawing/2014/main" id="{5FFAC284-9011-4C50-9A6F-3847E94AC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3" name="AutoShape 24">
                <a:extLst>
                  <a:ext uri="{FF2B5EF4-FFF2-40B4-BE49-F238E27FC236}">
                    <a16:creationId xmlns:a16="http://schemas.microsoft.com/office/drawing/2014/main" id="{78DB6947-111B-4F35-9FD3-402D51577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4" name="AutoShape 25">
                <a:extLst>
                  <a:ext uri="{FF2B5EF4-FFF2-40B4-BE49-F238E27FC236}">
                    <a16:creationId xmlns:a16="http://schemas.microsoft.com/office/drawing/2014/main" id="{D24E9C26-CEC8-4195-BABA-D34681E7D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5" name="AutoShape 26">
                <a:extLst>
                  <a:ext uri="{FF2B5EF4-FFF2-40B4-BE49-F238E27FC236}">
                    <a16:creationId xmlns:a16="http://schemas.microsoft.com/office/drawing/2014/main" id="{30157E48-9A21-4A7B-A943-D63DC60D6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6" name="AutoShape 26">
                <a:extLst>
                  <a:ext uri="{FF2B5EF4-FFF2-40B4-BE49-F238E27FC236}">
                    <a16:creationId xmlns:a16="http://schemas.microsoft.com/office/drawing/2014/main" id="{A5A86452-0AB9-4AAD-BA35-A52B8B467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806FA701-6063-4CF2-A921-98A26C6B24BC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37" name="AutoShape 18">
                <a:extLst>
                  <a:ext uri="{FF2B5EF4-FFF2-40B4-BE49-F238E27FC236}">
                    <a16:creationId xmlns:a16="http://schemas.microsoft.com/office/drawing/2014/main" id="{C828DF6B-8059-4FA3-8B61-BC36636DF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8" name="AutoShape 19">
                <a:extLst>
                  <a:ext uri="{FF2B5EF4-FFF2-40B4-BE49-F238E27FC236}">
                    <a16:creationId xmlns:a16="http://schemas.microsoft.com/office/drawing/2014/main" id="{82192E5C-821D-4EAC-856A-60FC237C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9" name="AutoShape 20">
                <a:extLst>
                  <a:ext uri="{FF2B5EF4-FFF2-40B4-BE49-F238E27FC236}">
                    <a16:creationId xmlns:a16="http://schemas.microsoft.com/office/drawing/2014/main" id="{8646CDA3-EC4E-41CA-B90A-4E16BA94C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0" name="AutoShape 21">
                <a:extLst>
                  <a:ext uri="{FF2B5EF4-FFF2-40B4-BE49-F238E27FC236}">
                    <a16:creationId xmlns:a16="http://schemas.microsoft.com/office/drawing/2014/main" id="{D4F657AD-0B0A-4330-8D69-5ACE5ECB7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1" name="AutoShape 22">
                <a:extLst>
                  <a:ext uri="{FF2B5EF4-FFF2-40B4-BE49-F238E27FC236}">
                    <a16:creationId xmlns:a16="http://schemas.microsoft.com/office/drawing/2014/main" id="{272D0E1F-FA03-4DC4-BD80-31827DBAA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2" name="AutoShape 23">
                <a:extLst>
                  <a:ext uri="{FF2B5EF4-FFF2-40B4-BE49-F238E27FC236}">
                    <a16:creationId xmlns:a16="http://schemas.microsoft.com/office/drawing/2014/main" id="{8213575A-EF6C-4AB7-86F4-EFE9BBCCD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3" name="AutoShape 24">
                <a:extLst>
                  <a:ext uri="{FF2B5EF4-FFF2-40B4-BE49-F238E27FC236}">
                    <a16:creationId xmlns:a16="http://schemas.microsoft.com/office/drawing/2014/main" id="{90D8B518-C176-44CC-BB25-669838BA5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4" name="AutoShape 25">
                <a:extLst>
                  <a:ext uri="{FF2B5EF4-FFF2-40B4-BE49-F238E27FC236}">
                    <a16:creationId xmlns:a16="http://schemas.microsoft.com/office/drawing/2014/main" id="{B102F367-9A6F-4A92-B99B-A6965DCA7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5" name="AutoShape 26">
                <a:extLst>
                  <a:ext uri="{FF2B5EF4-FFF2-40B4-BE49-F238E27FC236}">
                    <a16:creationId xmlns:a16="http://schemas.microsoft.com/office/drawing/2014/main" id="{A085B7EB-C19A-49DC-B715-6606ED676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6" name="AutoShape 26">
                <a:extLst>
                  <a:ext uri="{FF2B5EF4-FFF2-40B4-BE49-F238E27FC236}">
                    <a16:creationId xmlns:a16="http://schemas.microsoft.com/office/drawing/2014/main" id="{D8E51D26-5410-42EB-97BD-D92A7484B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CE59E580-E148-4C61-B3FB-E0905D04FE0B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27" name="AutoShape 18">
                <a:extLst>
                  <a:ext uri="{FF2B5EF4-FFF2-40B4-BE49-F238E27FC236}">
                    <a16:creationId xmlns:a16="http://schemas.microsoft.com/office/drawing/2014/main" id="{351F0192-EBBB-4FFB-B995-14FC86FF7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8" name="AutoShape 19">
                <a:extLst>
                  <a:ext uri="{FF2B5EF4-FFF2-40B4-BE49-F238E27FC236}">
                    <a16:creationId xmlns:a16="http://schemas.microsoft.com/office/drawing/2014/main" id="{E7E69AC1-B7F2-407C-AFF9-CA1CFC433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9" name="AutoShape 20">
                <a:extLst>
                  <a:ext uri="{FF2B5EF4-FFF2-40B4-BE49-F238E27FC236}">
                    <a16:creationId xmlns:a16="http://schemas.microsoft.com/office/drawing/2014/main" id="{2DDB70E2-7AE4-4855-B9E4-48EACEE80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0" name="AutoShape 21">
                <a:extLst>
                  <a:ext uri="{FF2B5EF4-FFF2-40B4-BE49-F238E27FC236}">
                    <a16:creationId xmlns:a16="http://schemas.microsoft.com/office/drawing/2014/main" id="{4F7EB11B-65A0-4EF8-A7F1-1B1E5887B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1" name="AutoShape 22">
                <a:extLst>
                  <a:ext uri="{FF2B5EF4-FFF2-40B4-BE49-F238E27FC236}">
                    <a16:creationId xmlns:a16="http://schemas.microsoft.com/office/drawing/2014/main" id="{D1F8A3C2-7722-4A2F-96A5-6B6925BDB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2" name="AutoShape 23">
                <a:extLst>
                  <a:ext uri="{FF2B5EF4-FFF2-40B4-BE49-F238E27FC236}">
                    <a16:creationId xmlns:a16="http://schemas.microsoft.com/office/drawing/2014/main" id="{158CD988-1A3C-4AE5-A83B-FED80C2F3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3" name="AutoShape 24">
                <a:extLst>
                  <a:ext uri="{FF2B5EF4-FFF2-40B4-BE49-F238E27FC236}">
                    <a16:creationId xmlns:a16="http://schemas.microsoft.com/office/drawing/2014/main" id="{D67DFA0C-59F7-4E6C-8DD3-EC9FB8595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4" name="AutoShape 25">
                <a:extLst>
                  <a:ext uri="{FF2B5EF4-FFF2-40B4-BE49-F238E27FC236}">
                    <a16:creationId xmlns:a16="http://schemas.microsoft.com/office/drawing/2014/main" id="{854CEE8F-4C7D-434B-816A-AE2DA2339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5" name="AutoShape 26">
                <a:extLst>
                  <a:ext uri="{FF2B5EF4-FFF2-40B4-BE49-F238E27FC236}">
                    <a16:creationId xmlns:a16="http://schemas.microsoft.com/office/drawing/2014/main" id="{96684B8A-68F8-414B-8257-2C51B8757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6" name="AutoShape 26">
                <a:extLst>
                  <a:ext uri="{FF2B5EF4-FFF2-40B4-BE49-F238E27FC236}">
                    <a16:creationId xmlns:a16="http://schemas.microsoft.com/office/drawing/2014/main" id="{2202194A-10E9-4C07-8FB0-3246BBAF6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1306D2F1-5628-4584-9E8C-DA434038C9B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17" name="AutoShape 18">
                <a:extLst>
                  <a:ext uri="{FF2B5EF4-FFF2-40B4-BE49-F238E27FC236}">
                    <a16:creationId xmlns:a16="http://schemas.microsoft.com/office/drawing/2014/main" id="{BD56BF11-CD22-4BBC-83AF-9DA23F3AF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8" name="AutoShape 19">
                <a:extLst>
                  <a:ext uri="{FF2B5EF4-FFF2-40B4-BE49-F238E27FC236}">
                    <a16:creationId xmlns:a16="http://schemas.microsoft.com/office/drawing/2014/main" id="{330918EB-5C79-4166-A1A4-F11A6019E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9" name="AutoShape 20">
                <a:extLst>
                  <a:ext uri="{FF2B5EF4-FFF2-40B4-BE49-F238E27FC236}">
                    <a16:creationId xmlns:a16="http://schemas.microsoft.com/office/drawing/2014/main" id="{7889D12E-6370-4FD4-992E-DCF63D6F1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0" name="AutoShape 21">
                <a:extLst>
                  <a:ext uri="{FF2B5EF4-FFF2-40B4-BE49-F238E27FC236}">
                    <a16:creationId xmlns:a16="http://schemas.microsoft.com/office/drawing/2014/main" id="{AD8F5CF1-C446-4652-99AA-EC239D1E2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1" name="AutoShape 22">
                <a:extLst>
                  <a:ext uri="{FF2B5EF4-FFF2-40B4-BE49-F238E27FC236}">
                    <a16:creationId xmlns:a16="http://schemas.microsoft.com/office/drawing/2014/main" id="{5E372E79-2890-4C00-8063-CFDB65260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2" name="AutoShape 23">
                <a:extLst>
                  <a:ext uri="{FF2B5EF4-FFF2-40B4-BE49-F238E27FC236}">
                    <a16:creationId xmlns:a16="http://schemas.microsoft.com/office/drawing/2014/main" id="{63F63014-EBE7-40CC-8E0A-5C4908FF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3" name="AutoShape 24">
                <a:extLst>
                  <a:ext uri="{FF2B5EF4-FFF2-40B4-BE49-F238E27FC236}">
                    <a16:creationId xmlns:a16="http://schemas.microsoft.com/office/drawing/2014/main" id="{6D2D7DB8-1CF8-4B5A-993F-18B94717D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4" name="AutoShape 25">
                <a:extLst>
                  <a:ext uri="{FF2B5EF4-FFF2-40B4-BE49-F238E27FC236}">
                    <a16:creationId xmlns:a16="http://schemas.microsoft.com/office/drawing/2014/main" id="{70F163F9-7D44-484A-9AA6-B03DC5F5C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5" name="AutoShape 26">
                <a:extLst>
                  <a:ext uri="{FF2B5EF4-FFF2-40B4-BE49-F238E27FC236}">
                    <a16:creationId xmlns:a16="http://schemas.microsoft.com/office/drawing/2014/main" id="{89CE7350-1F66-4EBF-8182-043BAC2B4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6" name="AutoShape 26">
                <a:extLst>
                  <a:ext uri="{FF2B5EF4-FFF2-40B4-BE49-F238E27FC236}">
                    <a16:creationId xmlns:a16="http://schemas.microsoft.com/office/drawing/2014/main" id="{F1DE5A9B-9CB7-4EDB-9753-1C546179A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B3B1190D-C5A8-4E0A-B509-4EF89939C84E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07" name="AutoShape 18">
                <a:extLst>
                  <a:ext uri="{FF2B5EF4-FFF2-40B4-BE49-F238E27FC236}">
                    <a16:creationId xmlns:a16="http://schemas.microsoft.com/office/drawing/2014/main" id="{4D824A46-5E01-4A98-B385-A3AE0F276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8" name="AutoShape 19">
                <a:extLst>
                  <a:ext uri="{FF2B5EF4-FFF2-40B4-BE49-F238E27FC236}">
                    <a16:creationId xmlns:a16="http://schemas.microsoft.com/office/drawing/2014/main" id="{D0F3F102-BBCA-4855-9370-8927C6A3F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9" name="AutoShape 20">
                <a:extLst>
                  <a:ext uri="{FF2B5EF4-FFF2-40B4-BE49-F238E27FC236}">
                    <a16:creationId xmlns:a16="http://schemas.microsoft.com/office/drawing/2014/main" id="{5B2AFC03-0519-4AFA-A649-DC9EE4A3E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0" name="AutoShape 21">
                <a:extLst>
                  <a:ext uri="{FF2B5EF4-FFF2-40B4-BE49-F238E27FC236}">
                    <a16:creationId xmlns:a16="http://schemas.microsoft.com/office/drawing/2014/main" id="{261B1CC9-A7BF-477B-8C27-9C8F09106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1" name="AutoShape 22">
                <a:extLst>
                  <a:ext uri="{FF2B5EF4-FFF2-40B4-BE49-F238E27FC236}">
                    <a16:creationId xmlns:a16="http://schemas.microsoft.com/office/drawing/2014/main" id="{7535EB30-F6DA-4D49-AF9E-4CC3EE260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2" name="AutoShape 23">
                <a:extLst>
                  <a:ext uri="{FF2B5EF4-FFF2-40B4-BE49-F238E27FC236}">
                    <a16:creationId xmlns:a16="http://schemas.microsoft.com/office/drawing/2014/main" id="{7D535528-EEF4-4E40-9615-D14604470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3" name="AutoShape 24">
                <a:extLst>
                  <a:ext uri="{FF2B5EF4-FFF2-40B4-BE49-F238E27FC236}">
                    <a16:creationId xmlns:a16="http://schemas.microsoft.com/office/drawing/2014/main" id="{FC6E268A-42BD-425D-A655-505A9FF3E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4" name="AutoShape 25">
                <a:extLst>
                  <a:ext uri="{FF2B5EF4-FFF2-40B4-BE49-F238E27FC236}">
                    <a16:creationId xmlns:a16="http://schemas.microsoft.com/office/drawing/2014/main" id="{C5FA88C1-C50C-4C6F-8D9E-9B65ECE0A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5" name="AutoShape 26">
                <a:extLst>
                  <a:ext uri="{FF2B5EF4-FFF2-40B4-BE49-F238E27FC236}">
                    <a16:creationId xmlns:a16="http://schemas.microsoft.com/office/drawing/2014/main" id="{4934D983-8A91-4AD0-906C-6F2F358D7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6" name="AutoShape 26">
                <a:extLst>
                  <a:ext uri="{FF2B5EF4-FFF2-40B4-BE49-F238E27FC236}">
                    <a16:creationId xmlns:a16="http://schemas.microsoft.com/office/drawing/2014/main" id="{C5947BEB-7623-4214-B2ED-D2862C1A7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8542FCA0-21A1-4FEA-B612-C73DBF906741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97" name="AutoShape 18">
                <a:extLst>
                  <a:ext uri="{FF2B5EF4-FFF2-40B4-BE49-F238E27FC236}">
                    <a16:creationId xmlns:a16="http://schemas.microsoft.com/office/drawing/2014/main" id="{DB7E667D-A544-45F1-A69A-749B36E47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8" name="AutoShape 19">
                <a:extLst>
                  <a:ext uri="{FF2B5EF4-FFF2-40B4-BE49-F238E27FC236}">
                    <a16:creationId xmlns:a16="http://schemas.microsoft.com/office/drawing/2014/main" id="{EEECA390-9752-4EA4-B67D-5A950CC8C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9" name="AutoShape 20">
                <a:extLst>
                  <a:ext uri="{FF2B5EF4-FFF2-40B4-BE49-F238E27FC236}">
                    <a16:creationId xmlns:a16="http://schemas.microsoft.com/office/drawing/2014/main" id="{D6911A39-6DD7-4F7B-8CDD-080397174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0" name="AutoShape 21">
                <a:extLst>
                  <a:ext uri="{FF2B5EF4-FFF2-40B4-BE49-F238E27FC236}">
                    <a16:creationId xmlns:a16="http://schemas.microsoft.com/office/drawing/2014/main" id="{12605E04-A1F4-4CB6-80A8-3771A62E6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1" name="AutoShape 22">
                <a:extLst>
                  <a:ext uri="{FF2B5EF4-FFF2-40B4-BE49-F238E27FC236}">
                    <a16:creationId xmlns:a16="http://schemas.microsoft.com/office/drawing/2014/main" id="{A31CF488-D8EC-45F6-BD9B-B4DAC8FD3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AutoShape 23">
                <a:extLst>
                  <a:ext uri="{FF2B5EF4-FFF2-40B4-BE49-F238E27FC236}">
                    <a16:creationId xmlns:a16="http://schemas.microsoft.com/office/drawing/2014/main" id="{4151A3D2-E28D-456E-BAD8-7B2BAFDF8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AutoShape 24">
                <a:extLst>
                  <a:ext uri="{FF2B5EF4-FFF2-40B4-BE49-F238E27FC236}">
                    <a16:creationId xmlns:a16="http://schemas.microsoft.com/office/drawing/2014/main" id="{45968AB4-92E3-4A1F-92C9-F2C19CF4C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AutoShape 25">
                <a:extLst>
                  <a:ext uri="{FF2B5EF4-FFF2-40B4-BE49-F238E27FC236}">
                    <a16:creationId xmlns:a16="http://schemas.microsoft.com/office/drawing/2014/main" id="{29E5B9FD-5129-4FC1-8041-66C18C22C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AutoShape 26">
                <a:extLst>
                  <a:ext uri="{FF2B5EF4-FFF2-40B4-BE49-F238E27FC236}">
                    <a16:creationId xmlns:a16="http://schemas.microsoft.com/office/drawing/2014/main" id="{B5056C46-905B-487E-A186-1CDDDABA0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AutoShape 26">
                <a:extLst>
                  <a:ext uri="{FF2B5EF4-FFF2-40B4-BE49-F238E27FC236}">
                    <a16:creationId xmlns:a16="http://schemas.microsoft.com/office/drawing/2014/main" id="{12B64A0D-A8DA-4703-87A9-DDCC00252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262F18E1-B36E-4CA5-87CF-50C7BE218DC9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87" name="AutoShape 18">
                <a:extLst>
                  <a:ext uri="{FF2B5EF4-FFF2-40B4-BE49-F238E27FC236}">
                    <a16:creationId xmlns:a16="http://schemas.microsoft.com/office/drawing/2014/main" id="{280AF720-8F37-4A16-A127-35A0A9DE7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8" name="AutoShape 19">
                <a:extLst>
                  <a:ext uri="{FF2B5EF4-FFF2-40B4-BE49-F238E27FC236}">
                    <a16:creationId xmlns:a16="http://schemas.microsoft.com/office/drawing/2014/main" id="{93B5BD6A-55E6-4DB9-AC67-C59336AD2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9" name="AutoShape 20">
                <a:extLst>
                  <a:ext uri="{FF2B5EF4-FFF2-40B4-BE49-F238E27FC236}">
                    <a16:creationId xmlns:a16="http://schemas.microsoft.com/office/drawing/2014/main" id="{2284C633-AA1A-49D3-8174-B459CB652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0" name="AutoShape 21">
                <a:extLst>
                  <a:ext uri="{FF2B5EF4-FFF2-40B4-BE49-F238E27FC236}">
                    <a16:creationId xmlns:a16="http://schemas.microsoft.com/office/drawing/2014/main" id="{C27AAF78-886D-457C-A74E-437FC844A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1" name="AutoShape 22">
                <a:extLst>
                  <a:ext uri="{FF2B5EF4-FFF2-40B4-BE49-F238E27FC236}">
                    <a16:creationId xmlns:a16="http://schemas.microsoft.com/office/drawing/2014/main" id="{6A84FE23-8561-401F-B3F7-23AD8173F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2" name="AutoShape 23">
                <a:extLst>
                  <a:ext uri="{FF2B5EF4-FFF2-40B4-BE49-F238E27FC236}">
                    <a16:creationId xmlns:a16="http://schemas.microsoft.com/office/drawing/2014/main" id="{E697BEAD-9E09-455E-B717-8192FA4C4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3" name="AutoShape 24">
                <a:extLst>
                  <a:ext uri="{FF2B5EF4-FFF2-40B4-BE49-F238E27FC236}">
                    <a16:creationId xmlns:a16="http://schemas.microsoft.com/office/drawing/2014/main" id="{D3B466B9-E0D2-4EDC-B5CA-72A4ECC3B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4" name="AutoShape 25">
                <a:extLst>
                  <a:ext uri="{FF2B5EF4-FFF2-40B4-BE49-F238E27FC236}">
                    <a16:creationId xmlns:a16="http://schemas.microsoft.com/office/drawing/2014/main" id="{884F8C29-D9B4-4D8F-924E-FFDD531B7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5" name="AutoShape 26">
                <a:extLst>
                  <a:ext uri="{FF2B5EF4-FFF2-40B4-BE49-F238E27FC236}">
                    <a16:creationId xmlns:a16="http://schemas.microsoft.com/office/drawing/2014/main" id="{A71108DC-AF4A-4C6F-9A50-195C9FD08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6" name="AutoShape 26">
                <a:extLst>
                  <a:ext uri="{FF2B5EF4-FFF2-40B4-BE49-F238E27FC236}">
                    <a16:creationId xmlns:a16="http://schemas.microsoft.com/office/drawing/2014/main" id="{1403FE83-6113-460C-B021-4A2886E92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A7D3ACBB-D020-4A82-B556-77A1A55CF182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77" name="AutoShape 18">
                <a:extLst>
                  <a:ext uri="{FF2B5EF4-FFF2-40B4-BE49-F238E27FC236}">
                    <a16:creationId xmlns:a16="http://schemas.microsoft.com/office/drawing/2014/main" id="{EE63ED16-87A8-41B7-859E-CDEC33447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8" name="AutoShape 19">
                <a:extLst>
                  <a:ext uri="{FF2B5EF4-FFF2-40B4-BE49-F238E27FC236}">
                    <a16:creationId xmlns:a16="http://schemas.microsoft.com/office/drawing/2014/main" id="{9E89F96E-FC73-4992-BABC-F05AC65D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9" name="AutoShape 20">
                <a:extLst>
                  <a:ext uri="{FF2B5EF4-FFF2-40B4-BE49-F238E27FC236}">
                    <a16:creationId xmlns:a16="http://schemas.microsoft.com/office/drawing/2014/main" id="{38C366F5-71DB-4094-A6E9-1FA12B398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0" name="AutoShape 21">
                <a:extLst>
                  <a:ext uri="{FF2B5EF4-FFF2-40B4-BE49-F238E27FC236}">
                    <a16:creationId xmlns:a16="http://schemas.microsoft.com/office/drawing/2014/main" id="{C76A2F65-50B7-4C1E-8374-DEA7864A6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1" name="AutoShape 22">
                <a:extLst>
                  <a:ext uri="{FF2B5EF4-FFF2-40B4-BE49-F238E27FC236}">
                    <a16:creationId xmlns:a16="http://schemas.microsoft.com/office/drawing/2014/main" id="{3C048604-53B8-4997-A346-2A841DB90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2" name="AutoShape 23">
                <a:extLst>
                  <a:ext uri="{FF2B5EF4-FFF2-40B4-BE49-F238E27FC236}">
                    <a16:creationId xmlns:a16="http://schemas.microsoft.com/office/drawing/2014/main" id="{C3AE6E36-8B1B-4641-93EA-9C98DBEBE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3" name="AutoShape 24">
                <a:extLst>
                  <a:ext uri="{FF2B5EF4-FFF2-40B4-BE49-F238E27FC236}">
                    <a16:creationId xmlns:a16="http://schemas.microsoft.com/office/drawing/2014/main" id="{08828AF2-B98C-43F4-A0BE-47362BBDA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4" name="AutoShape 25">
                <a:extLst>
                  <a:ext uri="{FF2B5EF4-FFF2-40B4-BE49-F238E27FC236}">
                    <a16:creationId xmlns:a16="http://schemas.microsoft.com/office/drawing/2014/main" id="{AFA31965-B8FB-43AD-A177-8D9FDFC95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5" name="AutoShape 26">
                <a:extLst>
                  <a:ext uri="{FF2B5EF4-FFF2-40B4-BE49-F238E27FC236}">
                    <a16:creationId xmlns:a16="http://schemas.microsoft.com/office/drawing/2014/main" id="{24467D29-5C2A-4226-96E0-E02E834CC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6" name="AutoShape 26">
                <a:extLst>
                  <a:ext uri="{FF2B5EF4-FFF2-40B4-BE49-F238E27FC236}">
                    <a16:creationId xmlns:a16="http://schemas.microsoft.com/office/drawing/2014/main" id="{2C146A4D-07C8-4BFE-A8FB-428F38833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2B05CB0E-7920-4866-AD5B-66CFE5300738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67" name="AutoShape 18">
                <a:extLst>
                  <a:ext uri="{FF2B5EF4-FFF2-40B4-BE49-F238E27FC236}">
                    <a16:creationId xmlns:a16="http://schemas.microsoft.com/office/drawing/2014/main" id="{CAADDFE7-B60A-4F68-BFE2-71D3B08B5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8" name="AutoShape 19">
                <a:extLst>
                  <a:ext uri="{FF2B5EF4-FFF2-40B4-BE49-F238E27FC236}">
                    <a16:creationId xmlns:a16="http://schemas.microsoft.com/office/drawing/2014/main" id="{C919F8E2-A765-4851-A804-A031273A2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9" name="AutoShape 20">
                <a:extLst>
                  <a:ext uri="{FF2B5EF4-FFF2-40B4-BE49-F238E27FC236}">
                    <a16:creationId xmlns:a16="http://schemas.microsoft.com/office/drawing/2014/main" id="{B93533A5-3565-4689-999F-285A11983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0" name="AutoShape 21">
                <a:extLst>
                  <a:ext uri="{FF2B5EF4-FFF2-40B4-BE49-F238E27FC236}">
                    <a16:creationId xmlns:a16="http://schemas.microsoft.com/office/drawing/2014/main" id="{AF6CE46E-6C1B-450C-B5AB-E5DC79C2C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1" name="AutoShape 22">
                <a:extLst>
                  <a:ext uri="{FF2B5EF4-FFF2-40B4-BE49-F238E27FC236}">
                    <a16:creationId xmlns:a16="http://schemas.microsoft.com/office/drawing/2014/main" id="{FACA19ED-6F55-4810-B4E6-64E777C41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2" name="AutoShape 23">
                <a:extLst>
                  <a:ext uri="{FF2B5EF4-FFF2-40B4-BE49-F238E27FC236}">
                    <a16:creationId xmlns:a16="http://schemas.microsoft.com/office/drawing/2014/main" id="{63993BFA-4407-46D4-BD63-72D888BE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3" name="AutoShape 24">
                <a:extLst>
                  <a:ext uri="{FF2B5EF4-FFF2-40B4-BE49-F238E27FC236}">
                    <a16:creationId xmlns:a16="http://schemas.microsoft.com/office/drawing/2014/main" id="{DB441307-B7FC-4D8F-9E50-1F3573D32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4" name="AutoShape 25">
                <a:extLst>
                  <a:ext uri="{FF2B5EF4-FFF2-40B4-BE49-F238E27FC236}">
                    <a16:creationId xmlns:a16="http://schemas.microsoft.com/office/drawing/2014/main" id="{57488762-4F0C-4968-8AB1-E7C6ABF41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5" name="AutoShape 26">
                <a:extLst>
                  <a:ext uri="{FF2B5EF4-FFF2-40B4-BE49-F238E27FC236}">
                    <a16:creationId xmlns:a16="http://schemas.microsoft.com/office/drawing/2014/main" id="{B4D12206-ECB1-4DF5-A8E6-A2515B8C2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6" name="AutoShape 26">
                <a:extLst>
                  <a:ext uri="{FF2B5EF4-FFF2-40B4-BE49-F238E27FC236}">
                    <a16:creationId xmlns:a16="http://schemas.microsoft.com/office/drawing/2014/main" id="{09571A8C-39ED-4F2B-9935-571E39110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DA156485-BF09-4C83-BDCE-29E4D50C30C1}"/>
              </a:ext>
            </a:extLst>
          </p:cNvPr>
          <p:cNvGrpSpPr/>
          <p:nvPr/>
        </p:nvGrpSpPr>
        <p:grpSpPr>
          <a:xfrm>
            <a:off x="2821964" y="3127792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464" name="AutoShape 18">
              <a:extLst>
                <a:ext uri="{FF2B5EF4-FFF2-40B4-BE49-F238E27FC236}">
                  <a16:creationId xmlns:a16="http://schemas.microsoft.com/office/drawing/2014/main" id="{D04760A9-1C0E-4A18-9CDB-BBFEC0B24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5" name="AutoShape 19">
              <a:extLst>
                <a:ext uri="{FF2B5EF4-FFF2-40B4-BE49-F238E27FC236}">
                  <a16:creationId xmlns:a16="http://schemas.microsoft.com/office/drawing/2014/main" id="{E9C0FB88-482E-4843-A4F7-1F4FF89A7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6" name="AutoShape 20">
              <a:extLst>
                <a:ext uri="{FF2B5EF4-FFF2-40B4-BE49-F238E27FC236}">
                  <a16:creationId xmlns:a16="http://schemas.microsoft.com/office/drawing/2014/main" id="{DAD1A927-30CE-4E66-8FA8-5CCDCB0FE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7" name="AutoShape 21">
              <a:extLst>
                <a:ext uri="{FF2B5EF4-FFF2-40B4-BE49-F238E27FC236}">
                  <a16:creationId xmlns:a16="http://schemas.microsoft.com/office/drawing/2014/main" id="{386B699E-3A18-4352-AE00-FB5F8448D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8" name="AutoShape 22">
              <a:extLst>
                <a:ext uri="{FF2B5EF4-FFF2-40B4-BE49-F238E27FC236}">
                  <a16:creationId xmlns:a16="http://schemas.microsoft.com/office/drawing/2014/main" id="{90C723F0-23E7-4A0E-9161-9922CBC14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9" name="AutoShape 23">
              <a:extLst>
                <a:ext uri="{FF2B5EF4-FFF2-40B4-BE49-F238E27FC236}">
                  <a16:creationId xmlns:a16="http://schemas.microsoft.com/office/drawing/2014/main" id="{A09BA8EE-868C-4931-BA44-F510775CC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0" name="AutoShape 24">
              <a:extLst>
                <a:ext uri="{FF2B5EF4-FFF2-40B4-BE49-F238E27FC236}">
                  <a16:creationId xmlns:a16="http://schemas.microsoft.com/office/drawing/2014/main" id="{B6D2C957-718E-43E1-AF37-945CE4421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1" name="AutoShape 25">
              <a:extLst>
                <a:ext uri="{FF2B5EF4-FFF2-40B4-BE49-F238E27FC236}">
                  <a16:creationId xmlns:a16="http://schemas.microsoft.com/office/drawing/2014/main" id="{D058118F-A43C-45B4-A160-A0B3CAB3A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2" name="AutoShape 26">
              <a:extLst>
                <a:ext uri="{FF2B5EF4-FFF2-40B4-BE49-F238E27FC236}">
                  <a16:creationId xmlns:a16="http://schemas.microsoft.com/office/drawing/2014/main" id="{B7B35C70-07CE-4FE4-88CD-DB611654B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3" name="AutoShape 26">
              <a:extLst>
                <a:ext uri="{FF2B5EF4-FFF2-40B4-BE49-F238E27FC236}">
                  <a16:creationId xmlns:a16="http://schemas.microsoft.com/office/drawing/2014/main" id="{D591842B-B4AF-48ED-A00E-3909A81AD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A111F1D3-C7B1-44F5-B630-AAB97BE9661D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63" name="AutoShape 18">
                <a:extLst>
                  <a:ext uri="{FF2B5EF4-FFF2-40B4-BE49-F238E27FC236}">
                    <a16:creationId xmlns:a16="http://schemas.microsoft.com/office/drawing/2014/main" id="{C81A6D09-432D-49BB-899A-D0876EFD4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4" name="AutoShape 19">
                <a:extLst>
                  <a:ext uri="{FF2B5EF4-FFF2-40B4-BE49-F238E27FC236}">
                    <a16:creationId xmlns:a16="http://schemas.microsoft.com/office/drawing/2014/main" id="{66C016EC-51D8-49D2-BA9F-5B12D546E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5" name="AutoShape 20">
                <a:extLst>
                  <a:ext uri="{FF2B5EF4-FFF2-40B4-BE49-F238E27FC236}">
                    <a16:creationId xmlns:a16="http://schemas.microsoft.com/office/drawing/2014/main" id="{EA6B2B7E-EC88-4637-969E-AE889AB48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6" name="AutoShape 21">
                <a:extLst>
                  <a:ext uri="{FF2B5EF4-FFF2-40B4-BE49-F238E27FC236}">
                    <a16:creationId xmlns:a16="http://schemas.microsoft.com/office/drawing/2014/main" id="{A207CBEE-A7E5-4390-9F59-84591D622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7" name="AutoShape 22">
                <a:extLst>
                  <a:ext uri="{FF2B5EF4-FFF2-40B4-BE49-F238E27FC236}">
                    <a16:creationId xmlns:a16="http://schemas.microsoft.com/office/drawing/2014/main" id="{2AD8C199-4617-4743-AE64-C0902689E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8" name="AutoShape 23">
                <a:extLst>
                  <a:ext uri="{FF2B5EF4-FFF2-40B4-BE49-F238E27FC236}">
                    <a16:creationId xmlns:a16="http://schemas.microsoft.com/office/drawing/2014/main" id="{E85BE6C3-BF98-4A08-8596-45F8ADAF6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9" name="AutoShape 24">
                <a:extLst>
                  <a:ext uri="{FF2B5EF4-FFF2-40B4-BE49-F238E27FC236}">
                    <a16:creationId xmlns:a16="http://schemas.microsoft.com/office/drawing/2014/main" id="{61A1F535-8CFB-43BD-AE30-B16EB0118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70" name="AutoShape 25">
                <a:extLst>
                  <a:ext uri="{FF2B5EF4-FFF2-40B4-BE49-F238E27FC236}">
                    <a16:creationId xmlns:a16="http://schemas.microsoft.com/office/drawing/2014/main" id="{43B53185-82B4-4ECF-B5A0-82352C4A5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71" name="AutoShape 26">
                <a:extLst>
                  <a:ext uri="{FF2B5EF4-FFF2-40B4-BE49-F238E27FC236}">
                    <a16:creationId xmlns:a16="http://schemas.microsoft.com/office/drawing/2014/main" id="{9A1486DE-0602-435C-8833-4A7E867FA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72" name="AutoShape 26">
                <a:extLst>
                  <a:ext uri="{FF2B5EF4-FFF2-40B4-BE49-F238E27FC236}">
                    <a16:creationId xmlns:a16="http://schemas.microsoft.com/office/drawing/2014/main" id="{9BC69F66-C387-4779-8536-EB43A5C6A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7A1E5B1B-EB6C-4E8C-B98A-F9FD83E6188D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53" name="AutoShape 18">
                <a:extLst>
                  <a:ext uri="{FF2B5EF4-FFF2-40B4-BE49-F238E27FC236}">
                    <a16:creationId xmlns:a16="http://schemas.microsoft.com/office/drawing/2014/main" id="{5C182C25-8381-4BEA-A6CF-876C08C8C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4" name="AutoShape 19">
                <a:extLst>
                  <a:ext uri="{FF2B5EF4-FFF2-40B4-BE49-F238E27FC236}">
                    <a16:creationId xmlns:a16="http://schemas.microsoft.com/office/drawing/2014/main" id="{5AA00A36-10B8-471B-8A07-E2E1A200F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5" name="AutoShape 20">
                <a:extLst>
                  <a:ext uri="{FF2B5EF4-FFF2-40B4-BE49-F238E27FC236}">
                    <a16:creationId xmlns:a16="http://schemas.microsoft.com/office/drawing/2014/main" id="{32546A87-141F-428A-B4D4-C5FDC49AA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6" name="AutoShape 21">
                <a:extLst>
                  <a:ext uri="{FF2B5EF4-FFF2-40B4-BE49-F238E27FC236}">
                    <a16:creationId xmlns:a16="http://schemas.microsoft.com/office/drawing/2014/main" id="{DF39FF20-B766-4293-BD59-89D2B70D4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7" name="AutoShape 22">
                <a:extLst>
                  <a:ext uri="{FF2B5EF4-FFF2-40B4-BE49-F238E27FC236}">
                    <a16:creationId xmlns:a16="http://schemas.microsoft.com/office/drawing/2014/main" id="{EC48C682-F0D8-41C7-996C-71EFD6D5E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8" name="AutoShape 23">
                <a:extLst>
                  <a:ext uri="{FF2B5EF4-FFF2-40B4-BE49-F238E27FC236}">
                    <a16:creationId xmlns:a16="http://schemas.microsoft.com/office/drawing/2014/main" id="{1A7C4189-1642-4162-9E20-57C027028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9" name="AutoShape 24">
                <a:extLst>
                  <a:ext uri="{FF2B5EF4-FFF2-40B4-BE49-F238E27FC236}">
                    <a16:creationId xmlns:a16="http://schemas.microsoft.com/office/drawing/2014/main" id="{C4573DFE-FD08-4BD1-844E-B7A697851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0" name="AutoShape 25">
                <a:extLst>
                  <a:ext uri="{FF2B5EF4-FFF2-40B4-BE49-F238E27FC236}">
                    <a16:creationId xmlns:a16="http://schemas.microsoft.com/office/drawing/2014/main" id="{DA597437-5343-4B21-AD9F-3091EA1FC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1" name="AutoShape 26">
                <a:extLst>
                  <a:ext uri="{FF2B5EF4-FFF2-40B4-BE49-F238E27FC236}">
                    <a16:creationId xmlns:a16="http://schemas.microsoft.com/office/drawing/2014/main" id="{01C7F2A4-E5CE-4692-A44B-A87E4C9A9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2" name="AutoShape 26">
                <a:extLst>
                  <a:ext uri="{FF2B5EF4-FFF2-40B4-BE49-F238E27FC236}">
                    <a16:creationId xmlns:a16="http://schemas.microsoft.com/office/drawing/2014/main" id="{6227F41B-510C-492F-A07F-32F71B7A1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29B01E60-3652-415D-A9DC-C6D9E7746E32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43" name="AutoShape 18">
                <a:extLst>
                  <a:ext uri="{FF2B5EF4-FFF2-40B4-BE49-F238E27FC236}">
                    <a16:creationId xmlns:a16="http://schemas.microsoft.com/office/drawing/2014/main" id="{9B837A19-8D3B-4E97-B5D2-B0CBEE6D0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4" name="AutoShape 19">
                <a:extLst>
                  <a:ext uri="{FF2B5EF4-FFF2-40B4-BE49-F238E27FC236}">
                    <a16:creationId xmlns:a16="http://schemas.microsoft.com/office/drawing/2014/main" id="{47F5F46B-91A5-4C57-81CA-F1E73CEC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5" name="AutoShape 20">
                <a:extLst>
                  <a:ext uri="{FF2B5EF4-FFF2-40B4-BE49-F238E27FC236}">
                    <a16:creationId xmlns:a16="http://schemas.microsoft.com/office/drawing/2014/main" id="{BD1E7CE0-0548-4994-BF0B-4E6620FC2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6" name="AutoShape 21">
                <a:extLst>
                  <a:ext uri="{FF2B5EF4-FFF2-40B4-BE49-F238E27FC236}">
                    <a16:creationId xmlns:a16="http://schemas.microsoft.com/office/drawing/2014/main" id="{7347677A-6F80-4B52-9FBA-CBE87CD24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7" name="AutoShape 22">
                <a:extLst>
                  <a:ext uri="{FF2B5EF4-FFF2-40B4-BE49-F238E27FC236}">
                    <a16:creationId xmlns:a16="http://schemas.microsoft.com/office/drawing/2014/main" id="{27DCE64F-95CB-49BD-9120-6A6AF988E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8" name="AutoShape 23">
                <a:extLst>
                  <a:ext uri="{FF2B5EF4-FFF2-40B4-BE49-F238E27FC236}">
                    <a16:creationId xmlns:a16="http://schemas.microsoft.com/office/drawing/2014/main" id="{9ABC940A-3DEE-4EE9-8498-94DDAC088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9" name="AutoShape 24">
                <a:extLst>
                  <a:ext uri="{FF2B5EF4-FFF2-40B4-BE49-F238E27FC236}">
                    <a16:creationId xmlns:a16="http://schemas.microsoft.com/office/drawing/2014/main" id="{E81CDE59-DEC0-4DAB-AE6F-3A1540A7F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0" name="AutoShape 25">
                <a:extLst>
                  <a:ext uri="{FF2B5EF4-FFF2-40B4-BE49-F238E27FC236}">
                    <a16:creationId xmlns:a16="http://schemas.microsoft.com/office/drawing/2014/main" id="{685F85FF-ECEE-4DED-A950-296BB3C07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1" name="AutoShape 26">
                <a:extLst>
                  <a:ext uri="{FF2B5EF4-FFF2-40B4-BE49-F238E27FC236}">
                    <a16:creationId xmlns:a16="http://schemas.microsoft.com/office/drawing/2014/main" id="{7E3C33FF-221A-4CAE-A7AA-57865DB9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2" name="AutoShape 26">
                <a:extLst>
                  <a:ext uri="{FF2B5EF4-FFF2-40B4-BE49-F238E27FC236}">
                    <a16:creationId xmlns:a16="http://schemas.microsoft.com/office/drawing/2014/main" id="{E5EF3F4D-6AAE-44E9-8802-17D4F5180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D1BAA1C2-EBF6-401C-8071-118490A25CE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33" name="AutoShape 18">
                <a:extLst>
                  <a:ext uri="{FF2B5EF4-FFF2-40B4-BE49-F238E27FC236}">
                    <a16:creationId xmlns:a16="http://schemas.microsoft.com/office/drawing/2014/main" id="{3B1053E6-3114-4CCA-BCB3-AB675D333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4" name="AutoShape 19">
                <a:extLst>
                  <a:ext uri="{FF2B5EF4-FFF2-40B4-BE49-F238E27FC236}">
                    <a16:creationId xmlns:a16="http://schemas.microsoft.com/office/drawing/2014/main" id="{7995EFA5-391D-4792-9A51-3D939FF91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5" name="AutoShape 20">
                <a:extLst>
                  <a:ext uri="{FF2B5EF4-FFF2-40B4-BE49-F238E27FC236}">
                    <a16:creationId xmlns:a16="http://schemas.microsoft.com/office/drawing/2014/main" id="{85F59B2A-E1FD-4C10-966D-2294B0DFE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6" name="AutoShape 21">
                <a:extLst>
                  <a:ext uri="{FF2B5EF4-FFF2-40B4-BE49-F238E27FC236}">
                    <a16:creationId xmlns:a16="http://schemas.microsoft.com/office/drawing/2014/main" id="{71CFF3C7-41EC-499D-B0A7-3F47CAD53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7" name="AutoShape 22">
                <a:extLst>
                  <a:ext uri="{FF2B5EF4-FFF2-40B4-BE49-F238E27FC236}">
                    <a16:creationId xmlns:a16="http://schemas.microsoft.com/office/drawing/2014/main" id="{3A14793E-1105-4940-9585-6073FDBBB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8" name="AutoShape 23">
                <a:extLst>
                  <a:ext uri="{FF2B5EF4-FFF2-40B4-BE49-F238E27FC236}">
                    <a16:creationId xmlns:a16="http://schemas.microsoft.com/office/drawing/2014/main" id="{7B1AD064-4BF3-44A1-BFD7-F4D5FF9A5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9" name="AutoShape 24">
                <a:extLst>
                  <a:ext uri="{FF2B5EF4-FFF2-40B4-BE49-F238E27FC236}">
                    <a16:creationId xmlns:a16="http://schemas.microsoft.com/office/drawing/2014/main" id="{5B10F1D7-149A-4133-BBE9-E26AE25D9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0" name="AutoShape 25">
                <a:extLst>
                  <a:ext uri="{FF2B5EF4-FFF2-40B4-BE49-F238E27FC236}">
                    <a16:creationId xmlns:a16="http://schemas.microsoft.com/office/drawing/2014/main" id="{1D821609-5060-491B-8D44-3256FE34B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1" name="AutoShape 26">
                <a:extLst>
                  <a:ext uri="{FF2B5EF4-FFF2-40B4-BE49-F238E27FC236}">
                    <a16:creationId xmlns:a16="http://schemas.microsoft.com/office/drawing/2014/main" id="{416FCCDD-CBEF-4CE1-B435-56A561355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2" name="AutoShape 26">
                <a:extLst>
                  <a:ext uri="{FF2B5EF4-FFF2-40B4-BE49-F238E27FC236}">
                    <a16:creationId xmlns:a16="http://schemas.microsoft.com/office/drawing/2014/main" id="{5EE17436-ADA2-4239-9771-1BC5A551D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92FEA9B4-5D8C-4059-9D05-D4193192FFF2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23" name="AutoShape 18">
                <a:extLst>
                  <a:ext uri="{FF2B5EF4-FFF2-40B4-BE49-F238E27FC236}">
                    <a16:creationId xmlns:a16="http://schemas.microsoft.com/office/drawing/2014/main" id="{45DDD096-48FA-4609-9A58-14F93C5DE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4" name="AutoShape 19">
                <a:extLst>
                  <a:ext uri="{FF2B5EF4-FFF2-40B4-BE49-F238E27FC236}">
                    <a16:creationId xmlns:a16="http://schemas.microsoft.com/office/drawing/2014/main" id="{1848BA2B-69F6-4C55-912D-3539E4FBE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5" name="AutoShape 20">
                <a:extLst>
                  <a:ext uri="{FF2B5EF4-FFF2-40B4-BE49-F238E27FC236}">
                    <a16:creationId xmlns:a16="http://schemas.microsoft.com/office/drawing/2014/main" id="{4601D443-0885-4C3F-A040-2117B8A4C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6" name="AutoShape 21">
                <a:extLst>
                  <a:ext uri="{FF2B5EF4-FFF2-40B4-BE49-F238E27FC236}">
                    <a16:creationId xmlns:a16="http://schemas.microsoft.com/office/drawing/2014/main" id="{3B65CFD8-19A6-4892-AED0-BCD8F5F8F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7" name="AutoShape 22">
                <a:extLst>
                  <a:ext uri="{FF2B5EF4-FFF2-40B4-BE49-F238E27FC236}">
                    <a16:creationId xmlns:a16="http://schemas.microsoft.com/office/drawing/2014/main" id="{5D470ED8-8885-4DFF-A8CD-BACC2B3FC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8" name="AutoShape 23">
                <a:extLst>
                  <a:ext uri="{FF2B5EF4-FFF2-40B4-BE49-F238E27FC236}">
                    <a16:creationId xmlns:a16="http://schemas.microsoft.com/office/drawing/2014/main" id="{1ECB65A2-C5CF-4D8A-BB71-8967DF678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9" name="AutoShape 24">
                <a:extLst>
                  <a:ext uri="{FF2B5EF4-FFF2-40B4-BE49-F238E27FC236}">
                    <a16:creationId xmlns:a16="http://schemas.microsoft.com/office/drawing/2014/main" id="{924C399D-CD79-49ED-8C30-413616995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0" name="AutoShape 25">
                <a:extLst>
                  <a:ext uri="{FF2B5EF4-FFF2-40B4-BE49-F238E27FC236}">
                    <a16:creationId xmlns:a16="http://schemas.microsoft.com/office/drawing/2014/main" id="{F6914B60-1EEC-4969-A37D-BDD8D68E9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1" name="AutoShape 26">
                <a:extLst>
                  <a:ext uri="{FF2B5EF4-FFF2-40B4-BE49-F238E27FC236}">
                    <a16:creationId xmlns:a16="http://schemas.microsoft.com/office/drawing/2014/main" id="{BA5A22F3-591E-46C5-8CFB-27AE849C8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2" name="AutoShape 26">
                <a:extLst>
                  <a:ext uri="{FF2B5EF4-FFF2-40B4-BE49-F238E27FC236}">
                    <a16:creationId xmlns:a16="http://schemas.microsoft.com/office/drawing/2014/main" id="{870763B6-CEA9-4FA5-8996-40E6678F3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808A7F5F-E52D-45F0-9578-BDA163208D10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13" name="AutoShape 18">
                <a:extLst>
                  <a:ext uri="{FF2B5EF4-FFF2-40B4-BE49-F238E27FC236}">
                    <a16:creationId xmlns:a16="http://schemas.microsoft.com/office/drawing/2014/main" id="{AA78FC87-8809-42EC-8ABE-55A950470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4" name="AutoShape 19">
                <a:extLst>
                  <a:ext uri="{FF2B5EF4-FFF2-40B4-BE49-F238E27FC236}">
                    <a16:creationId xmlns:a16="http://schemas.microsoft.com/office/drawing/2014/main" id="{3C495B8D-CB1F-4BA7-99B9-1D6F693E4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5" name="AutoShape 20">
                <a:extLst>
                  <a:ext uri="{FF2B5EF4-FFF2-40B4-BE49-F238E27FC236}">
                    <a16:creationId xmlns:a16="http://schemas.microsoft.com/office/drawing/2014/main" id="{8CF4E463-1105-4A1D-935A-43E68428B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6" name="AutoShape 21">
                <a:extLst>
                  <a:ext uri="{FF2B5EF4-FFF2-40B4-BE49-F238E27FC236}">
                    <a16:creationId xmlns:a16="http://schemas.microsoft.com/office/drawing/2014/main" id="{CEB0A061-8DA9-4E05-9A11-16D3CF36B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7" name="AutoShape 22">
                <a:extLst>
                  <a:ext uri="{FF2B5EF4-FFF2-40B4-BE49-F238E27FC236}">
                    <a16:creationId xmlns:a16="http://schemas.microsoft.com/office/drawing/2014/main" id="{E2EC7D1E-694F-49E2-AC20-C17D37F76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8" name="AutoShape 23">
                <a:extLst>
                  <a:ext uri="{FF2B5EF4-FFF2-40B4-BE49-F238E27FC236}">
                    <a16:creationId xmlns:a16="http://schemas.microsoft.com/office/drawing/2014/main" id="{D38D6796-57BE-434F-9704-247622D08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9" name="AutoShape 24">
                <a:extLst>
                  <a:ext uri="{FF2B5EF4-FFF2-40B4-BE49-F238E27FC236}">
                    <a16:creationId xmlns:a16="http://schemas.microsoft.com/office/drawing/2014/main" id="{CBFFC91D-49BD-46F8-AC06-3BDBC4277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0" name="AutoShape 25">
                <a:extLst>
                  <a:ext uri="{FF2B5EF4-FFF2-40B4-BE49-F238E27FC236}">
                    <a16:creationId xmlns:a16="http://schemas.microsoft.com/office/drawing/2014/main" id="{545D5004-A3EF-4FC5-B2A5-2E7EEFB47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1" name="AutoShape 26">
                <a:extLst>
                  <a:ext uri="{FF2B5EF4-FFF2-40B4-BE49-F238E27FC236}">
                    <a16:creationId xmlns:a16="http://schemas.microsoft.com/office/drawing/2014/main" id="{7F816C66-208C-4372-924A-ECA95E626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2" name="AutoShape 26">
                <a:extLst>
                  <a:ext uri="{FF2B5EF4-FFF2-40B4-BE49-F238E27FC236}">
                    <a16:creationId xmlns:a16="http://schemas.microsoft.com/office/drawing/2014/main" id="{2648220B-D58F-4103-92E5-E62C9ED1A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EBC7F9CF-DBE1-4BD8-AECC-52EFA6992F63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03" name="AutoShape 18">
                <a:extLst>
                  <a:ext uri="{FF2B5EF4-FFF2-40B4-BE49-F238E27FC236}">
                    <a16:creationId xmlns:a16="http://schemas.microsoft.com/office/drawing/2014/main" id="{C97B171A-F9FB-43AB-99D7-E8EDC5826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4" name="AutoShape 19">
                <a:extLst>
                  <a:ext uri="{FF2B5EF4-FFF2-40B4-BE49-F238E27FC236}">
                    <a16:creationId xmlns:a16="http://schemas.microsoft.com/office/drawing/2014/main" id="{3312F560-5374-4DEF-A4C4-1FBE99B9E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5" name="AutoShape 20">
                <a:extLst>
                  <a:ext uri="{FF2B5EF4-FFF2-40B4-BE49-F238E27FC236}">
                    <a16:creationId xmlns:a16="http://schemas.microsoft.com/office/drawing/2014/main" id="{09C7FA7E-6DED-4098-B0A2-A8481B902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6" name="AutoShape 21">
                <a:extLst>
                  <a:ext uri="{FF2B5EF4-FFF2-40B4-BE49-F238E27FC236}">
                    <a16:creationId xmlns:a16="http://schemas.microsoft.com/office/drawing/2014/main" id="{62B9DB47-39F3-47EF-A6F7-003A83D3D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7" name="AutoShape 22">
                <a:extLst>
                  <a:ext uri="{FF2B5EF4-FFF2-40B4-BE49-F238E27FC236}">
                    <a16:creationId xmlns:a16="http://schemas.microsoft.com/office/drawing/2014/main" id="{C98DE348-D513-4B59-883A-7552A3849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8" name="AutoShape 23">
                <a:extLst>
                  <a:ext uri="{FF2B5EF4-FFF2-40B4-BE49-F238E27FC236}">
                    <a16:creationId xmlns:a16="http://schemas.microsoft.com/office/drawing/2014/main" id="{EA78EC2E-C4D3-4FCF-B077-93FA6734F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9" name="AutoShape 24">
                <a:extLst>
                  <a:ext uri="{FF2B5EF4-FFF2-40B4-BE49-F238E27FC236}">
                    <a16:creationId xmlns:a16="http://schemas.microsoft.com/office/drawing/2014/main" id="{813A920A-9338-477D-8E34-5CFA309BF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0" name="AutoShape 25">
                <a:extLst>
                  <a:ext uri="{FF2B5EF4-FFF2-40B4-BE49-F238E27FC236}">
                    <a16:creationId xmlns:a16="http://schemas.microsoft.com/office/drawing/2014/main" id="{DB84646E-8545-433F-A5AE-D693A8FE7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1" name="AutoShape 26">
                <a:extLst>
                  <a:ext uri="{FF2B5EF4-FFF2-40B4-BE49-F238E27FC236}">
                    <a16:creationId xmlns:a16="http://schemas.microsoft.com/office/drawing/2014/main" id="{527B8D5B-BF7E-467D-B087-B519978DD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2" name="AutoShape 26">
                <a:extLst>
                  <a:ext uri="{FF2B5EF4-FFF2-40B4-BE49-F238E27FC236}">
                    <a16:creationId xmlns:a16="http://schemas.microsoft.com/office/drawing/2014/main" id="{23D15ADF-ABD0-44B5-A6A4-0606894F1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B0BC1690-7B89-41E5-87C0-6C0FF1096E33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93" name="AutoShape 18">
                <a:extLst>
                  <a:ext uri="{FF2B5EF4-FFF2-40B4-BE49-F238E27FC236}">
                    <a16:creationId xmlns:a16="http://schemas.microsoft.com/office/drawing/2014/main" id="{44E5E288-974A-40C1-8B6B-1C95F6296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4" name="AutoShape 19">
                <a:extLst>
                  <a:ext uri="{FF2B5EF4-FFF2-40B4-BE49-F238E27FC236}">
                    <a16:creationId xmlns:a16="http://schemas.microsoft.com/office/drawing/2014/main" id="{082C3572-B68A-4219-94C1-581A6726D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5" name="AutoShape 20">
                <a:extLst>
                  <a:ext uri="{FF2B5EF4-FFF2-40B4-BE49-F238E27FC236}">
                    <a16:creationId xmlns:a16="http://schemas.microsoft.com/office/drawing/2014/main" id="{54B12C05-7F23-4338-A519-F4F34FCC2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6" name="AutoShape 21">
                <a:extLst>
                  <a:ext uri="{FF2B5EF4-FFF2-40B4-BE49-F238E27FC236}">
                    <a16:creationId xmlns:a16="http://schemas.microsoft.com/office/drawing/2014/main" id="{8354C598-5992-4437-9E89-6F5DA5EE7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7" name="AutoShape 22">
                <a:extLst>
                  <a:ext uri="{FF2B5EF4-FFF2-40B4-BE49-F238E27FC236}">
                    <a16:creationId xmlns:a16="http://schemas.microsoft.com/office/drawing/2014/main" id="{2AE190D3-77E6-489C-BA30-744DD1ACD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8" name="AutoShape 23">
                <a:extLst>
                  <a:ext uri="{FF2B5EF4-FFF2-40B4-BE49-F238E27FC236}">
                    <a16:creationId xmlns:a16="http://schemas.microsoft.com/office/drawing/2014/main" id="{3304C65F-DBCC-4244-8C22-802E2CAE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9" name="AutoShape 24">
                <a:extLst>
                  <a:ext uri="{FF2B5EF4-FFF2-40B4-BE49-F238E27FC236}">
                    <a16:creationId xmlns:a16="http://schemas.microsoft.com/office/drawing/2014/main" id="{4ACC50F1-380B-4F87-B877-498D5EC80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0" name="AutoShape 25">
                <a:extLst>
                  <a:ext uri="{FF2B5EF4-FFF2-40B4-BE49-F238E27FC236}">
                    <a16:creationId xmlns:a16="http://schemas.microsoft.com/office/drawing/2014/main" id="{CD6BB322-9413-436A-88EC-D0CC20557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1" name="AutoShape 26">
                <a:extLst>
                  <a:ext uri="{FF2B5EF4-FFF2-40B4-BE49-F238E27FC236}">
                    <a16:creationId xmlns:a16="http://schemas.microsoft.com/office/drawing/2014/main" id="{EE1463BD-AA79-468F-908B-27B8A236C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2" name="AutoShape 26">
                <a:extLst>
                  <a:ext uri="{FF2B5EF4-FFF2-40B4-BE49-F238E27FC236}">
                    <a16:creationId xmlns:a16="http://schemas.microsoft.com/office/drawing/2014/main" id="{4254A9FC-4AA0-440F-A392-90265A56F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AC0846F9-4892-4DAE-8B4C-6336BDED12BB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83" name="AutoShape 18">
                <a:extLst>
                  <a:ext uri="{FF2B5EF4-FFF2-40B4-BE49-F238E27FC236}">
                    <a16:creationId xmlns:a16="http://schemas.microsoft.com/office/drawing/2014/main" id="{61F54838-6126-4FC7-9646-37A65BBE4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4" name="AutoShape 19">
                <a:extLst>
                  <a:ext uri="{FF2B5EF4-FFF2-40B4-BE49-F238E27FC236}">
                    <a16:creationId xmlns:a16="http://schemas.microsoft.com/office/drawing/2014/main" id="{BEBF0C07-B205-4353-A18F-BB361A95F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5" name="AutoShape 20">
                <a:extLst>
                  <a:ext uri="{FF2B5EF4-FFF2-40B4-BE49-F238E27FC236}">
                    <a16:creationId xmlns:a16="http://schemas.microsoft.com/office/drawing/2014/main" id="{45B35674-0C18-4332-9955-0F24F76B1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6" name="AutoShape 21">
                <a:extLst>
                  <a:ext uri="{FF2B5EF4-FFF2-40B4-BE49-F238E27FC236}">
                    <a16:creationId xmlns:a16="http://schemas.microsoft.com/office/drawing/2014/main" id="{5F383F84-2F63-4D44-A3C2-8F344712C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7" name="AutoShape 22">
                <a:extLst>
                  <a:ext uri="{FF2B5EF4-FFF2-40B4-BE49-F238E27FC236}">
                    <a16:creationId xmlns:a16="http://schemas.microsoft.com/office/drawing/2014/main" id="{B2203996-F86B-4EDB-867F-0285CDF37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8" name="AutoShape 23">
                <a:extLst>
                  <a:ext uri="{FF2B5EF4-FFF2-40B4-BE49-F238E27FC236}">
                    <a16:creationId xmlns:a16="http://schemas.microsoft.com/office/drawing/2014/main" id="{4FB089FD-9F74-4F0A-A63D-6E1284B2A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9" name="AutoShape 24">
                <a:extLst>
                  <a:ext uri="{FF2B5EF4-FFF2-40B4-BE49-F238E27FC236}">
                    <a16:creationId xmlns:a16="http://schemas.microsoft.com/office/drawing/2014/main" id="{676919E5-C2C2-436D-9120-EA02CDF02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0" name="AutoShape 25">
                <a:extLst>
                  <a:ext uri="{FF2B5EF4-FFF2-40B4-BE49-F238E27FC236}">
                    <a16:creationId xmlns:a16="http://schemas.microsoft.com/office/drawing/2014/main" id="{6AA82261-3F49-47D7-BC90-A9B42C184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1" name="AutoShape 26">
                <a:extLst>
                  <a:ext uri="{FF2B5EF4-FFF2-40B4-BE49-F238E27FC236}">
                    <a16:creationId xmlns:a16="http://schemas.microsoft.com/office/drawing/2014/main" id="{3E852651-CE96-4E33-97BD-63AF0338F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2" name="AutoShape 26">
                <a:extLst>
                  <a:ext uri="{FF2B5EF4-FFF2-40B4-BE49-F238E27FC236}">
                    <a16:creationId xmlns:a16="http://schemas.microsoft.com/office/drawing/2014/main" id="{B37EB678-1CDF-4B46-AA94-CEE336A9C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0A3965A5-06D3-4805-8490-A88636F7FEF9}"/>
              </a:ext>
            </a:extLst>
          </p:cNvPr>
          <p:cNvGrpSpPr/>
          <p:nvPr/>
        </p:nvGrpSpPr>
        <p:grpSpPr>
          <a:xfrm>
            <a:off x="2821964" y="286512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574" name="AutoShape 18">
              <a:extLst>
                <a:ext uri="{FF2B5EF4-FFF2-40B4-BE49-F238E27FC236}">
                  <a16:creationId xmlns:a16="http://schemas.microsoft.com/office/drawing/2014/main" id="{76165012-2BF1-44C2-868D-AB989893E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5" name="AutoShape 19">
              <a:extLst>
                <a:ext uri="{FF2B5EF4-FFF2-40B4-BE49-F238E27FC236}">
                  <a16:creationId xmlns:a16="http://schemas.microsoft.com/office/drawing/2014/main" id="{71051D9E-4893-4C8F-BD97-4AB5A8FEB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6" name="AutoShape 20">
              <a:extLst>
                <a:ext uri="{FF2B5EF4-FFF2-40B4-BE49-F238E27FC236}">
                  <a16:creationId xmlns:a16="http://schemas.microsoft.com/office/drawing/2014/main" id="{B9977E7D-2709-4210-BCAE-516C0449D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7" name="AutoShape 21">
              <a:extLst>
                <a:ext uri="{FF2B5EF4-FFF2-40B4-BE49-F238E27FC236}">
                  <a16:creationId xmlns:a16="http://schemas.microsoft.com/office/drawing/2014/main" id="{268ECF6B-2487-4C6A-BEB5-75BB5DADB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8" name="AutoShape 22">
              <a:extLst>
                <a:ext uri="{FF2B5EF4-FFF2-40B4-BE49-F238E27FC236}">
                  <a16:creationId xmlns:a16="http://schemas.microsoft.com/office/drawing/2014/main" id="{AF329B2C-F077-4E87-84A7-9B9D0C3BC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9" name="AutoShape 23">
              <a:extLst>
                <a:ext uri="{FF2B5EF4-FFF2-40B4-BE49-F238E27FC236}">
                  <a16:creationId xmlns:a16="http://schemas.microsoft.com/office/drawing/2014/main" id="{550A7FE0-8D6E-4130-95B4-2553A38C8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0" name="AutoShape 24">
              <a:extLst>
                <a:ext uri="{FF2B5EF4-FFF2-40B4-BE49-F238E27FC236}">
                  <a16:creationId xmlns:a16="http://schemas.microsoft.com/office/drawing/2014/main" id="{80E3ECA6-DEF2-4F61-9987-E09AC006F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1" name="AutoShape 25">
              <a:extLst>
                <a:ext uri="{FF2B5EF4-FFF2-40B4-BE49-F238E27FC236}">
                  <a16:creationId xmlns:a16="http://schemas.microsoft.com/office/drawing/2014/main" id="{31BE81E5-ACF5-405F-87EE-C1DB64FD9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2" name="AutoShape 26">
              <a:extLst>
                <a:ext uri="{FF2B5EF4-FFF2-40B4-BE49-F238E27FC236}">
                  <a16:creationId xmlns:a16="http://schemas.microsoft.com/office/drawing/2014/main" id="{205A387E-3A92-4DC1-83C9-1550B1514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3" name="AutoShape 26">
              <a:extLst>
                <a:ext uri="{FF2B5EF4-FFF2-40B4-BE49-F238E27FC236}">
                  <a16:creationId xmlns:a16="http://schemas.microsoft.com/office/drawing/2014/main" id="{CF67C6E3-2556-475D-95E9-1DCF9AA1B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FDBC8614-B8C8-48B2-965B-8B4B5E92B2A7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73" name="AutoShape 18">
                <a:extLst>
                  <a:ext uri="{FF2B5EF4-FFF2-40B4-BE49-F238E27FC236}">
                    <a16:creationId xmlns:a16="http://schemas.microsoft.com/office/drawing/2014/main" id="{8181427C-9ACD-420A-A48E-46BC63DC0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4" name="AutoShape 19">
                <a:extLst>
                  <a:ext uri="{FF2B5EF4-FFF2-40B4-BE49-F238E27FC236}">
                    <a16:creationId xmlns:a16="http://schemas.microsoft.com/office/drawing/2014/main" id="{8EC6BBA6-78A2-4EA7-ACC5-4B856950D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5" name="AutoShape 20">
                <a:extLst>
                  <a:ext uri="{FF2B5EF4-FFF2-40B4-BE49-F238E27FC236}">
                    <a16:creationId xmlns:a16="http://schemas.microsoft.com/office/drawing/2014/main" id="{544BE3A8-0D31-4F43-BA2B-095C4B06F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6" name="AutoShape 21">
                <a:extLst>
                  <a:ext uri="{FF2B5EF4-FFF2-40B4-BE49-F238E27FC236}">
                    <a16:creationId xmlns:a16="http://schemas.microsoft.com/office/drawing/2014/main" id="{0DE761A8-1556-4AFA-8983-CF6A20AF2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7" name="AutoShape 22">
                <a:extLst>
                  <a:ext uri="{FF2B5EF4-FFF2-40B4-BE49-F238E27FC236}">
                    <a16:creationId xmlns:a16="http://schemas.microsoft.com/office/drawing/2014/main" id="{46CEEF78-DBA6-4569-B8ED-288685C26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8" name="AutoShape 23">
                <a:extLst>
                  <a:ext uri="{FF2B5EF4-FFF2-40B4-BE49-F238E27FC236}">
                    <a16:creationId xmlns:a16="http://schemas.microsoft.com/office/drawing/2014/main" id="{5FDFC2EB-A1D0-48B8-A7FB-BB8C33F71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9" name="AutoShape 24">
                <a:extLst>
                  <a:ext uri="{FF2B5EF4-FFF2-40B4-BE49-F238E27FC236}">
                    <a16:creationId xmlns:a16="http://schemas.microsoft.com/office/drawing/2014/main" id="{7A4B1D96-0E64-401A-81C8-44A2D259A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0" name="AutoShape 25">
                <a:extLst>
                  <a:ext uri="{FF2B5EF4-FFF2-40B4-BE49-F238E27FC236}">
                    <a16:creationId xmlns:a16="http://schemas.microsoft.com/office/drawing/2014/main" id="{81EA7E79-65B3-42AF-ACA4-224423115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1" name="AutoShape 26">
                <a:extLst>
                  <a:ext uri="{FF2B5EF4-FFF2-40B4-BE49-F238E27FC236}">
                    <a16:creationId xmlns:a16="http://schemas.microsoft.com/office/drawing/2014/main" id="{D17540E2-3863-4C2B-99E3-70739F45B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2" name="AutoShape 26">
                <a:extLst>
                  <a:ext uri="{FF2B5EF4-FFF2-40B4-BE49-F238E27FC236}">
                    <a16:creationId xmlns:a16="http://schemas.microsoft.com/office/drawing/2014/main" id="{90037010-CC5E-496B-93FD-B4DF97DE8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0927589C-16D1-4CAC-98E0-A1B44FA5205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63" name="AutoShape 18">
                <a:extLst>
                  <a:ext uri="{FF2B5EF4-FFF2-40B4-BE49-F238E27FC236}">
                    <a16:creationId xmlns:a16="http://schemas.microsoft.com/office/drawing/2014/main" id="{C11F6D2E-326F-474B-96A0-E18DFFF55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4" name="AutoShape 19">
                <a:extLst>
                  <a:ext uri="{FF2B5EF4-FFF2-40B4-BE49-F238E27FC236}">
                    <a16:creationId xmlns:a16="http://schemas.microsoft.com/office/drawing/2014/main" id="{6D92722D-D488-4A07-8FF4-F747FE404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5" name="AutoShape 20">
                <a:extLst>
                  <a:ext uri="{FF2B5EF4-FFF2-40B4-BE49-F238E27FC236}">
                    <a16:creationId xmlns:a16="http://schemas.microsoft.com/office/drawing/2014/main" id="{B7860F4E-0C67-4F91-A81E-2C6E3D39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6" name="AutoShape 21">
                <a:extLst>
                  <a:ext uri="{FF2B5EF4-FFF2-40B4-BE49-F238E27FC236}">
                    <a16:creationId xmlns:a16="http://schemas.microsoft.com/office/drawing/2014/main" id="{E81FFFAB-AD6A-48F3-8D87-917864EA2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7" name="AutoShape 22">
                <a:extLst>
                  <a:ext uri="{FF2B5EF4-FFF2-40B4-BE49-F238E27FC236}">
                    <a16:creationId xmlns:a16="http://schemas.microsoft.com/office/drawing/2014/main" id="{54B103E8-519E-4D0C-9250-7FB3DE0F0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8" name="AutoShape 23">
                <a:extLst>
                  <a:ext uri="{FF2B5EF4-FFF2-40B4-BE49-F238E27FC236}">
                    <a16:creationId xmlns:a16="http://schemas.microsoft.com/office/drawing/2014/main" id="{BB9E22A7-1B1C-4708-A1EC-F09ED1D57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9" name="AutoShape 24">
                <a:extLst>
                  <a:ext uri="{FF2B5EF4-FFF2-40B4-BE49-F238E27FC236}">
                    <a16:creationId xmlns:a16="http://schemas.microsoft.com/office/drawing/2014/main" id="{AE6BFC51-AFF3-487F-8487-431DAA7F9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0" name="AutoShape 25">
                <a:extLst>
                  <a:ext uri="{FF2B5EF4-FFF2-40B4-BE49-F238E27FC236}">
                    <a16:creationId xmlns:a16="http://schemas.microsoft.com/office/drawing/2014/main" id="{0AD0D9FE-A5FE-4B57-8DD7-38F07C26F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1" name="AutoShape 26">
                <a:extLst>
                  <a:ext uri="{FF2B5EF4-FFF2-40B4-BE49-F238E27FC236}">
                    <a16:creationId xmlns:a16="http://schemas.microsoft.com/office/drawing/2014/main" id="{F72389FC-4A68-4260-9773-CCE9A01AB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2" name="AutoShape 26">
                <a:extLst>
                  <a:ext uri="{FF2B5EF4-FFF2-40B4-BE49-F238E27FC236}">
                    <a16:creationId xmlns:a16="http://schemas.microsoft.com/office/drawing/2014/main" id="{3889C7A8-A855-461B-BC20-65CCA55A5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F8194B78-5F05-428D-B354-526BE60E73F6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53" name="AutoShape 18">
                <a:extLst>
                  <a:ext uri="{FF2B5EF4-FFF2-40B4-BE49-F238E27FC236}">
                    <a16:creationId xmlns:a16="http://schemas.microsoft.com/office/drawing/2014/main" id="{B3C4C222-1E5B-40DA-8D78-6986E8F78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4" name="AutoShape 19">
                <a:extLst>
                  <a:ext uri="{FF2B5EF4-FFF2-40B4-BE49-F238E27FC236}">
                    <a16:creationId xmlns:a16="http://schemas.microsoft.com/office/drawing/2014/main" id="{0F4D1CB6-F41A-4B48-A050-14AB84BA5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5" name="AutoShape 20">
                <a:extLst>
                  <a:ext uri="{FF2B5EF4-FFF2-40B4-BE49-F238E27FC236}">
                    <a16:creationId xmlns:a16="http://schemas.microsoft.com/office/drawing/2014/main" id="{CBB41307-B427-4A44-8EEF-5630CD9AF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6" name="AutoShape 21">
                <a:extLst>
                  <a:ext uri="{FF2B5EF4-FFF2-40B4-BE49-F238E27FC236}">
                    <a16:creationId xmlns:a16="http://schemas.microsoft.com/office/drawing/2014/main" id="{9C556F45-6ED7-4266-837E-797F738F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7" name="AutoShape 22">
                <a:extLst>
                  <a:ext uri="{FF2B5EF4-FFF2-40B4-BE49-F238E27FC236}">
                    <a16:creationId xmlns:a16="http://schemas.microsoft.com/office/drawing/2014/main" id="{5193B2ED-232B-4538-8103-C4576B684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8" name="AutoShape 23">
                <a:extLst>
                  <a:ext uri="{FF2B5EF4-FFF2-40B4-BE49-F238E27FC236}">
                    <a16:creationId xmlns:a16="http://schemas.microsoft.com/office/drawing/2014/main" id="{1F5A24E7-D75D-46FA-94B5-31BA7F3F6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9" name="AutoShape 24">
                <a:extLst>
                  <a:ext uri="{FF2B5EF4-FFF2-40B4-BE49-F238E27FC236}">
                    <a16:creationId xmlns:a16="http://schemas.microsoft.com/office/drawing/2014/main" id="{9EBBAB16-7B48-47F1-81D5-E0733383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0" name="AutoShape 25">
                <a:extLst>
                  <a:ext uri="{FF2B5EF4-FFF2-40B4-BE49-F238E27FC236}">
                    <a16:creationId xmlns:a16="http://schemas.microsoft.com/office/drawing/2014/main" id="{6600682D-B32F-4F8B-B775-0B5C82864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1" name="AutoShape 26">
                <a:extLst>
                  <a:ext uri="{FF2B5EF4-FFF2-40B4-BE49-F238E27FC236}">
                    <a16:creationId xmlns:a16="http://schemas.microsoft.com/office/drawing/2014/main" id="{CDE1AF98-28CB-4655-8C91-93AFF7F55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2" name="AutoShape 26">
                <a:extLst>
                  <a:ext uri="{FF2B5EF4-FFF2-40B4-BE49-F238E27FC236}">
                    <a16:creationId xmlns:a16="http://schemas.microsoft.com/office/drawing/2014/main" id="{E2FACB49-1D69-465F-8AB4-D0E5EA1DD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344792E5-7C1F-428A-B430-03B18F429B02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43" name="AutoShape 18">
                <a:extLst>
                  <a:ext uri="{FF2B5EF4-FFF2-40B4-BE49-F238E27FC236}">
                    <a16:creationId xmlns:a16="http://schemas.microsoft.com/office/drawing/2014/main" id="{FD1ADE8E-B2DD-45C7-9E39-830DCA696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4" name="AutoShape 19">
                <a:extLst>
                  <a:ext uri="{FF2B5EF4-FFF2-40B4-BE49-F238E27FC236}">
                    <a16:creationId xmlns:a16="http://schemas.microsoft.com/office/drawing/2014/main" id="{5FDC0A2B-0D4C-46BA-8D05-629B890EA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5" name="AutoShape 20">
                <a:extLst>
                  <a:ext uri="{FF2B5EF4-FFF2-40B4-BE49-F238E27FC236}">
                    <a16:creationId xmlns:a16="http://schemas.microsoft.com/office/drawing/2014/main" id="{8B9CDB31-D2BD-4579-B3D8-A6267C4AF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6" name="AutoShape 21">
                <a:extLst>
                  <a:ext uri="{FF2B5EF4-FFF2-40B4-BE49-F238E27FC236}">
                    <a16:creationId xmlns:a16="http://schemas.microsoft.com/office/drawing/2014/main" id="{481B6B4C-C2AB-4914-AAA2-E49D56259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7" name="AutoShape 22">
                <a:extLst>
                  <a:ext uri="{FF2B5EF4-FFF2-40B4-BE49-F238E27FC236}">
                    <a16:creationId xmlns:a16="http://schemas.microsoft.com/office/drawing/2014/main" id="{C93B94A3-5CBC-4D50-873C-B631AFDD3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8" name="AutoShape 23">
                <a:extLst>
                  <a:ext uri="{FF2B5EF4-FFF2-40B4-BE49-F238E27FC236}">
                    <a16:creationId xmlns:a16="http://schemas.microsoft.com/office/drawing/2014/main" id="{BC752AD7-DF80-494B-89C2-6BCB5A7D1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9" name="AutoShape 24">
                <a:extLst>
                  <a:ext uri="{FF2B5EF4-FFF2-40B4-BE49-F238E27FC236}">
                    <a16:creationId xmlns:a16="http://schemas.microsoft.com/office/drawing/2014/main" id="{55E17DFC-89C2-4352-8D4D-71FBF9CA6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0" name="AutoShape 25">
                <a:extLst>
                  <a:ext uri="{FF2B5EF4-FFF2-40B4-BE49-F238E27FC236}">
                    <a16:creationId xmlns:a16="http://schemas.microsoft.com/office/drawing/2014/main" id="{F6279463-80D8-45F2-A8C2-4AFD5E860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1" name="AutoShape 26">
                <a:extLst>
                  <a:ext uri="{FF2B5EF4-FFF2-40B4-BE49-F238E27FC236}">
                    <a16:creationId xmlns:a16="http://schemas.microsoft.com/office/drawing/2014/main" id="{EC109830-A20F-4A1F-B16C-100BAF6BB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2" name="AutoShape 26">
                <a:extLst>
                  <a:ext uri="{FF2B5EF4-FFF2-40B4-BE49-F238E27FC236}">
                    <a16:creationId xmlns:a16="http://schemas.microsoft.com/office/drawing/2014/main" id="{9159E119-50D6-43A7-814C-BC24421C1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C59E35C7-7CDA-4170-BA9B-1FB5112F6C5D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33" name="AutoShape 18">
                <a:extLst>
                  <a:ext uri="{FF2B5EF4-FFF2-40B4-BE49-F238E27FC236}">
                    <a16:creationId xmlns:a16="http://schemas.microsoft.com/office/drawing/2014/main" id="{3F6B1150-F128-4CBF-B00D-C5AFE0AFD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4" name="AutoShape 19">
                <a:extLst>
                  <a:ext uri="{FF2B5EF4-FFF2-40B4-BE49-F238E27FC236}">
                    <a16:creationId xmlns:a16="http://schemas.microsoft.com/office/drawing/2014/main" id="{C0A44415-F2EF-4981-B248-83501235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5" name="AutoShape 20">
                <a:extLst>
                  <a:ext uri="{FF2B5EF4-FFF2-40B4-BE49-F238E27FC236}">
                    <a16:creationId xmlns:a16="http://schemas.microsoft.com/office/drawing/2014/main" id="{5022DD49-526C-41D5-BD66-DBEE503B1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6" name="AutoShape 21">
                <a:extLst>
                  <a:ext uri="{FF2B5EF4-FFF2-40B4-BE49-F238E27FC236}">
                    <a16:creationId xmlns:a16="http://schemas.microsoft.com/office/drawing/2014/main" id="{BF41A073-C8CE-4ED4-873C-FB448F408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7" name="AutoShape 22">
                <a:extLst>
                  <a:ext uri="{FF2B5EF4-FFF2-40B4-BE49-F238E27FC236}">
                    <a16:creationId xmlns:a16="http://schemas.microsoft.com/office/drawing/2014/main" id="{5224A01E-641D-4272-BBC3-6F78FC3E3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8" name="AutoShape 23">
                <a:extLst>
                  <a:ext uri="{FF2B5EF4-FFF2-40B4-BE49-F238E27FC236}">
                    <a16:creationId xmlns:a16="http://schemas.microsoft.com/office/drawing/2014/main" id="{8A5C7C28-33BA-4446-9DB5-57EFCEF34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9" name="AutoShape 24">
                <a:extLst>
                  <a:ext uri="{FF2B5EF4-FFF2-40B4-BE49-F238E27FC236}">
                    <a16:creationId xmlns:a16="http://schemas.microsoft.com/office/drawing/2014/main" id="{5835E6DE-0559-433C-8596-1BEBD1BEE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0" name="AutoShape 25">
                <a:extLst>
                  <a:ext uri="{FF2B5EF4-FFF2-40B4-BE49-F238E27FC236}">
                    <a16:creationId xmlns:a16="http://schemas.microsoft.com/office/drawing/2014/main" id="{7E248971-21E4-47F1-96DF-9D61B5F40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1" name="AutoShape 26">
                <a:extLst>
                  <a:ext uri="{FF2B5EF4-FFF2-40B4-BE49-F238E27FC236}">
                    <a16:creationId xmlns:a16="http://schemas.microsoft.com/office/drawing/2014/main" id="{743C1B64-F55E-416F-875C-3589D3C4C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2" name="AutoShape 26">
                <a:extLst>
                  <a:ext uri="{FF2B5EF4-FFF2-40B4-BE49-F238E27FC236}">
                    <a16:creationId xmlns:a16="http://schemas.microsoft.com/office/drawing/2014/main" id="{5BD53F71-B7BC-416F-99E7-128BD72B1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B0CC3D9B-63EE-42BF-8694-003CD31A7037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23" name="AutoShape 18">
                <a:extLst>
                  <a:ext uri="{FF2B5EF4-FFF2-40B4-BE49-F238E27FC236}">
                    <a16:creationId xmlns:a16="http://schemas.microsoft.com/office/drawing/2014/main" id="{4A79A677-7741-42F9-A307-9597355DF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4" name="AutoShape 19">
                <a:extLst>
                  <a:ext uri="{FF2B5EF4-FFF2-40B4-BE49-F238E27FC236}">
                    <a16:creationId xmlns:a16="http://schemas.microsoft.com/office/drawing/2014/main" id="{4D535F44-458A-478C-B153-2ABCFFFC6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5" name="AutoShape 20">
                <a:extLst>
                  <a:ext uri="{FF2B5EF4-FFF2-40B4-BE49-F238E27FC236}">
                    <a16:creationId xmlns:a16="http://schemas.microsoft.com/office/drawing/2014/main" id="{2916ADCB-008B-4ABD-8292-DF10C3AF3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6" name="AutoShape 21">
                <a:extLst>
                  <a:ext uri="{FF2B5EF4-FFF2-40B4-BE49-F238E27FC236}">
                    <a16:creationId xmlns:a16="http://schemas.microsoft.com/office/drawing/2014/main" id="{24AE8990-99E2-4213-AA36-4AC620E67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7" name="AutoShape 22">
                <a:extLst>
                  <a:ext uri="{FF2B5EF4-FFF2-40B4-BE49-F238E27FC236}">
                    <a16:creationId xmlns:a16="http://schemas.microsoft.com/office/drawing/2014/main" id="{B846CAB0-A3A3-4896-99BE-7C940BB6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8" name="AutoShape 23">
                <a:extLst>
                  <a:ext uri="{FF2B5EF4-FFF2-40B4-BE49-F238E27FC236}">
                    <a16:creationId xmlns:a16="http://schemas.microsoft.com/office/drawing/2014/main" id="{CFD4436A-2756-4933-98EF-B84562FC8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9" name="AutoShape 24">
                <a:extLst>
                  <a:ext uri="{FF2B5EF4-FFF2-40B4-BE49-F238E27FC236}">
                    <a16:creationId xmlns:a16="http://schemas.microsoft.com/office/drawing/2014/main" id="{EA42338A-861D-4A7D-850C-340706BA4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0" name="AutoShape 25">
                <a:extLst>
                  <a:ext uri="{FF2B5EF4-FFF2-40B4-BE49-F238E27FC236}">
                    <a16:creationId xmlns:a16="http://schemas.microsoft.com/office/drawing/2014/main" id="{ECFF6416-09E0-4436-B499-947F7349D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1" name="AutoShape 26">
                <a:extLst>
                  <a:ext uri="{FF2B5EF4-FFF2-40B4-BE49-F238E27FC236}">
                    <a16:creationId xmlns:a16="http://schemas.microsoft.com/office/drawing/2014/main" id="{4263A34D-11C0-49B2-930D-184B44630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2" name="AutoShape 26">
                <a:extLst>
                  <a:ext uri="{FF2B5EF4-FFF2-40B4-BE49-F238E27FC236}">
                    <a16:creationId xmlns:a16="http://schemas.microsoft.com/office/drawing/2014/main" id="{54EABAB2-B8A0-4239-8CDF-EBF626F96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15259E5A-60C0-4AE0-80A2-1035247FC7C1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13" name="AutoShape 18">
                <a:extLst>
                  <a:ext uri="{FF2B5EF4-FFF2-40B4-BE49-F238E27FC236}">
                    <a16:creationId xmlns:a16="http://schemas.microsoft.com/office/drawing/2014/main" id="{9BAC38F6-97FB-4216-AD5C-31D1783F3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4" name="AutoShape 19">
                <a:extLst>
                  <a:ext uri="{FF2B5EF4-FFF2-40B4-BE49-F238E27FC236}">
                    <a16:creationId xmlns:a16="http://schemas.microsoft.com/office/drawing/2014/main" id="{33EF3A37-291B-4F12-B4FA-48FBA1646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5" name="AutoShape 20">
                <a:extLst>
                  <a:ext uri="{FF2B5EF4-FFF2-40B4-BE49-F238E27FC236}">
                    <a16:creationId xmlns:a16="http://schemas.microsoft.com/office/drawing/2014/main" id="{9DA32F48-C98A-4D51-8950-5E780B3F4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6" name="AutoShape 21">
                <a:extLst>
                  <a:ext uri="{FF2B5EF4-FFF2-40B4-BE49-F238E27FC236}">
                    <a16:creationId xmlns:a16="http://schemas.microsoft.com/office/drawing/2014/main" id="{7B2A21A3-B15B-4F01-9D0A-DABCEE86F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7" name="AutoShape 22">
                <a:extLst>
                  <a:ext uri="{FF2B5EF4-FFF2-40B4-BE49-F238E27FC236}">
                    <a16:creationId xmlns:a16="http://schemas.microsoft.com/office/drawing/2014/main" id="{3B97ADC1-7EDA-492E-AF41-86FA9B08B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8" name="AutoShape 23">
                <a:extLst>
                  <a:ext uri="{FF2B5EF4-FFF2-40B4-BE49-F238E27FC236}">
                    <a16:creationId xmlns:a16="http://schemas.microsoft.com/office/drawing/2014/main" id="{28752193-7B51-4273-A959-404289806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9" name="AutoShape 24">
                <a:extLst>
                  <a:ext uri="{FF2B5EF4-FFF2-40B4-BE49-F238E27FC236}">
                    <a16:creationId xmlns:a16="http://schemas.microsoft.com/office/drawing/2014/main" id="{57BBA9D8-BB79-49D7-BF5F-A42FAB971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0" name="AutoShape 25">
                <a:extLst>
                  <a:ext uri="{FF2B5EF4-FFF2-40B4-BE49-F238E27FC236}">
                    <a16:creationId xmlns:a16="http://schemas.microsoft.com/office/drawing/2014/main" id="{5F2BFB62-62F8-4B99-B072-BBA51EC51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1" name="AutoShape 26">
                <a:extLst>
                  <a:ext uri="{FF2B5EF4-FFF2-40B4-BE49-F238E27FC236}">
                    <a16:creationId xmlns:a16="http://schemas.microsoft.com/office/drawing/2014/main" id="{1E0BD88C-2A77-4CB1-8D69-4429011EF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2" name="AutoShape 26">
                <a:extLst>
                  <a:ext uri="{FF2B5EF4-FFF2-40B4-BE49-F238E27FC236}">
                    <a16:creationId xmlns:a16="http://schemas.microsoft.com/office/drawing/2014/main" id="{0D032741-4B4C-4866-ADE3-B9CDD7443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8B0AA868-0674-4442-9D60-28F8635D7F96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03" name="AutoShape 18">
                <a:extLst>
                  <a:ext uri="{FF2B5EF4-FFF2-40B4-BE49-F238E27FC236}">
                    <a16:creationId xmlns:a16="http://schemas.microsoft.com/office/drawing/2014/main" id="{5AABDC0A-F0EA-4293-AFFF-3155AAF54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4" name="AutoShape 19">
                <a:extLst>
                  <a:ext uri="{FF2B5EF4-FFF2-40B4-BE49-F238E27FC236}">
                    <a16:creationId xmlns:a16="http://schemas.microsoft.com/office/drawing/2014/main" id="{8206C3FB-106D-49DD-BDBC-145063DB3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5" name="AutoShape 20">
                <a:extLst>
                  <a:ext uri="{FF2B5EF4-FFF2-40B4-BE49-F238E27FC236}">
                    <a16:creationId xmlns:a16="http://schemas.microsoft.com/office/drawing/2014/main" id="{27A3DF34-0D87-413B-ACB6-14A8CDDD1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6" name="AutoShape 21">
                <a:extLst>
                  <a:ext uri="{FF2B5EF4-FFF2-40B4-BE49-F238E27FC236}">
                    <a16:creationId xmlns:a16="http://schemas.microsoft.com/office/drawing/2014/main" id="{C6B1130C-9F0E-41D4-9647-2A0AB5EC2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7" name="AutoShape 22">
                <a:extLst>
                  <a:ext uri="{FF2B5EF4-FFF2-40B4-BE49-F238E27FC236}">
                    <a16:creationId xmlns:a16="http://schemas.microsoft.com/office/drawing/2014/main" id="{4EE7CDC9-A315-4354-8A76-13E943EFF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8" name="AutoShape 23">
                <a:extLst>
                  <a:ext uri="{FF2B5EF4-FFF2-40B4-BE49-F238E27FC236}">
                    <a16:creationId xmlns:a16="http://schemas.microsoft.com/office/drawing/2014/main" id="{D5F609E9-C99D-4067-A28E-3189D5603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9" name="AutoShape 24">
                <a:extLst>
                  <a:ext uri="{FF2B5EF4-FFF2-40B4-BE49-F238E27FC236}">
                    <a16:creationId xmlns:a16="http://schemas.microsoft.com/office/drawing/2014/main" id="{BEAFA9F5-8807-4617-A8E6-93914CE83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0" name="AutoShape 25">
                <a:extLst>
                  <a:ext uri="{FF2B5EF4-FFF2-40B4-BE49-F238E27FC236}">
                    <a16:creationId xmlns:a16="http://schemas.microsoft.com/office/drawing/2014/main" id="{D3E6F2E2-57D3-4B88-8373-89084DE99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1" name="AutoShape 26">
                <a:extLst>
                  <a:ext uri="{FF2B5EF4-FFF2-40B4-BE49-F238E27FC236}">
                    <a16:creationId xmlns:a16="http://schemas.microsoft.com/office/drawing/2014/main" id="{C2532C62-D544-459B-9BC1-AFA99FA09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2" name="AutoShape 26">
                <a:extLst>
                  <a:ext uri="{FF2B5EF4-FFF2-40B4-BE49-F238E27FC236}">
                    <a16:creationId xmlns:a16="http://schemas.microsoft.com/office/drawing/2014/main" id="{531A2B4E-4A28-4D36-A5F4-B4FB08AED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6AFA8EA7-5701-4DE7-BFFB-56F796738EC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93" name="AutoShape 18">
                <a:extLst>
                  <a:ext uri="{FF2B5EF4-FFF2-40B4-BE49-F238E27FC236}">
                    <a16:creationId xmlns:a16="http://schemas.microsoft.com/office/drawing/2014/main" id="{D64AB53C-2D3A-489A-848E-1D241955C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4" name="AutoShape 19">
                <a:extLst>
                  <a:ext uri="{FF2B5EF4-FFF2-40B4-BE49-F238E27FC236}">
                    <a16:creationId xmlns:a16="http://schemas.microsoft.com/office/drawing/2014/main" id="{4191667E-5324-4FFA-A004-3180B7E4E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5" name="AutoShape 20">
                <a:extLst>
                  <a:ext uri="{FF2B5EF4-FFF2-40B4-BE49-F238E27FC236}">
                    <a16:creationId xmlns:a16="http://schemas.microsoft.com/office/drawing/2014/main" id="{B43B3A44-4E21-4E7D-89A0-55E53CCB1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6" name="AutoShape 21">
                <a:extLst>
                  <a:ext uri="{FF2B5EF4-FFF2-40B4-BE49-F238E27FC236}">
                    <a16:creationId xmlns:a16="http://schemas.microsoft.com/office/drawing/2014/main" id="{822367C7-7772-4C99-8089-9AC6E1409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7" name="AutoShape 22">
                <a:extLst>
                  <a:ext uri="{FF2B5EF4-FFF2-40B4-BE49-F238E27FC236}">
                    <a16:creationId xmlns:a16="http://schemas.microsoft.com/office/drawing/2014/main" id="{CA101149-B3E0-42D4-B3D9-380E01214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8" name="AutoShape 23">
                <a:extLst>
                  <a:ext uri="{FF2B5EF4-FFF2-40B4-BE49-F238E27FC236}">
                    <a16:creationId xmlns:a16="http://schemas.microsoft.com/office/drawing/2014/main" id="{6EC2824B-C461-4B7A-924A-BAE7D3988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9" name="AutoShape 24">
                <a:extLst>
                  <a:ext uri="{FF2B5EF4-FFF2-40B4-BE49-F238E27FC236}">
                    <a16:creationId xmlns:a16="http://schemas.microsoft.com/office/drawing/2014/main" id="{1A952EE9-6A5F-46E5-B4D9-80B4A8F0D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0" name="AutoShape 25">
                <a:extLst>
                  <a:ext uri="{FF2B5EF4-FFF2-40B4-BE49-F238E27FC236}">
                    <a16:creationId xmlns:a16="http://schemas.microsoft.com/office/drawing/2014/main" id="{D81BB43F-2774-4669-85D9-5B2EC0572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1" name="AutoShape 26">
                <a:extLst>
                  <a:ext uri="{FF2B5EF4-FFF2-40B4-BE49-F238E27FC236}">
                    <a16:creationId xmlns:a16="http://schemas.microsoft.com/office/drawing/2014/main" id="{DB39C825-00E3-4CDA-A8D9-0358B7184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2" name="AutoShape 26">
                <a:extLst>
                  <a:ext uri="{FF2B5EF4-FFF2-40B4-BE49-F238E27FC236}">
                    <a16:creationId xmlns:a16="http://schemas.microsoft.com/office/drawing/2014/main" id="{7583B02E-B069-4D4E-8CD2-803FB2E3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B7033537-2176-4E8F-AEB4-95E8D6ABBCBF}"/>
              </a:ext>
            </a:extLst>
          </p:cNvPr>
          <p:cNvGrpSpPr/>
          <p:nvPr/>
        </p:nvGrpSpPr>
        <p:grpSpPr>
          <a:xfrm>
            <a:off x="2821964" y="260604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684" name="AutoShape 18">
              <a:extLst>
                <a:ext uri="{FF2B5EF4-FFF2-40B4-BE49-F238E27FC236}">
                  <a16:creationId xmlns:a16="http://schemas.microsoft.com/office/drawing/2014/main" id="{E8EBF408-D149-4676-B13A-057157DCE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5" name="AutoShape 19">
              <a:extLst>
                <a:ext uri="{FF2B5EF4-FFF2-40B4-BE49-F238E27FC236}">
                  <a16:creationId xmlns:a16="http://schemas.microsoft.com/office/drawing/2014/main" id="{841C511D-F6B4-4163-ABC2-49D594CC5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6" name="AutoShape 20">
              <a:extLst>
                <a:ext uri="{FF2B5EF4-FFF2-40B4-BE49-F238E27FC236}">
                  <a16:creationId xmlns:a16="http://schemas.microsoft.com/office/drawing/2014/main" id="{B65940AB-56FB-4E0F-BDBE-19D574114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7" name="AutoShape 21">
              <a:extLst>
                <a:ext uri="{FF2B5EF4-FFF2-40B4-BE49-F238E27FC236}">
                  <a16:creationId xmlns:a16="http://schemas.microsoft.com/office/drawing/2014/main" id="{46CABB15-56E7-4E4B-B324-69755FE28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8" name="AutoShape 22">
              <a:extLst>
                <a:ext uri="{FF2B5EF4-FFF2-40B4-BE49-F238E27FC236}">
                  <a16:creationId xmlns:a16="http://schemas.microsoft.com/office/drawing/2014/main" id="{7D222CD4-C407-46E3-B3DD-81276E272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9" name="AutoShape 23">
              <a:extLst>
                <a:ext uri="{FF2B5EF4-FFF2-40B4-BE49-F238E27FC236}">
                  <a16:creationId xmlns:a16="http://schemas.microsoft.com/office/drawing/2014/main" id="{795A6415-E175-471F-8041-F1C4A6D99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0" name="AutoShape 24">
              <a:extLst>
                <a:ext uri="{FF2B5EF4-FFF2-40B4-BE49-F238E27FC236}">
                  <a16:creationId xmlns:a16="http://schemas.microsoft.com/office/drawing/2014/main" id="{BA3053C2-4E0F-4D17-979A-6F7C8824A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1" name="AutoShape 25">
              <a:extLst>
                <a:ext uri="{FF2B5EF4-FFF2-40B4-BE49-F238E27FC236}">
                  <a16:creationId xmlns:a16="http://schemas.microsoft.com/office/drawing/2014/main" id="{B91A3DF3-7446-4C05-AE91-80FFE9FC5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2" name="AutoShape 26">
              <a:extLst>
                <a:ext uri="{FF2B5EF4-FFF2-40B4-BE49-F238E27FC236}">
                  <a16:creationId xmlns:a16="http://schemas.microsoft.com/office/drawing/2014/main" id="{7CF9623C-89CE-49F9-95CD-46D00BFCF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3" name="AutoShape 26">
              <a:extLst>
                <a:ext uri="{FF2B5EF4-FFF2-40B4-BE49-F238E27FC236}">
                  <a16:creationId xmlns:a16="http://schemas.microsoft.com/office/drawing/2014/main" id="{9D9ACCC9-6EE3-4102-96A7-7C1D034C4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D4776315-7ED8-47CD-83F1-CE23D1CD219E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83" name="AutoShape 18">
                <a:extLst>
                  <a:ext uri="{FF2B5EF4-FFF2-40B4-BE49-F238E27FC236}">
                    <a16:creationId xmlns:a16="http://schemas.microsoft.com/office/drawing/2014/main" id="{BC87865C-EF5E-453D-B5C8-B7DC007BC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4" name="AutoShape 19">
                <a:extLst>
                  <a:ext uri="{FF2B5EF4-FFF2-40B4-BE49-F238E27FC236}">
                    <a16:creationId xmlns:a16="http://schemas.microsoft.com/office/drawing/2014/main" id="{C1916A33-0F51-4D3A-9CA7-692FFEDFC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5" name="AutoShape 20">
                <a:extLst>
                  <a:ext uri="{FF2B5EF4-FFF2-40B4-BE49-F238E27FC236}">
                    <a16:creationId xmlns:a16="http://schemas.microsoft.com/office/drawing/2014/main" id="{E7E32667-8234-4E38-9173-F0C1B7654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6" name="AutoShape 21">
                <a:extLst>
                  <a:ext uri="{FF2B5EF4-FFF2-40B4-BE49-F238E27FC236}">
                    <a16:creationId xmlns:a16="http://schemas.microsoft.com/office/drawing/2014/main" id="{4F65C5D2-A798-4BDE-A98F-DFB1EE660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7" name="AutoShape 22">
                <a:extLst>
                  <a:ext uri="{FF2B5EF4-FFF2-40B4-BE49-F238E27FC236}">
                    <a16:creationId xmlns:a16="http://schemas.microsoft.com/office/drawing/2014/main" id="{B57D2F73-14C0-4903-A635-243096F0A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8" name="AutoShape 23">
                <a:extLst>
                  <a:ext uri="{FF2B5EF4-FFF2-40B4-BE49-F238E27FC236}">
                    <a16:creationId xmlns:a16="http://schemas.microsoft.com/office/drawing/2014/main" id="{15AB1384-5BE5-40D4-9AEF-FBC640C5D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9" name="AutoShape 24">
                <a:extLst>
                  <a:ext uri="{FF2B5EF4-FFF2-40B4-BE49-F238E27FC236}">
                    <a16:creationId xmlns:a16="http://schemas.microsoft.com/office/drawing/2014/main" id="{D06545E0-6A43-4AD7-8848-DCC6F3970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0" name="AutoShape 25">
                <a:extLst>
                  <a:ext uri="{FF2B5EF4-FFF2-40B4-BE49-F238E27FC236}">
                    <a16:creationId xmlns:a16="http://schemas.microsoft.com/office/drawing/2014/main" id="{0749AF2D-20AF-4D11-9B0B-F6EFA372E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1" name="AutoShape 26">
                <a:extLst>
                  <a:ext uri="{FF2B5EF4-FFF2-40B4-BE49-F238E27FC236}">
                    <a16:creationId xmlns:a16="http://schemas.microsoft.com/office/drawing/2014/main" id="{17080E76-C23F-41A7-9B6F-1B2CED329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2" name="AutoShape 26">
                <a:extLst>
                  <a:ext uri="{FF2B5EF4-FFF2-40B4-BE49-F238E27FC236}">
                    <a16:creationId xmlns:a16="http://schemas.microsoft.com/office/drawing/2014/main" id="{88175C99-7739-460F-95CC-C8AA54CF2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FB944F4E-B47B-492B-9E48-79C6848FBD4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73" name="AutoShape 18">
                <a:extLst>
                  <a:ext uri="{FF2B5EF4-FFF2-40B4-BE49-F238E27FC236}">
                    <a16:creationId xmlns:a16="http://schemas.microsoft.com/office/drawing/2014/main" id="{20B095FA-D1BB-4C80-AAD2-B8B3D8FA9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4" name="AutoShape 19">
                <a:extLst>
                  <a:ext uri="{FF2B5EF4-FFF2-40B4-BE49-F238E27FC236}">
                    <a16:creationId xmlns:a16="http://schemas.microsoft.com/office/drawing/2014/main" id="{C436DFA0-5352-46F6-AE37-2BC3C90C5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5" name="AutoShape 20">
                <a:extLst>
                  <a:ext uri="{FF2B5EF4-FFF2-40B4-BE49-F238E27FC236}">
                    <a16:creationId xmlns:a16="http://schemas.microsoft.com/office/drawing/2014/main" id="{AD7F2632-8A23-46F9-AB6E-2D1EDEC48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6" name="AutoShape 21">
                <a:extLst>
                  <a:ext uri="{FF2B5EF4-FFF2-40B4-BE49-F238E27FC236}">
                    <a16:creationId xmlns:a16="http://schemas.microsoft.com/office/drawing/2014/main" id="{2FD05053-B1CD-44CB-A131-47829F61D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7" name="AutoShape 22">
                <a:extLst>
                  <a:ext uri="{FF2B5EF4-FFF2-40B4-BE49-F238E27FC236}">
                    <a16:creationId xmlns:a16="http://schemas.microsoft.com/office/drawing/2014/main" id="{7D7E9FDC-315D-4C30-A697-642BA39C5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8" name="AutoShape 23">
                <a:extLst>
                  <a:ext uri="{FF2B5EF4-FFF2-40B4-BE49-F238E27FC236}">
                    <a16:creationId xmlns:a16="http://schemas.microsoft.com/office/drawing/2014/main" id="{5629EC29-9FCC-4948-8F54-BB3EBA239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9" name="AutoShape 24">
                <a:extLst>
                  <a:ext uri="{FF2B5EF4-FFF2-40B4-BE49-F238E27FC236}">
                    <a16:creationId xmlns:a16="http://schemas.microsoft.com/office/drawing/2014/main" id="{8C0812D0-A632-49D6-A3CB-0C5163257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0" name="AutoShape 25">
                <a:extLst>
                  <a:ext uri="{FF2B5EF4-FFF2-40B4-BE49-F238E27FC236}">
                    <a16:creationId xmlns:a16="http://schemas.microsoft.com/office/drawing/2014/main" id="{1696C6EA-7CC0-47A4-8896-FE9B748C3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1" name="AutoShape 26">
                <a:extLst>
                  <a:ext uri="{FF2B5EF4-FFF2-40B4-BE49-F238E27FC236}">
                    <a16:creationId xmlns:a16="http://schemas.microsoft.com/office/drawing/2014/main" id="{14B10E94-8655-4A2E-86DE-D6A23496C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2" name="AutoShape 26">
                <a:extLst>
                  <a:ext uri="{FF2B5EF4-FFF2-40B4-BE49-F238E27FC236}">
                    <a16:creationId xmlns:a16="http://schemas.microsoft.com/office/drawing/2014/main" id="{3F02F9C4-AB20-486F-8FDD-040D8918A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CD431B42-55B0-4ACD-9C7D-47CF9E4BD1B1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63" name="AutoShape 18">
                <a:extLst>
                  <a:ext uri="{FF2B5EF4-FFF2-40B4-BE49-F238E27FC236}">
                    <a16:creationId xmlns:a16="http://schemas.microsoft.com/office/drawing/2014/main" id="{ED378FC2-E918-417C-9A99-3F0E4C120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4" name="AutoShape 19">
                <a:extLst>
                  <a:ext uri="{FF2B5EF4-FFF2-40B4-BE49-F238E27FC236}">
                    <a16:creationId xmlns:a16="http://schemas.microsoft.com/office/drawing/2014/main" id="{7F319924-97B5-41BE-820B-DCB39684C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5" name="AutoShape 20">
                <a:extLst>
                  <a:ext uri="{FF2B5EF4-FFF2-40B4-BE49-F238E27FC236}">
                    <a16:creationId xmlns:a16="http://schemas.microsoft.com/office/drawing/2014/main" id="{E68ED40C-4887-4157-9B16-15B318CDE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6" name="AutoShape 21">
                <a:extLst>
                  <a:ext uri="{FF2B5EF4-FFF2-40B4-BE49-F238E27FC236}">
                    <a16:creationId xmlns:a16="http://schemas.microsoft.com/office/drawing/2014/main" id="{1AAD5EEE-69C1-446E-87A9-C0A142192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7" name="AutoShape 22">
                <a:extLst>
                  <a:ext uri="{FF2B5EF4-FFF2-40B4-BE49-F238E27FC236}">
                    <a16:creationId xmlns:a16="http://schemas.microsoft.com/office/drawing/2014/main" id="{06B8EA66-6FCC-4039-A118-EBE4213E6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8" name="AutoShape 23">
                <a:extLst>
                  <a:ext uri="{FF2B5EF4-FFF2-40B4-BE49-F238E27FC236}">
                    <a16:creationId xmlns:a16="http://schemas.microsoft.com/office/drawing/2014/main" id="{159C548A-431C-42C2-B4A6-34AC282A5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9" name="AutoShape 24">
                <a:extLst>
                  <a:ext uri="{FF2B5EF4-FFF2-40B4-BE49-F238E27FC236}">
                    <a16:creationId xmlns:a16="http://schemas.microsoft.com/office/drawing/2014/main" id="{73361D02-B28C-46FB-82DE-D7A94823D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0" name="AutoShape 25">
                <a:extLst>
                  <a:ext uri="{FF2B5EF4-FFF2-40B4-BE49-F238E27FC236}">
                    <a16:creationId xmlns:a16="http://schemas.microsoft.com/office/drawing/2014/main" id="{412DB741-C31D-485A-9F70-3B7CDADE5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1" name="AutoShape 26">
                <a:extLst>
                  <a:ext uri="{FF2B5EF4-FFF2-40B4-BE49-F238E27FC236}">
                    <a16:creationId xmlns:a16="http://schemas.microsoft.com/office/drawing/2014/main" id="{F93FE185-1A65-48B9-BC77-1D02BE7C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2" name="AutoShape 26">
                <a:extLst>
                  <a:ext uri="{FF2B5EF4-FFF2-40B4-BE49-F238E27FC236}">
                    <a16:creationId xmlns:a16="http://schemas.microsoft.com/office/drawing/2014/main" id="{EB7B1328-66F9-4FBE-B8DA-A43BDAC74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BC9381F1-4501-4F56-98F0-6614C4BF998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53" name="AutoShape 18">
                <a:extLst>
                  <a:ext uri="{FF2B5EF4-FFF2-40B4-BE49-F238E27FC236}">
                    <a16:creationId xmlns:a16="http://schemas.microsoft.com/office/drawing/2014/main" id="{1CE56629-4114-4E11-A3CB-4D0A071B1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4" name="AutoShape 19">
                <a:extLst>
                  <a:ext uri="{FF2B5EF4-FFF2-40B4-BE49-F238E27FC236}">
                    <a16:creationId xmlns:a16="http://schemas.microsoft.com/office/drawing/2014/main" id="{96B65101-9799-4751-B1DA-06EE5B941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5" name="AutoShape 20">
                <a:extLst>
                  <a:ext uri="{FF2B5EF4-FFF2-40B4-BE49-F238E27FC236}">
                    <a16:creationId xmlns:a16="http://schemas.microsoft.com/office/drawing/2014/main" id="{2644276D-CB97-408D-BA7E-96B4E7CC7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6" name="AutoShape 21">
                <a:extLst>
                  <a:ext uri="{FF2B5EF4-FFF2-40B4-BE49-F238E27FC236}">
                    <a16:creationId xmlns:a16="http://schemas.microsoft.com/office/drawing/2014/main" id="{C428382E-C814-4117-9788-430520A42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7" name="AutoShape 22">
                <a:extLst>
                  <a:ext uri="{FF2B5EF4-FFF2-40B4-BE49-F238E27FC236}">
                    <a16:creationId xmlns:a16="http://schemas.microsoft.com/office/drawing/2014/main" id="{0B824B0D-D153-4AE6-943E-AF7820898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8" name="AutoShape 23">
                <a:extLst>
                  <a:ext uri="{FF2B5EF4-FFF2-40B4-BE49-F238E27FC236}">
                    <a16:creationId xmlns:a16="http://schemas.microsoft.com/office/drawing/2014/main" id="{8953658A-81C5-463C-B4FA-69686BCA0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9" name="AutoShape 24">
                <a:extLst>
                  <a:ext uri="{FF2B5EF4-FFF2-40B4-BE49-F238E27FC236}">
                    <a16:creationId xmlns:a16="http://schemas.microsoft.com/office/drawing/2014/main" id="{B0D7A801-A38F-4589-BE2E-0C0CA2FFD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0" name="AutoShape 25">
                <a:extLst>
                  <a:ext uri="{FF2B5EF4-FFF2-40B4-BE49-F238E27FC236}">
                    <a16:creationId xmlns:a16="http://schemas.microsoft.com/office/drawing/2014/main" id="{7E34D74B-5CC9-4506-BE6A-CABF620BB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1" name="AutoShape 26">
                <a:extLst>
                  <a:ext uri="{FF2B5EF4-FFF2-40B4-BE49-F238E27FC236}">
                    <a16:creationId xmlns:a16="http://schemas.microsoft.com/office/drawing/2014/main" id="{60B6CDFD-81FD-4D00-80D4-FEB321889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2" name="AutoShape 26">
                <a:extLst>
                  <a:ext uri="{FF2B5EF4-FFF2-40B4-BE49-F238E27FC236}">
                    <a16:creationId xmlns:a16="http://schemas.microsoft.com/office/drawing/2014/main" id="{0D8F0E57-BFB0-4525-B688-721568CA7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3F6AFF5B-41A8-4E42-B78B-21FC01148412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43" name="AutoShape 18">
                <a:extLst>
                  <a:ext uri="{FF2B5EF4-FFF2-40B4-BE49-F238E27FC236}">
                    <a16:creationId xmlns:a16="http://schemas.microsoft.com/office/drawing/2014/main" id="{5DA6FA7B-B0D9-41A0-969E-58668DA1E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4" name="AutoShape 19">
                <a:extLst>
                  <a:ext uri="{FF2B5EF4-FFF2-40B4-BE49-F238E27FC236}">
                    <a16:creationId xmlns:a16="http://schemas.microsoft.com/office/drawing/2014/main" id="{E06A4470-1A3C-4982-9D6D-918CF877D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5" name="AutoShape 20">
                <a:extLst>
                  <a:ext uri="{FF2B5EF4-FFF2-40B4-BE49-F238E27FC236}">
                    <a16:creationId xmlns:a16="http://schemas.microsoft.com/office/drawing/2014/main" id="{F3A2915E-83D0-4F9F-87A7-C64247ECB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6" name="AutoShape 21">
                <a:extLst>
                  <a:ext uri="{FF2B5EF4-FFF2-40B4-BE49-F238E27FC236}">
                    <a16:creationId xmlns:a16="http://schemas.microsoft.com/office/drawing/2014/main" id="{ECE3FB5F-2826-4399-96F1-109EAC1AB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7" name="AutoShape 22">
                <a:extLst>
                  <a:ext uri="{FF2B5EF4-FFF2-40B4-BE49-F238E27FC236}">
                    <a16:creationId xmlns:a16="http://schemas.microsoft.com/office/drawing/2014/main" id="{1192A062-2ADB-4531-BDD3-87C09646F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8" name="AutoShape 23">
                <a:extLst>
                  <a:ext uri="{FF2B5EF4-FFF2-40B4-BE49-F238E27FC236}">
                    <a16:creationId xmlns:a16="http://schemas.microsoft.com/office/drawing/2014/main" id="{8F14E1D5-C24F-4EDD-82E0-2C566DB4C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9" name="AutoShape 24">
                <a:extLst>
                  <a:ext uri="{FF2B5EF4-FFF2-40B4-BE49-F238E27FC236}">
                    <a16:creationId xmlns:a16="http://schemas.microsoft.com/office/drawing/2014/main" id="{9606ECDD-3EA5-426B-B20F-3F5BAAFDB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0" name="AutoShape 25">
                <a:extLst>
                  <a:ext uri="{FF2B5EF4-FFF2-40B4-BE49-F238E27FC236}">
                    <a16:creationId xmlns:a16="http://schemas.microsoft.com/office/drawing/2014/main" id="{CA3B61D5-3E05-4071-A69F-871CCC9EC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1" name="AutoShape 26">
                <a:extLst>
                  <a:ext uri="{FF2B5EF4-FFF2-40B4-BE49-F238E27FC236}">
                    <a16:creationId xmlns:a16="http://schemas.microsoft.com/office/drawing/2014/main" id="{E5797D92-8A22-44EB-8266-929D96548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2" name="AutoShape 26">
                <a:extLst>
                  <a:ext uri="{FF2B5EF4-FFF2-40B4-BE49-F238E27FC236}">
                    <a16:creationId xmlns:a16="http://schemas.microsoft.com/office/drawing/2014/main" id="{317DA5EC-A226-4652-B43A-D4DD39470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6F5EEDBC-CE06-45F9-8936-ED7340D3FB4A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33" name="AutoShape 18">
                <a:extLst>
                  <a:ext uri="{FF2B5EF4-FFF2-40B4-BE49-F238E27FC236}">
                    <a16:creationId xmlns:a16="http://schemas.microsoft.com/office/drawing/2014/main" id="{25F1E8DF-5235-4439-AAB1-EC780CCE0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4" name="AutoShape 19">
                <a:extLst>
                  <a:ext uri="{FF2B5EF4-FFF2-40B4-BE49-F238E27FC236}">
                    <a16:creationId xmlns:a16="http://schemas.microsoft.com/office/drawing/2014/main" id="{B0BAB4B7-0EB4-47A9-8B90-68ACCCFF0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5" name="AutoShape 20">
                <a:extLst>
                  <a:ext uri="{FF2B5EF4-FFF2-40B4-BE49-F238E27FC236}">
                    <a16:creationId xmlns:a16="http://schemas.microsoft.com/office/drawing/2014/main" id="{7C5E3635-380C-42F4-83AE-D6B67D76E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6" name="AutoShape 21">
                <a:extLst>
                  <a:ext uri="{FF2B5EF4-FFF2-40B4-BE49-F238E27FC236}">
                    <a16:creationId xmlns:a16="http://schemas.microsoft.com/office/drawing/2014/main" id="{0F504655-B28F-4489-8FE4-3C25D98B4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7" name="AutoShape 22">
                <a:extLst>
                  <a:ext uri="{FF2B5EF4-FFF2-40B4-BE49-F238E27FC236}">
                    <a16:creationId xmlns:a16="http://schemas.microsoft.com/office/drawing/2014/main" id="{E06B97B8-A324-4CCE-A472-AD13A2B05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8" name="AutoShape 23">
                <a:extLst>
                  <a:ext uri="{FF2B5EF4-FFF2-40B4-BE49-F238E27FC236}">
                    <a16:creationId xmlns:a16="http://schemas.microsoft.com/office/drawing/2014/main" id="{AAED2DE3-86EC-4E8E-98FE-F14870471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9" name="AutoShape 24">
                <a:extLst>
                  <a:ext uri="{FF2B5EF4-FFF2-40B4-BE49-F238E27FC236}">
                    <a16:creationId xmlns:a16="http://schemas.microsoft.com/office/drawing/2014/main" id="{E13B1573-738F-40AB-84E9-42B972908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0" name="AutoShape 25">
                <a:extLst>
                  <a:ext uri="{FF2B5EF4-FFF2-40B4-BE49-F238E27FC236}">
                    <a16:creationId xmlns:a16="http://schemas.microsoft.com/office/drawing/2014/main" id="{D003883E-273D-4284-ADAB-52D8DD2D2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1" name="AutoShape 26">
                <a:extLst>
                  <a:ext uri="{FF2B5EF4-FFF2-40B4-BE49-F238E27FC236}">
                    <a16:creationId xmlns:a16="http://schemas.microsoft.com/office/drawing/2014/main" id="{DC06E041-F6AD-42D1-95E1-C3E41AB39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2" name="AutoShape 26">
                <a:extLst>
                  <a:ext uri="{FF2B5EF4-FFF2-40B4-BE49-F238E27FC236}">
                    <a16:creationId xmlns:a16="http://schemas.microsoft.com/office/drawing/2014/main" id="{4CDD016D-01DE-4FDD-B558-509AEA3CF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F5BC2E55-D45E-461B-B0A1-5BD0E5C8CBD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23" name="AutoShape 18">
                <a:extLst>
                  <a:ext uri="{FF2B5EF4-FFF2-40B4-BE49-F238E27FC236}">
                    <a16:creationId xmlns:a16="http://schemas.microsoft.com/office/drawing/2014/main" id="{81FB595D-331C-4133-B093-09B8E127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4" name="AutoShape 19">
                <a:extLst>
                  <a:ext uri="{FF2B5EF4-FFF2-40B4-BE49-F238E27FC236}">
                    <a16:creationId xmlns:a16="http://schemas.microsoft.com/office/drawing/2014/main" id="{B73D6D68-8A33-45D2-821C-8288590C6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5" name="AutoShape 20">
                <a:extLst>
                  <a:ext uri="{FF2B5EF4-FFF2-40B4-BE49-F238E27FC236}">
                    <a16:creationId xmlns:a16="http://schemas.microsoft.com/office/drawing/2014/main" id="{8C2A06FE-D74F-4148-8AAC-99A4D4EF3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6" name="AutoShape 21">
                <a:extLst>
                  <a:ext uri="{FF2B5EF4-FFF2-40B4-BE49-F238E27FC236}">
                    <a16:creationId xmlns:a16="http://schemas.microsoft.com/office/drawing/2014/main" id="{72BEC7A2-3083-44B3-B1F1-33BF79166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7" name="AutoShape 22">
                <a:extLst>
                  <a:ext uri="{FF2B5EF4-FFF2-40B4-BE49-F238E27FC236}">
                    <a16:creationId xmlns:a16="http://schemas.microsoft.com/office/drawing/2014/main" id="{69544847-179A-4777-B70B-9E3214960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8" name="AutoShape 23">
                <a:extLst>
                  <a:ext uri="{FF2B5EF4-FFF2-40B4-BE49-F238E27FC236}">
                    <a16:creationId xmlns:a16="http://schemas.microsoft.com/office/drawing/2014/main" id="{DDF56BDE-AE22-4FA1-A3B0-486216A4E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9" name="AutoShape 24">
                <a:extLst>
                  <a:ext uri="{FF2B5EF4-FFF2-40B4-BE49-F238E27FC236}">
                    <a16:creationId xmlns:a16="http://schemas.microsoft.com/office/drawing/2014/main" id="{9CE25A68-5F39-4437-B0CA-E717C10E0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0" name="AutoShape 25">
                <a:extLst>
                  <a:ext uri="{FF2B5EF4-FFF2-40B4-BE49-F238E27FC236}">
                    <a16:creationId xmlns:a16="http://schemas.microsoft.com/office/drawing/2014/main" id="{2AF2AD7E-E11F-4203-962E-AB58F96B9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1" name="AutoShape 26">
                <a:extLst>
                  <a:ext uri="{FF2B5EF4-FFF2-40B4-BE49-F238E27FC236}">
                    <a16:creationId xmlns:a16="http://schemas.microsoft.com/office/drawing/2014/main" id="{437F358E-AEF9-4F98-A350-24CBBC2EC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2" name="AutoShape 26">
                <a:extLst>
                  <a:ext uri="{FF2B5EF4-FFF2-40B4-BE49-F238E27FC236}">
                    <a16:creationId xmlns:a16="http://schemas.microsoft.com/office/drawing/2014/main" id="{FD104CEF-E17B-4E17-BE91-A37CAC012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3E939FA7-19EC-47BC-9D95-7E68046EF5A9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13" name="AutoShape 18">
                <a:extLst>
                  <a:ext uri="{FF2B5EF4-FFF2-40B4-BE49-F238E27FC236}">
                    <a16:creationId xmlns:a16="http://schemas.microsoft.com/office/drawing/2014/main" id="{E74CD76D-1641-4183-A4CE-678E5CF9E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4" name="AutoShape 19">
                <a:extLst>
                  <a:ext uri="{FF2B5EF4-FFF2-40B4-BE49-F238E27FC236}">
                    <a16:creationId xmlns:a16="http://schemas.microsoft.com/office/drawing/2014/main" id="{F02D8628-9B30-475E-8ED2-7863DC294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5" name="AutoShape 20">
                <a:extLst>
                  <a:ext uri="{FF2B5EF4-FFF2-40B4-BE49-F238E27FC236}">
                    <a16:creationId xmlns:a16="http://schemas.microsoft.com/office/drawing/2014/main" id="{07001F76-A894-419E-8129-96F2E0204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6" name="AutoShape 21">
                <a:extLst>
                  <a:ext uri="{FF2B5EF4-FFF2-40B4-BE49-F238E27FC236}">
                    <a16:creationId xmlns:a16="http://schemas.microsoft.com/office/drawing/2014/main" id="{A1D6E441-E8E6-443D-B0C5-FCD65D616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7" name="AutoShape 22">
                <a:extLst>
                  <a:ext uri="{FF2B5EF4-FFF2-40B4-BE49-F238E27FC236}">
                    <a16:creationId xmlns:a16="http://schemas.microsoft.com/office/drawing/2014/main" id="{CA8BE64E-C2EE-4C00-87D9-8ED5A5FF6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8" name="AutoShape 23">
                <a:extLst>
                  <a:ext uri="{FF2B5EF4-FFF2-40B4-BE49-F238E27FC236}">
                    <a16:creationId xmlns:a16="http://schemas.microsoft.com/office/drawing/2014/main" id="{47EB57FC-5328-4A7D-A8A5-F5C44B1AC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9" name="AutoShape 24">
                <a:extLst>
                  <a:ext uri="{FF2B5EF4-FFF2-40B4-BE49-F238E27FC236}">
                    <a16:creationId xmlns:a16="http://schemas.microsoft.com/office/drawing/2014/main" id="{46E8C8D4-5F13-4611-9D6F-BBCEAFDB7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0" name="AutoShape 25">
                <a:extLst>
                  <a:ext uri="{FF2B5EF4-FFF2-40B4-BE49-F238E27FC236}">
                    <a16:creationId xmlns:a16="http://schemas.microsoft.com/office/drawing/2014/main" id="{027064AD-445D-48A8-8BB4-79A1A2DC1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1" name="AutoShape 26">
                <a:extLst>
                  <a:ext uri="{FF2B5EF4-FFF2-40B4-BE49-F238E27FC236}">
                    <a16:creationId xmlns:a16="http://schemas.microsoft.com/office/drawing/2014/main" id="{222D460A-012B-487C-99A7-601970A08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2" name="AutoShape 26">
                <a:extLst>
                  <a:ext uri="{FF2B5EF4-FFF2-40B4-BE49-F238E27FC236}">
                    <a16:creationId xmlns:a16="http://schemas.microsoft.com/office/drawing/2014/main" id="{B2FE15AB-0EE9-4D12-80A3-D46C67F0D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6FACB5E9-D6F0-4622-90E9-1292148A4277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03" name="AutoShape 18">
                <a:extLst>
                  <a:ext uri="{FF2B5EF4-FFF2-40B4-BE49-F238E27FC236}">
                    <a16:creationId xmlns:a16="http://schemas.microsoft.com/office/drawing/2014/main" id="{02B76DE7-7E30-4A8B-99C4-E8ABBBB67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4" name="AutoShape 19">
                <a:extLst>
                  <a:ext uri="{FF2B5EF4-FFF2-40B4-BE49-F238E27FC236}">
                    <a16:creationId xmlns:a16="http://schemas.microsoft.com/office/drawing/2014/main" id="{D7BDF478-813D-4058-B2C5-E2653B289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5" name="AutoShape 20">
                <a:extLst>
                  <a:ext uri="{FF2B5EF4-FFF2-40B4-BE49-F238E27FC236}">
                    <a16:creationId xmlns:a16="http://schemas.microsoft.com/office/drawing/2014/main" id="{48A32153-0CE2-473F-84BD-0F3FD705C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6" name="AutoShape 21">
                <a:extLst>
                  <a:ext uri="{FF2B5EF4-FFF2-40B4-BE49-F238E27FC236}">
                    <a16:creationId xmlns:a16="http://schemas.microsoft.com/office/drawing/2014/main" id="{1C2AD2E8-A976-43E0-B409-7DA31921E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7" name="AutoShape 22">
                <a:extLst>
                  <a:ext uri="{FF2B5EF4-FFF2-40B4-BE49-F238E27FC236}">
                    <a16:creationId xmlns:a16="http://schemas.microsoft.com/office/drawing/2014/main" id="{FE0A1137-A0AB-43FB-B22C-FCE804A34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8" name="AutoShape 23">
                <a:extLst>
                  <a:ext uri="{FF2B5EF4-FFF2-40B4-BE49-F238E27FC236}">
                    <a16:creationId xmlns:a16="http://schemas.microsoft.com/office/drawing/2014/main" id="{9936D08F-E1CA-451E-B18E-A9F2C9328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9" name="AutoShape 24">
                <a:extLst>
                  <a:ext uri="{FF2B5EF4-FFF2-40B4-BE49-F238E27FC236}">
                    <a16:creationId xmlns:a16="http://schemas.microsoft.com/office/drawing/2014/main" id="{62D1B824-CE52-4ED5-B938-85AF7DE95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0" name="AutoShape 25">
                <a:extLst>
                  <a:ext uri="{FF2B5EF4-FFF2-40B4-BE49-F238E27FC236}">
                    <a16:creationId xmlns:a16="http://schemas.microsoft.com/office/drawing/2014/main" id="{A92D0B58-EE3E-431C-86EA-891BFCCCA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1" name="AutoShape 26">
                <a:extLst>
                  <a:ext uri="{FF2B5EF4-FFF2-40B4-BE49-F238E27FC236}">
                    <a16:creationId xmlns:a16="http://schemas.microsoft.com/office/drawing/2014/main" id="{036E3CC7-3533-413D-8FC2-67828A260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2" name="AutoShape 26">
                <a:extLst>
                  <a:ext uri="{FF2B5EF4-FFF2-40B4-BE49-F238E27FC236}">
                    <a16:creationId xmlns:a16="http://schemas.microsoft.com/office/drawing/2014/main" id="{B4AAE302-DA2B-4E4F-8E51-8FE296380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F1E1F29E-2389-4A56-9DF0-F50ACEC4C48D}"/>
              </a:ext>
            </a:extLst>
          </p:cNvPr>
          <p:cNvGrpSpPr/>
          <p:nvPr/>
        </p:nvGrpSpPr>
        <p:grpSpPr>
          <a:xfrm>
            <a:off x="2821964" y="234696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794" name="AutoShape 18">
              <a:extLst>
                <a:ext uri="{FF2B5EF4-FFF2-40B4-BE49-F238E27FC236}">
                  <a16:creationId xmlns:a16="http://schemas.microsoft.com/office/drawing/2014/main" id="{FC527DE4-2018-46C3-8F20-AE7DF6C82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5" name="AutoShape 19">
              <a:extLst>
                <a:ext uri="{FF2B5EF4-FFF2-40B4-BE49-F238E27FC236}">
                  <a16:creationId xmlns:a16="http://schemas.microsoft.com/office/drawing/2014/main" id="{FA7D5E33-4F3B-4422-893E-3E88C0E8F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6" name="AutoShape 20">
              <a:extLst>
                <a:ext uri="{FF2B5EF4-FFF2-40B4-BE49-F238E27FC236}">
                  <a16:creationId xmlns:a16="http://schemas.microsoft.com/office/drawing/2014/main" id="{BDA3FA54-1CD0-4D56-A268-937CE710B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7" name="AutoShape 21">
              <a:extLst>
                <a:ext uri="{FF2B5EF4-FFF2-40B4-BE49-F238E27FC236}">
                  <a16:creationId xmlns:a16="http://schemas.microsoft.com/office/drawing/2014/main" id="{AAF94BF4-D5A8-4F09-A2AE-59516182C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8" name="AutoShape 22">
              <a:extLst>
                <a:ext uri="{FF2B5EF4-FFF2-40B4-BE49-F238E27FC236}">
                  <a16:creationId xmlns:a16="http://schemas.microsoft.com/office/drawing/2014/main" id="{C297300A-6AEE-4EEB-AB90-E586D603A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9" name="AutoShape 23">
              <a:extLst>
                <a:ext uri="{FF2B5EF4-FFF2-40B4-BE49-F238E27FC236}">
                  <a16:creationId xmlns:a16="http://schemas.microsoft.com/office/drawing/2014/main" id="{C43B273D-4283-4858-BD76-CC34F59B5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0" name="AutoShape 24">
              <a:extLst>
                <a:ext uri="{FF2B5EF4-FFF2-40B4-BE49-F238E27FC236}">
                  <a16:creationId xmlns:a16="http://schemas.microsoft.com/office/drawing/2014/main" id="{3E70739F-F680-4517-9D4E-4D2966A2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1" name="AutoShape 25">
              <a:extLst>
                <a:ext uri="{FF2B5EF4-FFF2-40B4-BE49-F238E27FC236}">
                  <a16:creationId xmlns:a16="http://schemas.microsoft.com/office/drawing/2014/main" id="{F078B9C1-38B5-410B-9E2C-D4A033318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2" name="AutoShape 26">
              <a:extLst>
                <a:ext uri="{FF2B5EF4-FFF2-40B4-BE49-F238E27FC236}">
                  <a16:creationId xmlns:a16="http://schemas.microsoft.com/office/drawing/2014/main" id="{A7745F79-ECCF-4BFE-9107-A708DB71C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3" name="AutoShape 26">
              <a:extLst>
                <a:ext uri="{FF2B5EF4-FFF2-40B4-BE49-F238E27FC236}">
                  <a16:creationId xmlns:a16="http://schemas.microsoft.com/office/drawing/2014/main" id="{B734EB3F-7C18-40AA-89A1-D47E6419D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804" name="Group 803">
              <a:extLst>
                <a:ext uri="{FF2B5EF4-FFF2-40B4-BE49-F238E27FC236}">
                  <a16:creationId xmlns:a16="http://schemas.microsoft.com/office/drawing/2014/main" id="{B96966FA-A8DE-4FDD-B6C9-1D89C17A7866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93" name="AutoShape 18">
                <a:extLst>
                  <a:ext uri="{FF2B5EF4-FFF2-40B4-BE49-F238E27FC236}">
                    <a16:creationId xmlns:a16="http://schemas.microsoft.com/office/drawing/2014/main" id="{C2CE2768-C822-4A53-AD8D-57994408B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4" name="AutoShape 19">
                <a:extLst>
                  <a:ext uri="{FF2B5EF4-FFF2-40B4-BE49-F238E27FC236}">
                    <a16:creationId xmlns:a16="http://schemas.microsoft.com/office/drawing/2014/main" id="{C11D3283-C732-4ED7-9A7B-AEC3DF687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5" name="AutoShape 20">
                <a:extLst>
                  <a:ext uri="{FF2B5EF4-FFF2-40B4-BE49-F238E27FC236}">
                    <a16:creationId xmlns:a16="http://schemas.microsoft.com/office/drawing/2014/main" id="{4B2206F0-AD7E-469D-84F8-412243A87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6" name="AutoShape 21">
                <a:extLst>
                  <a:ext uri="{FF2B5EF4-FFF2-40B4-BE49-F238E27FC236}">
                    <a16:creationId xmlns:a16="http://schemas.microsoft.com/office/drawing/2014/main" id="{517EDECD-E328-4D17-A4D0-926592287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7" name="AutoShape 22">
                <a:extLst>
                  <a:ext uri="{FF2B5EF4-FFF2-40B4-BE49-F238E27FC236}">
                    <a16:creationId xmlns:a16="http://schemas.microsoft.com/office/drawing/2014/main" id="{08B29149-AC51-458A-A4D9-0B924C803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8" name="AutoShape 23">
                <a:extLst>
                  <a:ext uri="{FF2B5EF4-FFF2-40B4-BE49-F238E27FC236}">
                    <a16:creationId xmlns:a16="http://schemas.microsoft.com/office/drawing/2014/main" id="{F7118FF3-A91A-49C7-AEC4-CAE1D7526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9" name="AutoShape 24">
                <a:extLst>
                  <a:ext uri="{FF2B5EF4-FFF2-40B4-BE49-F238E27FC236}">
                    <a16:creationId xmlns:a16="http://schemas.microsoft.com/office/drawing/2014/main" id="{AD7EDC59-05E7-4D64-B299-5C488F15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0" name="AutoShape 25">
                <a:extLst>
                  <a:ext uri="{FF2B5EF4-FFF2-40B4-BE49-F238E27FC236}">
                    <a16:creationId xmlns:a16="http://schemas.microsoft.com/office/drawing/2014/main" id="{23495663-53C8-4571-AA61-9C2F07E4F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1" name="AutoShape 26">
                <a:extLst>
                  <a:ext uri="{FF2B5EF4-FFF2-40B4-BE49-F238E27FC236}">
                    <a16:creationId xmlns:a16="http://schemas.microsoft.com/office/drawing/2014/main" id="{842B9340-1C77-4780-A865-04595154F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2" name="AutoShape 26">
                <a:extLst>
                  <a:ext uri="{FF2B5EF4-FFF2-40B4-BE49-F238E27FC236}">
                    <a16:creationId xmlns:a16="http://schemas.microsoft.com/office/drawing/2014/main" id="{E5BEE6F5-B549-4EBC-8B8E-08C0F3BB8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179DCC9C-AC44-4543-B5E9-0B42303D3116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83" name="AutoShape 18">
                <a:extLst>
                  <a:ext uri="{FF2B5EF4-FFF2-40B4-BE49-F238E27FC236}">
                    <a16:creationId xmlns:a16="http://schemas.microsoft.com/office/drawing/2014/main" id="{1DDFEDA8-1704-43C3-9A03-F3036DFD0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4" name="AutoShape 19">
                <a:extLst>
                  <a:ext uri="{FF2B5EF4-FFF2-40B4-BE49-F238E27FC236}">
                    <a16:creationId xmlns:a16="http://schemas.microsoft.com/office/drawing/2014/main" id="{697ACF5C-1088-4128-8CD1-7AB7E8E57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5" name="AutoShape 20">
                <a:extLst>
                  <a:ext uri="{FF2B5EF4-FFF2-40B4-BE49-F238E27FC236}">
                    <a16:creationId xmlns:a16="http://schemas.microsoft.com/office/drawing/2014/main" id="{EF8458BF-9FD9-4D24-A9E9-8E36688D3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6" name="AutoShape 21">
                <a:extLst>
                  <a:ext uri="{FF2B5EF4-FFF2-40B4-BE49-F238E27FC236}">
                    <a16:creationId xmlns:a16="http://schemas.microsoft.com/office/drawing/2014/main" id="{C537D74F-BC25-4FBB-863E-92579D476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7" name="AutoShape 22">
                <a:extLst>
                  <a:ext uri="{FF2B5EF4-FFF2-40B4-BE49-F238E27FC236}">
                    <a16:creationId xmlns:a16="http://schemas.microsoft.com/office/drawing/2014/main" id="{45FD47C7-091E-46B4-B998-62DF05EB4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8" name="AutoShape 23">
                <a:extLst>
                  <a:ext uri="{FF2B5EF4-FFF2-40B4-BE49-F238E27FC236}">
                    <a16:creationId xmlns:a16="http://schemas.microsoft.com/office/drawing/2014/main" id="{224D763D-9F0E-417B-8CA8-C1C321EE5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9" name="AutoShape 24">
                <a:extLst>
                  <a:ext uri="{FF2B5EF4-FFF2-40B4-BE49-F238E27FC236}">
                    <a16:creationId xmlns:a16="http://schemas.microsoft.com/office/drawing/2014/main" id="{2E7F9D92-31D6-481E-8485-4B23FB16B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0" name="AutoShape 25">
                <a:extLst>
                  <a:ext uri="{FF2B5EF4-FFF2-40B4-BE49-F238E27FC236}">
                    <a16:creationId xmlns:a16="http://schemas.microsoft.com/office/drawing/2014/main" id="{3B12D7F6-8FAC-4BA2-9C06-72B61AF5B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1" name="AutoShape 26">
                <a:extLst>
                  <a:ext uri="{FF2B5EF4-FFF2-40B4-BE49-F238E27FC236}">
                    <a16:creationId xmlns:a16="http://schemas.microsoft.com/office/drawing/2014/main" id="{51A381FF-61F9-4989-ABC0-75247FC91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2" name="AutoShape 26">
                <a:extLst>
                  <a:ext uri="{FF2B5EF4-FFF2-40B4-BE49-F238E27FC236}">
                    <a16:creationId xmlns:a16="http://schemas.microsoft.com/office/drawing/2014/main" id="{5CAC2411-F63D-4540-8DA4-D85D29936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6" name="Group 805">
              <a:extLst>
                <a:ext uri="{FF2B5EF4-FFF2-40B4-BE49-F238E27FC236}">
                  <a16:creationId xmlns:a16="http://schemas.microsoft.com/office/drawing/2014/main" id="{CD8C5424-F7D5-455B-9D4A-002781727959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73" name="AutoShape 18">
                <a:extLst>
                  <a:ext uri="{FF2B5EF4-FFF2-40B4-BE49-F238E27FC236}">
                    <a16:creationId xmlns:a16="http://schemas.microsoft.com/office/drawing/2014/main" id="{1522B0AC-3024-4B85-B9B6-43F270C6D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4" name="AutoShape 19">
                <a:extLst>
                  <a:ext uri="{FF2B5EF4-FFF2-40B4-BE49-F238E27FC236}">
                    <a16:creationId xmlns:a16="http://schemas.microsoft.com/office/drawing/2014/main" id="{72C32B14-EABD-4F88-AC22-1EE56D443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5" name="AutoShape 20">
                <a:extLst>
                  <a:ext uri="{FF2B5EF4-FFF2-40B4-BE49-F238E27FC236}">
                    <a16:creationId xmlns:a16="http://schemas.microsoft.com/office/drawing/2014/main" id="{637E5735-966A-4C1E-BE85-8451AA94D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6" name="AutoShape 21">
                <a:extLst>
                  <a:ext uri="{FF2B5EF4-FFF2-40B4-BE49-F238E27FC236}">
                    <a16:creationId xmlns:a16="http://schemas.microsoft.com/office/drawing/2014/main" id="{6F4F2992-73AB-4AA6-900A-8639F09A2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7" name="AutoShape 22">
                <a:extLst>
                  <a:ext uri="{FF2B5EF4-FFF2-40B4-BE49-F238E27FC236}">
                    <a16:creationId xmlns:a16="http://schemas.microsoft.com/office/drawing/2014/main" id="{ADC7469F-A6DC-4DC6-B33A-2A187B1DB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8" name="AutoShape 23">
                <a:extLst>
                  <a:ext uri="{FF2B5EF4-FFF2-40B4-BE49-F238E27FC236}">
                    <a16:creationId xmlns:a16="http://schemas.microsoft.com/office/drawing/2014/main" id="{5DCCC007-9981-42A9-AD76-B4D90501D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9" name="AutoShape 24">
                <a:extLst>
                  <a:ext uri="{FF2B5EF4-FFF2-40B4-BE49-F238E27FC236}">
                    <a16:creationId xmlns:a16="http://schemas.microsoft.com/office/drawing/2014/main" id="{D2FF1E4F-79E2-4D3E-A0FE-CE747BAC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0" name="AutoShape 25">
                <a:extLst>
                  <a:ext uri="{FF2B5EF4-FFF2-40B4-BE49-F238E27FC236}">
                    <a16:creationId xmlns:a16="http://schemas.microsoft.com/office/drawing/2014/main" id="{EB9C539F-E5F1-4BE4-B0B4-752F34B88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1" name="AutoShape 26">
                <a:extLst>
                  <a:ext uri="{FF2B5EF4-FFF2-40B4-BE49-F238E27FC236}">
                    <a16:creationId xmlns:a16="http://schemas.microsoft.com/office/drawing/2014/main" id="{1A5D56E6-B460-41F3-A450-D82E0DA29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2" name="AutoShape 26">
                <a:extLst>
                  <a:ext uri="{FF2B5EF4-FFF2-40B4-BE49-F238E27FC236}">
                    <a16:creationId xmlns:a16="http://schemas.microsoft.com/office/drawing/2014/main" id="{5EBD4E08-D643-4F8C-B273-95A303152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68B415FA-F092-43A1-97D4-5DD8B3CB8E4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63" name="AutoShape 18">
                <a:extLst>
                  <a:ext uri="{FF2B5EF4-FFF2-40B4-BE49-F238E27FC236}">
                    <a16:creationId xmlns:a16="http://schemas.microsoft.com/office/drawing/2014/main" id="{21075189-AC41-485A-BDF2-FA8B0981F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4" name="AutoShape 19">
                <a:extLst>
                  <a:ext uri="{FF2B5EF4-FFF2-40B4-BE49-F238E27FC236}">
                    <a16:creationId xmlns:a16="http://schemas.microsoft.com/office/drawing/2014/main" id="{F8049D68-84E8-402B-9C9C-31B44A6F6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5" name="AutoShape 20">
                <a:extLst>
                  <a:ext uri="{FF2B5EF4-FFF2-40B4-BE49-F238E27FC236}">
                    <a16:creationId xmlns:a16="http://schemas.microsoft.com/office/drawing/2014/main" id="{A026AABB-01E5-405E-9198-08DD48D4D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6" name="AutoShape 21">
                <a:extLst>
                  <a:ext uri="{FF2B5EF4-FFF2-40B4-BE49-F238E27FC236}">
                    <a16:creationId xmlns:a16="http://schemas.microsoft.com/office/drawing/2014/main" id="{99EB4A32-5C6E-4B0C-8346-5BC5F8646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7" name="AutoShape 22">
                <a:extLst>
                  <a:ext uri="{FF2B5EF4-FFF2-40B4-BE49-F238E27FC236}">
                    <a16:creationId xmlns:a16="http://schemas.microsoft.com/office/drawing/2014/main" id="{F222C8E1-C32E-452C-8C6D-B882DAA51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8" name="AutoShape 23">
                <a:extLst>
                  <a:ext uri="{FF2B5EF4-FFF2-40B4-BE49-F238E27FC236}">
                    <a16:creationId xmlns:a16="http://schemas.microsoft.com/office/drawing/2014/main" id="{F8081D39-58C0-474F-BF73-9CA409E7B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9" name="AutoShape 24">
                <a:extLst>
                  <a:ext uri="{FF2B5EF4-FFF2-40B4-BE49-F238E27FC236}">
                    <a16:creationId xmlns:a16="http://schemas.microsoft.com/office/drawing/2014/main" id="{E24CBE4B-5356-438E-A71B-56FEC6066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0" name="AutoShape 25">
                <a:extLst>
                  <a:ext uri="{FF2B5EF4-FFF2-40B4-BE49-F238E27FC236}">
                    <a16:creationId xmlns:a16="http://schemas.microsoft.com/office/drawing/2014/main" id="{68EDD977-E7B9-45A5-865E-23B2490D6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1" name="AutoShape 26">
                <a:extLst>
                  <a:ext uri="{FF2B5EF4-FFF2-40B4-BE49-F238E27FC236}">
                    <a16:creationId xmlns:a16="http://schemas.microsoft.com/office/drawing/2014/main" id="{159AD13F-E80F-48AD-8EC5-D70123902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2" name="AutoShape 26">
                <a:extLst>
                  <a:ext uri="{FF2B5EF4-FFF2-40B4-BE49-F238E27FC236}">
                    <a16:creationId xmlns:a16="http://schemas.microsoft.com/office/drawing/2014/main" id="{223A3D3A-9333-4EB6-8455-B4F4D9E6A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7046CF73-A694-4208-8C8C-E327DC236DBF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53" name="AutoShape 18">
                <a:extLst>
                  <a:ext uri="{FF2B5EF4-FFF2-40B4-BE49-F238E27FC236}">
                    <a16:creationId xmlns:a16="http://schemas.microsoft.com/office/drawing/2014/main" id="{8822A041-4F9D-4AA3-A8FD-87C089B76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4" name="AutoShape 19">
                <a:extLst>
                  <a:ext uri="{FF2B5EF4-FFF2-40B4-BE49-F238E27FC236}">
                    <a16:creationId xmlns:a16="http://schemas.microsoft.com/office/drawing/2014/main" id="{FB67253A-AC01-4A29-A9EA-351A63506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5" name="AutoShape 20">
                <a:extLst>
                  <a:ext uri="{FF2B5EF4-FFF2-40B4-BE49-F238E27FC236}">
                    <a16:creationId xmlns:a16="http://schemas.microsoft.com/office/drawing/2014/main" id="{D43E3C98-7477-4F82-B415-00B9D3A9E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6" name="AutoShape 21">
                <a:extLst>
                  <a:ext uri="{FF2B5EF4-FFF2-40B4-BE49-F238E27FC236}">
                    <a16:creationId xmlns:a16="http://schemas.microsoft.com/office/drawing/2014/main" id="{77591736-533A-4BEF-9693-4C24D350C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7" name="AutoShape 22">
                <a:extLst>
                  <a:ext uri="{FF2B5EF4-FFF2-40B4-BE49-F238E27FC236}">
                    <a16:creationId xmlns:a16="http://schemas.microsoft.com/office/drawing/2014/main" id="{C62C0C0A-1A9E-4FB8-B08B-230150C09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8" name="AutoShape 23">
                <a:extLst>
                  <a:ext uri="{FF2B5EF4-FFF2-40B4-BE49-F238E27FC236}">
                    <a16:creationId xmlns:a16="http://schemas.microsoft.com/office/drawing/2014/main" id="{5B61503D-27A4-4CD4-A9B6-CCC9AD8EE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9" name="AutoShape 24">
                <a:extLst>
                  <a:ext uri="{FF2B5EF4-FFF2-40B4-BE49-F238E27FC236}">
                    <a16:creationId xmlns:a16="http://schemas.microsoft.com/office/drawing/2014/main" id="{7C31EFAA-D0C3-414E-A8FF-E5653E85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0" name="AutoShape 25">
                <a:extLst>
                  <a:ext uri="{FF2B5EF4-FFF2-40B4-BE49-F238E27FC236}">
                    <a16:creationId xmlns:a16="http://schemas.microsoft.com/office/drawing/2014/main" id="{BE85D28B-275F-46E0-8094-03F07AC8F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1" name="AutoShape 26">
                <a:extLst>
                  <a:ext uri="{FF2B5EF4-FFF2-40B4-BE49-F238E27FC236}">
                    <a16:creationId xmlns:a16="http://schemas.microsoft.com/office/drawing/2014/main" id="{B5A006CD-A25C-44C5-AB6F-64CDD632F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2" name="AutoShape 26">
                <a:extLst>
                  <a:ext uri="{FF2B5EF4-FFF2-40B4-BE49-F238E27FC236}">
                    <a16:creationId xmlns:a16="http://schemas.microsoft.com/office/drawing/2014/main" id="{9BC772B7-CB74-48B8-829B-C7C4B66D8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9" name="Group 808">
              <a:extLst>
                <a:ext uri="{FF2B5EF4-FFF2-40B4-BE49-F238E27FC236}">
                  <a16:creationId xmlns:a16="http://schemas.microsoft.com/office/drawing/2014/main" id="{DCD35536-C55D-4ED0-9607-146F877C3FAF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43" name="AutoShape 18">
                <a:extLst>
                  <a:ext uri="{FF2B5EF4-FFF2-40B4-BE49-F238E27FC236}">
                    <a16:creationId xmlns:a16="http://schemas.microsoft.com/office/drawing/2014/main" id="{2780C900-B0F3-4F1C-9C41-87A3C3556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4" name="AutoShape 19">
                <a:extLst>
                  <a:ext uri="{FF2B5EF4-FFF2-40B4-BE49-F238E27FC236}">
                    <a16:creationId xmlns:a16="http://schemas.microsoft.com/office/drawing/2014/main" id="{C97E487E-3158-40A8-B69F-FDF3AB9DF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5" name="AutoShape 20">
                <a:extLst>
                  <a:ext uri="{FF2B5EF4-FFF2-40B4-BE49-F238E27FC236}">
                    <a16:creationId xmlns:a16="http://schemas.microsoft.com/office/drawing/2014/main" id="{91C21420-40F5-4E66-884D-903033DFA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6" name="AutoShape 21">
                <a:extLst>
                  <a:ext uri="{FF2B5EF4-FFF2-40B4-BE49-F238E27FC236}">
                    <a16:creationId xmlns:a16="http://schemas.microsoft.com/office/drawing/2014/main" id="{12BEB917-FB41-4673-A35D-19A0C4603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7" name="AutoShape 22">
                <a:extLst>
                  <a:ext uri="{FF2B5EF4-FFF2-40B4-BE49-F238E27FC236}">
                    <a16:creationId xmlns:a16="http://schemas.microsoft.com/office/drawing/2014/main" id="{609BB0B2-116D-46A2-8724-81BB5787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8" name="AutoShape 23">
                <a:extLst>
                  <a:ext uri="{FF2B5EF4-FFF2-40B4-BE49-F238E27FC236}">
                    <a16:creationId xmlns:a16="http://schemas.microsoft.com/office/drawing/2014/main" id="{0B015A3E-C383-4697-B5B9-6F67F7F85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9" name="AutoShape 24">
                <a:extLst>
                  <a:ext uri="{FF2B5EF4-FFF2-40B4-BE49-F238E27FC236}">
                    <a16:creationId xmlns:a16="http://schemas.microsoft.com/office/drawing/2014/main" id="{B3A8FCFE-B58D-47A7-BCC9-E982E95CC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0" name="AutoShape 25">
                <a:extLst>
                  <a:ext uri="{FF2B5EF4-FFF2-40B4-BE49-F238E27FC236}">
                    <a16:creationId xmlns:a16="http://schemas.microsoft.com/office/drawing/2014/main" id="{2DEF9AFD-AE18-4C62-916C-61C697A94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1" name="AutoShape 26">
                <a:extLst>
                  <a:ext uri="{FF2B5EF4-FFF2-40B4-BE49-F238E27FC236}">
                    <a16:creationId xmlns:a16="http://schemas.microsoft.com/office/drawing/2014/main" id="{84F90B1C-62D9-452E-B4D0-AF69D6322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2" name="AutoShape 26">
                <a:extLst>
                  <a:ext uri="{FF2B5EF4-FFF2-40B4-BE49-F238E27FC236}">
                    <a16:creationId xmlns:a16="http://schemas.microsoft.com/office/drawing/2014/main" id="{A0310B0F-0656-4113-8980-3611A57CE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2DEE7189-0215-4BF7-B222-863791B28534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33" name="AutoShape 18">
                <a:extLst>
                  <a:ext uri="{FF2B5EF4-FFF2-40B4-BE49-F238E27FC236}">
                    <a16:creationId xmlns:a16="http://schemas.microsoft.com/office/drawing/2014/main" id="{599D24AF-6F43-4615-A169-F65130EC6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4" name="AutoShape 19">
                <a:extLst>
                  <a:ext uri="{FF2B5EF4-FFF2-40B4-BE49-F238E27FC236}">
                    <a16:creationId xmlns:a16="http://schemas.microsoft.com/office/drawing/2014/main" id="{10B9AE5C-4063-4A27-9254-BA7CE8B75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5" name="AutoShape 20">
                <a:extLst>
                  <a:ext uri="{FF2B5EF4-FFF2-40B4-BE49-F238E27FC236}">
                    <a16:creationId xmlns:a16="http://schemas.microsoft.com/office/drawing/2014/main" id="{0F08A71D-E687-4824-83CE-B9E197324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6" name="AutoShape 21">
                <a:extLst>
                  <a:ext uri="{FF2B5EF4-FFF2-40B4-BE49-F238E27FC236}">
                    <a16:creationId xmlns:a16="http://schemas.microsoft.com/office/drawing/2014/main" id="{F99A5768-4EF7-4D26-9735-EBAF3D344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7" name="AutoShape 22">
                <a:extLst>
                  <a:ext uri="{FF2B5EF4-FFF2-40B4-BE49-F238E27FC236}">
                    <a16:creationId xmlns:a16="http://schemas.microsoft.com/office/drawing/2014/main" id="{E8819DD0-7CC4-48BF-A379-BA66DFB80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8" name="AutoShape 23">
                <a:extLst>
                  <a:ext uri="{FF2B5EF4-FFF2-40B4-BE49-F238E27FC236}">
                    <a16:creationId xmlns:a16="http://schemas.microsoft.com/office/drawing/2014/main" id="{5EC8F378-9C09-4AC6-91AA-7295B6EC0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9" name="AutoShape 24">
                <a:extLst>
                  <a:ext uri="{FF2B5EF4-FFF2-40B4-BE49-F238E27FC236}">
                    <a16:creationId xmlns:a16="http://schemas.microsoft.com/office/drawing/2014/main" id="{3EE03980-3B0B-45FC-805A-5F5E4C615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0" name="AutoShape 25">
                <a:extLst>
                  <a:ext uri="{FF2B5EF4-FFF2-40B4-BE49-F238E27FC236}">
                    <a16:creationId xmlns:a16="http://schemas.microsoft.com/office/drawing/2014/main" id="{9374F465-FBEA-458E-9159-4B23539C2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1" name="AutoShape 26">
                <a:extLst>
                  <a:ext uri="{FF2B5EF4-FFF2-40B4-BE49-F238E27FC236}">
                    <a16:creationId xmlns:a16="http://schemas.microsoft.com/office/drawing/2014/main" id="{F6A184D5-3A1F-4B40-B7DB-7B34585ED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2" name="AutoShape 26">
                <a:extLst>
                  <a:ext uri="{FF2B5EF4-FFF2-40B4-BE49-F238E27FC236}">
                    <a16:creationId xmlns:a16="http://schemas.microsoft.com/office/drawing/2014/main" id="{D34EB827-7191-42DF-B764-B362B5EA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11" name="Group 810">
              <a:extLst>
                <a:ext uri="{FF2B5EF4-FFF2-40B4-BE49-F238E27FC236}">
                  <a16:creationId xmlns:a16="http://schemas.microsoft.com/office/drawing/2014/main" id="{625E34C0-12ED-4DE3-8D61-F62A278667C2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23" name="AutoShape 18">
                <a:extLst>
                  <a:ext uri="{FF2B5EF4-FFF2-40B4-BE49-F238E27FC236}">
                    <a16:creationId xmlns:a16="http://schemas.microsoft.com/office/drawing/2014/main" id="{CEA172E2-85C5-46A1-8E30-D90446EC5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4" name="AutoShape 19">
                <a:extLst>
                  <a:ext uri="{FF2B5EF4-FFF2-40B4-BE49-F238E27FC236}">
                    <a16:creationId xmlns:a16="http://schemas.microsoft.com/office/drawing/2014/main" id="{0A23F96F-B899-4869-9AD8-BA877B727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5" name="AutoShape 20">
                <a:extLst>
                  <a:ext uri="{FF2B5EF4-FFF2-40B4-BE49-F238E27FC236}">
                    <a16:creationId xmlns:a16="http://schemas.microsoft.com/office/drawing/2014/main" id="{F0BBAAF4-9331-4D6D-BB46-56CAE044A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6" name="AutoShape 21">
                <a:extLst>
                  <a:ext uri="{FF2B5EF4-FFF2-40B4-BE49-F238E27FC236}">
                    <a16:creationId xmlns:a16="http://schemas.microsoft.com/office/drawing/2014/main" id="{9C615F33-B911-46E6-B8F2-F59E114AB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7" name="AutoShape 22">
                <a:extLst>
                  <a:ext uri="{FF2B5EF4-FFF2-40B4-BE49-F238E27FC236}">
                    <a16:creationId xmlns:a16="http://schemas.microsoft.com/office/drawing/2014/main" id="{09EDECDE-918E-4644-B8C1-65EA4D2B9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8" name="AutoShape 23">
                <a:extLst>
                  <a:ext uri="{FF2B5EF4-FFF2-40B4-BE49-F238E27FC236}">
                    <a16:creationId xmlns:a16="http://schemas.microsoft.com/office/drawing/2014/main" id="{5DE20C65-4C84-401F-8DEB-E32C207C0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9" name="AutoShape 24">
                <a:extLst>
                  <a:ext uri="{FF2B5EF4-FFF2-40B4-BE49-F238E27FC236}">
                    <a16:creationId xmlns:a16="http://schemas.microsoft.com/office/drawing/2014/main" id="{A76EB2B5-129E-4ECF-A5DB-C31632665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0" name="AutoShape 25">
                <a:extLst>
                  <a:ext uri="{FF2B5EF4-FFF2-40B4-BE49-F238E27FC236}">
                    <a16:creationId xmlns:a16="http://schemas.microsoft.com/office/drawing/2014/main" id="{7DBDE7E7-A7FC-49E6-A991-A9A6AAD1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1" name="AutoShape 26">
                <a:extLst>
                  <a:ext uri="{FF2B5EF4-FFF2-40B4-BE49-F238E27FC236}">
                    <a16:creationId xmlns:a16="http://schemas.microsoft.com/office/drawing/2014/main" id="{7CA1D580-7F4E-45FC-8C8A-F1318DA4D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2" name="AutoShape 26">
                <a:extLst>
                  <a:ext uri="{FF2B5EF4-FFF2-40B4-BE49-F238E27FC236}">
                    <a16:creationId xmlns:a16="http://schemas.microsoft.com/office/drawing/2014/main" id="{2CE9711C-18D6-4319-BC64-F11807DD9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89DC51C7-A552-4869-9AF9-80148CF097F1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13" name="AutoShape 18">
                <a:extLst>
                  <a:ext uri="{FF2B5EF4-FFF2-40B4-BE49-F238E27FC236}">
                    <a16:creationId xmlns:a16="http://schemas.microsoft.com/office/drawing/2014/main" id="{FB2D27BA-DEAF-492F-84D1-25A26764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4" name="AutoShape 19">
                <a:extLst>
                  <a:ext uri="{FF2B5EF4-FFF2-40B4-BE49-F238E27FC236}">
                    <a16:creationId xmlns:a16="http://schemas.microsoft.com/office/drawing/2014/main" id="{2771874E-AAA9-4069-9D12-86A2FD047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5" name="AutoShape 20">
                <a:extLst>
                  <a:ext uri="{FF2B5EF4-FFF2-40B4-BE49-F238E27FC236}">
                    <a16:creationId xmlns:a16="http://schemas.microsoft.com/office/drawing/2014/main" id="{5FC6D3D9-BDC5-4D4B-835F-2AD85056D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6" name="AutoShape 21">
                <a:extLst>
                  <a:ext uri="{FF2B5EF4-FFF2-40B4-BE49-F238E27FC236}">
                    <a16:creationId xmlns:a16="http://schemas.microsoft.com/office/drawing/2014/main" id="{D9EE3AE0-3C19-45F0-BC95-C33119365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7" name="AutoShape 22">
                <a:extLst>
                  <a:ext uri="{FF2B5EF4-FFF2-40B4-BE49-F238E27FC236}">
                    <a16:creationId xmlns:a16="http://schemas.microsoft.com/office/drawing/2014/main" id="{0276EA6B-CB5B-48C8-B086-05BC76DA1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8" name="AutoShape 23">
                <a:extLst>
                  <a:ext uri="{FF2B5EF4-FFF2-40B4-BE49-F238E27FC236}">
                    <a16:creationId xmlns:a16="http://schemas.microsoft.com/office/drawing/2014/main" id="{38DD56D9-942C-4E6C-9013-608BE0B43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9" name="AutoShape 24">
                <a:extLst>
                  <a:ext uri="{FF2B5EF4-FFF2-40B4-BE49-F238E27FC236}">
                    <a16:creationId xmlns:a16="http://schemas.microsoft.com/office/drawing/2014/main" id="{3848CA3B-2E4F-4C6B-A5A8-8DA14F355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0" name="AutoShape 25">
                <a:extLst>
                  <a:ext uri="{FF2B5EF4-FFF2-40B4-BE49-F238E27FC236}">
                    <a16:creationId xmlns:a16="http://schemas.microsoft.com/office/drawing/2014/main" id="{8D738156-4B62-48EA-B3CE-9D14EB72B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1" name="AutoShape 26">
                <a:extLst>
                  <a:ext uri="{FF2B5EF4-FFF2-40B4-BE49-F238E27FC236}">
                    <a16:creationId xmlns:a16="http://schemas.microsoft.com/office/drawing/2014/main" id="{19BC225D-953C-47C3-A41D-273FB55F1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2" name="AutoShape 26">
                <a:extLst>
                  <a:ext uri="{FF2B5EF4-FFF2-40B4-BE49-F238E27FC236}">
                    <a16:creationId xmlns:a16="http://schemas.microsoft.com/office/drawing/2014/main" id="{4C4FB0D1-21E9-4906-81FB-9DA50C8A9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39719D26-A69A-4098-9C41-8D6668D82425}"/>
              </a:ext>
            </a:extLst>
          </p:cNvPr>
          <p:cNvGrpSpPr/>
          <p:nvPr/>
        </p:nvGrpSpPr>
        <p:grpSpPr>
          <a:xfrm>
            <a:off x="2829584" y="208026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904" name="AutoShape 18">
              <a:extLst>
                <a:ext uri="{FF2B5EF4-FFF2-40B4-BE49-F238E27FC236}">
                  <a16:creationId xmlns:a16="http://schemas.microsoft.com/office/drawing/2014/main" id="{5120504E-CF04-4032-ACA0-6A665236F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5" name="AutoShape 19">
              <a:extLst>
                <a:ext uri="{FF2B5EF4-FFF2-40B4-BE49-F238E27FC236}">
                  <a16:creationId xmlns:a16="http://schemas.microsoft.com/office/drawing/2014/main" id="{91D9CCD8-3C8E-40C0-8F74-09EB54841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6" name="AutoShape 20">
              <a:extLst>
                <a:ext uri="{FF2B5EF4-FFF2-40B4-BE49-F238E27FC236}">
                  <a16:creationId xmlns:a16="http://schemas.microsoft.com/office/drawing/2014/main" id="{CB01477B-AAE0-4E6B-9474-05C7DBB05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7" name="AutoShape 21">
              <a:extLst>
                <a:ext uri="{FF2B5EF4-FFF2-40B4-BE49-F238E27FC236}">
                  <a16:creationId xmlns:a16="http://schemas.microsoft.com/office/drawing/2014/main" id="{6C98357E-A69C-4923-BC6B-A1D063441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8" name="AutoShape 22">
              <a:extLst>
                <a:ext uri="{FF2B5EF4-FFF2-40B4-BE49-F238E27FC236}">
                  <a16:creationId xmlns:a16="http://schemas.microsoft.com/office/drawing/2014/main" id="{E39C5DAA-0C27-443A-97F3-86C9A1DD9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9" name="AutoShape 23">
              <a:extLst>
                <a:ext uri="{FF2B5EF4-FFF2-40B4-BE49-F238E27FC236}">
                  <a16:creationId xmlns:a16="http://schemas.microsoft.com/office/drawing/2014/main" id="{3A60F43E-38EB-4103-B3E6-518FBCB58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0" name="AutoShape 24">
              <a:extLst>
                <a:ext uri="{FF2B5EF4-FFF2-40B4-BE49-F238E27FC236}">
                  <a16:creationId xmlns:a16="http://schemas.microsoft.com/office/drawing/2014/main" id="{7B05407A-6B0A-4957-8343-A851CD782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1" name="AutoShape 25">
              <a:extLst>
                <a:ext uri="{FF2B5EF4-FFF2-40B4-BE49-F238E27FC236}">
                  <a16:creationId xmlns:a16="http://schemas.microsoft.com/office/drawing/2014/main" id="{1B4033A2-3A2C-46D1-B5F0-07549DFC4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2" name="AutoShape 26">
              <a:extLst>
                <a:ext uri="{FF2B5EF4-FFF2-40B4-BE49-F238E27FC236}">
                  <a16:creationId xmlns:a16="http://schemas.microsoft.com/office/drawing/2014/main" id="{355C5151-8AF2-4281-9EF5-6570E4760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3" name="AutoShape 26">
              <a:extLst>
                <a:ext uri="{FF2B5EF4-FFF2-40B4-BE49-F238E27FC236}">
                  <a16:creationId xmlns:a16="http://schemas.microsoft.com/office/drawing/2014/main" id="{BB1B5392-2EDB-4FF6-AC02-F9C13E3C2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914" name="Group 913">
              <a:extLst>
                <a:ext uri="{FF2B5EF4-FFF2-40B4-BE49-F238E27FC236}">
                  <a16:creationId xmlns:a16="http://schemas.microsoft.com/office/drawing/2014/main" id="{54027B3E-A7EE-4904-A234-338F0A9E491B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03" name="AutoShape 18">
                <a:extLst>
                  <a:ext uri="{FF2B5EF4-FFF2-40B4-BE49-F238E27FC236}">
                    <a16:creationId xmlns:a16="http://schemas.microsoft.com/office/drawing/2014/main" id="{2E2A3FEB-2F95-4578-A30D-A443A2BD9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4" name="AutoShape 19">
                <a:extLst>
                  <a:ext uri="{FF2B5EF4-FFF2-40B4-BE49-F238E27FC236}">
                    <a16:creationId xmlns:a16="http://schemas.microsoft.com/office/drawing/2014/main" id="{B4171A20-E322-4631-99FA-2E061E570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5" name="AutoShape 20">
                <a:extLst>
                  <a:ext uri="{FF2B5EF4-FFF2-40B4-BE49-F238E27FC236}">
                    <a16:creationId xmlns:a16="http://schemas.microsoft.com/office/drawing/2014/main" id="{66F8AFDD-D00E-4851-93DB-A986EBDE2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6" name="AutoShape 21">
                <a:extLst>
                  <a:ext uri="{FF2B5EF4-FFF2-40B4-BE49-F238E27FC236}">
                    <a16:creationId xmlns:a16="http://schemas.microsoft.com/office/drawing/2014/main" id="{75C9E1F6-6B76-44C9-A576-DD45478D5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7" name="AutoShape 22">
                <a:extLst>
                  <a:ext uri="{FF2B5EF4-FFF2-40B4-BE49-F238E27FC236}">
                    <a16:creationId xmlns:a16="http://schemas.microsoft.com/office/drawing/2014/main" id="{3CC43E8F-1726-406A-B054-6ACCD91B1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8" name="AutoShape 23">
                <a:extLst>
                  <a:ext uri="{FF2B5EF4-FFF2-40B4-BE49-F238E27FC236}">
                    <a16:creationId xmlns:a16="http://schemas.microsoft.com/office/drawing/2014/main" id="{4CF1478F-E55A-44B2-9F72-3BF8CE515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9" name="AutoShape 24">
                <a:extLst>
                  <a:ext uri="{FF2B5EF4-FFF2-40B4-BE49-F238E27FC236}">
                    <a16:creationId xmlns:a16="http://schemas.microsoft.com/office/drawing/2014/main" id="{9DA7AFFE-EC25-4CFB-956E-34FAF76C7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0" name="AutoShape 25">
                <a:extLst>
                  <a:ext uri="{FF2B5EF4-FFF2-40B4-BE49-F238E27FC236}">
                    <a16:creationId xmlns:a16="http://schemas.microsoft.com/office/drawing/2014/main" id="{D78C3867-7055-49AA-B98A-42758DC0F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1" name="AutoShape 26">
                <a:extLst>
                  <a:ext uri="{FF2B5EF4-FFF2-40B4-BE49-F238E27FC236}">
                    <a16:creationId xmlns:a16="http://schemas.microsoft.com/office/drawing/2014/main" id="{D15596B0-8480-4382-8929-A3874A01C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2" name="AutoShape 26">
                <a:extLst>
                  <a:ext uri="{FF2B5EF4-FFF2-40B4-BE49-F238E27FC236}">
                    <a16:creationId xmlns:a16="http://schemas.microsoft.com/office/drawing/2014/main" id="{3B207641-ECED-47B8-AFEC-88003AC3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5" name="Group 914">
              <a:extLst>
                <a:ext uri="{FF2B5EF4-FFF2-40B4-BE49-F238E27FC236}">
                  <a16:creationId xmlns:a16="http://schemas.microsoft.com/office/drawing/2014/main" id="{FB30A13A-5241-4C74-B46E-8F9DA935BCE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93" name="AutoShape 18">
                <a:extLst>
                  <a:ext uri="{FF2B5EF4-FFF2-40B4-BE49-F238E27FC236}">
                    <a16:creationId xmlns:a16="http://schemas.microsoft.com/office/drawing/2014/main" id="{EB4B7F58-CAC8-4E4D-8709-F5F3AC0E0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4" name="AutoShape 19">
                <a:extLst>
                  <a:ext uri="{FF2B5EF4-FFF2-40B4-BE49-F238E27FC236}">
                    <a16:creationId xmlns:a16="http://schemas.microsoft.com/office/drawing/2014/main" id="{A77AE85E-4026-472D-B8DF-5AD9A2298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5" name="AutoShape 20">
                <a:extLst>
                  <a:ext uri="{FF2B5EF4-FFF2-40B4-BE49-F238E27FC236}">
                    <a16:creationId xmlns:a16="http://schemas.microsoft.com/office/drawing/2014/main" id="{657E3ADF-EA22-44E1-994C-99A5E2DDA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6" name="AutoShape 21">
                <a:extLst>
                  <a:ext uri="{FF2B5EF4-FFF2-40B4-BE49-F238E27FC236}">
                    <a16:creationId xmlns:a16="http://schemas.microsoft.com/office/drawing/2014/main" id="{A2088646-48A9-4C11-BFEC-6E0CC41CE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7" name="AutoShape 22">
                <a:extLst>
                  <a:ext uri="{FF2B5EF4-FFF2-40B4-BE49-F238E27FC236}">
                    <a16:creationId xmlns:a16="http://schemas.microsoft.com/office/drawing/2014/main" id="{00AD900B-813C-438D-B3DD-2AAD76FE1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8" name="AutoShape 23">
                <a:extLst>
                  <a:ext uri="{FF2B5EF4-FFF2-40B4-BE49-F238E27FC236}">
                    <a16:creationId xmlns:a16="http://schemas.microsoft.com/office/drawing/2014/main" id="{C1295B38-CFED-4F98-BAFF-7B973E1F3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9" name="AutoShape 24">
                <a:extLst>
                  <a:ext uri="{FF2B5EF4-FFF2-40B4-BE49-F238E27FC236}">
                    <a16:creationId xmlns:a16="http://schemas.microsoft.com/office/drawing/2014/main" id="{DDD25A95-7E27-4B71-A115-DCDFAF259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0" name="AutoShape 25">
                <a:extLst>
                  <a:ext uri="{FF2B5EF4-FFF2-40B4-BE49-F238E27FC236}">
                    <a16:creationId xmlns:a16="http://schemas.microsoft.com/office/drawing/2014/main" id="{79A51646-29B9-48A7-910C-B71642055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1" name="AutoShape 26">
                <a:extLst>
                  <a:ext uri="{FF2B5EF4-FFF2-40B4-BE49-F238E27FC236}">
                    <a16:creationId xmlns:a16="http://schemas.microsoft.com/office/drawing/2014/main" id="{6CF09B37-9464-4292-BCE1-9C8FD8B3A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2" name="AutoShape 26">
                <a:extLst>
                  <a:ext uri="{FF2B5EF4-FFF2-40B4-BE49-F238E27FC236}">
                    <a16:creationId xmlns:a16="http://schemas.microsoft.com/office/drawing/2014/main" id="{D17E0F0F-8A41-4F5C-B086-C9B0544FF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6" name="Group 915">
              <a:extLst>
                <a:ext uri="{FF2B5EF4-FFF2-40B4-BE49-F238E27FC236}">
                  <a16:creationId xmlns:a16="http://schemas.microsoft.com/office/drawing/2014/main" id="{2D984F24-CAF4-4E9C-8F0C-E0155D1F7108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83" name="AutoShape 18">
                <a:extLst>
                  <a:ext uri="{FF2B5EF4-FFF2-40B4-BE49-F238E27FC236}">
                    <a16:creationId xmlns:a16="http://schemas.microsoft.com/office/drawing/2014/main" id="{7E6C3813-AE70-4EDA-8DA9-92759DAE4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4" name="AutoShape 19">
                <a:extLst>
                  <a:ext uri="{FF2B5EF4-FFF2-40B4-BE49-F238E27FC236}">
                    <a16:creationId xmlns:a16="http://schemas.microsoft.com/office/drawing/2014/main" id="{BB53E2A3-542B-4FBB-9044-8F819A8D9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5" name="AutoShape 20">
                <a:extLst>
                  <a:ext uri="{FF2B5EF4-FFF2-40B4-BE49-F238E27FC236}">
                    <a16:creationId xmlns:a16="http://schemas.microsoft.com/office/drawing/2014/main" id="{36B68840-B3E8-4C2E-AA7E-8BCB8A532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6" name="AutoShape 21">
                <a:extLst>
                  <a:ext uri="{FF2B5EF4-FFF2-40B4-BE49-F238E27FC236}">
                    <a16:creationId xmlns:a16="http://schemas.microsoft.com/office/drawing/2014/main" id="{93626F37-5C63-4B1C-ADFD-AFAC064F1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7" name="AutoShape 22">
                <a:extLst>
                  <a:ext uri="{FF2B5EF4-FFF2-40B4-BE49-F238E27FC236}">
                    <a16:creationId xmlns:a16="http://schemas.microsoft.com/office/drawing/2014/main" id="{BCDB2685-FC28-4692-B705-0CAB97C1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8" name="AutoShape 23">
                <a:extLst>
                  <a:ext uri="{FF2B5EF4-FFF2-40B4-BE49-F238E27FC236}">
                    <a16:creationId xmlns:a16="http://schemas.microsoft.com/office/drawing/2014/main" id="{B9E6611E-C706-4042-B313-B373CB558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9" name="AutoShape 24">
                <a:extLst>
                  <a:ext uri="{FF2B5EF4-FFF2-40B4-BE49-F238E27FC236}">
                    <a16:creationId xmlns:a16="http://schemas.microsoft.com/office/drawing/2014/main" id="{BEC507A6-4F8E-4713-B626-749FC1FC3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0" name="AutoShape 25">
                <a:extLst>
                  <a:ext uri="{FF2B5EF4-FFF2-40B4-BE49-F238E27FC236}">
                    <a16:creationId xmlns:a16="http://schemas.microsoft.com/office/drawing/2014/main" id="{274BB8A8-2BFD-4C39-8EDB-1EEE6DAC3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1" name="AutoShape 26">
                <a:extLst>
                  <a:ext uri="{FF2B5EF4-FFF2-40B4-BE49-F238E27FC236}">
                    <a16:creationId xmlns:a16="http://schemas.microsoft.com/office/drawing/2014/main" id="{690C10B6-CDA7-401E-9CAB-2666DA269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2" name="AutoShape 26">
                <a:extLst>
                  <a:ext uri="{FF2B5EF4-FFF2-40B4-BE49-F238E27FC236}">
                    <a16:creationId xmlns:a16="http://schemas.microsoft.com/office/drawing/2014/main" id="{083A4A65-7A69-433A-AD4E-FF3642FD7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7" name="Group 916">
              <a:extLst>
                <a:ext uri="{FF2B5EF4-FFF2-40B4-BE49-F238E27FC236}">
                  <a16:creationId xmlns:a16="http://schemas.microsoft.com/office/drawing/2014/main" id="{D12BEB11-3CAC-4D1C-8435-8CBA6DCB4335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73" name="AutoShape 18">
                <a:extLst>
                  <a:ext uri="{FF2B5EF4-FFF2-40B4-BE49-F238E27FC236}">
                    <a16:creationId xmlns:a16="http://schemas.microsoft.com/office/drawing/2014/main" id="{AD5E464C-60F5-4AE0-A3E0-D7A9E5A43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4" name="AutoShape 19">
                <a:extLst>
                  <a:ext uri="{FF2B5EF4-FFF2-40B4-BE49-F238E27FC236}">
                    <a16:creationId xmlns:a16="http://schemas.microsoft.com/office/drawing/2014/main" id="{34A7E4A5-F1E7-47DB-9294-632A58E3B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5" name="AutoShape 20">
                <a:extLst>
                  <a:ext uri="{FF2B5EF4-FFF2-40B4-BE49-F238E27FC236}">
                    <a16:creationId xmlns:a16="http://schemas.microsoft.com/office/drawing/2014/main" id="{0E397E4A-2719-4D7E-9851-9091C5559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6" name="AutoShape 21">
                <a:extLst>
                  <a:ext uri="{FF2B5EF4-FFF2-40B4-BE49-F238E27FC236}">
                    <a16:creationId xmlns:a16="http://schemas.microsoft.com/office/drawing/2014/main" id="{C25FB06C-8BBD-4B4C-B0FA-0BCE6DE51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7" name="AutoShape 22">
                <a:extLst>
                  <a:ext uri="{FF2B5EF4-FFF2-40B4-BE49-F238E27FC236}">
                    <a16:creationId xmlns:a16="http://schemas.microsoft.com/office/drawing/2014/main" id="{F236460B-92E4-4FE7-8C03-CB2D07FBA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8" name="AutoShape 23">
                <a:extLst>
                  <a:ext uri="{FF2B5EF4-FFF2-40B4-BE49-F238E27FC236}">
                    <a16:creationId xmlns:a16="http://schemas.microsoft.com/office/drawing/2014/main" id="{BD2C7932-B7BA-4792-9658-696B72B31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9" name="AutoShape 24">
                <a:extLst>
                  <a:ext uri="{FF2B5EF4-FFF2-40B4-BE49-F238E27FC236}">
                    <a16:creationId xmlns:a16="http://schemas.microsoft.com/office/drawing/2014/main" id="{C47A0E7E-C5E9-4992-9DF1-7840DF32D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0" name="AutoShape 25">
                <a:extLst>
                  <a:ext uri="{FF2B5EF4-FFF2-40B4-BE49-F238E27FC236}">
                    <a16:creationId xmlns:a16="http://schemas.microsoft.com/office/drawing/2014/main" id="{BB2E6686-5E1C-4DFE-8B6D-CCE8AAB6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1" name="AutoShape 26">
                <a:extLst>
                  <a:ext uri="{FF2B5EF4-FFF2-40B4-BE49-F238E27FC236}">
                    <a16:creationId xmlns:a16="http://schemas.microsoft.com/office/drawing/2014/main" id="{0584808F-D5E0-4DC4-9FF8-9517F61E7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2" name="AutoShape 26">
                <a:extLst>
                  <a:ext uri="{FF2B5EF4-FFF2-40B4-BE49-F238E27FC236}">
                    <a16:creationId xmlns:a16="http://schemas.microsoft.com/office/drawing/2014/main" id="{A4642E72-3663-4DDD-8036-FBAC37C4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0F5BAD5D-450A-4836-9C45-B219C5C93A86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63" name="AutoShape 18">
                <a:extLst>
                  <a:ext uri="{FF2B5EF4-FFF2-40B4-BE49-F238E27FC236}">
                    <a16:creationId xmlns:a16="http://schemas.microsoft.com/office/drawing/2014/main" id="{8D97A66F-4E98-41D5-BF0C-6BAFADD64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4" name="AutoShape 19">
                <a:extLst>
                  <a:ext uri="{FF2B5EF4-FFF2-40B4-BE49-F238E27FC236}">
                    <a16:creationId xmlns:a16="http://schemas.microsoft.com/office/drawing/2014/main" id="{E2B935C5-AAE7-4EDB-AFF1-5D0E00C66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5" name="AutoShape 20">
                <a:extLst>
                  <a:ext uri="{FF2B5EF4-FFF2-40B4-BE49-F238E27FC236}">
                    <a16:creationId xmlns:a16="http://schemas.microsoft.com/office/drawing/2014/main" id="{B48262B2-30D4-4B77-B70B-D49CD820B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6" name="AutoShape 21">
                <a:extLst>
                  <a:ext uri="{FF2B5EF4-FFF2-40B4-BE49-F238E27FC236}">
                    <a16:creationId xmlns:a16="http://schemas.microsoft.com/office/drawing/2014/main" id="{C85BF5E9-FCDB-4480-ACB4-6D6B83A23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7" name="AutoShape 22">
                <a:extLst>
                  <a:ext uri="{FF2B5EF4-FFF2-40B4-BE49-F238E27FC236}">
                    <a16:creationId xmlns:a16="http://schemas.microsoft.com/office/drawing/2014/main" id="{68AC494D-8909-44BB-883B-0DB8255B3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8" name="AutoShape 23">
                <a:extLst>
                  <a:ext uri="{FF2B5EF4-FFF2-40B4-BE49-F238E27FC236}">
                    <a16:creationId xmlns:a16="http://schemas.microsoft.com/office/drawing/2014/main" id="{F73363F1-F254-4117-8692-E2FA1D86E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9" name="AutoShape 24">
                <a:extLst>
                  <a:ext uri="{FF2B5EF4-FFF2-40B4-BE49-F238E27FC236}">
                    <a16:creationId xmlns:a16="http://schemas.microsoft.com/office/drawing/2014/main" id="{454FB7A6-CA2A-4F18-BB03-6DB81FBBF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0" name="AutoShape 25">
                <a:extLst>
                  <a:ext uri="{FF2B5EF4-FFF2-40B4-BE49-F238E27FC236}">
                    <a16:creationId xmlns:a16="http://schemas.microsoft.com/office/drawing/2014/main" id="{E21C8CA7-3D27-4A88-BB8A-BC2B174F0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1" name="AutoShape 26">
                <a:extLst>
                  <a:ext uri="{FF2B5EF4-FFF2-40B4-BE49-F238E27FC236}">
                    <a16:creationId xmlns:a16="http://schemas.microsoft.com/office/drawing/2014/main" id="{59D86F78-3D47-4D32-AFBF-BDDCC3051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2" name="AutoShape 26">
                <a:extLst>
                  <a:ext uri="{FF2B5EF4-FFF2-40B4-BE49-F238E27FC236}">
                    <a16:creationId xmlns:a16="http://schemas.microsoft.com/office/drawing/2014/main" id="{A687F663-4A76-4C27-A938-1AAD4A58D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9" name="Group 918">
              <a:extLst>
                <a:ext uri="{FF2B5EF4-FFF2-40B4-BE49-F238E27FC236}">
                  <a16:creationId xmlns:a16="http://schemas.microsoft.com/office/drawing/2014/main" id="{E8AC20DC-73F7-43BE-9728-0D2D92640A54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53" name="AutoShape 18">
                <a:extLst>
                  <a:ext uri="{FF2B5EF4-FFF2-40B4-BE49-F238E27FC236}">
                    <a16:creationId xmlns:a16="http://schemas.microsoft.com/office/drawing/2014/main" id="{4558348A-6D08-43D3-B560-BC0A7EEBF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4" name="AutoShape 19">
                <a:extLst>
                  <a:ext uri="{FF2B5EF4-FFF2-40B4-BE49-F238E27FC236}">
                    <a16:creationId xmlns:a16="http://schemas.microsoft.com/office/drawing/2014/main" id="{2108CA62-D510-4943-B15E-FB20A9857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5" name="AutoShape 20">
                <a:extLst>
                  <a:ext uri="{FF2B5EF4-FFF2-40B4-BE49-F238E27FC236}">
                    <a16:creationId xmlns:a16="http://schemas.microsoft.com/office/drawing/2014/main" id="{2C9AD580-0298-42DA-A2AC-63E452CAF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6" name="AutoShape 21">
                <a:extLst>
                  <a:ext uri="{FF2B5EF4-FFF2-40B4-BE49-F238E27FC236}">
                    <a16:creationId xmlns:a16="http://schemas.microsoft.com/office/drawing/2014/main" id="{4DD2085A-837F-48CA-8425-9F4384E44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7" name="AutoShape 22">
                <a:extLst>
                  <a:ext uri="{FF2B5EF4-FFF2-40B4-BE49-F238E27FC236}">
                    <a16:creationId xmlns:a16="http://schemas.microsoft.com/office/drawing/2014/main" id="{C9D01689-7B2D-4AC3-981E-59593B8F6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8" name="AutoShape 23">
                <a:extLst>
                  <a:ext uri="{FF2B5EF4-FFF2-40B4-BE49-F238E27FC236}">
                    <a16:creationId xmlns:a16="http://schemas.microsoft.com/office/drawing/2014/main" id="{FB5CAC33-C245-4F6C-9B56-29FBC141C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9" name="AutoShape 24">
                <a:extLst>
                  <a:ext uri="{FF2B5EF4-FFF2-40B4-BE49-F238E27FC236}">
                    <a16:creationId xmlns:a16="http://schemas.microsoft.com/office/drawing/2014/main" id="{7CAD5738-9631-4210-92B1-03E004AD0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0" name="AutoShape 25">
                <a:extLst>
                  <a:ext uri="{FF2B5EF4-FFF2-40B4-BE49-F238E27FC236}">
                    <a16:creationId xmlns:a16="http://schemas.microsoft.com/office/drawing/2014/main" id="{3D5907B4-FF00-4F3D-AF8B-C87D804B8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1" name="AutoShape 26">
                <a:extLst>
                  <a:ext uri="{FF2B5EF4-FFF2-40B4-BE49-F238E27FC236}">
                    <a16:creationId xmlns:a16="http://schemas.microsoft.com/office/drawing/2014/main" id="{2857D3AE-3E42-4606-80C8-F6F0CDC93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2" name="AutoShape 26">
                <a:extLst>
                  <a:ext uri="{FF2B5EF4-FFF2-40B4-BE49-F238E27FC236}">
                    <a16:creationId xmlns:a16="http://schemas.microsoft.com/office/drawing/2014/main" id="{EA2E5525-E989-49DC-AA2A-27E48B68E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20" name="Group 919">
              <a:extLst>
                <a:ext uri="{FF2B5EF4-FFF2-40B4-BE49-F238E27FC236}">
                  <a16:creationId xmlns:a16="http://schemas.microsoft.com/office/drawing/2014/main" id="{654BE362-EA30-47C5-A6B0-F2E6EB99A86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43" name="AutoShape 18">
                <a:extLst>
                  <a:ext uri="{FF2B5EF4-FFF2-40B4-BE49-F238E27FC236}">
                    <a16:creationId xmlns:a16="http://schemas.microsoft.com/office/drawing/2014/main" id="{72E0FB40-3E49-4294-92CB-00053EA64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4" name="AutoShape 19">
                <a:extLst>
                  <a:ext uri="{FF2B5EF4-FFF2-40B4-BE49-F238E27FC236}">
                    <a16:creationId xmlns:a16="http://schemas.microsoft.com/office/drawing/2014/main" id="{A093672F-2309-4888-8E3E-BF579338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5" name="AutoShape 20">
                <a:extLst>
                  <a:ext uri="{FF2B5EF4-FFF2-40B4-BE49-F238E27FC236}">
                    <a16:creationId xmlns:a16="http://schemas.microsoft.com/office/drawing/2014/main" id="{985F0556-B1F9-4C5A-A07E-3AD0ECFC9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6" name="AutoShape 21">
                <a:extLst>
                  <a:ext uri="{FF2B5EF4-FFF2-40B4-BE49-F238E27FC236}">
                    <a16:creationId xmlns:a16="http://schemas.microsoft.com/office/drawing/2014/main" id="{D140AFD4-9150-4114-BD0A-BAED5780F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7" name="AutoShape 22">
                <a:extLst>
                  <a:ext uri="{FF2B5EF4-FFF2-40B4-BE49-F238E27FC236}">
                    <a16:creationId xmlns:a16="http://schemas.microsoft.com/office/drawing/2014/main" id="{57FC8BBC-D998-4436-B379-836E312D4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8" name="AutoShape 23">
                <a:extLst>
                  <a:ext uri="{FF2B5EF4-FFF2-40B4-BE49-F238E27FC236}">
                    <a16:creationId xmlns:a16="http://schemas.microsoft.com/office/drawing/2014/main" id="{CA417E4B-4CEB-4F49-BA96-0EF71F1D2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9" name="AutoShape 24">
                <a:extLst>
                  <a:ext uri="{FF2B5EF4-FFF2-40B4-BE49-F238E27FC236}">
                    <a16:creationId xmlns:a16="http://schemas.microsoft.com/office/drawing/2014/main" id="{3A086DC8-563A-47CF-94BB-45D7770F9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0" name="AutoShape 25">
                <a:extLst>
                  <a:ext uri="{FF2B5EF4-FFF2-40B4-BE49-F238E27FC236}">
                    <a16:creationId xmlns:a16="http://schemas.microsoft.com/office/drawing/2014/main" id="{BB8733AF-B051-4FA3-A246-590B76062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1" name="AutoShape 26">
                <a:extLst>
                  <a:ext uri="{FF2B5EF4-FFF2-40B4-BE49-F238E27FC236}">
                    <a16:creationId xmlns:a16="http://schemas.microsoft.com/office/drawing/2014/main" id="{064648E9-3ECC-4748-9379-2B6FB4EC1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2" name="AutoShape 26">
                <a:extLst>
                  <a:ext uri="{FF2B5EF4-FFF2-40B4-BE49-F238E27FC236}">
                    <a16:creationId xmlns:a16="http://schemas.microsoft.com/office/drawing/2014/main" id="{2DC86D04-FF3F-4E37-BE78-DF7010C49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21" name="Group 920">
              <a:extLst>
                <a:ext uri="{FF2B5EF4-FFF2-40B4-BE49-F238E27FC236}">
                  <a16:creationId xmlns:a16="http://schemas.microsoft.com/office/drawing/2014/main" id="{1DBC663D-B002-48FB-AA97-FF654338C83E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33" name="AutoShape 18">
                <a:extLst>
                  <a:ext uri="{FF2B5EF4-FFF2-40B4-BE49-F238E27FC236}">
                    <a16:creationId xmlns:a16="http://schemas.microsoft.com/office/drawing/2014/main" id="{C3E54211-1327-45BD-AB8F-2581DD73D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4" name="AutoShape 19">
                <a:extLst>
                  <a:ext uri="{FF2B5EF4-FFF2-40B4-BE49-F238E27FC236}">
                    <a16:creationId xmlns:a16="http://schemas.microsoft.com/office/drawing/2014/main" id="{DBF17908-0AF1-46D1-A34E-CC619819B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5" name="AutoShape 20">
                <a:extLst>
                  <a:ext uri="{FF2B5EF4-FFF2-40B4-BE49-F238E27FC236}">
                    <a16:creationId xmlns:a16="http://schemas.microsoft.com/office/drawing/2014/main" id="{DE0601C7-6E25-4392-8A36-18BE94570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6" name="AutoShape 21">
                <a:extLst>
                  <a:ext uri="{FF2B5EF4-FFF2-40B4-BE49-F238E27FC236}">
                    <a16:creationId xmlns:a16="http://schemas.microsoft.com/office/drawing/2014/main" id="{306004A7-6A37-426F-A876-85BA65EE9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7" name="AutoShape 22">
                <a:extLst>
                  <a:ext uri="{FF2B5EF4-FFF2-40B4-BE49-F238E27FC236}">
                    <a16:creationId xmlns:a16="http://schemas.microsoft.com/office/drawing/2014/main" id="{D96FAB19-0AD5-4D8F-A8BB-CE306CF5C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8" name="AutoShape 23">
                <a:extLst>
                  <a:ext uri="{FF2B5EF4-FFF2-40B4-BE49-F238E27FC236}">
                    <a16:creationId xmlns:a16="http://schemas.microsoft.com/office/drawing/2014/main" id="{98E55F79-971B-4363-AD1D-180B97C0A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9" name="AutoShape 24">
                <a:extLst>
                  <a:ext uri="{FF2B5EF4-FFF2-40B4-BE49-F238E27FC236}">
                    <a16:creationId xmlns:a16="http://schemas.microsoft.com/office/drawing/2014/main" id="{258CFA15-65F4-4825-901F-FFC199D96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0" name="AutoShape 25">
                <a:extLst>
                  <a:ext uri="{FF2B5EF4-FFF2-40B4-BE49-F238E27FC236}">
                    <a16:creationId xmlns:a16="http://schemas.microsoft.com/office/drawing/2014/main" id="{1236256E-76E2-4089-96BC-165E5EE61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1" name="AutoShape 26">
                <a:extLst>
                  <a:ext uri="{FF2B5EF4-FFF2-40B4-BE49-F238E27FC236}">
                    <a16:creationId xmlns:a16="http://schemas.microsoft.com/office/drawing/2014/main" id="{55F6441F-589E-401D-8218-4A43FE1F6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2" name="AutoShape 26">
                <a:extLst>
                  <a:ext uri="{FF2B5EF4-FFF2-40B4-BE49-F238E27FC236}">
                    <a16:creationId xmlns:a16="http://schemas.microsoft.com/office/drawing/2014/main" id="{4872D384-5921-4D2D-9A1B-066114004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683C4CCB-8081-4FBB-A285-81374C83A84D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23" name="AutoShape 18">
                <a:extLst>
                  <a:ext uri="{FF2B5EF4-FFF2-40B4-BE49-F238E27FC236}">
                    <a16:creationId xmlns:a16="http://schemas.microsoft.com/office/drawing/2014/main" id="{9C8A3305-F840-43E9-8494-AC26D31EF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4" name="AutoShape 19">
                <a:extLst>
                  <a:ext uri="{FF2B5EF4-FFF2-40B4-BE49-F238E27FC236}">
                    <a16:creationId xmlns:a16="http://schemas.microsoft.com/office/drawing/2014/main" id="{7C9D19BD-5B96-45C8-9AB8-6D9043030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5" name="AutoShape 20">
                <a:extLst>
                  <a:ext uri="{FF2B5EF4-FFF2-40B4-BE49-F238E27FC236}">
                    <a16:creationId xmlns:a16="http://schemas.microsoft.com/office/drawing/2014/main" id="{5D4ABAA3-59E2-4567-8D0D-EBD95BD33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6" name="AutoShape 21">
                <a:extLst>
                  <a:ext uri="{FF2B5EF4-FFF2-40B4-BE49-F238E27FC236}">
                    <a16:creationId xmlns:a16="http://schemas.microsoft.com/office/drawing/2014/main" id="{18BF8408-EF71-4C3C-BCD5-1883A71C1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7" name="AutoShape 22">
                <a:extLst>
                  <a:ext uri="{FF2B5EF4-FFF2-40B4-BE49-F238E27FC236}">
                    <a16:creationId xmlns:a16="http://schemas.microsoft.com/office/drawing/2014/main" id="{EA42982A-6497-4E9B-A15E-CB4BBED4C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8" name="AutoShape 23">
                <a:extLst>
                  <a:ext uri="{FF2B5EF4-FFF2-40B4-BE49-F238E27FC236}">
                    <a16:creationId xmlns:a16="http://schemas.microsoft.com/office/drawing/2014/main" id="{5A33D8CC-1D8C-4C78-8B22-1160E79E2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9" name="AutoShape 24">
                <a:extLst>
                  <a:ext uri="{FF2B5EF4-FFF2-40B4-BE49-F238E27FC236}">
                    <a16:creationId xmlns:a16="http://schemas.microsoft.com/office/drawing/2014/main" id="{CBBAD5D5-1F72-45A9-AA0A-BE34C3E09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0" name="AutoShape 25">
                <a:extLst>
                  <a:ext uri="{FF2B5EF4-FFF2-40B4-BE49-F238E27FC236}">
                    <a16:creationId xmlns:a16="http://schemas.microsoft.com/office/drawing/2014/main" id="{5BE8F3AE-E992-42D2-9383-AD940A1D2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1" name="AutoShape 26">
                <a:extLst>
                  <a:ext uri="{FF2B5EF4-FFF2-40B4-BE49-F238E27FC236}">
                    <a16:creationId xmlns:a16="http://schemas.microsoft.com/office/drawing/2014/main" id="{DD5A4F33-1563-4125-A48C-E654B630D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2" name="AutoShape 26">
                <a:extLst>
                  <a:ext uri="{FF2B5EF4-FFF2-40B4-BE49-F238E27FC236}">
                    <a16:creationId xmlns:a16="http://schemas.microsoft.com/office/drawing/2014/main" id="{F520A12E-C7FF-4CBA-9B25-56DFF5B3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1013" name="Group 1012">
            <a:extLst>
              <a:ext uri="{FF2B5EF4-FFF2-40B4-BE49-F238E27FC236}">
                <a16:creationId xmlns:a16="http://schemas.microsoft.com/office/drawing/2014/main" id="{4D1A04FE-6620-44CB-A1E6-705A8AE39111}"/>
              </a:ext>
            </a:extLst>
          </p:cNvPr>
          <p:cNvGrpSpPr/>
          <p:nvPr/>
        </p:nvGrpSpPr>
        <p:grpSpPr>
          <a:xfrm>
            <a:off x="2829584" y="182880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1014" name="AutoShape 18">
              <a:extLst>
                <a:ext uri="{FF2B5EF4-FFF2-40B4-BE49-F238E27FC236}">
                  <a16:creationId xmlns:a16="http://schemas.microsoft.com/office/drawing/2014/main" id="{7EAE9351-604D-4923-8B6D-3090040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5" name="AutoShape 19">
              <a:extLst>
                <a:ext uri="{FF2B5EF4-FFF2-40B4-BE49-F238E27FC236}">
                  <a16:creationId xmlns:a16="http://schemas.microsoft.com/office/drawing/2014/main" id="{0FE10F40-7703-4E05-8DEB-6F4E5A806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6" name="AutoShape 20">
              <a:extLst>
                <a:ext uri="{FF2B5EF4-FFF2-40B4-BE49-F238E27FC236}">
                  <a16:creationId xmlns:a16="http://schemas.microsoft.com/office/drawing/2014/main" id="{BA5C9AF7-6352-4C90-B8B2-62016B877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7" name="AutoShape 21">
              <a:extLst>
                <a:ext uri="{FF2B5EF4-FFF2-40B4-BE49-F238E27FC236}">
                  <a16:creationId xmlns:a16="http://schemas.microsoft.com/office/drawing/2014/main" id="{3A6223BF-296B-46EC-94D3-E0096C95B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8" name="AutoShape 22">
              <a:extLst>
                <a:ext uri="{FF2B5EF4-FFF2-40B4-BE49-F238E27FC236}">
                  <a16:creationId xmlns:a16="http://schemas.microsoft.com/office/drawing/2014/main" id="{02AE2E77-B858-4383-8B88-BC30526AC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9" name="AutoShape 23">
              <a:extLst>
                <a:ext uri="{FF2B5EF4-FFF2-40B4-BE49-F238E27FC236}">
                  <a16:creationId xmlns:a16="http://schemas.microsoft.com/office/drawing/2014/main" id="{4E13344E-28C8-4BB7-9BAC-2F041BD86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0" name="AutoShape 24">
              <a:extLst>
                <a:ext uri="{FF2B5EF4-FFF2-40B4-BE49-F238E27FC236}">
                  <a16:creationId xmlns:a16="http://schemas.microsoft.com/office/drawing/2014/main" id="{15E70B6A-CE39-411B-911D-F62101BA7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1" name="AutoShape 25">
              <a:extLst>
                <a:ext uri="{FF2B5EF4-FFF2-40B4-BE49-F238E27FC236}">
                  <a16:creationId xmlns:a16="http://schemas.microsoft.com/office/drawing/2014/main" id="{EFF1CCD0-A6C5-4809-896D-237FFA93D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2" name="AutoShape 26">
              <a:extLst>
                <a:ext uri="{FF2B5EF4-FFF2-40B4-BE49-F238E27FC236}">
                  <a16:creationId xmlns:a16="http://schemas.microsoft.com/office/drawing/2014/main" id="{812C70FF-C974-48ED-B089-D9C3CB20A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3" name="AutoShape 26">
              <a:extLst>
                <a:ext uri="{FF2B5EF4-FFF2-40B4-BE49-F238E27FC236}">
                  <a16:creationId xmlns:a16="http://schemas.microsoft.com/office/drawing/2014/main" id="{CF0559C1-DB76-4E6C-B635-6A278BDE8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7AC13510-156B-424F-A9CB-6C614CAC615D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13" name="AutoShape 18">
                <a:extLst>
                  <a:ext uri="{FF2B5EF4-FFF2-40B4-BE49-F238E27FC236}">
                    <a16:creationId xmlns:a16="http://schemas.microsoft.com/office/drawing/2014/main" id="{0A5690ED-0B20-48C2-9E73-5EDC2CFF7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4" name="AutoShape 19">
                <a:extLst>
                  <a:ext uri="{FF2B5EF4-FFF2-40B4-BE49-F238E27FC236}">
                    <a16:creationId xmlns:a16="http://schemas.microsoft.com/office/drawing/2014/main" id="{534DF5CD-6E94-45EB-B97D-6DCD3A2C0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5" name="AutoShape 20">
                <a:extLst>
                  <a:ext uri="{FF2B5EF4-FFF2-40B4-BE49-F238E27FC236}">
                    <a16:creationId xmlns:a16="http://schemas.microsoft.com/office/drawing/2014/main" id="{A185B9BF-8CC5-4EF0-BD30-B10736AE4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6" name="AutoShape 21">
                <a:extLst>
                  <a:ext uri="{FF2B5EF4-FFF2-40B4-BE49-F238E27FC236}">
                    <a16:creationId xmlns:a16="http://schemas.microsoft.com/office/drawing/2014/main" id="{4D07A7A9-67A8-44A7-BA50-F7BFF5E4A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7" name="AutoShape 22">
                <a:extLst>
                  <a:ext uri="{FF2B5EF4-FFF2-40B4-BE49-F238E27FC236}">
                    <a16:creationId xmlns:a16="http://schemas.microsoft.com/office/drawing/2014/main" id="{977503C0-0D8D-4E21-9251-FEE4C8F20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8" name="AutoShape 23">
                <a:extLst>
                  <a:ext uri="{FF2B5EF4-FFF2-40B4-BE49-F238E27FC236}">
                    <a16:creationId xmlns:a16="http://schemas.microsoft.com/office/drawing/2014/main" id="{95FA2796-C8EE-4AD9-BA24-1E91ED27D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9" name="AutoShape 24">
                <a:extLst>
                  <a:ext uri="{FF2B5EF4-FFF2-40B4-BE49-F238E27FC236}">
                    <a16:creationId xmlns:a16="http://schemas.microsoft.com/office/drawing/2014/main" id="{A898F28B-F629-4B6C-BCB5-D1AFBAFAD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20" name="AutoShape 25">
                <a:extLst>
                  <a:ext uri="{FF2B5EF4-FFF2-40B4-BE49-F238E27FC236}">
                    <a16:creationId xmlns:a16="http://schemas.microsoft.com/office/drawing/2014/main" id="{79FF33B1-76D3-4385-A428-B32A8D0A7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21" name="AutoShape 26">
                <a:extLst>
                  <a:ext uri="{FF2B5EF4-FFF2-40B4-BE49-F238E27FC236}">
                    <a16:creationId xmlns:a16="http://schemas.microsoft.com/office/drawing/2014/main" id="{45A217F7-3A6E-4B4C-902B-A77D59E15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22" name="AutoShape 26">
                <a:extLst>
                  <a:ext uri="{FF2B5EF4-FFF2-40B4-BE49-F238E27FC236}">
                    <a16:creationId xmlns:a16="http://schemas.microsoft.com/office/drawing/2014/main" id="{10945E5F-C6E6-4355-953E-B6AB372F3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B7CBD155-1B77-46D3-A17B-8F84652E0199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03" name="AutoShape 18">
                <a:extLst>
                  <a:ext uri="{FF2B5EF4-FFF2-40B4-BE49-F238E27FC236}">
                    <a16:creationId xmlns:a16="http://schemas.microsoft.com/office/drawing/2014/main" id="{618A0946-335B-4311-8BCE-4265E2BE4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4" name="AutoShape 19">
                <a:extLst>
                  <a:ext uri="{FF2B5EF4-FFF2-40B4-BE49-F238E27FC236}">
                    <a16:creationId xmlns:a16="http://schemas.microsoft.com/office/drawing/2014/main" id="{843DC6D8-A53F-42D3-A1B3-C608B420A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5" name="AutoShape 20">
                <a:extLst>
                  <a:ext uri="{FF2B5EF4-FFF2-40B4-BE49-F238E27FC236}">
                    <a16:creationId xmlns:a16="http://schemas.microsoft.com/office/drawing/2014/main" id="{E0544F02-7294-4EBA-89D0-FE2E2E39E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6" name="AutoShape 21">
                <a:extLst>
                  <a:ext uri="{FF2B5EF4-FFF2-40B4-BE49-F238E27FC236}">
                    <a16:creationId xmlns:a16="http://schemas.microsoft.com/office/drawing/2014/main" id="{DECB03FE-0230-4D85-A463-B41740276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7" name="AutoShape 22">
                <a:extLst>
                  <a:ext uri="{FF2B5EF4-FFF2-40B4-BE49-F238E27FC236}">
                    <a16:creationId xmlns:a16="http://schemas.microsoft.com/office/drawing/2014/main" id="{7CEBDDB6-8F9A-4372-B2F7-1521AE4FC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8" name="AutoShape 23">
                <a:extLst>
                  <a:ext uri="{FF2B5EF4-FFF2-40B4-BE49-F238E27FC236}">
                    <a16:creationId xmlns:a16="http://schemas.microsoft.com/office/drawing/2014/main" id="{D3B9E276-0148-4DA0-8EF5-743F012A5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9" name="AutoShape 24">
                <a:extLst>
                  <a:ext uri="{FF2B5EF4-FFF2-40B4-BE49-F238E27FC236}">
                    <a16:creationId xmlns:a16="http://schemas.microsoft.com/office/drawing/2014/main" id="{4A595357-455F-4F9C-B84B-3BE7B416A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0" name="AutoShape 25">
                <a:extLst>
                  <a:ext uri="{FF2B5EF4-FFF2-40B4-BE49-F238E27FC236}">
                    <a16:creationId xmlns:a16="http://schemas.microsoft.com/office/drawing/2014/main" id="{3DE6FFED-2753-4EBA-94DA-A887A65B6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1" name="AutoShape 26">
                <a:extLst>
                  <a:ext uri="{FF2B5EF4-FFF2-40B4-BE49-F238E27FC236}">
                    <a16:creationId xmlns:a16="http://schemas.microsoft.com/office/drawing/2014/main" id="{764E56BF-CB66-4942-8AE3-7B225EA8D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2" name="AutoShape 26">
                <a:extLst>
                  <a:ext uri="{FF2B5EF4-FFF2-40B4-BE49-F238E27FC236}">
                    <a16:creationId xmlns:a16="http://schemas.microsoft.com/office/drawing/2014/main" id="{88737EEE-C568-4D56-82AA-521D6E0D6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92314CC1-8F42-4FA4-822A-AE188D01D9FB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93" name="AutoShape 18">
                <a:extLst>
                  <a:ext uri="{FF2B5EF4-FFF2-40B4-BE49-F238E27FC236}">
                    <a16:creationId xmlns:a16="http://schemas.microsoft.com/office/drawing/2014/main" id="{077678C7-0CEE-440F-8EA1-090467FD6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4" name="AutoShape 19">
                <a:extLst>
                  <a:ext uri="{FF2B5EF4-FFF2-40B4-BE49-F238E27FC236}">
                    <a16:creationId xmlns:a16="http://schemas.microsoft.com/office/drawing/2014/main" id="{61F00B52-1069-44CD-82E6-12F654C74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5" name="AutoShape 20">
                <a:extLst>
                  <a:ext uri="{FF2B5EF4-FFF2-40B4-BE49-F238E27FC236}">
                    <a16:creationId xmlns:a16="http://schemas.microsoft.com/office/drawing/2014/main" id="{6DC47557-670D-4901-B6A0-39686114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6" name="AutoShape 21">
                <a:extLst>
                  <a:ext uri="{FF2B5EF4-FFF2-40B4-BE49-F238E27FC236}">
                    <a16:creationId xmlns:a16="http://schemas.microsoft.com/office/drawing/2014/main" id="{A2DD3E4C-C3E2-496A-B1FE-23812734E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7" name="AutoShape 22">
                <a:extLst>
                  <a:ext uri="{FF2B5EF4-FFF2-40B4-BE49-F238E27FC236}">
                    <a16:creationId xmlns:a16="http://schemas.microsoft.com/office/drawing/2014/main" id="{FC1C77A3-07AF-4B8B-9CA4-210ECDBE1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8" name="AutoShape 23">
                <a:extLst>
                  <a:ext uri="{FF2B5EF4-FFF2-40B4-BE49-F238E27FC236}">
                    <a16:creationId xmlns:a16="http://schemas.microsoft.com/office/drawing/2014/main" id="{831E56F8-A06F-47F2-847C-7C907F49D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9" name="AutoShape 24">
                <a:extLst>
                  <a:ext uri="{FF2B5EF4-FFF2-40B4-BE49-F238E27FC236}">
                    <a16:creationId xmlns:a16="http://schemas.microsoft.com/office/drawing/2014/main" id="{648B8378-6972-43B5-950F-298F06B96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0" name="AutoShape 25">
                <a:extLst>
                  <a:ext uri="{FF2B5EF4-FFF2-40B4-BE49-F238E27FC236}">
                    <a16:creationId xmlns:a16="http://schemas.microsoft.com/office/drawing/2014/main" id="{CFA13D38-A583-45EB-BEA9-62A6CB445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1" name="AutoShape 26">
                <a:extLst>
                  <a:ext uri="{FF2B5EF4-FFF2-40B4-BE49-F238E27FC236}">
                    <a16:creationId xmlns:a16="http://schemas.microsoft.com/office/drawing/2014/main" id="{59FC9E2E-78CA-4A1A-86E1-683019B5F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2" name="AutoShape 26">
                <a:extLst>
                  <a:ext uri="{FF2B5EF4-FFF2-40B4-BE49-F238E27FC236}">
                    <a16:creationId xmlns:a16="http://schemas.microsoft.com/office/drawing/2014/main" id="{A7334636-FCBF-4BA9-9C95-1D93D3D0B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87DB2E1-67F8-4B61-A903-71793CE941D4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83" name="AutoShape 18">
                <a:extLst>
                  <a:ext uri="{FF2B5EF4-FFF2-40B4-BE49-F238E27FC236}">
                    <a16:creationId xmlns:a16="http://schemas.microsoft.com/office/drawing/2014/main" id="{5F65F61B-873C-4054-9903-F023164D7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4" name="AutoShape 19">
                <a:extLst>
                  <a:ext uri="{FF2B5EF4-FFF2-40B4-BE49-F238E27FC236}">
                    <a16:creationId xmlns:a16="http://schemas.microsoft.com/office/drawing/2014/main" id="{74CBC3D3-75D4-4267-B5EE-7CC94EA97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5" name="AutoShape 20">
                <a:extLst>
                  <a:ext uri="{FF2B5EF4-FFF2-40B4-BE49-F238E27FC236}">
                    <a16:creationId xmlns:a16="http://schemas.microsoft.com/office/drawing/2014/main" id="{60119272-AFE1-4FF0-8703-0E77A04EF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6" name="AutoShape 21">
                <a:extLst>
                  <a:ext uri="{FF2B5EF4-FFF2-40B4-BE49-F238E27FC236}">
                    <a16:creationId xmlns:a16="http://schemas.microsoft.com/office/drawing/2014/main" id="{1B0EB3CF-CE26-4B96-A213-13E981E1C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7" name="AutoShape 22">
                <a:extLst>
                  <a:ext uri="{FF2B5EF4-FFF2-40B4-BE49-F238E27FC236}">
                    <a16:creationId xmlns:a16="http://schemas.microsoft.com/office/drawing/2014/main" id="{2B82E937-69BA-4093-A0B8-4B5DBA9D3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8" name="AutoShape 23">
                <a:extLst>
                  <a:ext uri="{FF2B5EF4-FFF2-40B4-BE49-F238E27FC236}">
                    <a16:creationId xmlns:a16="http://schemas.microsoft.com/office/drawing/2014/main" id="{7BA4F2A6-CE22-4504-94B1-4BC5B4549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9" name="AutoShape 24">
                <a:extLst>
                  <a:ext uri="{FF2B5EF4-FFF2-40B4-BE49-F238E27FC236}">
                    <a16:creationId xmlns:a16="http://schemas.microsoft.com/office/drawing/2014/main" id="{51BBF9FB-F7AB-4A58-97A8-34B3204C5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0" name="AutoShape 25">
                <a:extLst>
                  <a:ext uri="{FF2B5EF4-FFF2-40B4-BE49-F238E27FC236}">
                    <a16:creationId xmlns:a16="http://schemas.microsoft.com/office/drawing/2014/main" id="{7BC42BD1-8ED7-4714-89F1-150C8DE16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1" name="AutoShape 26">
                <a:extLst>
                  <a:ext uri="{FF2B5EF4-FFF2-40B4-BE49-F238E27FC236}">
                    <a16:creationId xmlns:a16="http://schemas.microsoft.com/office/drawing/2014/main" id="{C484924C-0A19-48C9-AFEE-D1C5C75DB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2" name="AutoShape 26">
                <a:extLst>
                  <a:ext uri="{FF2B5EF4-FFF2-40B4-BE49-F238E27FC236}">
                    <a16:creationId xmlns:a16="http://schemas.microsoft.com/office/drawing/2014/main" id="{D64707B3-708A-43F5-82C8-3EC6602D6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30852D0C-CA7E-4E9A-83BB-5A936041FB96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73" name="AutoShape 18">
                <a:extLst>
                  <a:ext uri="{FF2B5EF4-FFF2-40B4-BE49-F238E27FC236}">
                    <a16:creationId xmlns:a16="http://schemas.microsoft.com/office/drawing/2014/main" id="{C28AAA98-7B43-46D3-A14F-D0EE080CF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4" name="AutoShape 19">
                <a:extLst>
                  <a:ext uri="{FF2B5EF4-FFF2-40B4-BE49-F238E27FC236}">
                    <a16:creationId xmlns:a16="http://schemas.microsoft.com/office/drawing/2014/main" id="{ADD577EC-DC04-4E0C-A195-F0633CBF9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5" name="AutoShape 20">
                <a:extLst>
                  <a:ext uri="{FF2B5EF4-FFF2-40B4-BE49-F238E27FC236}">
                    <a16:creationId xmlns:a16="http://schemas.microsoft.com/office/drawing/2014/main" id="{E47C106D-EB7E-4FCF-9910-35F70F9D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6" name="AutoShape 21">
                <a:extLst>
                  <a:ext uri="{FF2B5EF4-FFF2-40B4-BE49-F238E27FC236}">
                    <a16:creationId xmlns:a16="http://schemas.microsoft.com/office/drawing/2014/main" id="{2B3063CA-F54A-4E26-AC1A-1C0C75173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7" name="AutoShape 22">
                <a:extLst>
                  <a:ext uri="{FF2B5EF4-FFF2-40B4-BE49-F238E27FC236}">
                    <a16:creationId xmlns:a16="http://schemas.microsoft.com/office/drawing/2014/main" id="{8E2E4F16-679B-487B-90FF-74F7420B2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8" name="AutoShape 23">
                <a:extLst>
                  <a:ext uri="{FF2B5EF4-FFF2-40B4-BE49-F238E27FC236}">
                    <a16:creationId xmlns:a16="http://schemas.microsoft.com/office/drawing/2014/main" id="{E9230777-A1E1-440A-B143-F0E024E55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9" name="AutoShape 24">
                <a:extLst>
                  <a:ext uri="{FF2B5EF4-FFF2-40B4-BE49-F238E27FC236}">
                    <a16:creationId xmlns:a16="http://schemas.microsoft.com/office/drawing/2014/main" id="{4330C07A-B883-4492-98DC-AE5FEB4F1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0" name="AutoShape 25">
                <a:extLst>
                  <a:ext uri="{FF2B5EF4-FFF2-40B4-BE49-F238E27FC236}">
                    <a16:creationId xmlns:a16="http://schemas.microsoft.com/office/drawing/2014/main" id="{8F85E3A1-DE33-4FAF-8633-64100023E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1" name="AutoShape 26">
                <a:extLst>
                  <a:ext uri="{FF2B5EF4-FFF2-40B4-BE49-F238E27FC236}">
                    <a16:creationId xmlns:a16="http://schemas.microsoft.com/office/drawing/2014/main" id="{15F8DBA0-AE90-46E8-981E-0B3DEA71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2" name="AutoShape 26">
                <a:extLst>
                  <a:ext uri="{FF2B5EF4-FFF2-40B4-BE49-F238E27FC236}">
                    <a16:creationId xmlns:a16="http://schemas.microsoft.com/office/drawing/2014/main" id="{746F701D-8D92-4E36-A14E-E3C78B3B7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9409E7AB-3582-4EE6-9D1A-F881FF065D5D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63" name="AutoShape 18">
                <a:extLst>
                  <a:ext uri="{FF2B5EF4-FFF2-40B4-BE49-F238E27FC236}">
                    <a16:creationId xmlns:a16="http://schemas.microsoft.com/office/drawing/2014/main" id="{C9CAEA27-F630-418F-9E40-14BA72CE0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4" name="AutoShape 19">
                <a:extLst>
                  <a:ext uri="{FF2B5EF4-FFF2-40B4-BE49-F238E27FC236}">
                    <a16:creationId xmlns:a16="http://schemas.microsoft.com/office/drawing/2014/main" id="{3C8A3F56-D32A-4CDB-AE1A-39E68E68D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5" name="AutoShape 20">
                <a:extLst>
                  <a:ext uri="{FF2B5EF4-FFF2-40B4-BE49-F238E27FC236}">
                    <a16:creationId xmlns:a16="http://schemas.microsoft.com/office/drawing/2014/main" id="{E82F4E89-DC76-49D8-A5AF-256DDB30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6" name="AutoShape 21">
                <a:extLst>
                  <a:ext uri="{FF2B5EF4-FFF2-40B4-BE49-F238E27FC236}">
                    <a16:creationId xmlns:a16="http://schemas.microsoft.com/office/drawing/2014/main" id="{A32E2739-8612-4B5B-8A52-F3080EF14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7" name="AutoShape 22">
                <a:extLst>
                  <a:ext uri="{FF2B5EF4-FFF2-40B4-BE49-F238E27FC236}">
                    <a16:creationId xmlns:a16="http://schemas.microsoft.com/office/drawing/2014/main" id="{8158FB48-4739-42B1-AA57-E751A0766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8" name="AutoShape 23">
                <a:extLst>
                  <a:ext uri="{FF2B5EF4-FFF2-40B4-BE49-F238E27FC236}">
                    <a16:creationId xmlns:a16="http://schemas.microsoft.com/office/drawing/2014/main" id="{6345CFFE-CD31-4C02-886C-0A2A42F9F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9" name="AutoShape 24">
                <a:extLst>
                  <a:ext uri="{FF2B5EF4-FFF2-40B4-BE49-F238E27FC236}">
                    <a16:creationId xmlns:a16="http://schemas.microsoft.com/office/drawing/2014/main" id="{B02A16F0-A0A4-4059-918C-45096F72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0" name="AutoShape 25">
                <a:extLst>
                  <a:ext uri="{FF2B5EF4-FFF2-40B4-BE49-F238E27FC236}">
                    <a16:creationId xmlns:a16="http://schemas.microsoft.com/office/drawing/2014/main" id="{BC70B564-0182-4CE7-A6A3-54BBB2A13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1" name="AutoShape 26">
                <a:extLst>
                  <a:ext uri="{FF2B5EF4-FFF2-40B4-BE49-F238E27FC236}">
                    <a16:creationId xmlns:a16="http://schemas.microsoft.com/office/drawing/2014/main" id="{D7E756C0-B8FA-4933-93E0-5A0BF86BD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2" name="AutoShape 26">
                <a:extLst>
                  <a:ext uri="{FF2B5EF4-FFF2-40B4-BE49-F238E27FC236}">
                    <a16:creationId xmlns:a16="http://schemas.microsoft.com/office/drawing/2014/main" id="{8D2664C1-F1CD-4C8A-AB4B-AB04533E5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D70CB29F-ED20-476C-A6D0-F88426B7F7BF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53" name="AutoShape 18">
                <a:extLst>
                  <a:ext uri="{FF2B5EF4-FFF2-40B4-BE49-F238E27FC236}">
                    <a16:creationId xmlns:a16="http://schemas.microsoft.com/office/drawing/2014/main" id="{5D382B4B-D025-497E-B8AB-C496376A8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4" name="AutoShape 19">
                <a:extLst>
                  <a:ext uri="{FF2B5EF4-FFF2-40B4-BE49-F238E27FC236}">
                    <a16:creationId xmlns:a16="http://schemas.microsoft.com/office/drawing/2014/main" id="{2B12B90F-C4DE-40F5-A202-BA2674AED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5" name="AutoShape 20">
                <a:extLst>
                  <a:ext uri="{FF2B5EF4-FFF2-40B4-BE49-F238E27FC236}">
                    <a16:creationId xmlns:a16="http://schemas.microsoft.com/office/drawing/2014/main" id="{1978B216-CDA4-4F54-B701-CA8AD70B3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6" name="AutoShape 21">
                <a:extLst>
                  <a:ext uri="{FF2B5EF4-FFF2-40B4-BE49-F238E27FC236}">
                    <a16:creationId xmlns:a16="http://schemas.microsoft.com/office/drawing/2014/main" id="{044CEAE7-4862-4421-9E47-604A565F1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7" name="AutoShape 22">
                <a:extLst>
                  <a:ext uri="{FF2B5EF4-FFF2-40B4-BE49-F238E27FC236}">
                    <a16:creationId xmlns:a16="http://schemas.microsoft.com/office/drawing/2014/main" id="{3F08B658-CDF2-4476-BD47-3C2BCDB0D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8" name="AutoShape 23">
                <a:extLst>
                  <a:ext uri="{FF2B5EF4-FFF2-40B4-BE49-F238E27FC236}">
                    <a16:creationId xmlns:a16="http://schemas.microsoft.com/office/drawing/2014/main" id="{78F9AC24-F634-4EDB-AD1F-BCA82AC33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9" name="AutoShape 24">
                <a:extLst>
                  <a:ext uri="{FF2B5EF4-FFF2-40B4-BE49-F238E27FC236}">
                    <a16:creationId xmlns:a16="http://schemas.microsoft.com/office/drawing/2014/main" id="{25F4022C-AF94-4188-89A6-B36826E5A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0" name="AutoShape 25">
                <a:extLst>
                  <a:ext uri="{FF2B5EF4-FFF2-40B4-BE49-F238E27FC236}">
                    <a16:creationId xmlns:a16="http://schemas.microsoft.com/office/drawing/2014/main" id="{BD0FA4B7-BE8E-4D96-860F-CC6260477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1" name="AutoShape 26">
                <a:extLst>
                  <a:ext uri="{FF2B5EF4-FFF2-40B4-BE49-F238E27FC236}">
                    <a16:creationId xmlns:a16="http://schemas.microsoft.com/office/drawing/2014/main" id="{AF580A41-D889-4C23-9E6A-0E5A0D302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2" name="AutoShape 26">
                <a:extLst>
                  <a:ext uri="{FF2B5EF4-FFF2-40B4-BE49-F238E27FC236}">
                    <a16:creationId xmlns:a16="http://schemas.microsoft.com/office/drawing/2014/main" id="{74E3BD69-EB21-4967-9C7F-365A1139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D6EDA46A-7D48-4863-8EBF-65B6CB2FDBF1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43" name="AutoShape 18">
                <a:extLst>
                  <a:ext uri="{FF2B5EF4-FFF2-40B4-BE49-F238E27FC236}">
                    <a16:creationId xmlns:a16="http://schemas.microsoft.com/office/drawing/2014/main" id="{A44C6620-42D8-4917-A449-EAF4A2A50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4" name="AutoShape 19">
                <a:extLst>
                  <a:ext uri="{FF2B5EF4-FFF2-40B4-BE49-F238E27FC236}">
                    <a16:creationId xmlns:a16="http://schemas.microsoft.com/office/drawing/2014/main" id="{2B6E8DBD-5C1B-4DAB-9FB2-78B1C3905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5" name="AutoShape 20">
                <a:extLst>
                  <a:ext uri="{FF2B5EF4-FFF2-40B4-BE49-F238E27FC236}">
                    <a16:creationId xmlns:a16="http://schemas.microsoft.com/office/drawing/2014/main" id="{8F6F6060-90B6-44D9-85CB-88DC5A53A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6" name="AutoShape 21">
                <a:extLst>
                  <a:ext uri="{FF2B5EF4-FFF2-40B4-BE49-F238E27FC236}">
                    <a16:creationId xmlns:a16="http://schemas.microsoft.com/office/drawing/2014/main" id="{A7560436-0A69-45FD-B0EE-2ED8CC02D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7" name="AutoShape 22">
                <a:extLst>
                  <a:ext uri="{FF2B5EF4-FFF2-40B4-BE49-F238E27FC236}">
                    <a16:creationId xmlns:a16="http://schemas.microsoft.com/office/drawing/2014/main" id="{FD0E3AB4-91F8-4589-B94B-11A3B5292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8" name="AutoShape 23">
                <a:extLst>
                  <a:ext uri="{FF2B5EF4-FFF2-40B4-BE49-F238E27FC236}">
                    <a16:creationId xmlns:a16="http://schemas.microsoft.com/office/drawing/2014/main" id="{053D1064-CE25-4905-8CB1-2B6C48680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9" name="AutoShape 24">
                <a:extLst>
                  <a:ext uri="{FF2B5EF4-FFF2-40B4-BE49-F238E27FC236}">
                    <a16:creationId xmlns:a16="http://schemas.microsoft.com/office/drawing/2014/main" id="{36ABCBC4-C4A7-4190-B281-091B94F07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0" name="AutoShape 25">
                <a:extLst>
                  <a:ext uri="{FF2B5EF4-FFF2-40B4-BE49-F238E27FC236}">
                    <a16:creationId xmlns:a16="http://schemas.microsoft.com/office/drawing/2014/main" id="{D3D2666A-3423-4144-BCFB-81E35AE00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1" name="AutoShape 26">
                <a:extLst>
                  <a:ext uri="{FF2B5EF4-FFF2-40B4-BE49-F238E27FC236}">
                    <a16:creationId xmlns:a16="http://schemas.microsoft.com/office/drawing/2014/main" id="{E8BF4865-5BAD-4255-8AFF-9FE75DE51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2" name="AutoShape 26">
                <a:extLst>
                  <a:ext uri="{FF2B5EF4-FFF2-40B4-BE49-F238E27FC236}">
                    <a16:creationId xmlns:a16="http://schemas.microsoft.com/office/drawing/2014/main" id="{216020BD-995A-43B5-ABEA-63EE2DBC4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68D1D0F-5366-479E-BE1D-3A025EC28CF7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33" name="AutoShape 18">
                <a:extLst>
                  <a:ext uri="{FF2B5EF4-FFF2-40B4-BE49-F238E27FC236}">
                    <a16:creationId xmlns:a16="http://schemas.microsoft.com/office/drawing/2014/main" id="{F0D36B15-D055-4473-AFDE-CACFE7C60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4" name="AutoShape 19">
                <a:extLst>
                  <a:ext uri="{FF2B5EF4-FFF2-40B4-BE49-F238E27FC236}">
                    <a16:creationId xmlns:a16="http://schemas.microsoft.com/office/drawing/2014/main" id="{12CA8D40-2253-40C2-9BD7-373661B34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5" name="AutoShape 20">
                <a:extLst>
                  <a:ext uri="{FF2B5EF4-FFF2-40B4-BE49-F238E27FC236}">
                    <a16:creationId xmlns:a16="http://schemas.microsoft.com/office/drawing/2014/main" id="{251EB37E-71F8-4420-942E-8C3F1A74D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6" name="AutoShape 21">
                <a:extLst>
                  <a:ext uri="{FF2B5EF4-FFF2-40B4-BE49-F238E27FC236}">
                    <a16:creationId xmlns:a16="http://schemas.microsoft.com/office/drawing/2014/main" id="{2F13584F-E082-4606-93D8-E18E50668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7" name="AutoShape 22">
                <a:extLst>
                  <a:ext uri="{FF2B5EF4-FFF2-40B4-BE49-F238E27FC236}">
                    <a16:creationId xmlns:a16="http://schemas.microsoft.com/office/drawing/2014/main" id="{31B09039-4D77-40B2-AF3A-EB6807C9A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8" name="AutoShape 23">
                <a:extLst>
                  <a:ext uri="{FF2B5EF4-FFF2-40B4-BE49-F238E27FC236}">
                    <a16:creationId xmlns:a16="http://schemas.microsoft.com/office/drawing/2014/main" id="{6903762D-AE8E-46B3-8C7F-A29205DF0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9" name="AutoShape 24">
                <a:extLst>
                  <a:ext uri="{FF2B5EF4-FFF2-40B4-BE49-F238E27FC236}">
                    <a16:creationId xmlns:a16="http://schemas.microsoft.com/office/drawing/2014/main" id="{0F445B0C-E6D7-4AD9-BE57-AD2E49A4A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0" name="AutoShape 25">
                <a:extLst>
                  <a:ext uri="{FF2B5EF4-FFF2-40B4-BE49-F238E27FC236}">
                    <a16:creationId xmlns:a16="http://schemas.microsoft.com/office/drawing/2014/main" id="{0FDD7E03-A4F2-432A-AC3A-C198E5AD2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1" name="AutoShape 26">
                <a:extLst>
                  <a:ext uri="{FF2B5EF4-FFF2-40B4-BE49-F238E27FC236}">
                    <a16:creationId xmlns:a16="http://schemas.microsoft.com/office/drawing/2014/main" id="{9E396A00-0102-442C-8338-3CE49B675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2" name="AutoShape 26">
                <a:extLst>
                  <a:ext uri="{FF2B5EF4-FFF2-40B4-BE49-F238E27FC236}">
                    <a16:creationId xmlns:a16="http://schemas.microsoft.com/office/drawing/2014/main" id="{640B1558-4E57-48FD-A0ED-D9413993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1123" name="AutoShape 4">
            <a:extLst>
              <a:ext uri="{FF2B5EF4-FFF2-40B4-BE49-F238E27FC236}">
                <a16:creationId xmlns:a16="http://schemas.microsoft.com/office/drawing/2014/main" id="{837540FD-7A1D-4BF9-9D41-0C537F8E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894" y="1831808"/>
            <a:ext cx="3656012" cy="3656013"/>
          </a:xfrm>
          <a:prstGeom prst="cube">
            <a:avLst>
              <a:gd name="adj" fmla="val 29167"/>
            </a:avLst>
          </a:prstGeom>
          <a:noFill/>
          <a:ln w="2857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4" name="Text Box 12">
            <a:extLst>
              <a:ext uri="{FF2B5EF4-FFF2-40B4-BE49-F238E27FC236}">
                <a16:creationId xmlns:a16="http://schemas.microsoft.com/office/drawing/2014/main" id="{02FFC756-11C0-4A8B-9132-4B0218BB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32" y="3201822"/>
            <a:ext cx="1281579" cy="940594"/>
          </a:xfrm>
          <a:prstGeom prst="roundRect">
            <a:avLst>
              <a:gd name="adj" fmla="val 31896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kumimoji="0" lang="en-US" sz="4400" b="1" i="0" u="none" strike="noStrike" kern="0" cap="none" spc="0" normalizeH="0" baseline="3000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1AC6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5" name="Text Box 9">
            <a:extLst>
              <a:ext uri="{FF2B5EF4-FFF2-40B4-BE49-F238E27FC236}">
                <a16:creationId xmlns:a16="http://schemas.microsoft.com/office/drawing/2014/main" id="{159CF6D6-76E5-42A2-8826-8BCB3E51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077" y="5487821"/>
            <a:ext cx="827471" cy="584775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</a:rPr>
              <a:t>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6" name="Text Box 16">
            <a:extLst>
              <a:ext uri="{FF2B5EF4-FFF2-40B4-BE49-F238E27FC236}">
                <a16:creationId xmlns:a16="http://schemas.microsoft.com/office/drawing/2014/main" id="{F697F1A1-37FE-4D01-BD8E-A933E7A9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516" y="948009"/>
            <a:ext cx="2653873" cy="771346"/>
          </a:xfrm>
          <a:prstGeom prst="roundRect">
            <a:avLst>
              <a:gd name="adj" fmla="val 28342"/>
            </a:avLst>
          </a:prstGeom>
          <a:solidFill>
            <a:srgbClr val="F95858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n-US" sz="3600" b="1" dirty="0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3600" b="1" dirty="0">
              <a:solidFill>
                <a:srgbClr val="FFDA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" name="Text Box 12">
            <a:extLst>
              <a:ext uri="{FF2B5EF4-FFF2-40B4-BE49-F238E27FC236}">
                <a16:creationId xmlns:a16="http://schemas.microsoft.com/office/drawing/2014/main" id="{7D382676-EED4-41A9-926A-77C5DE08D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162" y="254272"/>
            <a:ext cx="1576500" cy="872192"/>
          </a:xfrm>
          <a:prstGeom prst="roundRect">
            <a:avLst>
              <a:gd name="adj" fmla="val 33427"/>
            </a:avLst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61AC6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8" name="Left Brace 1127">
            <a:extLst>
              <a:ext uri="{FF2B5EF4-FFF2-40B4-BE49-F238E27FC236}">
                <a16:creationId xmlns:a16="http://schemas.microsoft.com/office/drawing/2014/main" id="{20CD1B96-CF0D-49C1-A6DB-E34F55151656}"/>
              </a:ext>
            </a:extLst>
          </p:cNvPr>
          <p:cNvSpPr/>
          <p:nvPr/>
        </p:nvSpPr>
        <p:spPr>
          <a:xfrm rot="10800000" flipH="1">
            <a:off x="2383952" y="2865120"/>
            <a:ext cx="309009" cy="2641383"/>
          </a:xfrm>
          <a:prstGeom prst="leftBrace">
            <a:avLst>
              <a:gd name="adj1" fmla="val 11062"/>
              <a:gd name="adj2" fmla="val 50000"/>
            </a:avLst>
          </a:prstGeom>
          <a:noFill/>
          <a:ln w="38100" cap="flat" cmpd="sng" algn="ctr">
            <a:solidFill>
              <a:schemeClr val="accent6">
                <a:lumMod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9" name="Left Brace 1128">
            <a:extLst>
              <a:ext uri="{FF2B5EF4-FFF2-40B4-BE49-F238E27FC236}">
                <a16:creationId xmlns:a16="http://schemas.microsoft.com/office/drawing/2014/main" id="{A6AC1373-99A7-46B4-8B05-088E07BC7EFC}"/>
              </a:ext>
            </a:extLst>
          </p:cNvPr>
          <p:cNvSpPr/>
          <p:nvPr/>
        </p:nvSpPr>
        <p:spPr>
          <a:xfrm rot="13452645">
            <a:off x="5980991" y="4424898"/>
            <a:ext cx="397996" cy="1472546"/>
          </a:xfrm>
          <a:prstGeom prst="leftBrace">
            <a:avLst>
              <a:gd name="adj1" fmla="val 8325"/>
              <a:gd name="adj2" fmla="val 50000"/>
            </a:avLst>
          </a:prstGeom>
          <a:noFill/>
          <a:ln w="38100" cap="flat" cmpd="sng" algn="ctr">
            <a:solidFill>
              <a:schemeClr val="accent6">
                <a:lumMod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3" name="Text Box 9">
            <a:extLst>
              <a:ext uri="{FF2B5EF4-FFF2-40B4-BE49-F238E27FC236}">
                <a16:creationId xmlns:a16="http://schemas.microsoft.com/office/drawing/2014/main" id="{A1924462-4D21-4D65-8393-A2115CA2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870" y="4736031"/>
            <a:ext cx="827471" cy="584775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</a:rPr>
              <a:t>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34" name="Text Box 9">
            <a:extLst>
              <a:ext uri="{FF2B5EF4-FFF2-40B4-BE49-F238E27FC236}">
                <a16:creationId xmlns:a16="http://schemas.microsoft.com/office/drawing/2014/main" id="{11CC817A-9917-4059-917F-0BBD562E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839" y="2981067"/>
            <a:ext cx="827471" cy="584775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</a:rPr>
              <a:t>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B1FF97E8-3E5D-4587-9E35-7701FC14902C}"/>
              </a:ext>
            </a:extLst>
          </p:cNvPr>
          <p:cNvGrpSpPr/>
          <p:nvPr/>
        </p:nvGrpSpPr>
        <p:grpSpPr>
          <a:xfrm>
            <a:off x="6895808" y="509235"/>
            <a:ext cx="5079701" cy="4246203"/>
            <a:chOff x="5553239" y="1243041"/>
            <a:chExt cx="4891636" cy="4865024"/>
          </a:xfrm>
        </p:grpSpPr>
        <p:grpSp>
          <p:nvGrpSpPr>
            <p:cNvPr id="1137" name="Google Shape;1715;p45">
              <a:extLst>
                <a:ext uri="{FF2B5EF4-FFF2-40B4-BE49-F238E27FC236}">
                  <a16:creationId xmlns:a16="http://schemas.microsoft.com/office/drawing/2014/main" id="{FD21ACFA-BCD8-42F1-9967-9AA8C2EFCC80}"/>
                </a:ext>
              </a:extLst>
            </p:cNvPr>
            <p:cNvGrpSpPr/>
            <p:nvPr/>
          </p:nvGrpSpPr>
          <p:grpSpPr>
            <a:xfrm>
              <a:off x="5553239" y="1243041"/>
              <a:ext cx="4891636" cy="4865024"/>
              <a:chOff x="1646025" y="1811100"/>
              <a:chExt cx="2792400" cy="2792400"/>
            </a:xfrm>
          </p:grpSpPr>
          <p:sp>
            <p:nvSpPr>
              <p:cNvPr id="1139" name="Google Shape;1716;p45">
                <a:extLst>
                  <a:ext uri="{FF2B5EF4-FFF2-40B4-BE49-F238E27FC236}">
                    <a16:creationId xmlns:a16="http://schemas.microsoft.com/office/drawing/2014/main" id="{E12EFB65-C1B9-4983-A8F8-BBF8E5C95B97}"/>
                  </a:ext>
                </a:extLst>
              </p:cNvPr>
              <p:cNvSpPr/>
              <p:nvPr/>
            </p:nvSpPr>
            <p:spPr>
              <a:xfrm>
                <a:off x="1646025" y="1811100"/>
                <a:ext cx="2792400" cy="2792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solidFill>
                  <a:srgbClr val="00B050"/>
                </a:solidFill>
              </a:ln>
              <a:effectLst>
                <a:outerShdw blurRad="28575" dist="19050" dir="195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717;p45">
                <a:extLst>
                  <a:ext uri="{FF2B5EF4-FFF2-40B4-BE49-F238E27FC236}">
                    <a16:creationId xmlns:a16="http://schemas.microsoft.com/office/drawing/2014/main" id="{35DCEFCC-A0D8-4F23-9627-8F584F8D617C}"/>
                  </a:ext>
                </a:extLst>
              </p:cNvPr>
              <p:cNvSpPr/>
              <p:nvPr/>
            </p:nvSpPr>
            <p:spPr>
              <a:xfrm>
                <a:off x="1646025" y="1811100"/>
                <a:ext cx="2792400" cy="80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E800987D-DFBF-4F0B-81DE-2AF4F7B53E7F}"/>
                </a:ext>
              </a:extLst>
            </p:cNvPr>
            <p:cNvSpPr txBox="1"/>
            <p:nvPr/>
          </p:nvSpPr>
          <p:spPr>
            <a:xfrm>
              <a:off x="5559459" y="2746028"/>
              <a:ext cx="4806075" cy="2433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b="1" kern="0">
                  <a:solidFill>
                    <a:schemeClr val="bg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 hình lập phương cạnh 1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 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 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xếp đầy hình lập phương</a:t>
              </a:r>
              <a:r>
                <a:rPr lang="en-US" altLang="vi-VN" sz="2800" b="1" kern="0">
                  <a:solidFill>
                    <a:schemeClr val="bg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ạnh</a:t>
              </a:r>
              <a:r>
                <a:rPr lang="en-US" altLang="vi-VN" sz="2800" b="1" kern="0">
                  <a:solidFill>
                    <a:schemeClr val="bg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 là: </a:t>
              </a:r>
              <a:endParaRPr kumimoji="0" lang="en-US" altLang="vi-VN" sz="28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2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 x 10 x 10 = 1000 (hình)</a:t>
              </a:r>
            </a:p>
          </p:txBody>
        </p:sp>
      </p:grpSp>
      <p:sp>
        <p:nvSpPr>
          <p:cNvPr id="1146" name="TextBox 1145">
            <a:extLst>
              <a:ext uri="{FF2B5EF4-FFF2-40B4-BE49-F238E27FC236}">
                <a16:creationId xmlns:a16="http://schemas.microsoft.com/office/drawing/2014/main" id="{D6B2DEE5-1563-4CCA-86B6-7E38D3DA46CA}"/>
              </a:ext>
            </a:extLst>
          </p:cNvPr>
          <p:cNvSpPr txBox="1"/>
          <p:nvPr/>
        </p:nvSpPr>
        <p:spPr>
          <a:xfrm>
            <a:off x="7018649" y="796025"/>
            <a:ext cx="5292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5400" b="1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vi-VN" sz="5400" b="1" baseline="30000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vi-VN" sz="5400" b="1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1000 dm</a:t>
            </a:r>
            <a:r>
              <a:rPr lang="en-US" altLang="vi-VN" sz="5400" b="1" baseline="30000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vi-VN" sz="5400" b="1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400">
              <a:ln w="9525">
                <a:solidFill>
                  <a:schemeClr val="bg1"/>
                </a:solidFill>
              </a:ln>
              <a:solidFill>
                <a:schemeClr val="accent1"/>
              </a:solidFill>
            </a:endParaRPr>
          </a:p>
        </p:txBody>
      </p:sp>
      <p:grpSp>
        <p:nvGrpSpPr>
          <p:cNvPr id="1147" name="Group 1146">
            <a:extLst>
              <a:ext uri="{FF2B5EF4-FFF2-40B4-BE49-F238E27FC236}">
                <a16:creationId xmlns:a16="http://schemas.microsoft.com/office/drawing/2014/main" id="{AF9B7C30-54B1-4017-9576-A99387DDD6E4}"/>
              </a:ext>
            </a:extLst>
          </p:cNvPr>
          <p:cNvGrpSpPr/>
          <p:nvPr/>
        </p:nvGrpSpPr>
        <p:grpSpPr>
          <a:xfrm>
            <a:off x="6428023" y="50300"/>
            <a:ext cx="1037220" cy="959492"/>
            <a:chOff x="1453139" y="3602699"/>
            <a:chExt cx="1033356" cy="983092"/>
          </a:xfrm>
        </p:grpSpPr>
        <p:sp>
          <p:nvSpPr>
            <p:cNvPr id="1148" name="Google Shape;1399;p36">
              <a:extLst>
                <a:ext uri="{FF2B5EF4-FFF2-40B4-BE49-F238E27FC236}">
                  <a16:creationId xmlns:a16="http://schemas.microsoft.com/office/drawing/2014/main" id="{2197D999-631C-45C2-A385-9B9AB41F9E8B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400;p36">
              <a:extLst>
                <a:ext uri="{FF2B5EF4-FFF2-40B4-BE49-F238E27FC236}">
                  <a16:creationId xmlns:a16="http://schemas.microsoft.com/office/drawing/2014/main" id="{23E3F80C-184C-4553-895A-37BF66899FA5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401;p36">
              <a:extLst>
                <a:ext uri="{FF2B5EF4-FFF2-40B4-BE49-F238E27FC236}">
                  <a16:creationId xmlns:a16="http://schemas.microsoft.com/office/drawing/2014/main" id="{8DF47464-C43D-4C6B-BAFD-466BCA9F1489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402;p36">
              <a:extLst>
                <a:ext uri="{FF2B5EF4-FFF2-40B4-BE49-F238E27FC236}">
                  <a16:creationId xmlns:a16="http://schemas.microsoft.com/office/drawing/2014/main" id="{E6256341-4477-48A0-9ECE-AB0C84A20ACD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403;p36">
              <a:extLst>
                <a:ext uri="{FF2B5EF4-FFF2-40B4-BE49-F238E27FC236}">
                  <a16:creationId xmlns:a16="http://schemas.microsoft.com/office/drawing/2014/main" id="{5F8C8ABD-E788-4C53-8306-48818F6BD293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404;p36">
              <a:extLst>
                <a:ext uri="{FF2B5EF4-FFF2-40B4-BE49-F238E27FC236}">
                  <a16:creationId xmlns:a16="http://schemas.microsoft.com/office/drawing/2014/main" id="{E83FB63E-FA07-466B-BB2F-ECF51393A492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405;p36">
              <a:extLst>
                <a:ext uri="{FF2B5EF4-FFF2-40B4-BE49-F238E27FC236}">
                  <a16:creationId xmlns:a16="http://schemas.microsoft.com/office/drawing/2014/main" id="{E0D575F7-8454-475E-832D-EBE0D481B83F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406;p36">
              <a:extLst>
                <a:ext uri="{FF2B5EF4-FFF2-40B4-BE49-F238E27FC236}">
                  <a16:creationId xmlns:a16="http://schemas.microsoft.com/office/drawing/2014/main" id="{4D6234CC-A671-489C-ACB6-EFE16D872332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407;p36">
              <a:extLst>
                <a:ext uri="{FF2B5EF4-FFF2-40B4-BE49-F238E27FC236}">
                  <a16:creationId xmlns:a16="http://schemas.microsoft.com/office/drawing/2014/main" id="{0E21F150-4EC3-4732-B63B-566FDE74C51A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408;p36">
              <a:extLst>
                <a:ext uri="{FF2B5EF4-FFF2-40B4-BE49-F238E27FC236}">
                  <a16:creationId xmlns:a16="http://schemas.microsoft.com/office/drawing/2014/main" id="{B2A0DD45-D30E-4AC1-B9BC-8B5725B38198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409;p36">
              <a:extLst>
                <a:ext uri="{FF2B5EF4-FFF2-40B4-BE49-F238E27FC236}">
                  <a16:creationId xmlns:a16="http://schemas.microsoft.com/office/drawing/2014/main" id="{E77886C0-1AA9-4293-837E-90EF91B69670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410;p36">
              <a:extLst>
                <a:ext uri="{FF2B5EF4-FFF2-40B4-BE49-F238E27FC236}">
                  <a16:creationId xmlns:a16="http://schemas.microsoft.com/office/drawing/2014/main" id="{0248A399-3552-4A8C-8C9E-89F1A06F1C41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411;p36">
              <a:extLst>
                <a:ext uri="{FF2B5EF4-FFF2-40B4-BE49-F238E27FC236}">
                  <a16:creationId xmlns:a16="http://schemas.microsoft.com/office/drawing/2014/main" id="{147D9B63-43D9-43C3-BFB0-A3A2BDCE565E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412;p36">
              <a:extLst>
                <a:ext uri="{FF2B5EF4-FFF2-40B4-BE49-F238E27FC236}">
                  <a16:creationId xmlns:a16="http://schemas.microsoft.com/office/drawing/2014/main" id="{3BFCB318-2D3D-4703-B9CC-66333DB9E8AB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413;p36">
              <a:extLst>
                <a:ext uri="{FF2B5EF4-FFF2-40B4-BE49-F238E27FC236}">
                  <a16:creationId xmlns:a16="http://schemas.microsoft.com/office/drawing/2014/main" id="{522C6132-822F-4B79-9F03-829CA12DE51A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414;p36">
              <a:extLst>
                <a:ext uri="{FF2B5EF4-FFF2-40B4-BE49-F238E27FC236}">
                  <a16:creationId xmlns:a16="http://schemas.microsoft.com/office/drawing/2014/main" id="{63087DE2-AEE4-42FD-A756-DFB10EA52757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415;p36">
              <a:extLst>
                <a:ext uri="{FF2B5EF4-FFF2-40B4-BE49-F238E27FC236}">
                  <a16:creationId xmlns:a16="http://schemas.microsoft.com/office/drawing/2014/main" id="{D93D579E-DD49-408F-B7F8-0C10F3CADE06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416;p36">
              <a:extLst>
                <a:ext uri="{FF2B5EF4-FFF2-40B4-BE49-F238E27FC236}">
                  <a16:creationId xmlns:a16="http://schemas.microsoft.com/office/drawing/2014/main" id="{5AB394A4-8653-44F2-9311-11D053E68393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417;p36">
              <a:extLst>
                <a:ext uri="{FF2B5EF4-FFF2-40B4-BE49-F238E27FC236}">
                  <a16:creationId xmlns:a16="http://schemas.microsoft.com/office/drawing/2014/main" id="{AEF265FC-C457-43A0-8FA2-8425992FA73D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418;p36">
              <a:extLst>
                <a:ext uri="{FF2B5EF4-FFF2-40B4-BE49-F238E27FC236}">
                  <a16:creationId xmlns:a16="http://schemas.microsoft.com/office/drawing/2014/main" id="{EF1540FE-04DE-48DF-A6CE-0ABF57CDFDF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3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3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3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3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3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3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3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124" grpId="0" animBg="1"/>
      <p:bldP spid="1124" grpId="1" animBg="1"/>
      <p:bldP spid="1125" grpId="0" animBg="1"/>
      <p:bldP spid="1126" grpId="0" animBg="1"/>
      <p:bldP spid="1126" grpId="1" animBg="1"/>
      <p:bldP spid="1127" grpId="0" animBg="1"/>
      <p:bldP spid="1128" grpId="0" animBg="1"/>
      <p:bldP spid="1129" grpId="0" animBg="1"/>
      <p:bldP spid="1133" grpId="0" animBg="1"/>
      <p:bldP spid="1134" grpId="0" animBg="1"/>
      <p:bldP spid="11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855649" y="1091591"/>
            <a:ext cx="4502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5B2D0-E944-42B1-A9DA-002982E8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3" y="2286000"/>
            <a:ext cx="4413066" cy="4413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C5263-4548-41F9-A9B1-A2937C05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451" y="87504"/>
            <a:ext cx="1966055" cy="1741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9A0BD1-A605-4163-BE65-7366687D301E}"/>
              </a:ext>
            </a:extLst>
          </p:cNvPr>
          <p:cNvGrpSpPr/>
          <p:nvPr/>
        </p:nvGrpSpPr>
        <p:grpSpPr>
          <a:xfrm>
            <a:off x="4306111" y="762000"/>
            <a:ext cx="7136662" cy="3860186"/>
            <a:chOff x="4306111" y="762000"/>
            <a:chExt cx="7136662" cy="3860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01475D-17F0-4C3B-A073-6C0BFAE9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11" y="762000"/>
              <a:ext cx="7136662" cy="3860186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A1E5C7-EE69-4645-9945-14F75AA14783}"/>
                </a:ext>
              </a:extLst>
            </p:cNvPr>
            <p:cNvSpPr txBox="1"/>
            <p:nvPr/>
          </p:nvSpPr>
          <p:spPr>
            <a:xfrm>
              <a:off x="5819206" y="2158695"/>
              <a:ext cx="502020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m</a:t>
              </a:r>
              <a:r>
                <a:rPr kumimoji="0" lang="en-US" sz="66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? cm</a:t>
              </a:r>
              <a:r>
                <a:rPr kumimoji="0" lang="en-US" sz="66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 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091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</a:rPr>
              <a:t>MY FAVORITE MEMORY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4" name="Google Shape;1254;p33"/>
          <p:cNvSpPr/>
          <p:nvPr/>
        </p:nvSpPr>
        <p:spPr>
          <a:xfrm rot="333202">
            <a:off x="1165398" y="32849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55" name="Google Shape;1255;p33"/>
          <p:cNvGrpSpPr/>
          <p:nvPr/>
        </p:nvGrpSpPr>
        <p:grpSpPr>
          <a:xfrm rot="-302834">
            <a:off x="11492980" y="5817244"/>
            <a:ext cx="627405" cy="801629"/>
            <a:chOff x="4257150" y="439500"/>
            <a:chExt cx="496378" cy="634217"/>
          </a:xfrm>
        </p:grpSpPr>
        <p:sp>
          <p:nvSpPr>
            <p:cNvPr id="1256" name="Google Shape;1256;p3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A51F6B56-6238-4D9E-97A7-2C8C4FFC9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55" y="129487"/>
            <a:ext cx="2279466" cy="2279466"/>
          </a:xfrm>
          <a:prstGeom prst="rect">
            <a:avLst/>
          </a:prstGeom>
        </p:spPr>
      </p:pic>
      <p:grpSp>
        <p:nvGrpSpPr>
          <p:cNvPr id="73" name="Google Shape;1715;p45">
            <a:extLst>
              <a:ext uri="{FF2B5EF4-FFF2-40B4-BE49-F238E27FC236}">
                <a16:creationId xmlns:a16="http://schemas.microsoft.com/office/drawing/2014/main" id="{E51E2136-6055-426B-B9A6-A079CE429952}"/>
              </a:ext>
            </a:extLst>
          </p:cNvPr>
          <p:cNvGrpSpPr/>
          <p:nvPr/>
        </p:nvGrpSpPr>
        <p:grpSpPr>
          <a:xfrm>
            <a:off x="5068244" y="609600"/>
            <a:ext cx="6250463" cy="4844227"/>
            <a:chOff x="1646025" y="1811100"/>
            <a:chExt cx="2792400" cy="2792400"/>
          </a:xfrm>
        </p:grpSpPr>
        <p:sp>
          <p:nvSpPr>
            <p:cNvPr id="74" name="Google Shape;1716;p45">
              <a:extLst>
                <a:ext uri="{FF2B5EF4-FFF2-40B4-BE49-F238E27FC236}">
                  <a16:creationId xmlns:a16="http://schemas.microsoft.com/office/drawing/2014/main" id="{33A45580-CE7C-4C66-AD52-3D4B9A7AD0D0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17;p45">
              <a:extLst>
                <a:ext uri="{FF2B5EF4-FFF2-40B4-BE49-F238E27FC236}">
                  <a16:creationId xmlns:a16="http://schemas.microsoft.com/office/drawing/2014/main" id="{3822D6BE-7E3F-4E89-B10E-5F18037F33D0}"/>
                </a:ext>
              </a:extLst>
            </p:cNvPr>
            <p:cNvSpPr/>
            <p:nvPr/>
          </p:nvSpPr>
          <p:spPr>
            <a:xfrm>
              <a:off x="1646025" y="1811100"/>
              <a:ext cx="2792400" cy="5626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F3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" name="Google Shape;1718;p45">
              <a:extLst>
                <a:ext uri="{FF2B5EF4-FFF2-40B4-BE49-F238E27FC236}">
                  <a16:creationId xmlns:a16="http://schemas.microsoft.com/office/drawing/2014/main" id="{F641AD63-7074-44FB-BEE3-279E190444C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1719;p45">
              <a:extLst>
                <a:ext uri="{FF2B5EF4-FFF2-40B4-BE49-F238E27FC236}">
                  <a16:creationId xmlns:a16="http://schemas.microsoft.com/office/drawing/2014/main" id="{3A4DE5D9-758F-4934-AAEA-975EBF1017B9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1720;p45">
              <a:extLst>
                <a:ext uri="{FF2B5EF4-FFF2-40B4-BE49-F238E27FC236}">
                  <a16:creationId xmlns:a16="http://schemas.microsoft.com/office/drawing/2014/main" id="{CBADDA43-363A-488B-911E-A842F1EBB710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1721;p45">
              <a:extLst>
                <a:ext uri="{FF2B5EF4-FFF2-40B4-BE49-F238E27FC236}">
                  <a16:creationId xmlns:a16="http://schemas.microsoft.com/office/drawing/2014/main" id="{7F1175BB-DBC0-4A2C-A26E-2918AE6CC569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1722;p45">
              <a:extLst>
                <a:ext uri="{FF2B5EF4-FFF2-40B4-BE49-F238E27FC236}">
                  <a16:creationId xmlns:a16="http://schemas.microsoft.com/office/drawing/2014/main" id="{313A9BB5-CE79-4110-B8CC-F90FFD2898AA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03D8CD3-C783-412F-9397-5441A4D5A1FC}"/>
              </a:ext>
            </a:extLst>
          </p:cNvPr>
          <p:cNvSpPr txBox="1"/>
          <p:nvPr/>
        </p:nvSpPr>
        <p:spPr>
          <a:xfrm>
            <a:off x="5360054" y="2723587"/>
            <a:ext cx="57814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572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hình lập phương cạnh 1 cm cần để xếp đầy hình lập phương cạnh 1 m là:</a:t>
            </a:r>
            <a:endParaRPr lang="en-US" altLang="en-US" sz="3200" b="1" dirty="0">
              <a:solidFill>
                <a:srgbClr val="190C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FD5A41-0989-4590-9B1A-5EDEEBC56C09}"/>
              </a:ext>
            </a:extLst>
          </p:cNvPr>
          <p:cNvSpPr txBox="1"/>
          <p:nvPr/>
        </p:nvSpPr>
        <p:spPr>
          <a:xfrm>
            <a:off x="5316531" y="4422281"/>
            <a:ext cx="6155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x 100 x 100 = 1 000 000 (hình)</a:t>
            </a:r>
            <a:endParaRPr lang="en-US" altLang="en-US" sz="3200" b="1" dirty="0">
              <a:solidFill>
                <a:srgbClr val="190C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FBDD3-FA02-4922-AA08-A08D81F0E74F}"/>
              </a:ext>
            </a:extLst>
          </p:cNvPr>
          <p:cNvSpPr txBox="1"/>
          <p:nvPr/>
        </p:nvSpPr>
        <p:spPr>
          <a:xfrm>
            <a:off x="5423277" y="730609"/>
            <a:ext cx="5490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1 000 000 cm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50FCE4A2-0A59-4BFD-ABEF-A7E879AA2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6" t="28732" r="37454" b="53629"/>
          <a:stretch/>
        </p:blipFill>
        <p:spPr>
          <a:xfrm rot="20747450">
            <a:off x="4154666" y="922428"/>
            <a:ext cx="1232925" cy="1099361"/>
          </a:xfrm>
          <a:prstGeom prst="rect">
            <a:avLst/>
          </a:prstGeom>
        </p:spPr>
      </p:pic>
      <p:sp>
        <p:nvSpPr>
          <p:cNvPr id="72" name="Text Box 25">
            <a:extLst>
              <a:ext uri="{FF2B5EF4-FFF2-40B4-BE49-F238E27FC236}">
                <a16:creationId xmlns:a16="http://schemas.microsoft.com/office/drawing/2014/main" id="{16B2B674-A1AA-4BF3-9668-59A36D02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054" y="1888842"/>
            <a:ext cx="3945917" cy="715089"/>
          </a:xfrm>
          <a:custGeom>
            <a:avLst/>
            <a:gdLst>
              <a:gd name="connsiteX0" fmla="*/ 0 w 3945917"/>
              <a:gd name="connsiteY0" fmla="*/ 203850 h 715089"/>
              <a:gd name="connsiteX1" fmla="*/ 203850 w 3945917"/>
              <a:gd name="connsiteY1" fmla="*/ 0 h 715089"/>
              <a:gd name="connsiteX2" fmla="*/ 864317 w 3945917"/>
              <a:gd name="connsiteY2" fmla="*/ 0 h 715089"/>
              <a:gd name="connsiteX3" fmla="*/ 1418638 w 3945917"/>
              <a:gd name="connsiteY3" fmla="*/ 0 h 715089"/>
              <a:gd name="connsiteX4" fmla="*/ 1937576 w 3945917"/>
              <a:gd name="connsiteY4" fmla="*/ 0 h 715089"/>
              <a:gd name="connsiteX5" fmla="*/ 2562661 w 3945917"/>
              <a:gd name="connsiteY5" fmla="*/ 0 h 715089"/>
              <a:gd name="connsiteX6" fmla="*/ 3116982 w 3945917"/>
              <a:gd name="connsiteY6" fmla="*/ 0 h 715089"/>
              <a:gd name="connsiteX7" fmla="*/ 3742067 w 3945917"/>
              <a:gd name="connsiteY7" fmla="*/ 0 h 715089"/>
              <a:gd name="connsiteX8" fmla="*/ 3945917 w 3945917"/>
              <a:gd name="connsiteY8" fmla="*/ 203850 h 715089"/>
              <a:gd name="connsiteX9" fmla="*/ 3945917 w 3945917"/>
              <a:gd name="connsiteY9" fmla="*/ 511239 h 715089"/>
              <a:gd name="connsiteX10" fmla="*/ 3742067 w 3945917"/>
              <a:gd name="connsiteY10" fmla="*/ 715089 h 715089"/>
              <a:gd name="connsiteX11" fmla="*/ 3116982 w 3945917"/>
              <a:gd name="connsiteY11" fmla="*/ 715089 h 715089"/>
              <a:gd name="connsiteX12" fmla="*/ 2456515 w 3945917"/>
              <a:gd name="connsiteY12" fmla="*/ 715089 h 715089"/>
              <a:gd name="connsiteX13" fmla="*/ 1796048 w 3945917"/>
              <a:gd name="connsiteY13" fmla="*/ 715089 h 715089"/>
              <a:gd name="connsiteX14" fmla="*/ 1277109 w 3945917"/>
              <a:gd name="connsiteY14" fmla="*/ 715089 h 715089"/>
              <a:gd name="connsiteX15" fmla="*/ 203850 w 3945917"/>
              <a:gd name="connsiteY15" fmla="*/ 715089 h 715089"/>
              <a:gd name="connsiteX16" fmla="*/ 0 w 3945917"/>
              <a:gd name="connsiteY16" fmla="*/ 511239 h 715089"/>
              <a:gd name="connsiteX17" fmla="*/ 0 w 3945917"/>
              <a:gd name="connsiteY17" fmla="*/ 203850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45917" h="715089" extrusionOk="0">
                <a:moveTo>
                  <a:pt x="0" y="203850"/>
                </a:moveTo>
                <a:cubicBezTo>
                  <a:pt x="-25695" y="75418"/>
                  <a:pt x="78127" y="4932"/>
                  <a:pt x="203850" y="0"/>
                </a:cubicBezTo>
                <a:cubicBezTo>
                  <a:pt x="424010" y="-50144"/>
                  <a:pt x="661760" y="20945"/>
                  <a:pt x="864317" y="0"/>
                </a:cubicBezTo>
                <a:cubicBezTo>
                  <a:pt x="1066874" y="-20945"/>
                  <a:pt x="1142519" y="27767"/>
                  <a:pt x="1418638" y="0"/>
                </a:cubicBezTo>
                <a:cubicBezTo>
                  <a:pt x="1694757" y="-27767"/>
                  <a:pt x="1781517" y="57295"/>
                  <a:pt x="1937576" y="0"/>
                </a:cubicBezTo>
                <a:cubicBezTo>
                  <a:pt x="2093635" y="-57295"/>
                  <a:pt x="2342614" y="46353"/>
                  <a:pt x="2562661" y="0"/>
                </a:cubicBezTo>
                <a:cubicBezTo>
                  <a:pt x="2782709" y="-46353"/>
                  <a:pt x="2897343" y="1942"/>
                  <a:pt x="3116982" y="0"/>
                </a:cubicBezTo>
                <a:cubicBezTo>
                  <a:pt x="3336621" y="-1942"/>
                  <a:pt x="3471762" y="71023"/>
                  <a:pt x="3742067" y="0"/>
                </a:cubicBezTo>
                <a:cubicBezTo>
                  <a:pt x="3852960" y="-16115"/>
                  <a:pt x="3938809" y="101145"/>
                  <a:pt x="3945917" y="203850"/>
                </a:cubicBezTo>
                <a:cubicBezTo>
                  <a:pt x="3948843" y="312506"/>
                  <a:pt x="3919198" y="438518"/>
                  <a:pt x="3945917" y="511239"/>
                </a:cubicBezTo>
                <a:cubicBezTo>
                  <a:pt x="3912803" y="621928"/>
                  <a:pt x="3862550" y="693424"/>
                  <a:pt x="3742067" y="715089"/>
                </a:cubicBezTo>
                <a:cubicBezTo>
                  <a:pt x="3533479" y="778646"/>
                  <a:pt x="3325522" y="706923"/>
                  <a:pt x="3116982" y="715089"/>
                </a:cubicBezTo>
                <a:cubicBezTo>
                  <a:pt x="2908442" y="723255"/>
                  <a:pt x="2632160" y="670428"/>
                  <a:pt x="2456515" y="715089"/>
                </a:cubicBezTo>
                <a:cubicBezTo>
                  <a:pt x="2280870" y="759750"/>
                  <a:pt x="1939845" y="688901"/>
                  <a:pt x="1796048" y="715089"/>
                </a:cubicBezTo>
                <a:cubicBezTo>
                  <a:pt x="1652251" y="741277"/>
                  <a:pt x="1424439" y="682124"/>
                  <a:pt x="1277109" y="715089"/>
                </a:cubicBezTo>
                <a:cubicBezTo>
                  <a:pt x="1129779" y="748054"/>
                  <a:pt x="427242" y="688918"/>
                  <a:pt x="203850" y="715089"/>
                </a:cubicBezTo>
                <a:cubicBezTo>
                  <a:pt x="85367" y="703062"/>
                  <a:pt x="2255" y="593317"/>
                  <a:pt x="0" y="511239"/>
                </a:cubicBezTo>
                <a:cubicBezTo>
                  <a:pt x="-9592" y="407324"/>
                  <a:pt x="35575" y="329062"/>
                  <a:pt x="0" y="20385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85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572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altLang="en-US" sz="3600" b="1" dirty="0" err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 = 100 cm</a:t>
            </a:r>
            <a:endParaRPr lang="en-US" altLang="en-US" sz="3600" b="1" dirty="0">
              <a:solidFill>
                <a:srgbClr val="190C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8" grpId="0"/>
      <p:bldP spid="89" grpId="0"/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p65"/>
          <p:cNvSpPr/>
          <p:nvPr/>
        </p:nvSpPr>
        <p:spPr>
          <a:xfrm>
            <a:off x="4576205" y="92717"/>
            <a:ext cx="3461548" cy="737269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45" name="Google Shape;3145;p65"/>
          <p:cNvSpPr txBox="1">
            <a:spLocks noGrp="1"/>
          </p:cNvSpPr>
          <p:nvPr>
            <p:ph type="title"/>
          </p:nvPr>
        </p:nvSpPr>
        <p:spPr>
          <a:xfrm>
            <a:off x="4527441" y="-35876"/>
            <a:ext cx="3460906" cy="8493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</a:p>
        </p:txBody>
      </p:sp>
      <p:graphicFrame>
        <p:nvGraphicFramePr>
          <p:cNvPr id="3146" name="Google Shape;3146;p65"/>
          <p:cNvGraphicFramePr/>
          <p:nvPr>
            <p:extLst>
              <p:ext uri="{D42A27DB-BD31-4B8C-83A1-F6EECF244321}">
                <p14:modId xmlns:p14="http://schemas.microsoft.com/office/powerpoint/2010/main" val="3815125373"/>
              </p:ext>
            </p:extLst>
          </p:nvPr>
        </p:nvGraphicFramePr>
        <p:xfrm>
          <a:off x="1727912" y="1126572"/>
          <a:ext cx="9601200" cy="394065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8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8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4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1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5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47" name="Google Shape;3147;p65"/>
          <p:cNvGrpSpPr/>
          <p:nvPr/>
        </p:nvGrpSpPr>
        <p:grpSpPr>
          <a:xfrm>
            <a:off x="10665596" y="762000"/>
            <a:ext cx="1012797" cy="828249"/>
            <a:chOff x="1269179" y="800254"/>
            <a:chExt cx="1204946" cy="985385"/>
          </a:xfrm>
        </p:grpSpPr>
        <p:sp>
          <p:nvSpPr>
            <p:cNvPr id="3148" name="Google Shape;3148;p65"/>
            <p:cNvSpPr/>
            <p:nvPr/>
          </p:nvSpPr>
          <p:spPr>
            <a:xfrm rot="-1180437">
              <a:off x="1352547" y="955310"/>
              <a:ext cx="1038210" cy="675274"/>
            </a:xfrm>
            <a:custGeom>
              <a:avLst/>
              <a:gdLst/>
              <a:ahLst/>
              <a:cxnLst/>
              <a:rect l="l" t="t" r="r" b="b"/>
              <a:pathLst>
                <a:path w="32379" h="21060" extrusionOk="0">
                  <a:moveTo>
                    <a:pt x="16573" y="0"/>
                  </a:moveTo>
                  <a:cubicBezTo>
                    <a:pt x="15439" y="0"/>
                    <a:pt x="14316" y="186"/>
                    <a:pt x="13231" y="549"/>
                  </a:cubicBezTo>
                  <a:lnTo>
                    <a:pt x="13225" y="552"/>
                  </a:lnTo>
                  <a:cubicBezTo>
                    <a:pt x="13099" y="596"/>
                    <a:pt x="12957" y="645"/>
                    <a:pt x="12810" y="702"/>
                  </a:cubicBezTo>
                  <a:lnTo>
                    <a:pt x="12592" y="791"/>
                  </a:lnTo>
                  <a:lnTo>
                    <a:pt x="12588" y="791"/>
                  </a:lnTo>
                  <a:cubicBezTo>
                    <a:pt x="10872" y="1494"/>
                    <a:pt x="9373" y="2637"/>
                    <a:pt x="8240" y="4105"/>
                  </a:cubicBezTo>
                  <a:cubicBezTo>
                    <a:pt x="7282" y="5352"/>
                    <a:pt x="6616" y="6796"/>
                    <a:pt x="6287" y="8325"/>
                  </a:cubicBezTo>
                  <a:cubicBezTo>
                    <a:pt x="5472" y="8431"/>
                    <a:pt x="4607" y="8623"/>
                    <a:pt x="3845" y="8875"/>
                  </a:cubicBezTo>
                  <a:cubicBezTo>
                    <a:pt x="2383" y="9359"/>
                    <a:pt x="1336" y="10012"/>
                    <a:pt x="726" y="10821"/>
                  </a:cubicBezTo>
                  <a:cubicBezTo>
                    <a:pt x="179" y="11549"/>
                    <a:pt x="0" y="12385"/>
                    <a:pt x="209" y="13240"/>
                  </a:cubicBezTo>
                  <a:cubicBezTo>
                    <a:pt x="352" y="13830"/>
                    <a:pt x="647" y="14353"/>
                    <a:pt x="1084" y="14791"/>
                  </a:cubicBezTo>
                  <a:cubicBezTo>
                    <a:pt x="1515" y="15222"/>
                    <a:pt x="2085" y="15574"/>
                    <a:pt x="2784" y="15835"/>
                  </a:cubicBezTo>
                  <a:cubicBezTo>
                    <a:pt x="3992" y="16290"/>
                    <a:pt x="5632" y="16512"/>
                    <a:pt x="7782" y="16512"/>
                  </a:cubicBezTo>
                  <a:cubicBezTo>
                    <a:pt x="7827" y="16512"/>
                    <a:pt x="7872" y="16512"/>
                    <a:pt x="7918" y="16511"/>
                  </a:cubicBezTo>
                  <a:cubicBezTo>
                    <a:pt x="8465" y="17304"/>
                    <a:pt x="9115" y="18017"/>
                    <a:pt x="9861" y="18633"/>
                  </a:cubicBezTo>
                  <a:cubicBezTo>
                    <a:pt x="10765" y="19382"/>
                    <a:pt x="11783" y="19969"/>
                    <a:pt x="12880" y="20383"/>
                  </a:cubicBezTo>
                  <a:cubicBezTo>
                    <a:pt x="13991" y="20801"/>
                    <a:pt x="15151" y="21026"/>
                    <a:pt x="16330" y="21055"/>
                  </a:cubicBezTo>
                  <a:cubicBezTo>
                    <a:pt x="16417" y="21055"/>
                    <a:pt x="16500" y="21059"/>
                    <a:pt x="16582" y="21059"/>
                  </a:cubicBezTo>
                  <a:cubicBezTo>
                    <a:pt x="17719" y="21059"/>
                    <a:pt x="18846" y="20873"/>
                    <a:pt x="19933" y="20509"/>
                  </a:cubicBezTo>
                  <a:cubicBezTo>
                    <a:pt x="21727" y="19906"/>
                    <a:pt x="23327" y="18832"/>
                    <a:pt x="24554" y="17403"/>
                  </a:cubicBezTo>
                  <a:cubicBezTo>
                    <a:pt x="25605" y="16183"/>
                    <a:pt x="26360" y="14738"/>
                    <a:pt x="26768" y="13187"/>
                  </a:cubicBezTo>
                  <a:cubicBezTo>
                    <a:pt x="28548" y="12501"/>
                    <a:pt x="29913" y="11759"/>
                    <a:pt x="30831" y="10980"/>
                  </a:cubicBezTo>
                  <a:cubicBezTo>
                    <a:pt x="31315" y="10569"/>
                    <a:pt x="31690" y="10134"/>
                    <a:pt x="31941" y="9694"/>
                  </a:cubicBezTo>
                  <a:cubicBezTo>
                    <a:pt x="32243" y="9157"/>
                    <a:pt x="32379" y="8600"/>
                    <a:pt x="32339" y="8037"/>
                  </a:cubicBezTo>
                  <a:cubicBezTo>
                    <a:pt x="32282" y="7191"/>
                    <a:pt x="31898" y="6455"/>
                    <a:pt x="31228" y="5906"/>
                  </a:cubicBezTo>
                  <a:cubicBezTo>
                    <a:pt x="30344" y="5176"/>
                    <a:pt x="28946" y="4772"/>
                    <a:pt x="27076" y="4702"/>
                  </a:cubicBezTo>
                  <a:cubicBezTo>
                    <a:pt x="26869" y="4694"/>
                    <a:pt x="26669" y="4690"/>
                    <a:pt x="26477" y="4690"/>
                  </a:cubicBezTo>
                  <a:cubicBezTo>
                    <a:pt x="26052" y="4690"/>
                    <a:pt x="25670" y="4707"/>
                    <a:pt x="25362" y="4725"/>
                  </a:cubicBezTo>
                  <a:cubicBezTo>
                    <a:pt x="24176" y="2926"/>
                    <a:pt x="22443" y="1520"/>
                    <a:pt x="20414" y="728"/>
                  </a:cubicBezTo>
                  <a:cubicBezTo>
                    <a:pt x="19290" y="284"/>
                    <a:pt x="18107" y="42"/>
                    <a:pt x="16904" y="6"/>
                  </a:cubicBezTo>
                  <a:cubicBezTo>
                    <a:pt x="16793" y="2"/>
                    <a:pt x="16683" y="0"/>
                    <a:pt x="16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65"/>
            <p:cNvSpPr/>
            <p:nvPr/>
          </p:nvSpPr>
          <p:spPr>
            <a:xfrm rot="-1180437">
              <a:off x="1548247" y="994081"/>
              <a:ext cx="637791" cy="600885"/>
            </a:xfrm>
            <a:custGeom>
              <a:avLst/>
              <a:gdLst/>
              <a:ahLst/>
              <a:cxnLst/>
              <a:rect l="l" t="t" r="r" b="b"/>
              <a:pathLst>
                <a:path w="19891" h="18740" extrusionOk="0">
                  <a:moveTo>
                    <a:pt x="10486" y="1"/>
                  </a:moveTo>
                  <a:cubicBezTo>
                    <a:pt x="9498" y="1"/>
                    <a:pt x="8493" y="159"/>
                    <a:pt x="7504" y="491"/>
                  </a:cubicBezTo>
                  <a:cubicBezTo>
                    <a:pt x="7385" y="531"/>
                    <a:pt x="7263" y="570"/>
                    <a:pt x="7146" y="620"/>
                  </a:cubicBezTo>
                  <a:cubicBezTo>
                    <a:pt x="7146" y="620"/>
                    <a:pt x="7143" y="620"/>
                    <a:pt x="7140" y="623"/>
                  </a:cubicBezTo>
                  <a:cubicBezTo>
                    <a:pt x="2470" y="2406"/>
                    <a:pt x="1" y="7574"/>
                    <a:pt x="1604" y="12353"/>
                  </a:cubicBezTo>
                  <a:cubicBezTo>
                    <a:pt x="2922" y="16267"/>
                    <a:pt x="6572" y="18739"/>
                    <a:pt x="10487" y="18739"/>
                  </a:cubicBezTo>
                  <a:cubicBezTo>
                    <a:pt x="11476" y="18739"/>
                    <a:pt x="12481" y="18582"/>
                    <a:pt x="13470" y="18250"/>
                  </a:cubicBezTo>
                  <a:cubicBezTo>
                    <a:pt x="17246" y="16983"/>
                    <a:pt x="19678" y="13540"/>
                    <a:pt x="19848" y="9784"/>
                  </a:cubicBezTo>
                  <a:cubicBezTo>
                    <a:pt x="19851" y="9771"/>
                    <a:pt x="19851" y="9754"/>
                    <a:pt x="19851" y="9738"/>
                  </a:cubicBezTo>
                  <a:cubicBezTo>
                    <a:pt x="19891" y="8634"/>
                    <a:pt x="19738" y="7497"/>
                    <a:pt x="19363" y="6387"/>
                  </a:cubicBezTo>
                  <a:cubicBezTo>
                    <a:pt x="18048" y="2474"/>
                    <a:pt x="14399" y="1"/>
                    <a:pt x="10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65"/>
            <p:cNvSpPr/>
            <p:nvPr/>
          </p:nvSpPr>
          <p:spPr>
            <a:xfrm rot="-1180437">
              <a:off x="1586571" y="1008541"/>
              <a:ext cx="595274" cy="580941"/>
            </a:xfrm>
            <a:custGeom>
              <a:avLst/>
              <a:gdLst/>
              <a:ahLst/>
              <a:cxnLst/>
              <a:rect l="l" t="t" r="r" b="b"/>
              <a:pathLst>
                <a:path w="18565" h="18118" extrusionOk="0">
                  <a:moveTo>
                    <a:pt x="6023" y="1"/>
                  </a:moveTo>
                  <a:lnTo>
                    <a:pt x="6023" y="1"/>
                  </a:lnTo>
                  <a:cubicBezTo>
                    <a:pt x="2688" y="1274"/>
                    <a:pt x="478" y="4270"/>
                    <a:pt x="67" y="7617"/>
                  </a:cubicBezTo>
                  <a:lnTo>
                    <a:pt x="1" y="8788"/>
                  </a:lnTo>
                  <a:lnTo>
                    <a:pt x="1" y="8791"/>
                  </a:lnTo>
                  <a:cubicBezTo>
                    <a:pt x="4" y="9543"/>
                    <a:pt x="97" y="10309"/>
                    <a:pt x="292" y="11068"/>
                  </a:cubicBezTo>
                  <a:lnTo>
                    <a:pt x="388" y="11068"/>
                  </a:lnTo>
                  <a:cubicBezTo>
                    <a:pt x="1595" y="11068"/>
                    <a:pt x="3259" y="10942"/>
                    <a:pt x="5121" y="10723"/>
                  </a:cubicBezTo>
                  <a:cubicBezTo>
                    <a:pt x="1041" y="3498"/>
                    <a:pt x="5811" y="147"/>
                    <a:pt x="6023" y="1"/>
                  </a:cubicBezTo>
                  <a:close/>
                  <a:moveTo>
                    <a:pt x="18564" y="10538"/>
                  </a:moveTo>
                  <a:lnTo>
                    <a:pt x="18564" y="10538"/>
                  </a:lnTo>
                  <a:cubicBezTo>
                    <a:pt x="18518" y="10554"/>
                    <a:pt x="18468" y="10574"/>
                    <a:pt x="18422" y="10591"/>
                  </a:cubicBezTo>
                  <a:cubicBezTo>
                    <a:pt x="17487" y="13149"/>
                    <a:pt x="14686" y="14767"/>
                    <a:pt x="11773" y="14767"/>
                  </a:cubicBezTo>
                  <a:cubicBezTo>
                    <a:pt x="10129" y="14767"/>
                    <a:pt x="8445" y="14250"/>
                    <a:pt x="7050" y="13093"/>
                  </a:cubicBezTo>
                  <a:cubicBezTo>
                    <a:pt x="6941" y="13106"/>
                    <a:pt x="6831" y="13120"/>
                    <a:pt x="6722" y="13133"/>
                  </a:cubicBezTo>
                  <a:cubicBezTo>
                    <a:pt x="4614" y="13392"/>
                    <a:pt x="2831" y="13527"/>
                    <a:pt x="1333" y="13564"/>
                  </a:cubicBezTo>
                  <a:cubicBezTo>
                    <a:pt x="3030" y="16401"/>
                    <a:pt x="6109" y="18118"/>
                    <a:pt x="9370" y="18118"/>
                  </a:cubicBezTo>
                  <a:cubicBezTo>
                    <a:pt x="10358" y="18118"/>
                    <a:pt x="11362" y="17962"/>
                    <a:pt x="12353" y="17628"/>
                  </a:cubicBezTo>
                  <a:cubicBezTo>
                    <a:pt x="15661" y="16517"/>
                    <a:pt x="17942" y="13736"/>
                    <a:pt x="18564" y="1053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65"/>
            <p:cNvSpPr/>
            <p:nvPr/>
          </p:nvSpPr>
          <p:spPr>
            <a:xfrm rot="-1180437">
              <a:off x="1752752" y="1050782"/>
              <a:ext cx="282519" cy="177187"/>
            </a:xfrm>
            <a:custGeom>
              <a:avLst/>
              <a:gdLst/>
              <a:ahLst/>
              <a:cxnLst/>
              <a:rect l="l" t="t" r="r" b="b"/>
              <a:pathLst>
                <a:path w="8811" h="5526" extrusionOk="0">
                  <a:moveTo>
                    <a:pt x="2785" y="0"/>
                  </a:moveTo>
                  <a:cubicBezTo>
                    <a:pt x="2327" y="0"/>
                    <a:pt x="1936" y="123"/>
                    <a:pt x="1658" y="401"/>
                  </a:cubicBezTo>
                  <a:cubicBezTo>
                    <a:pt x="1" y="2079"/>
                    <a:pt x="4478" y="5525"/>
                    <a:pt x="6788" y="5525"/>
                  </a:cubicBezTo>
                  <a:cubicBezTo>
                    <a:pt x="7328" y="5525"/>
                    <a:pt x="7749" y="5340"/>
                    <a:pt x="7948" y="4895"/>
                  </a:cubicBezTo>
                  <a:cubicBezTo>
                    <a:pt x="8810" y="2950"/>
                    <a:pt x="5025" y="0"/>
                    <a:pt x="278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65"/>
            <p:cNvSpPr/>
            <p:nvPr/>
          </p:nvSpPr>
          <p:spPr>
            <a:xfrm rot="-1180437">
              <a:off x="1378325" y="1144755"/>
              <a:ext cx="976807" cy="304739"/>
            </a:xfrm>
            <a:custGeom>
              <a:avLst/>
              <a:gdLst/>
              <a:ahLst/>
              <a:cxnLst/>
              <a:rect l="l" t="t" r="r" b="b"/>
              <a:pathLst>
                <a:path w="30464" h="9504" extrusionOk="0">
                  <a:moveTo>
                    <a:pt x="25726" y="1"/>
                  </a:moveTo>
                  <a:cubicBezTo>
                    <a:pt x="24734" y="1"/>
                    <a:pt x="23980" y="96"/>
                    <a:pt x="23980" y="96"/>
                  </a:cubicBezTo>
                  <a:lnTo>
                    <a:pt x="24587" y="1405"/>
                  </a:lnTo>
                  <a:cubicBezTo>
                    <a:pt x="24587" y="1405"/>
                    <a:pt x="24768" y="1388"/>
                    <a:pt x="25033" y="1388"/>
                  </a:cubicBezTo>
                  <a:cubicBezTo>
                    <a:pt x="25805" y="1388"/>
                    <a:pt x="27281" y="1531"/>
                    <a:pt x="27029" y="2651"/>
                  </a:cubicBezTo>
                  <a:cubicBezTo>
                    <a:pt x="26617" y="4489"/>
                    <a:pt x="12188" y="6999"/>
                    <a:pt x="6833" y="6999"/>
                  </a:cubicBezTo>
                  <a:cubicBezTo>
                    <a:pt x="5815" y="6999"/>
                    <a:pt x="5125" y="6908"/>
                    <a:pt x="4922" y="6705"/>
                  </a:cubicBezTo>
                  <a:cubicBezTo>
                    <a:pt x="4024" y="5804"/>
                    <a:pt x="5164" y="5183"/>
                    <a:pt x="5903" y="4899"/>
                  </a:cubicBezTo>
                  <a:cubicBezTo>
                    <a:pt x="6208" y="4782"/>
                    <a:pt x="6444" y="4720"/>
                    <a:pt x="6444" y="4720"/>
                  </a:cubicBezTo>
                  <a:lnTo>
                    <a:pt x="6510" y="3549"/>
                  </a:lnTo>
                  <a:lnTo>
                    <a:pt x="6510" y="3549"/>
                  </a:lnTo>
                  <a:cubicBezTo>
                    <a:pt x="4273" y="3646"/>
                    <a:pt x="0" y="4796"/>
                    <a:pt x="567" y="7116"/>
                  </a:cubicBezTo>
                  <a:cubicBezTo>
                    <a:pt x="903" y="8512"/>
                    <a:pt x="2568" y="9503"/>
                    <a:pt x="7011" y="9503"/>
                  </a:cubicBezTo>
                  <a:cubicBezTo>
                    <a:pt x="8657" y="9503"/>
                    <a:pt x="10684" y="9367"/>
                    <a:pt x="13165" y="9065"/>
                  </a:cubicBezTo>
                  <a:cubicBezTo>
                    <a:pt x="20245" y="8206"/>
                    <a:pt x="26788" y="6390"/>
                    <a:pt x="29313" y="4249"/>
                  </a:cubicBezTo>
                  <a:cubicBezTo>
                    <a:pt x="30066" y="3609"/>
                    <a:pt x="30463" y="2946"/>
                    <a:pt x="30417" y="2267"/>
                  </a:cubicBezTo>
                  <a:cubicBezTo>
                    <a:pt x="30283" y="337"/>
                    <a:pt x="27585" y="1"/>
                    <a:pt x="25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65"/>
            <p:cNvSpPr/>
            <p:nvPr/>
          </p:nvSpPr>
          <p:spPr>
            <a:xfrm rot="-1180437">
              <a:off x="2147603" y="1020873"/>
              <a:ext cx="178149" cy="128514"/>
            </a:xfrm>
            <a:custGeom>
              <a:avLst/>
              <a:gdLst/>
              <a:ahLst/>
              <a:cxnLst/>
              <a:rect l="l" t="t" r="r" b="b"/>
              <a:pathLst>
                <a:path w="5556" h="4008" extrusionOk="0">
                  <a:moveTo>
                    <a:pt x="0" y="0"/>
                  </a:moveTo>
                  <a:cubicBezTo>
                    <a:pt x="5556" y="1645"/>
                    <a:pt x="1750" y="4008"/>
                    <a:pt x="1750" y="4008"/>
                  </a:cubicBezTo>
                  <a:cubicBezTo>
                    <a:pt x="1750" y="4008"/>
                    <a:pt x="4462" y="3113"/>
                    <a:pt x="4223" y="1704"/>
                  </a:cubicBezTo>
                  <a:cubicBezTo>
                    <a:pt x="3985" y="29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65"/>
            <p:cNvSpPr/>
            <p:nvPr/>
          </p:nvSpPr>
          <p:spPr>
            <a:xfrm rot="-1180437">
              <a:off x="1414569" y="1258660"/>
              <a:ext cx="923452" cy="191007"/>
            </a:xfrm>
            <a:custGeom>
              <a:avLst/>
              <a:gdLst/>
              <a:ahLst/>
              <a:cxnLst/>
              <a:rect l="l" t="t" r="r" b="b"/>
              <a:pathLst>
                <a:path w="28800" h="5957" extrusionOk="0">
                  <a:moveTo>
                    <a:pt x="5996" y="0"/>
                  </a:moveTo>
                  <a:lnTo>
                    <a:pt x="5996" y="0"/>
                  </a:lnTo>
                  <a:cubicBezTo>
                    <a:pt x="3894" y="90"/>
                    <a:pt x="0" y="1111"/>
                    <a:pt x="0" y="3156"/>
                  </a:cubicBezTo>
                  <a:cubicBezTo>
                    <a:pt x="0" y="3289"/>
                    <a:pt x="16" y="3424"/>
                    <a:pt x="53" y="3567"/>
                  </a:cubicBezTo>
                  <a:cubicBezTo>
                    <a:pt x="388" y="4963"/>
                    <a:pt x="2055" y="5957"/>
                    <a:pt x="6499" y="5957"/>
                  </a:cubicBezTo>
                  <a:cubicBezTo>
                    <a:pt x="8147" y="5957"/>
                    <a:pt x="10172" y="5818"/>
                    <a:pt x="12651" y="5516"/>
                  </a:cubicBezTo>
                  <a:cubicBezTo>
                    <a:pt x="19731" y="4657"/>
                    <a:pt x="26274" y="2841"/>
                    <a:pt x="28799" y="700"/>
                  </a:cubicBezTo>
                  <a:lnTo>
                    <a:pt x="28799" y="700"/>
                  </a:lnTo>
                  <a:cubicBezTo>
                    <a:pt x="23416" y="3517"/>
                    <a:pt x="13705" y="4995"/>
                    <a:pt x="7490" y="4995"/>
                  </a:cubicBezTo>
                  <a:cubicBezTo>
                    <a:pt x="4276" y="4995"/>
                    <a:pt x="1995" y="4601"/>
                    <a:pt x="1737" y="3789"/>
                  </a:cubicBezTo>
                  <a:cubicBezTo>
                    <a:pt x="1097" y="1790"/>
                    <a:pt x="3871" y="378"/>
                    <a:pt x="4892" y="378"/>
                  </a:cubicBezTo>
                  <a:cubicBezTo>
                    <a:pt x="5114" y="378"/>
                    <a:pt x="5253" y="448"/>
                    <a:pt x="5257" y="591"/>
                  </a:cubicBezTo>
                  <a:cubicBezTo>
                    <a:pt x="5263" y="849"/>
                    <a:pt x="5316" y="1111"/>
                    <a:pt x="5389" y="1350"/>
                  </a:cubicBezTo>
                  <a:cubicBezTo>
                    <a:pt x="5694" y="1233"/>
                    <a:pt x="5930" y="1171"/>
                    <a:pt x="5930" y="1171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5" name="Google Shape;3155;p65"/>
          <p:cNvGrpSpPr/>
          <p:nvPr/>
        </p:nvGrpSpPr>
        <p:grpSpPr>
          <a:xfrm flipH="1">
            <a:off x="11504517" y="6205271"/>
            <a:ext cx="432173" cy="430291"/>
            <a:chOff x="5881974" y="3343444"/>
            <a:chExt cx="480264" cy="478243"/>
          </a:xfrm>
        </p:grpSpPr>
        <p:sp>
          <p:nvSpPr>
            <p:cNvPr id="3156" name="Google Shape;3156;p65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65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8" name="Google Shape;3158;p65"/>
          <p:cNvGrpSpPr/>
          <p:nvPr/>
        </p:nvGrpSpPr>
        <p:grpSpPr>
          <a:xfrm flipH="1">
            <a:off x="4195339" y="144505"/>
            <a:ext cx="615441" cy="668990"/>
            <a:chOff x="5881974" y="3343444"/>
            <a:chExt cx="480264" cy="478243"/>
          </a:xfrm>
        </p:grpSpPr>
        <p:sp>
          <p:nvSpPr>
            <p:cNvPr id="3159" name="Google Shape;3159;p65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65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155;p65">
            <a:extLst>
              <a:ext uri="{FF2B5EF4-FFF2-40B4-BE49-F238E27FC236}">
                <a16:creationId xmlns:a16="http://schemas.microsoft.com/office/drawing/2014/main" id="{C8A541B7-4F60-40CB-B834-38C0E3D4F81E}"/>
              </a:ext>
            </a:extLst>
          </p:cNvPr>
          <p:cNvGrpSpPr/>
          <p:nvPr/>
        </p:nvGrpSpPr>
        <p:grpSpPr>
          <a:xfrm flipH="1">
            <a:off x="11497048" y="356300"/>
            <a:ext cx="432173" cy="430291"/>
            <a:chOff x="5881974" y="3343444"/>
            <a:chExt cx="480264" cy="478243"/>
          </a:xfrm>
        </p:grpSpPr>
        <p:sp>
          <p:nvSpPr>
            <p:cNvPr id="40" name="Google Shape;3156;p65">
              <a:extLst>
                <a:ext uri="{FF2B5EF4-FFF2-40B4-BE49-F238E27FC236}">
                  <a16:creationId xmlns:a16="http://schemas.microsoft.com/office/drawing/2014/main" id="{F107E5DE-2418-4420-8B8A-209D87EFFD5C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157;p65">
              <a:extLst>
                <a:ext uri="{FF2B5EF4-FFF2-40B4-BE49-F238E27FC236}">
                  <a16:creationId xmlns:a16="http://schemas.microsoft.com/office/drawing/2014/main" id="{D0B31BA3-622F-44F4-8D94-233F8730B1FF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3155;p65">
            <a:extLst>
              <a:ext uri="{FF2B5EF4-FFF2-40B4-BE49-F238E27FC236}">
                <a16:creationId xmlns:a16="http://schemas.microsoft.com/office/drawing/2014/main" id="{AB0FFC60-D906-4072-A983-A1C5EDA08FCA}"/>
              </a:ext>
            </a:extLst>
          </p:cNvPr>
          <p:cNvGrpSpPr/>
          <p:nvPr/>
        </p:nvGrpSpPr>
        <p:grpSpPr>
          <a:xfrm flipH="1">
            <a:off x="1138619" y="383204"/>
            <a:ext cx="432173" cy="430291"/>
            <a:chOff x="5881974" y="3343444"/>
            <a:chExt cx="480264" cy="478243"/>
          </a:xfrm>
        </p:grpSpPr>
        <p:sp>
          <p:nvSpPr>
            <p:cNvPr id="43" name="Google Shape;3156;p65">
              <a:extLst>
                <a:ext uri="{FF2B5EF4-FFF2-40B4-BE49-F238E27FC236}">
                  <a16:creationId xmlns:a16="http://schemas.microsoft.com/office/drawing/2014/main" id="{E7BDECB2-B4EA-469E-A0DA-154EECE407E4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157;p65">
              <a:extLst>
                <a:ext uri="{FF2B5EF4-FFF2-40B4-BE49-F238E27FC236}">
                  <a16:creationId xmlns:a16="http://schemas.microsoft.com/office/drawing/2014/main" id="{6AE6BFC4-D577-4B98-9BF0-57BD8F031F00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3155;p65">
            <a:extLst>
              <a:ext uri="{FF2B5EF4-FFF2-40B4-BE49-F238E27FC236}">
                <a16:creationId xmlns:a16="http://schemas.microsoft.com/office/drawing/2014/main" id="{B2F6F1A6-B0BD-40EF-8F81-A65F90176922}"/>
              </a:ext>
            </a:extLst>
          </p:cNvPr>
          <p:cNvGrpSpPr/>
          <p:nvPr/>
        </p:nvGrpSpPr>
        <p:grpSpPr>
          <a:xfrm flipH="1">
            <a:off x="1061829" y="6259650"/>
            <a:ext cx="432173" cy="430291"/>
            <a:chOff x="5881974" y="3343444"/>
            <a:chExt cx="480264" cy="478243"/>
          </a:xfrm>
        </p:grpSpPr>
        <p:sp>
          <p:nvSpPr>
            <p:cNvPr id="46" name="Google Shape;3156;p65">
              <a:extLst>
                <a:ext uri="{FF2B5EF4-FFF2-40B4-BE49-F238E27FC236}">
                  <a16:creationId xmlns:a16="http://schemas.microsoft.com/office/drawing/2014/main" id="{7E35563A-A72E-4891-9F35-C1AE4CD5F7B9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157;p65">
              <a:extLst>
                <a:ext uri="{FF2B5EF4-FFF2-40B4-BE49-F238E27FC236}">
                  <a16:creationId xmlns:a16="http://schemas.microsoft.com/office/drawing/2014/main" id="{A18679F2-D2BB-42F1-AF94-9C39713847B0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Text Box 18">
            <a:extLst>
              <a:ext uri="{FF2B5EF4-FFF2-40B4-BE49-F238E27FC236}">
                <a16:creationId xmlns:a16="http://schemas.microsoft.com/office/drawing/2014/main" id="{10F4BB49-AFE4-4C35-A435-F0B456A7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919" y="2137412"/>
            <a:ext cx="949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A3E86B92-3494-495E-BCA2-E977E770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982" y="2088584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396C1D3-D48A-499B-A5FC-3C1F08F7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5745" y="2066282"/>
            <a:ext cx="1143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F0D29CD8-1288-43F6-9F95-8B8B1933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58" y="2997186"/>
            <a:ext cx="2635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..........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19">
            <a:extLst>
              <a:ext uri="{FF2B5EF4-FFF2-40B4-BE49-F238E27FC236}">
                <a16:creationId xmlns:a16="http://schemas.microsoft.com/office/drawing/2014/main" id="{A3818BBA-5423-46C1-8BB5-9378A068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01" y="4025566"/>
            <a:ext cx="34969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................ cm</a:t>
            </a:r>
            <a:r>
              <a:rPr lang="en-US" sz="3600" b="1" baseline="300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 Box 38">
            <a:extLst>
              <a:ext uri="{FF2B5EF4-FFF2-40B4-BE49-F238E27FC236}">
                <a16:creationId xmlns:a16="http://schemas.microsoft.com/office/drawing/2014/main" id="{E3D5EC29-33D3-4742-83AE-AB8E92D1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0" y="2974117"/>
            <a:ext cx="1241777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54" name="Text Box 21">
            <a:extLst>
              <a:ext uri="{FF2B5EF4-FFF2-40B4-BE49-F238E27FC236}">
                <a16:creationId xmlns:a16="http://schemas.microsoft.com/office/drawing/2014/main" id="{DD3AFCBE-E6E4-4BCC-A7EC-8468A7E8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386" y="2916496"/>
            <a:ext cx="25811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..........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Box 31">
            <a:extLst>
              <a:ext uri="{FF2B5EF4-FFF2-40B4-BE49-F238E27FC236}">
                <a16:creationId xmlns:a16="http://schemas.microsoft.com/office/drawing/2014/main" id="{D94F35DC-56ED-4ACA-B104-4A73DDC9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2" y="3959785"/>
            <a:ext cx="2367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 Box 33">
            <a:extLst>
              <a:ext uri="{FF2B5EF4-FFF2-40B4-BE49-F238E27FC236}">
                <a16:creationId xmlns:a16="http://schemas.microsoft.com/office/drawing/2014/main" id="{15A5789E-789E-4862-A232-457B9BF7C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269" y="2974117"/>
            <a:ext cx="26164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39">
            <a:extLst>
              <a:ext uri="{FF2B5EF4-FFF2-40B4-BE49-F238E27FC236}">
                <a16:creationId xmlns:a16="http://schemas.microsoft.com/office/drawing/2014/main" id="{06341663-C31D-4B79-8F09-9F872243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81" y="2886756"/>
            <a:ext cx="1219200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213252-0D7F-44A9-A2F8-C3B934864F75}"/>
              </a:ext>
            </a:extLst>
          </p:cNvPr>
          <p:cNvGrpSpPr/>
          <p:nvPr/>
        </p:nvGrpSpPr>
        <p:grpSpPr>
          <a:xfrm>
            <a:off x="5888033" y="3899625"/>
            <a:ext cx="1120821" cy="989823"/>
            <a:chOff x="5798681" y="5448553"/>
            <a:chExt cx="946992" cy="989823"/>
          </a:xfrm>
          <a:solidFill>
            <a:srgbClr val="FFFBEF"/>
          </a:solidFill>
        </p:grpSpPr>
        <p:sp>
          <p:nvSpPr>
            <p:cNvPr id="59" name="Text Box 40">
              <a:extLst>
                <a:ext uri="{FF2B5EF4-FFF2-40B4-BE49-F238E27FC236}">
                  <a16:creationId xmlns:a16="http://schemas.microsoft.com/office/drawing/2014/main" id="{C92DAB07-9AE8-43B9-8764-E6C48CD37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81" y="5448553"/>
              <a:ext cx="946992" cy="98982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</a:p>
          </p:txBody>
        </p:sp>
        <p:sp>
          <p:nvSpPr>
            <p:cNvPr id="60" name="Line 42">
              <a:extLst>
                <a:ext uri="{FF2B5EF4-FFF2-40B4-BE49-F238E27FC236}">
                  <a16:creationId xmlns:a16="http://schemas.microsoft.com/office/drawing/2014/main" id="{401365A8-312F-40A8-B06C-67DF1DB34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80010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FD740B-DE4A-4F25-B480-C142E0A86976}"/>
              </a:ext>
            </a:extLst>
          </p:cNvPr>
          <p:cNvGrpSpPr/>
          <p:nvPr/>
        </p:nvGrpSpPr>
        <p:grpSpPr>
          <a:xfrm>
            <a:off x="8810955" y="2835506"/>
            <a:ext cx="1225015" cy="989823"/>
            <a:chOff x="5684564" y="5389735"/>
            <a:chExt cx="1225015" cy="989823"/>
          </a:xfrm>
          <a:solidFill>
            <a:srgbClr val="FFFFD1"/>
          </a:solidFill>
        </p:grpSpPr>
        <p:sp>
          <p:nvSpPr>
            <p:cNvPr id="62" name="Text Box 40">
              <a:extLst>
                <a:ext uri="{FF2B5EF4-FFF2-40B4-BE49-F238E27FC236}">
                  <a16:creationId xmlns:a16="http://schemas.microsoft.com/office/drawing/2014/main" id="{8EF41B77-9AA1-457C-9717-E728C9BA9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4564" y="5389735"/>
              <a:ext cx="1225015" cy="989823"/>
            </a:xfrm>
            <a:prstGeom prst="rect">
              <a:avLst/>
            </a:prstGeom>
            <a:solidFill>
              <a:srgbClr val="FFFB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  <a:p>
              <a:pPr algn="ctr">
                <a:lnSpc>
                  <a:spcPct val="80000"/>
                </a:lnSpc>
              </a:pPr>
              <a:r>
                <a:rPr lang="en-US" sz="3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1000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EC20BDA0-83B9-4698-B355-64CEA197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990082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F86BB4A-741A-48F2-AE40-584FE07918B6}"/>
              </a:ext>
            </a:extLst>
          </p:cNvPr>
          <p:cNvSpPr txBox="1"/>
          <p:nvPr/>
        </p:nvSpPr>
        <p:spPr>
          <a:xfrm>
            <a:off x="2140291" y="3999310"/>
            <a:ext cx="2087854" cy="646331"/>
          </a:xfrm>
          <a:prstGeom prst="rect">
            <a:avLst/>
          </a:prstGeom>
          <a:solidFill>
            <a:srgbClr val="FFFBEF"/>
          </a:solidFill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1 000 000 </a:t>
            </a:r>
            <a:endParaRPr lang="en-US"/>
          </a:p>
        </p:txBody>
      </p:sp>
      <p:sp>
        <p:nvSpPr>
          <p:cNvPr id="68" name="矩形: 圆角 10">
            <a:extLst>
              <a:ext uri="{FF2B5EF4-FFF2-40B4-BE49-F238E27FC236}">
                <a16:creationId xmlns:a16="http://schemas.microsoft.com/office/drawing/2014/main" id="{2969B4A0-A113-49B1-BA21-C3B616B690B0}"/>
              </a:ext>
            </a:extLst>
          </p:cNvPr>
          <p:cNvSpPr/>
          <p:nvPr/>
        </p:nvSpPr>
        <p:spPr>
          <a:xfrm>
            <a:off x="1726462" y="5219066"/>
            <a:ext cx="9601200" cy="1524071"/>
          </a:xfrm>
          <a:custGeom>
            <a:avLst/>
            <a:gdLst>
              <a:gd name="connsiteX0" fmla="*/ 0 w 9601200"/>
              <a:gd name="connsiteY0" fmla="*/ 179917 h 1524071"/>
              <a:gd name="connsiteX1" fmla="*/ 179917 w 9601200"/>
              <a:gd name="connsiteY1" fmla="*/ 0 h 1524071"/>
              <a:gd name="connsiteX2" fmla="*/ 9421283 w 9601200"/>
              <a:gd name="connsiteY2" fmla="*/ 0 h 1524071"/>
              <a:gd name="connsiteX3" fmla="*/ 9601200 w 9601200"/>
              <a:gd name="connsiteY3" fmla="*/ 179917 h 1524071"/>
              <a:gd name="connsiteX4" fmla="*/ 9601200 w 9601200"/>
              <a:gd name="connsiteY4" fmla="*/ 1344154 h 1524071"/>
              <a:gd name="connsiteX5" fmla="*/ 9421283 w 9601200"/>
              <a:gd name="connsiteY5" fmla="*/ 1524071 h 1524071"/>
              <a:gd name="connsiteX6" fmla="*/ 179917 w 9601200"/>
              <a:gd name="connsiteY6" fmla="*/ 1524071 h 1524071"/>
              <a:gd name="connsiteX7" fmla="*/ 0 w 9601200"/>
              <a:gd name="connsiteY7" fmla="*/ 1344154 h 1524071"/>
              <a:gd name="connsiteX8" fmla="*/ 0 w 9601200"/>
              <a:gd name="connsiteY8" fmla="*/ 179917 h 152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1200" h="1524071" fill="none" extrusionOk="0">
                <a:moveTo>
                  <a:pt x="0" y="179917"/>
                </a:moveTo>
                <a:cubicBezTo>
                  <a:pt x="-526" y="85897"/>
                  <a:pt x="73174" y="-2186"/>
                  <a:pt x="179917" y="0"/>
                </a:cubicBezTo>
                <a:cubicBezTo>
                  <a:pt x="2289470" y="-28671"/>
                  <a:pt x="7731402" y="97780"/>
                  <a:pt x="9421283" y="0"/>
                </a:cubicBezTo>
                <a:cubicBezTo>
                  <a:pt x="9510608" y="-8606"/>
                  <a:pt x="9592288" y="66349"/>
                  <a:pt x="9601200" y="179917"/>
                </a:cubicBezTo>
                <a:cubicBezTo>
                  <a:pt x="9676261" y="546453"/>
                  <a:pt x="9704624" y="902258"/>
                  <a:pt x="9601200" y="1344154"/>
                </a:cubicBezTo>
                <a:cubicBezTo>
                  <a:pt x="9598011" y="1444224"/>
                  <a:pt x="9527859" y="1530223"/>
                  <a:pt x="9421283" y="1524071"/>
                </a:cubicBezTo>
                <a:cubicBezTo>
                  <a:pt x="7528700" y="1387431"/>
                  <a:pt x="2940251" y="1361986"/>
                  <a:pt x="179917" y="1524071"/>
                </a:cubicBezTo>
                <a:cubicBezTo>
                  <a:pt x="71880" y="1508477"/>
                  <a:pt x="20" y="1436295"/>
                  <a:pt x="0" y="1344154"/>
                </a:cubicBezTo>
                <a:cubicBezTo>
                  <a:pt x="-90315" y="796280"/>
                  <a:pt x="17244" y="641152"/>
                  <a:pt x="0" y="179917"/>
                </a:cubicBezTo>
                <a:close/>
              </a:path>
              <a:path w="9601200" h="1524071" stroke="0" extrusionOk="0">
                <a:moveTo>
                  <a:pt x="0" y="179917"/>
                </a:moveTo>
                <a:cubicBezTo>
                  <a:pt x="8349" y="84770"/>
                  <a:pt x="81862" y="-3806"/>
                  <a:pt x="179917" y="0"/>
                </a:cubicBezTo>
                <a:cubicBezTo>
                  <a:pt x="2648866" y="61824"/>
                  <a:pt x="8229371" y="-125352"/>
                  <a:pt x="9421283" y="0"/>
                </a:cubicBezTo>
                <a:cubicBezTo>
                  <a:pt x="9520755" y="1685"/>
                  <a:pt x="9602990" y="82204"/>
                  <a:pt x="9601200" y="179917"/>
                </a:cubicBezTo>
                <a:cubicBezTo>
                  <a:pt x="9564637" y="609850"/>
                  <a:pt x="9660320" y="883705"/>
                  <a:pt x="9601200" y="1344154"/>
                </a:cubicBezTo>
                <a:cubicBezTo>
                  <a:pt x="9597521" y="1427187"/>
                  <a:pt x="9522924" y="1522173"/>
                  <a:pt x="9421283" y="1524071"/>
                </a:cubicBezTo>
                <a:cubicBezTo>
                  <a:pt x="5975254" y="1574310"/>
                  <a:pt x="3348683" y="1554578"/>
                  <a:pt x="179917" y="1524071"/>
                </a:cubicBezTo>
                <a:cubicBezTo>
                  <a:pt x="96031" y="1515246"/>
                  <a:pt x="-4474" y="1443327"/>
                  <a:pt x="0" y="1344154"/>
                </a:cubicBezTo>
                <a:cubicBezTo>
                  <a:pt x="1243" y="1000473"/>
                  <a:pt x="88905" y="452871"/>
                  <a:pt x="0" y="179917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01A1AF"/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53C3804-D66B-40F2-80DC-B9EB9C1548AB}"/>
              </a:ext>
            </a:extLst>
          </p:cNvPr>
          <p:cNvSpPr txBox="1"/>
          <p:nvPr/>
        </p:nvSpPr>
        <p:spPr>
          <a:xfrm>
            <a:off x="1822784" y="5321906"/>
            <a:ext cx="950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Mỗi đơn vị đo thể tích gấp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lần đơn vị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hơn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liền.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D23EF4-0A11-4C10-B56B-C35D3446DFA8}"/>
              </a:ext>
            </a:extLst>
          </p:cNvPr>
          <p:cNvGrpSpPr/>
          <p:nvPr/>
        </p:nvGrpSpPr>
        <p:grpSpPr>
          <a:xfrm>
            <a:off x="1868030" y="5891914"/>
            <a:ext cx="8915400" cy="790345"/>
            <a:chOff x="1868030" y="5891914"/>
            <a:chExt cx="8915400" cy="79034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57B5288-F86B-4547-81C8-AA96400C1C56}"/>
                </a:ext>
              </a:extLst>
            </p:cNvPr>
            <p:cNvSpPr txBox="1"/>
            <p:nvPr/>
          </p:nvSpPr>
          <p:spPr>
            <a:xfrm>
              <a:off x="1868030" y="5997812"/>
              <a:ext cx="8915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Mỗi đơn vị đo thể tích </a:t>
              </a:r>
              <a:r>
                <a:rPr lang="vi-VN" sz="2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            </a:t>
              </a:r>
              <a:r>
                <a:rPr lang="en-US" sz="2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2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 </a:t>
              </a:r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 </a:t>
              </a:r>
              <a:r>
                <a:rPr lang="vi-VN" sz="2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 hơn </a:t>
              </a:r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 liền.</a:t>
              </a:r>
              <a:endPara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0714DA9-0EEB-4DFB-A6F4-498F39BBFB3E}"/>
                </a:ext>
              </a:extLst>
            </p:cNvPr>
            <p:cNvGrpSpPr/>
            <p:nvPr/>
          </p:nvGrpSpPr>
          <p:grpSpPr>
            <a:xfrm>
              <a:off x="6061132" y="5891914"/>
              <a:ext cx="915635" cy="790345"/>
              <a:chOff x="5763064" y="5438336"/>
              <a:chExt cx="796432" cy="728021"/>
            </a:xfrm>
            <a:noFill/>
          </p:grpSpPr>
          <p:sp>
            <p:nvSpPr>
              <p:cNvPr id="72" name="Text Box 40">
                <a:extLst>
                  <a:ext uri="{FF2B5EF4-FFF2-40B4-BE49-F238E27FC236}">
                    <a16:creationId xmlns:a16="http://schemas.microsoft.com/office/drawing/2014/main" id="{56E41F4C-E4D0-4CC7-87A6-8024CBCCD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3064" y="5438336"/>
                <a:ext cx="796432" cy="72802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1000</a:t>
                </a:r>
              </a:p>
            </p:txBody>
          </p:sp>
          <p:sp>
            <p:nvSpPr>
              <p:cNvPr id="73" name="Line 42">
                <a:extLst>
                  <a:ext uri="{FF2B5EF4-FFF2-40B4-BE49-F238E27FC236}">
                    <a16:creationId xmlns:a16="http://schemas.microsoft.com/office/drawing/2014/main" id="{BCF8E429-F670-4AD5-974D-0C6675A8B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7143" y="5742231"/>
                <a:ext cx="742385" cy="13703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65" grpId="0" animBg="1"/>
      <p:bldP spid="68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56"/>
          <p:cNvSpPr/>
          <p:nvPr/>
        </p:nvSpPr>
        <p:spPr>
          <a:xfrm>
            <a:off x="1626467" y="2709401"/>
            <a:ext cx="9355373" cy="3359207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5" name="Google Shape;2265;p56"/>
          <p:cNvSpPr/>
          <p:nvPr/>
        </p:nvSpPr>
        <p:spPr>
          <a:xfrm>
            <a:off x="200736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66" name="Google Shape;2266;p56"/>
          <p:cNvGrpSpPr/>
          <p:nvPr/>
        </p:nvGrpSpPr>
        <p:grpSpPr>
          <a:xfrm rot="889286">
            <a:off x="8820760" y="2665867"/>
            <a:ext cx="2550365" cy="1346908"/>
            <a:chOff x="5862862" y="867279"/>
            <a:chExt cx="1912829" cy="1010210"/>
          </a:xfrm>
        </p:grpSpPr>
        <p:sp>
          <p:nvSpPr>
            <p:cNvPr id="2267" name="Google Shape;2267;p56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56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56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56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56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56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56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56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5" name="Google Shape;2275;p56"/>
          <p:cNvGrpSpPr/>
          <p:nvPr/>
        </p:nvGrpSpPr>
        <p:grpSpPr>
          <a:xfrm>
            <a:off x="1722811" y="4530569"/>
            <a:ext cx="2349776" cy="1872932"/>
            <a:chOff x="1292108" y="3397926"/>
            <a:chExt cx="1762332" cy="1404699"/>
          </a:xfrm>
        </p:grpSpPr>
        <p:sp>
          <p:nvSpPr>
            <p:cNvPr id="2276" name="Google Shape;2276;p56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77" name="Google Shape;2277;p56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2278" name="Google Shape;2278;p56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2279" name="Google Shape;2279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85" name="Google Shape;2285;p56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2286" name="Google Shape;2286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92" name="Google Shape;2292;p56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2293" name="Google Shape;2293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99" name="Google Shape;2299;p56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2300" name="Google Shape;2300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6" name="Google Shape;2306;p56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2307" name="Google Shape;2307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313" name="Google Shape;2313;p56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2314" name="Google Shape;2314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0" name="Google Shape;2320;p56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2321" name="Google Shape;2321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7" name="Google Shape;2327;p56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328" name="Google Shape;2328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36" name="Google Shape;2336;p56"/>
          <p:cNvGrpSpPr/>
          <p:nvPr/>
        </p:nvGrpSpPr>
        <p:grpSpPr>
          <a:xfrm rot="516988">
            <a:off x="5605373" y="1572745"/>
            <a:ext cx="1311648" cy="1795959"/>
            <a:chOff x="4836718" y="719374"/>
            <a:chExt cx="1180952" cy="1617007"/>
          </a:xfrm>
        </p:grpSpPr>
        <p:sp>
          <p:nvSpPr>
            <p:cNvPr id="2337" name="Google Shape;2337;p56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56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56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56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56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56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56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56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56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56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56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56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56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56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56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56"/>
          <p:cNvGrpSpPr/>
          <p:nvPr/>
        </p:nvGrpSpPr>
        <p:grpSpPr>
          <a:xfrm rot="-1332500">
            <a:off x="9256584" y="467218"/>
            <a:ext cx="890859" cy="880361"/>
            <a:chOff x="1560678" y="386628"/>
            <a:chExt cx="1762332" cy="1726722"/>
          </a:xfrm>
        </p:grpSpPr>
        <p:sp>
          <p:nvSpPr>
            <p:cNvPr id="2353" name="Google Shape;2353;p56"/>
            <p:cNvSpPr/>
            <p:nvPr/>
          </p:nvSpPr>
          <p:spPr>
            <a:xfrm>
              <a:off x="1560678" y="386628"/>
              <a:ext cx="1762332" cy="1726722"/>
            </a:xfrm>
            <a:custGeom>
              <a:avLst/>
              <a:gdLst/>
              <a:ahLst/>
              <a:cxnLst/>
              <a:rect l="l" t="t" r="r" b="b"/>
              <a:pathLst>
                <a:path w="21776" h="21336" extrusionOk="0">
                  <a:moveTo>
                    <a:pt x="11437" y="1"/>
                  </a:moveTo>
                  <a:cubicBezTo>
                    <a:pt x="11306" y="1"/>
                    <a:pt x="11162" y="50"/>
                    <a:pt x="11002" y="142"/>
                  </a:cubicBezTo>
                  <a:cubicBezTo>
                    <a:pt x="8892" y="1365"/>
                    <a:pt x="4481" y="10228"/>
                    <a:pt x="2252" y="14920"/>
                  </a:cubicBezTo>
                  <a:cubicBezTo>
                    <a:pt x="2097" y="15247"/>
                    <a:pt x="1954" y="15551"/>
                    <a:pt x="1823" y="15835"/>
                  </a:cubicBezTo>
                  <a:cubicBezTo>
                    <a:pt x="1591" y="16050"/>
                    <a:pt x="1105" y="17125"/>
                    <a:pt x="774" y="17909"/>
                  </a:cubicBezTo>
                  <a:cubicBezTo>
                    <a:pt x="698" y="18084"/>
                    <a:pt x="632" y="18243"/>
                    <a:pt x="579" y="18375"/>
                  </a:cubicBezTo>
                  <a:cubicBezTo>
                    <a:pt x="288" y="18468"/>
                    <a:pt x="1" y="18954"/>
                    <a:pt x="374" y="19321"/>
                  </a:cubicBezTo>
                  <a:cubicBezTo>
                    <a:pt x="806" y="19744"/>
                    <a:pt x="4644" y="21336"/>
                    <a:pt x="9623" y="21336"/>
                  </a:cubicBezTo>
                  <a:cubicBezTo>
                    <a:pt x="10053" y="21336"/>
                    <a:pt x="10491" y="21324"/>
                    <a:pt x="10936" y="21299"/>
                  </a:cubicBezTo>
                  <a:cubicBezTo>
                    <a:pt x="14629" y="21090"/>
                    <a:pt x="18085" y="19780"/>
                    <a:pt x="20039" y="18855"/>
                  </a:cubicBezTo>
                  <a:cubicBezTo>
                    <a:pt x="21045" y="18379"/>
                    <a:pt x="21653" y="18005"/>
                    <a:pt x="21686" y="17938"/>
                  </a:cubicBezTo>
                  <a:cubicBezTo>
                    <a:pt x="21775" y="17744"/>
                    <a:pt x="21335" y="16977"/>
                    <a:pt x="21335" y="16977"/>
                  </a:cubicBezTo>
                  <a:cubicBezTo>
                    <a:pt x="21330" y="16968"/>
                    <a:pt x="21321" y="16964"/>
                    <a:pt x="21308" y="16964"/>
                  </a:cubicBezTo>
                  <a:cubicBezTo>
                    <a:pt x="21270" y="16964"/>
                    <a:pt x="21201" y="16997"/>
                    <a:pt x="21100" y="17056"/>
                  </a:cubicBezTo>
                  <a:cubicBezTo>
                    <a:pt x="20879" y="16292"/>
                    <a:pt x="20076" y="14566"/>
                    <a:pt x="19781" y="14417"/>
                  </a:cubicBezTo>
                  <a:cubicBezTo>
                    <a:pt x="19771" y="14413"/>
                    <a:pt x="19759" y="14411"/>
                    <a:pt x="19745" y="14411"/>
                  </a:cubicBezTo>
                  <a:cubicBezTo>
                    <a:pt x="19728" y="14411"/>
                    <a:pt x="19708" y="14414"/>
                    <a:pt x="19685" y="14417"/>
                  </a:cubicBezTo>
                  <a:cubicBezTo>
                    <a:pt x="17913" y="10006"/>
                    <a:pt x="13410" y="149"/>
                    <a:pt x="11482" y="3"/>
                  </a:cubicBezTo>
                  <a:cubicBezTo>
                    <a:pt x="11467" y="1"/>
                    <a:pt x="11452" y="1"/>
                    <a:pt x="1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56"/>
            <p:cNvSpPr/>
            <p:nvPr/>
          </p:nvSpPr>
          <p:spPr>
            <a:xfrm>
              <a:off x="1807922" y="539830"/>
              <a:ext cx="1281688" cy="1342710"/>
            </a:xfrm>
            <a:custGeom>
              <a:avLst/>
              <a:gdLst/>
              <a:ahLst/>
              <a:cxnLst/>
              <a:rect l="l" t="t" r="r" b="b"/>
              <a:pathLst>
                <a:path w="15837" h="16591" extrusionOk="0">
                  <a:moveTo>
                    <a:pt x="8443" y="0"/>
                  </a:moveTo>
                  <a:cubicBezTo>
                    <a:pt x="8337" y="0"/>
                    <a:pt x="8223" y="40"/>
                    <a:pt x="8096" y="118"/>
                  </a:cubicBezTo>
                  <a:cubicBezTo>
                    <a:pt x="6399" y="1142"/>
                    <a:pt x="2864" y="8573"/>
                    <a:pt x="1079" y="12507"/>
                  </a:cubicBezTo>
                  <a:cubicBezTo>
                    <a:pt x="421" y="13962"/>
                    <a:pt x="1" y="14938"/>
                    <a:pt x="1" y="14938"/>
                  </a:cubicBezTo>
                  <a:cubicBezTo>
                    <a:pt x="1689" y="16155"/>
                    <a:pt x="3718" y="16590"/>
                    <a:pt x="5748" y="16590"/>
                  </a:cubicBezTo>
                  <a:cubicBezTo>
                    <a:pt x="10661" y="16590"/>
                    <a:pt x="15581" y="14042"/>
                    <a:pt x="15688" y="13867"/>
                  </a:cubicBezTo>
                  <a:cubicBezTo>
                    <a:pt x="15837" y="13619"/>
                    <a:pt x="10460" y="160"/>
                    <a:pt x="8479" y="2"/>
                  </a:cubicBezTo>
                  <a:cubicBezTo>
                    <a:pt x="8467" y="1"/>
                    <a:pt x="8455" y="0"/>
                    <a:pt x="8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56"/>
            <p:cNvSpPr/>
            <p:nvPr/>
          </p:nvSpPr>
          <p:spPr>
            <a:xfrm>
              <a:off x="1867406" y="539669"/>
              <a:ext cx="1162317" cy="1172190"/>
            </a:xfrm>
            <a:custGeom>
              <a:avLst/>
              <a:gdLst/>
              <a:ahLst/>
              <a:cxnLst/>
              <a:rect l="l" t="t" r="r" b="b"/>
              <a:pathLst>
                <a:path w="14362" h="14484" extrusionOk="0">
                  <a:moveTo>
                    <a:pt x="7712" y="0"/>
                  </a:moveTo>
                  <a:cubicBezTo>
                    <a:pt x="7605" y="0"/>
                    <a:pt x="7489" y="43"/>
                    <a:pt x="7361" y="120"/>
                  </a:cubicBezTo>
                  <a:cubicBezTo>
                    <a:pt x="8704" y="2719"/>
                    <a:pt x="13250" y="11580"/>
                    <a:pt x="13015" y="11987"/>
                  </a:cubicBezTo>
                  <a:cubicBezTo>
                    <a:pt x="12831" y="12308"/>
                    <a:pt x="10297" y="13793"/>
                    <a:pt x="6494" y="13793"/>
                  </a:cubicBezTo>
                  <a:cubicBezTo>
                    <a:pt x="4692" y="13793"/>
                    <a:pt x="2606" y="13459"/>
                    <a:pt x="344" y="12509"/>
                  </a:cubicBezTo>
                  <a:cubicBezTo>
                    <a:pt x="222" y="12784"/>
                    <a:pt x="106" y="13039"/>
                    <a:pt x="0" y="13274"/>
                  </a:cubicBezTo>
                  <a:cubicBezTo>
                    <a:pt x="20" y="13257"/>
                    <a:pt x="37" y="13247"/>
                    <a:pt x="49" y="13244"/>
                  </a:cubicBezTo>
                  <a:lnTo>
                    <a:pt x="60" y="13244"/>
                  </a:lnTo>
                  <a:cubicBezTo>
                    <a:pt x="188" y="13244"/>
                    <a:pt x="641" y="13555"/>
                    <a:pt x="1531" y="13865"/>
                  </a:cubicBezTo>
                  <a:cubicBezTo>
                    <a:pt x="2424" y="14176"/>
                    <a:pt x="3753" y="14484"/>
                    <a:pt x="5635" y="14484"/>
                  </a:cubicBezTo>
                  <a:cubicBezTo>
                    <a:pt x="6105" y="14484"/>
                    <a:pt x="6610" y="14467"/>
                    <a:pt x="7152" y="14421"/>
                  </a:cubicBezTo>
                  <a:cubicBezTo>
                    <a:pt x="10281" y="14170"/>
                    <a:pt x="12251" y="13250"/>
                    <a:pt x="13353" y="12648"/>
                  </a:cubicBezTo>
                  <a:cubicBezTo>
                    <a:pt x="13878" y="12364"/>
                    <a:pt x="14203" y="12149"/>
                    <a:pt x="14361" y="12113"/>
                  </a:cubicBezTo>
                  <a:cubicBezTo>
                    <a:pt x="12930" y="8406"/>
                    <a:pt x="9295" y="129"/>
                    <a:pt x="7744" y="4"/>
                  </a:cubicBezTo>
                  <a:cubicBezTo>
                    <a:pt x="7735" y="0"/>
                    <a:pt x="7724" y="0"/>
                    <a:pt x="771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56"/>
            <p:cNvSpPr/>
            <p:nvPr/>
          </p:nvSpPr>
          <p:spPr>
            <a:xfrm>
              <a:off x="2350887" y="1044111"/>
              <a:ext cx="196660" cy="219320"/>
            </a:xfrm>
            <a:custGeom>
              <a:avLst/>
              <a:gdLst/>
              <a:ahLst/>
              <a:cxnLst/>
              <a:rect l="l" t="t" r="r" b="b"/>
              <a:pathLst>
                <a:path w="2430" h="2710" extrusionOk="0">
                  <a:moveTo>
                    <a:pt x="1809" y="1"/>
                  </a:moveTo>
                  <a:cubicBezTo>
                    <a:pt x="1808" y="1"/>
                    <a:pt x="1807" y="1"/>
                    <a:pt x="1807" y="1"/>
                  </a:cubicBezTo>
                  <a:cubicBezTo>
                    <a:pt x="1634" y="7"/>
                    <a:pt x="2071" y="2418"/>
                    <a:pt x="1228" y="2454"/>
                  </a:cubicBezTo>
                  <a:cubicBezTo>
                    <a:pt x="1221" y="2454"/>
                    <a:pt x="1214" y="2454"/>
                    <a:pt x="1207" y="2454"/>
                  </a:cubicBezTo>
                  <a:cubicBezTo>
                    <a:pt x="316" y="2454"/>
                    <a:pt x="558" y="191"/>
                    <a:pt x="329" y="136"/>
                  </a:cubicBezTo>
                  <a:cubicBezTo>
                    <a:pt x="326" y="136"/>
                    <a:pt x="324" y="135"/>
                    <a:pt x="321" y="135"/>
                  </a:cubicBezTo>
                  <a:cubicBezTo>
                    <a:pt x="87" y="135"/>
                    <a:pt x="0" y="2709"/>
                    <a:pt x="1213" y="2709"/>
                  </a:cubicBezTo>
                  <a:cubicBezTo>
                    <a:pt x="1225" y="2709"/>
                    <a:pt x="1236" y="2709"/>
                    <a:pt x="1248" y="2708"/>
                  </a:cubicBezTo>
                  <a:cubicBezTo>
                    <a:pt x="2429" y="2662"/>
                    <a:pt x="2116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56"/>
            <p:cNvSpPr/>
            <p:nvPr/>
          </p:nvSpPr>
          <p:spPr>
            <a:xfrm>
              <a:off x="2271980" y="966741"/>
              <a:ext cx="58674" cy="57622"/>
            </a:xfrm>
            <a:custGeom>
              <a:avLst/>
              <a:gdLst/>
              <a:ahLst/>
              <a:cxnLst/>
              <a:rect l="l" t="t" r="r" b="b"/>
              <a:pathLst>
                <a:path w="725" h="712" extrusionOk="0">
                  <a:moveTo>
                    <a:pt x="361" y="1"/>
                  </a:moveTo>
                  <a:cubicBezTo>
                    <a:pt x="357" y="1"/>
                    <a:pt x="352" y="1"/>
                    <a:pt x="348" y="1"/>
                  </a:cubicBezTo>
                  <a:cubicBezTo>
                    <a:pt x="153" y="11"/>
                    <a:pt x="1" y="176"/>
                    <a:pt x="7" y="371"/>
                  </a:cubicBezTo>
                  <a:cubicBezTo>
                    <a:pt x="14" y="560"/>
                    <a:pt x="169" y="712"/>
                    <a:pt x="359" y="712"/>
                  </a:cubicBezTo>
                  <a:cubicBezTo>
                    <a:pt x="365" y="712"/>
                    <a:pt x="372" y="712"/>
                    <a:pt x="378" y="711"/>
                  </a:cubicBezTo>
                  <a:cubicBezTo>
                    <a:pt x="573" y="705"/>
                    <a:pt x="725" y="540"/>
                    <a:pt x="718" y="342"/>
                  </a:cubicBezTo>
                  <a:cubicBezTo>
                    <a:pt x="712" y="151"/>
                    <a:pt x="553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56"/>
            <p:cNvSpPr/>
            <p:nvPr/>
          </p:nvSpPr>
          <p:spPr>
            <a:xfrm>
              <a:off x="2531282" y="956301"/>
              <a:ext cx="58998" cy="57703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3" y="0"/>
                  </a:moveTo>
                  <a:cubicBezTo>
                    <a:pt x="359" y="0"/>
                    <a:pt x="355" y="1"/>
                    <a:pt x="351" y="1"/>
                  </a:cubicBezTo>
                  <a:cubicBezTo>
                    <a:pt x="153" y="11"/>
                    <a:pt x="1" y="176"/>
                    <a:pt x="11" y="371"/>
                  </a:cubicBezTo>
                  <a:cubicBezTo>
                    <a:pt x="17" y="564"/>
                    <a:pt x="173" y="712"/>
                    <a:pt x="360" y="712"/>
                  </a:cubicBezTo>
                  <a:cubicBezTo>
                    <a:pt x="366" y="712"/>
                    <a:pt x="372" y="712"/>
                    <a:pt x="378" y="712"/>
                  </a:cubicBezTo>
                  <a:cubicBezTo>
                    <a:pt x="576" y="705"/>
                    <a:pt x="728" y="540"/>
                    <a:pt x="719" y="344"/>
                  </a:cubicBezTo>
                  <a:cubicBezTo>
                    <a:pt x="712" y="150"/>
                    <a:pt x="553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56"/>
            <p:cNvSpPr/>
            <p:nvPr/>
          </p:nvSpPr>
          <p:spPr>
            <a:xfrm>
              <a:off x="2561793" y="1057950"/>
              <a:ext cx="121071" cy="118239"/>
            </a:xfrm>
            <a:custGeom>
              <a:avLst/>
              <a:gdLst/>
              <a:ahLst/>
              <a:cxnLst/>
              <a:rect l="l" t="t" r="r" b="b"/>
              <a:pathLst>
                <a:path w="1496" h="1461" extrusionOk="0">
                  <a:moveTo>
                    <a:pt x="748" y="0"/>
                  </a:moveTo>
                  <a:cubicBezTo>
                    <a:pt x="738" y="0"/>
                    <a:pt x="729" y="1"/>
                    <a:pt x="719" y="1"/>
                  </a:cubicBezTo>
                  <a:cubicBezTo>
                    <a:pt x="315" y="18"/>
                    <a:pt x="1" y="355"/>
                    <a:pt x="17" y="759"/>
                  </a:cubicBezTo>
                  <a:cubicBezTo>
                    <a:pt x="34" y="1152"/>
                    <a:pt x="357" y="1460"/>
                    <a:pt x="748" y="1460"/>
                  </a:cubicBezTo>
                  <a:cubicBezTo>
                    <a:pt x="758" y="1460"/>
                    <a:pt x="768" y="1460"/>
                    <a:pt x="778" y="1460"/>
                  </a:cubicBezTo>
                  <a:cubicBezTo>
                    <a:pt x="1182" y="1446"/>
                    <a:pt x="1496" y="1106"/>
                    <a:pt x="1479" y="703"/>
                  </a:cubicBezTo>
                  <a:cubicBezTo>
                    <a:pt x="1463" y="308"/>
                    <a:pt x="1138" y="0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56"/>
            <p:cNvSpPr/>
            <p:nvPr/>
          </p:nvSpPr>
          <p:spPr>
            <a:xfrm>
              <a:off x="2155277" y="1074055"/>
              <a:ext cx="121152" cy="118401"/>
            </a:xfrm>
            <a:custGeom>
              <a:avLst/>
              <a:gdLst/>
              <a:ahLst/>
              <a:cxnLst/>
              <a:rect l="l" t="t" r="r" b="b"/>
              <a:pathLst>
                <a:path w="1497" h="1463" extrusionOk="0">
                  <a:moveTo>
                    <a:pt x="742" y="0"/>
                  </a:moveTo>
                  <a:cubicBezTo>
                    <a:pt x="734" y="0"/>
                    <a:pt x="726" y="0"/>
                    <a:pt x="718" y="0"/>
                  </a:cubicBezTo>
                  <a:cubicBezTo>
                    <a:pt x="315" y="17"/>
                    <a:pt x="1" y="358"/>
                    <a:pt x="18" y="761"/>
                  </a:cubicBezTo>
                  <a:cubicBezTo>
                    <a:pt x="34" y="1154"/>
                    <a:pt x="358" y="1463"/>
                    <a:pt x="747" y="1463"/>
                  </a:cubicBezTo>
                  <a:cubicBezTo>
                    <a:pt x="757" y="1463"/>
                    <a:pt x="768" y="1463"/>
                    <a:pt x="778" y="1462"/>
                  </a:cubicBezTo>
                  <a:cubicBezTo>
                    <a:pt x="1182" y="1446"/>
                    <a:pt x="1496" y="1105"/>
                    <a:pt x="1479" y="702"/>
                  </a:cubicBezTo>
                  <a:cubicBezTo>
                    <a:pt x="1463" y="306"/>
                    <a:pt x="1136" y="0"/>
                    <a:pt x="74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56"/>
            <p:cNvSpPr/>
            <p:nvPr/>
          </p:nvSpPr>
          <p:spPr>
            <a:xfrm>
              <a:off x="1771746" y="1519498"/>
              <a:ext cx="1359624" cy="436860"/>
            </a:xfrm>
            <a:custGeom>
              <a:avLst/>
              <a:gdLst/>
              <a:ahLst/>
              <a:cxnLst/>
              <a:rect l="l" t="t" r="r" b="b"/>
              <a:pathLst>
                <a:path w="16800" h="5398" extrusionOk="0">
                  <a:moveTo>
                    <a:pt x="15582" y="1"/>
                  </a:moveTo>
                  <a:cubicBezTo>
                    <a:pt x="15444" y="1"/>
                    <a:pt x="15111" y="228"/>
                    <a:pt x="14535" y="541"/>
                  </a:cubicBezTo>
                  <a:cubicBezTo>
                    <a:pt x="13433" y="1143"/>
                    <a:pt x="11463" y="2063"/>
                    <a:pt x="8334" y="2314"/>
                  </a:cubicBezTo>
                  <a:cubicBezTo>
                    <a:pt x="7792" y="2357"/>
                    <a:pt x="7286" y="2377"/>
                    <a:pt x="6814" y="2377"/>
                  </a:cubicBezTo>
                  <a:cubicBezTo>
                    <a:pt x="4934" y="2377"/>
                    <a:pt x="3604" y="2068"/>
                    <a:pt x="2713" y="1758"/>
                  </a:cubicBezTo>
                  <a:cubicBezTo>
                    <a:pt x="1822" y="1445"/>
                    <a:pt x="1369" y="1135"/>
                    <a:pt x="1243" y="1135"/>
                  </a:cubicBezTo>
                  <a:cubicBezTo>
                    <a:pt x="1239" y="1135"/>
                    <a:pt x="1235" y="1136"/>
                    <a:pt x="1231" y="1137"/>
                  </a:cubicBezTo>
                  <a:cubicBezTo>
                    <a:pt x="1077" y="1170"/>
                    <a:pt x="633" y="2191"/>
                    <a:pt x="342" y="2913"/>
                  </a:cubicBezTo>
                  <a:cubicBezTo>
                    <a:pt x="180" y="3310"/>
                    <a:pt x="65" y="3613"/>
                    <a:pt x="65" y="3613"/>
                  </a:cubicBezTo>
                  <a:cubicBezTo>
                    <a:pt x="1" y="3828"/>
                    <a:pt x="2485" y="5398"/>
                    <a:pt x="6589" y="5398"/>
                  </a:cubicBezTo>
                  <a:cubicBezTo>
                    <a:pt x="7165" y="5398"/>
                    <a:pt x="7773" y="5367"/>
                    <a:pt x="8410" y="5297"/>
                  </a:cubicBezTo>
                  <a:cubicBezTo>
                    <a:pt x="13592" y="4728"/>
                    <a:pt x="16658" y="2747"/>
                    <a:pt x="16731" y="2502"/>
                  </a:cubicBezTo>
                  <a:cubicBezTo>
                    <a:pt x="16800" y="2258"/>
                    <a:pt x="15907" y="158"/>
                    <a:pt x="15620" y="9"/>
                  </a:cubicBezTo>
                  <a:cubicBezTo>
                    <a:pt x="15609" y="3"/>
                    <a:pt x="15597" y="1"/>
                    <a:pt x="15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56"/>
            <p:cNvSpPr/>
            <p:nvPr/>
          </p:nvSpPr>
          <p:spPr>
            <a:xfrm>
              <a:off x="1786799" y="1519417"/>
              <a:ext cx="1335426" cy="397447"/>
            </a:xfrm>
            <a:custGeom>
              <a:avLst/>
              <a:gdLst/>
              <a:ahLst/>
              <a:cxnLst/>
              <a:rect l="l" t="t" r="r" b="b"/>
              <a:pathLst>
                <a:path w="16501" h="4911" extrusionOk="0">
                  <a:moveTo>
                    <a:pt x="15397" y="0"/>
                  </a:moveTo>
                  <a:cubicBezTo>
                    <a:pt x="15387" y="0"/>
                    <a:pt x="15370" y="4"/>
                    <a:pt x="15357" y="7"/>
                  </a:cubicBezTo>
                  <a:cubicBezTo>
                    <a:pt x="15199" y="43"/>
                    <a:pt x="14874" y="258"/>
                    <a:pt x="14349" y="542"/>
                  </a:cubicBezTo>
                  <a:cubicBezTo>
                    <a:pt x="14680" y="1084"/>
                    <a:pt x="15420" y="2351"/>
                    <a:pt x="15265" y="2592"/>
                  </a:cubicBezTo>
                  <a:cubicBezTo>
                    <a:pt x="15132" y="2795"/>
                    <a:pt x="12153" y="4517"/>
                    <a:pt x="7659" y="4517"/>
                  </a:cubicBezTo>
                  <a:cubicBezTo>
                    <a:pt x="5467" y="4517"/>
                    <a:pt x="2914" y="4107"/>
                    <a:pt x="156" y="2914"/>
                  </a:cubicBezTo>
                  <a:cubicBezTo>
                    <a:pt x="97" y="3059"/>
                    <a:pt x="44" y="3191"/>
                    <a:pt x="1" y="3303"/>
                  </a:cubicBezTo>
                  <a:cubicBezTo>
                    <a:pt x="24" y="3294"/>
                    <a:pt x="50" y="3291"/>
                    <a:pt x="73" y="3291"/>
                  </a:cubicBezTo>
                  <a:cubicBezTo>
                    <a:pt x="106" y="3291"/>
                    <a:pt x="140" y="3297"/>
                    <a:pt x="169" y="3317"/>
                  </a:cubicBezTo>
                  <a:cubicBezTo>
                    <a:pt x="401" y="3459"/>
                    <a:pt x="2722" y="4910"/>
                    <a:pt x="7269" y="4910"/>
                  </a:cubicBezTo>
                  <a:cubicBezTo>
                    <a:pt x="7550" y="4910"/>
                    <a:pt x="7838" y="4907"/>
                    <a:pt x="8135" y="4894"/>
                  </a:cubicBezTo>
                  <a:cubicBezTo>
                    <a:pt x="11739" y="4752"/>
                    <a:pt x="14088" y="3684"/>
                    <a:pt x="15397" y="2923"/>
                  </a:cubicBezTo>
                  <a:cubicBezTo>
                    <a:pt x="15936" y="2609"/>
                    <a:pt x="16296" y="2348"/>
                    <a:pt x="16501" y="2226"/>
                  </a:cubicBezTo>
                  <a:cubicBezTo>
                    <a:pt x="16319" y="1580"/>
                    <a:pt x="15672" y="132"/>
                    <a:pt x="15434" y="10"/>
                  </a:cubicBezTo>
                  <a:cubicBezTo>
                    <a:pt x="15423" y="4"/>
                    <a:pt x="15414" y="0"/>
                    <a:pt x="1539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56"/>
            <p:cNvSpPr/>
            <p:nvPr/>
          </p:nvSpPr>
          <p:spPr>
            <a:xfrm>
              <a:off x="1746496" y="1693014"/>
              <a:ext cx="1419674" cy="296123"/>
            </a:xfrm>
            <a:custGeom>
              <a:avLst/>
              <a:gdLst/>
              <a:ahLst/>
              <a:cxnLst/>
              <a:rect l="l" t="t" r="r" b="b"/>
              <a:pathLst>
                <a:path w="17542" h="3659" extrusionOk="0">
                  <a:moveTo>
                    <a:pt x="17165" y="1"/>
                  </a:moveTo>
                  <a:cubicBezTo>
                    <a:pt x="17058" y="1"/>
                    <a:pt x="16651" y="339"/>
                    <a:pt x="15895" y="778"/>
                  </a:cubicBezTo>
                  <a:cubicBezTo>
                    <a:pt x="14586" y="1539"/>
                    <a:pt x="12237" y="2607"/>
                    <a:pt x="8633" y="2749"/>
                  </a:cubicBezTo>
                  <a:cubicBezTo>
                    <a:pt x="8335" y="2761"/>
                    <a:pt x="8044" y="2766"/>
                    <a:pt x="7762" y="2766"/>
                  </a:cubicBezTo>
                  <a:cubicBezTo>
                    <a:pt x="3219" y="2766"/>
                    <a:pt x="901" y="1315"/>
                    <a:pt x="667" y="1172"/>
                  </a:cubicBezTo>
                  <a:cubicBezTo>
                    <a:pt x="638" y="1154"/>
                    <a:pt x="606" y="1146"/>
                    <a:pt x="572" y="1146"/>
                  </a:cubicBezTo>
                  <a:cubicBezTo>
                    <a:pt x="322" y="1146"/>
                    <a:pt x="1" y="1608"/>
                    <a:pt x="333" y="1952"/>
                  </a:cubicBezTo>
                  <a:cubicBezTo>
                    <a:pt x="685" y="2309"/>
                    <a:pt x="3789" y="3658"/>
                    <a:pt x="7806" y="3658"/>
                  </a:cubicBezTo>
                  <a:cubicBezTo>
                    <a:pt x="8141" y="3658"/>
                    <a:pt x="8482" y="3649"/>
                    <a:pt x="8829" y="3629"/>
                  </a:cubicBezTo>
                  <a:cubicBezTo>
                    <a:pt x="11801" y="3457"/>
                    <a:pt x="14578" y="2362"/>
                    <a:pt x="16146" y="1589"/>
                  </a:cubicBezTo>
                  <a:cubicBezTo>
                    <a:pt x="16956" y="1192"/>
                    <a:pt x="17443" y="877"/>
                    <a:pt x="17469" y="821"/>
                  </a:cubicBezTo>
                  <a:cubicBezTo>
                    <a:pt x="17542" y="656"/>
                    <a:pt x="17188" y="11"/>
                    <a:pt x="17188" y="11"/>
                  </a:cubicBezTo>
                  <a:cubicBezTo>
                    <a:pt x="17183" y="4"/>
                    <a:pt x="17176" y="1"/>
                    <a:pt x="17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56"/>
            <p:cNvSpPr/>
            <p:nvPr/>
          </p:nvSpPr>
          <p:spPr>
            <a:xfrm>
              <a:off x="3032891" y="1693095"/>
              <a:ext cx="128274" cy="128517"/>
            </a:xfrm>
            <a:custGeom>
              <a:avLst/>
              <a:gdLst/>
              <a:ahLst/>
              <a:cxnLst/>
              <a:rect l="l" t="t" r="r" b="b"/>
              <a:pathLst>
                <a:path w="1585" h="1588" extrusionOk="0">
                  <a:moveTo>
                    <a:pt x="1270" y="0"/>
                  </a:moveTo>
                  <a:cubicBezTo>
                    <a:pt x="1240" y="0"/>
                    <a:pt x="1183" y="30"/>
                    <a:pt x="1104" y="80"/>
                  </a:cubicBezTo>
                  <a:cubicBezTo>
                    <a:pt x="899" y="202"/>
                    <a:pt x="539" y="463"/>
                    <a:pt x="0" y="777"/>
                  </a:cubicBezTo>
                  <a:lnTo>
                    <a:pt x="251" y="1588"/>
                  </a:lnTo>
                  <a:cubicBezTo>
                    <a:pt x="1061" y="1191"/>
                    <a:pt x="1548" y="876"/>
                    <a:pt x="1574" y="820"/>
                  </a:cubicBezTo>
                  <a:cubicBezTo>
                    <a:pt x="1580" y="803"/>
                    <a:pt x="1584" y="784"/>
                    <a:pt x="1584" y="761"/>
                  </a:cubicBezTo>
                  <a:cubicBezTo>
                    <a:pt x="1584" y="539"/>
                    <a:pt x="1293" y="10"/>
                    <a:pt x="1293" y="10"/>
                  </a:cubicBezTo>
                  <a:cubicBezTo>
                    <a:pt x="1287" y="3"/>
                    <a:pt x="1279" y="0"/>
                    <a:pt x="127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56"/>
            <p:cNvSpPr/>
            <p:nvPr/>
          </p:nvSpPr>
          <p:spPr>
            <a:xfrm>
              <a:off x="2041246" y="1409190"/>
              <a:ext cx="93231" cy="86919"/>
            </a:xfrm>
            <a:custGeom>
              <a:avLst/>
              <a:gdLst/>
              <a:ahLst/>
              <a:cxnLst/>
              <a:rect l="l" t="t" r="r" b="b"/>
              <a:pathLst>
                <a:path w="1152" h="1074" extrusionOk="0">
                  <a:moveTo>
                    <a:pt x="944" y="0"/>
                  </a:moveTo>
                  <a:cubicBezTo>
                    <a:pt x="745" y="0"/>
                    <a:pt x="1" y="869"/>
                    <a:pt x="534" y="1048"/>
                  </a:cubicBezTo>
                  <a:cubicBezTo>
                    <a:pt x="585" y="1065"/>
                    <a:pt x="631" y="1073"/>
                    <a:pt x="673" y="1073"/>
                  </a:cubicBezTo>
                  <a:cubicBezTo>
                    <a:pt x="1152" y="1073"/>
                    <a:pt x="1055" y="34"/>
                    <a:pt x="961" y="3"/>
                  </a:cubicBezTo>
                  <a:cubicBezTo>
                    <a:pt x="956" y="1"/>
                    <a:pt x="950" y="0"/>
                    <a:pt x="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56"/>
            <p:cNvSpPr/>
            <p:nvPr/>
          </p:nvSpPr>
          <p:spPr>
            <a:xfrm>
              <a:off x="2750200" y="1386205"/>
              <a:ext cx="96307" cy="86271"/>
            </a:xfrm>
            <a:custGeom>
              <a:avLst/>
              <a:gdLst/>
              <a:ahLst/>
              <a:cxnLst/>
              <a:rect l="l" t="t" r="r" b="b"/>
              <a:pathLst>
                <a:path w="1190" h="1066" extrusionOk="0">
                  <a:moveTo>
                    <a:pt x="152" y="0"/>
                  </a:moveTo>
                  <a:cubicBezTo>
                    <a:pt x="147" y="0"/>
                    <a:pt x="143" y="1"/>
                    <a:pt x="140" y="3"/>
                  </a:cubicBezTo>
                  <a:cubicBezTo>
                    <a:pt x="0" y="80"/>
                    <a:pt x="90" y="1065"/>
                    <a:pt x="478" y="1065"/>
                  </a:cubicBezTo>
                  <a:cubicBezTo>
                    <a:pt x="522" y="1065"/>
                    <a:pt x="570" y="1053"/>
                    <a:pt x="623" y="1024"/>
                  </a:cubicBezTo>
                  <a:cubicBezTo>
                    <a:pt x="1190" y="714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56"/>
            <p:cNvSpPr/>
            <p:nvPr/>
          </p:nvSpPr>
          <p:spPr>
            <a:xfrm>
              <a:off x="2405273" y="1481137"/>
              <a:ext cx="100110" cy="91613"/>
            </a:xfrm>
            <a:custGeom>
              <a:avLst/>
              <a:gdLst/>
              <a:ahLst/>
              <a:cxnLst/>
              <a:rect l="l" t="t" r="r" b="b"/>
              <a:pathLst>
                <a:path w="1237" h="1132" extrusionOk="0">
                  <a:moveTo>
                    <a:pt x="580" y="0"/>
                  </a:moveTo>
                  <a:cubicBezTo>
                    <a:pt x="579" y="0"/>
                    <a:pt x="579" y="0"/>
                    <a:pt x="579" y="0"/>
                  </a:cubicBezTo>
                  <a:cubicBezTo>
                    <a:pt x="403" y="10"/>
                    <a:pt x="1" y="1132"/>
                    <a:pt x="548" y="1132"/>
                  </a:cubicBezTo>
                  <a:cubicBezTo>
                    <a:pt x="555" y="1132"/>
                    <a:pt x="562" y="1132"/>
                    <a:pt x="570" y="1131"/>
                  </a:cubicBezTo>
                  <a:cubicBezTo>
                    <a:pt x="1236" y="1095"/>
                    <a:pt x="686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56"/>
            <p:cNvSpPr/>
            <p:nvPr/>
          </p:nvSpPr>
          <p:spPr>
            <a:xfrm>
              <a:off x="2263563" y="1315472"/>
              <a:ext cx="98168" cy="90318"/>
            </a:xfrm>
            <a:custGeom>
              <a:avLst/>
              <a:gdLst/>
              <a:ahLst/>
              <a:cxnLst/>
              <a:rect l="l" t="t" r="r" b="b"/>
              <a:pathLst>
                <a:path w="1213" h="1116" extrusionOk="0">
                  <a:moveTo>
                    <a:pt x="771" y="0"/>
                  </a:moveTo>
                  <a:cubicBezTo>
                    <a:pt x="587" y="0"/>
                    <a:pt x="1" y="1042"/>
                    <a:pt x="571" y="1112"/>
                  </a:cubicBezTo>
                  <a:cubicBezTo>
                    <a:pt x="592" y="1114"/>
                    <a:pt x="613" y="1115"/>
                    <a:pt x="633" y="1115"/>
                  </a:cubicBezTo>
                  <a:cubicBezTo>
                    <a:pt x="1213" y="1115"/>
                    <a:pt x="875" y="13"/>
                    <a:pt x="776" y="1"/>
                  </a:cubicBezTo>
                  <a:cubicBezTo>
                    <a:pt x="775" y="0"/>
                    <a:pt x="773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56"/>
            <p:cNvSpPr/>
            <p:nvPr/>
          </p:nvSpPr>
          <p:spPr>
            <a:xfrm>
              <a:off x="2558070" y="1273954"/>
              <a:ext cx="94850" cy="90318"/>
            </a:xfrm>
            <a:custGeom>
              <a:avLst/>
              <a:gdLst/>
              <a:ahLst/>
              <a:cxnLst/>
              <a:rect l="l" t="t" r="r" b="b"/>
              <a:pathLst>
                <a:path w="1172" h="1116" extrusionOk="0">
                  <a:moveTo>
                    <a:pt x="284" y="0"/>
                  </a:moveTo>
                  <a:cubicBezTo>
                    <a:pt x="282" y="0"/>
                    <a:pt x="280" y="0"/>
                    <a:pt x="278" y="1"/>
                  </a:cubicBezTo>
                  <a:cubicBezTo>
                    <a:pt x="118" y="51"/>
                    <a:pt x="0" y="1115"/>
                    <a:pt x="438" y="1115"/>
                  </a:cubicBezTo>
                  <a:cubicBezTo>
                    <a:pt x="469" y="1115"/>
                    <a:pt x="503" y="1110"/>
                    <a:pt x="540" y="1098"/>
                  </a:cubicBezTo>
                  <a:cubicBezTo>
                    <a:pt x="1171" y="906"/>
                    <a:pt x="403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56"/>
            <p:cNvSpPr/>
            <p:nvPr/>
          </p:nvSpPr>
          <p:spPr>
            <a:xfrm>
              <a:off x="2305971" y="801642"/>
              <a:ext cx="54142" cy="41274"/>
            </a:xfrm>
            <a:custGeom>
              <a:avLst/>
              <a:gdLst/>
              <a:ahLst/>
              <a:cxnLst/>
              <a:rect l="l" t="t" r="r" b="b"/>
              <a:pathLst>
                <a:path w="669" h="510" extrusionOk="0">
                  <a:moveTo>
                    <a:pt x="324" y="1"/>
                  </a:moveTo>
                  <a:cubicBezTo>
                    <a:pt x="1" y="13"/>
                    <a:pt x="17" y="509"/>
                    <a:pt x="335" y="509"/>
                  </a:cubicBezTo>
                  <a:lnTo>
                    <a:pt x="344" y="509"/>
                  </a:lnTo>
                  <a:cubicBezTo>
                    <a:pt x="669" y="497"/>
                    <a:pt x="652" y="1"/>
                    <a:pt x="338" y="1"/>
                  </a:cubicBezTo>
                  <a:close/>
                </a:path>
              </a:pathLst>
            </a:custGeom>
            <a:solidFill>
              <a:srgbClr val="F2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1" name="Google Shape;2371;p56"/>
          <p:cNvGrpSpPr/>
          <p:nvPr/>
        </p:nvGrpSpPr>
        <p:grpSpPr>
          <a:xfrm rot="-268815">
            <a:off x="3899990" y="595386"/>
            <a:ext cx="713389" cy="809780"/>
            <a:chOff x="4257150" y="439500"/>
            <a:chExt cx="496378" cy="634217"/>
          </a:xfrm>
        </p:grpSpPr>
        <p:sp>
          <p:nvSpPr>
            <p:cNvPr id="2372" name="Google Shape;2372;p56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56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56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56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56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56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56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9" name="Google Shape;2379;p56"/>
          <p:cNvGrpSpPr/>
          <p:nvPr/>
        </p:nvGrpSpPr>
        <p:grpSpPr>
          <a:xfrm>
            <a:off x="8337790" y="5653879"/>
            <a:ext cx="958501" cy="849612"/>
            <a:chOff x="-222388" y="1680158"/>
            <a:chExt cx="776827" cy="778853"/>
          </a:xfrm>
        </p:grpSpPr>
        <p:sp>
          <p:nvSpPr>
            <p:cNvPr id="2380" name="Google Shape;2380;p56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56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56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56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56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56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56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56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56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56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56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56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56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7797;p73">
            <a:extLst>
              <a:ext uri="{FF2B5EF4-FFF2-40B4-BE49-F238E27FC236}">
                <a16:creationId xmlns:a16="http://schemas.microsoft.com/office/drawing/2014/main" id="{15E5FFA7-7555-4409-B0EB-0DD092189245}"/>
              </a:ext>
            </a:extLst>
          </p:cNvPr>
          <p:cNvGrpSpPr/>
          <p:nvPr/>
        </p:nvGrpSpPr>
        <p:grpSpPr>
          <a:xfrm rot="20886540">
            <a:off x="1650368" y="2384321"/>
            <a:ext cx="820707" cy="871759"/>
            <a:chOff x="1414050" y="238125"/>
            <a:chExt cx="4772325" cy="5219200"/>
          </a:xfrm>
        </p:grpSpPr>
        <p:sp>
          <p:nvSpPr>
            <p:cNvPr id="145" name="Google Shape;7798;p73">
              <a:extLst>
                <a:ext uri="{FF2B5EF4-FFF2-40B4-BE49-F238E27FC236}">
                  <a16:creationId xmlns:a16="http://schemas.microsoft.com/office/drawing/2014/main" id="{74EA5B07-FCAB-4824-BBA1-3D967128FD84}"/>
                </a:ext>
              </a:extLst>
            </p:cNvPr>
            <p:cNvSpPr/>
            <p:nvPr/>
          </p:nvSpPr>
          <p:spPr>
            <a:xfrm>
              <a:off x="2160250" y="728225"/>
              <a:ext cx="3949475" cy="4652425"/>
            </a:xfrm>
            <a:custGeom>
              <a:avLst/>
              <a:gdLst/>
              <a:ahLst/>
              <a:cxnLst/>
              <a:rect l="l" t="t" r="r" b="b"/>
              <a:pathLst>
                <a:path w="157979" h="186097" extrusionOk="0">
                  <a:moveTo>
                    <a:pt x="10569" y="1"/>
                  </a:moveTo>
                  <a:cubicBezTo>
                    <a:pt x="4730" y="1"/>
                    <a:pt x="0" y="4730"/>
                    <a:pt x="0" y="10569"/>
                  </a:cubicBezTo>
                  <a:lnTo>
                    <a:pt x="0" y="175528"/>
                  </a:lnTo>
                  <a:cubicBezTo>
                    <a:pt x="0" y="181367"/>
                    <a:pt x="4730" y="186097"/>
                    <a:pt x="10569" y="186097"/>
                  </a:cubicBezTo>
                  <a:lnTo>
                    <a:pt x="137525" y="186097"/>
                  </a:lnTo>
                  <a:cubicBezTo>
                    <a:pt x="148812" y="186097"/>
                    <a:pt x="157978" y="176931"/>
                    <a:pt x="157978" y="165644"/>
                  </a:cubicBezTo>
                  <a:lnTo>
                    <a:pt x="157978" y="20453"/>
                  </a:lnTo>
                  <a:cubicBezTo>
                    <a:pt x="157978" y="9167"/>
                    <a:pt x="148812" y="1"/>
                    <a:pt x="1375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799;p73">
              <a:extLst>
                <a:ext uri="{FF2B5EF4-FFF2-40B4-BE49-F238E27FC236}">
                  <a16:creationId xmlns:a16="http://schemas.microsoft.com/office/drawing/2014/main" id="{80F81F8A-91A8-4CFE-A0E0-45E7DBFA822B}"/>
                </a:ext>
              </a:extLst>
            </p:cNvPr>
            <p:cNvSpPr/>
            <p:nvPr/>
          </p:nvSpPr>
          <p:spPr>
            <a:xfrm>
              <a:off x="1763900" y="314775"/>
              <a:ext cx="1078925" cy="4652425"/>
            </a:xfrm>
            <a:custGeom>
              <a:avLst/>
              <a:gdLst/>
              <a:ahLst/>
              <a:cxnLst/>
              <a:rect l="l" t="t" r="r" b="b"/>
              <a:pathLst>
                <a:path w="43157" h="186097" extrusionOk="0">
                  <a:moveTo>
                    <a:pt x="10570" y="0"/>
                  </a:moveTo>
                  <a:cubicBezTo>
                    <a:pt x="4731" y="0"/>
                    <a:pt x="1" y="4730"/>
                    <a:pt x="1" y="10569"/>
                  </a:cubicBezTo>
                  <a:lnTo>
                    <a:pt x="1" y="175528"/>
                  </a:lnTo>
                  <a:cubicBezTo>
                    <a:pt x="1" y="181367"/>
                    <a:pt x="4731" y="186097"/>
                    <a:pt x="10570" y="186097"/>
                  </a:cubicBezTo>
                  <a:lnTo>
                    <a:pt x="26945" y="186097"/>
                  </a:lnTo>
                  <a:lnTo>
                    <a:pt x="43157" y="93065"/>
                  </a:lnTo>
                  <a:lnTo>
                    <a:pt x="26945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800;p73">
              <a:extLst>
                <a:ext uri="{FF2B5EF4-FFF2-40B4-BE49-F238E27FC236}">
                  <a16:creationId xmlns:a16="http://schemas.microsoft.com/office/drawing/2014/main" id="{F294DFB4-B37D-494F-BB05-29F30EF5F4C2}"/>
                </a:ext>
              </a:extLst>
            </p:cNvPr>
            <p:cNvSpPr/>
            <p:nvPr/>
          </p:nvSpPr>
          <p:spPr>
            <a:xfrm>
              <a:off x="2437500" y="314775"/>
              <a:ext cx="3276700" cy="4652425"/>
            </a:xfrm>
            <a:custGeom>
              <a:avLst/>
              <a:gdLst/>
              <a:ahLst/>
              <a:cxnLst/>
              <a:rect l="l" t="t" r="r" b="b"/>
              <a:pathLst>
                <a:path w="131068" h="186097" extrusionOk="0">
                  <a:moveTo>
                    <a:pt x="1" y="0"/>
                  </a:moveTo>
                  <a:lnTo>
                    <a:pt x="1" y="186097"/>
                  </a:lnTo>
                  <a:lnTo>
                    <a:pt x="110582" y="186097"/>
                  </a:lnTo>
                  <a:cubicBezTo>
                    <a:pt x="121901" y="186097"/>
                    <a:pt x="131067" y="176930"/>
                    <a:pt x="131067" y="165644"/>
                  </a:cubicBezTo>
                  <a:lnTo>
                    <a:pt x="131067" y="20453"/>
                  </a:lnTo>
                  <a:cubicBezTo>
                    <a:pt x="131067" y="9166"/>
                    <a:pt x="121901" y="0"/>
                    <a:pt x="110582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rgbClr val="9CE8D9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801;p73">
              <a:extLst>
                <a:ext uri="{FF2B5EF4-FFF2-40B4-BE49-F238E27FC236}">
                  <a16:creationId xmlns:a16="http://schemas.microsoft.com/office/drawing/2014/main" id="{BA89842F-CC23-42B6-8E45-DA814BC8829D}"/>
                </a:ext>
              </a:extLst>
            </p:cNvPr>
            <p:cNvSpPr/>
            <p:nvPr/>
          </p:nvSpPr>
          <p:spPr>
            <a:xfrm>
              <a:off x="1490725" y="898675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802;p73">
              <a:extLst>
                <a:ext uri="{FF2B5EF4-FFF2-40B4-BE49-F238E27FC236}">
                  <a16:creationId xmlns:a16="http://schemas.microsoft.com/office/drawing/2014/main" id="{FFD5F75F-CEE1-41C6-A4C9-5625E331E7A7}"/>
                </a:ext>
              </a:extLst>
            </p:cNvPr>
            <p:cNvSpPr/>
            <p:nvPr/>
          </p:nvSpPr>
          <p:spPr>
            <a:xfrm>
              <a:off x="1490725" y="2176550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610"/>
                    <a:pt x="0" y="5807"/>
                  </a:cubicBezTo>
                  <a:cubicBezTo>
                    <a:pt x="0" y="9004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9004"/>
                    <a:pt x="21855" y="5807"/>
                  </a:cubicBezTo>
                  <a:cubicBezTo>
                    <a:pt x="21855" y="2610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803;p73">
              <a:extLst>
                <a:ext uri="{FF2B5EF4-FFF2-40B4-BE49-F238E27FC236}">
                  <a16:creationId xmlns:a16="http://schemas.microsoft.com/office/drawing/2014/main" id="{A2898E24-F3D0-4E99-91C1-67E907809115}"/>
                </a:ext>
              </a:extLst>
            </p:cNvPr>
            <p:cNvSpPr/>
            <p:nvPr/>
          </p:nvSpPr>
          <p:spPr>
            <a:xfrm>
              <a:off x="1490725" y="1538025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804;p73">
              <a:extLst>
                <a:ext uri="{FF2B5EF4-FFF2-40B4-BE49-F238E27FC236}">
                  <a16:creationId xmlns:a16="http://schemas.microsoft.com/office/drawing/2014/main" id="{922D44CB-324D-4D0B-A6DE-A3A8003CE0C7}"/>
                </a:ext>
              </a:extLst>
            </p:cNvPr>
            <p:cNvSpPr/>
            <p:nvPr/>
          </p:nvSpPr>
          <p:spPr>
            <a:xfrm>
              <a:off x="1490725" y="2815900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805;p73">
              <a:extLst>
                <a:ext uri="{FF2B5EF4-FFF2-40B4-BE49-F238E27FC236}">
                  <a16:creationId xmlns:a16="http://schemas.microsoft.com/office/drawing/2014/main" id="{3C00EE88-D5A1-4BB1-B4E6-18ACD0B9F6F8}"/>
                </a:ext>
              </a:extLst>
            </p:cNvPr>
            <p:cNvSpPr/>
            <p:nvPr/>
          </p:nvSpPr>
          <p:spPr>
            <a:xfrm>
              <a:off x="1490725" y="3455250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806;p73">
              <a:extLst>
                <a:ext uri="{FF2B5EF4-FFF2-40B4-BE49-F238E27FC236}">
                  <a16:creationId xmlns:a16="http://schemas.microsoft.com/office/drawing/2014/main" id="{14F240B0-5909-4439-8BB8-A60EA7CD2B42}"/>
                </a:ext>
              </a:extLst>
            </p:cNvPr>
            <p:cNvSpPr/>
            <p:nvPr/>
          </p:nvSpPr>
          <p:spPr>
            <a:xfrm>
              <a:off x="1490725" y="4093775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1"/>
                  </a:moveTo>
                  <a:cubicBezTo>
                    <a:pt x="2577" y="1"/>
                    <a:pt x="0" y="2610"/>
                    <a:pt x="0" y="5807"/>
                  </a:cubicBezTo>
                  <a:cubicBezTo>
                    <a:pt x="0" y="9004"/>
                    <a:pt x="2577" y="11581"/>
                    <a:pt x="5774" y="11581"/>
                  </a:cubicBezTo>
                  <a:lnTo>
                    <a:pt x="16082" y="11581"/>
                  </a:lnTo>
                  <a:cubicBezTo>
                    <a:pt x="19278" y="11581"/>
                    <a:pt x="21855" y="9004"/>
                    <a:pt x="21855" y="5807"/>
                  </a:cubicBezTo>
                  <a:cubicBezTo>
                    <a:pt x="21855" y="2610"/>
                    <a:pt x="19278" y="1"/>
                    <a:pt x="16082" y="1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807;p73">
              <a:extLst>
                <a:ext uri="{FF2B5EF4-FFF2-40B4-BE49-F238E27FC236}">
                  <a16:creationId xmlns:a16="http://schemas.microsoft.com/office/drawing/2014/main" id="{B55A0D50-EE67-4379-9119-5051532E9740}"/>
                </a:ext>
              </a:extLst>
            </p:cNvPr>
            <p:cNvSpPr/>
            <p:nvPr/>
          </p:nvSpPr>
          <p:spPr>
            <a:xfrm>
              <a:off x="2976550" y="1116400"/>
              <a:ext cx="2197800" cy="1060175"/>
            </a:xfrm>
            <a:custGeom>
              <a:avLst/>
              <a:gdLst/>
              <a:ahLst/>
              <a:cxnLst/>
              <a:rect l="l" t="t" r="r" b="b"/>
              <a:pathLst>
                <a:path w="87912" h="42407" extrusionOk="0">
                  <a:moveTo>
                    <a:pt x="7046" y="1"/>
                  </a:moveTo>
                  <a:cubicBezTo>
                    <a:pt x="3165" y="1"/>
                    <a:pt x="1" y="3165"/>
                    <a:pt x="1" y="7046"/>
                  </a:cubicBezTo>
                  <a:lnTo>
                    <a:pt x="1" y="35361"/>
                  </a:lnTo>
                  <a:cubicBezTo>
                    <a:pt x="1" y="39242"/>
                    <a:pt x="3165" y="42406"/>
                    <a:pt x="7046" y="42406"/>
                  </a:cubicBezTo>
                  <a:lnTo>
                    <a:pt x="80865" y="42406"/>
                  </a:lnTo>
                  <a:cubicBezTo>
                    <a:pt x="84747" y="42406"/>
                    <a:pt x="87911" y="39242"/>
                    <a:pt x="87911" y="35361"/>
                  </a:cubicBezTo>
                  <a:lnTo>
                    <a:pt x="87911" y="7046"/>
                  </a:lnTo>
                  <a:cubicBezTo>
                    <a:pt x="87911" y="3165"/>
                    <a:pt x="84747" y="1"/>
                    <a:pt x="80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808;p73">
              <a:extLst>
                <a:ext uri="{FF2B5EF4-FFF2-40B4-BE49-F238E27FC236}">
                  <a16:creationId xmlns:a16="http://schemas.microsoft.com/office/drawing/2014/main" id="{2837E8F1-658F-4C71-910A-B5303118AF58}"/>
                </a:ext>
              </a:extLst>
            </p:cNvPr>
            <p:cNvSpPr/>
            <p:nvPr/>
          </p:nvSpPr>
          <p:spPr>
            <a:xfrm>
              <a:off x="2900700" y="1039750"/>
              <a:ext cx="2350300" cy="1213475"/>
            </a:xfrm>
            <a:custGeom>
              <a:avLst/>
              <a:gdLst/>
              <a:ahLst/>
              <a:cxnLst/>
              <a:rect l="l" t="t" r="r" b="b"/>
              <a:pathLst>
                <a:path w="94012" h="48539" extrusionOk="0">
                  <a:moveTo>
                    <a:pt x="83899" y="6133"/>
                  </a:moveTo>
                  <a:cubicBezTo>
                    <a:pt x="86085" y="6133"/>
                    <a:pt x="87879" y="7894"/>
                    <a:pt x="87879" y="10112"/>
                  </a:cubicBezTo>
                  <a:lnTo>
                    <a:pt x="87879" y="38427"/>
                  </a:lnTo>
                  <a:cubicBezTo>
                    <a:pt x="87879" y="40645"/>
                    <a:pt x="86085" y="42406"/>
                    <a:pt x="83899" y="42406"/>
                  </a:cubicBezTo>
                  <a:lnTo>
                    <a:pt x="10080" y="42406"/>
                  </a:lnTo>
                  <a:cubicBezTo>
                    <a:pt x="7895" y="42406"/>
                    <a:pt x="6101" y="40645"/>
                    <a:pt x="6101" y="38427"/>
                  </a:cubicBezTo>
                  <a:lnTo>
                    <a:pt x="6101" y="10112"/>
                  </a:lnTo>
                  <a:cubicBezTo>
                    <a:pt x="6101" y="7894"/>
                    <a:pt x="7895" y="6133"/>
                    <a:pt x="10080" y="6133"/>
                  </a:cubicBezTo>
                  <a:close/>
                  <a:moveTo>
                    <a:pt x="10080" y="0"/>
                  </a:moveTo>
                  <a:cubicBezTo>
                    <a:pt x="4535" y="0"/>
                    <a:pt x="1" y="4534"/>
                    <a:pt x="1" y="10112"/>
                  </a:cubicBezTo>
                  <a:lnTo>
                    <a:pt x="1" y="38427"/>
                  </a:lnTo>
                  <a:cubicBezTo>
                    <a:pt x="1" y="44005"/>
                    <a:pt x="4535" y="48539"/>
                    <a:pt x="10080" y="48539"/>
                  </a:cubicBezTo>
                  <a:lnTo>
                    <a:pt x="83899" y="48539"/>
                  </a:lnTo>
                  <a:cubicBezTo>
                    <a:pt x="89477" y="48539"/>
                    <a:pt x="94011" y="44005"/>
                    <a:pt x="94011" y="38427"/>
                  </a:cubicBezTo>
                  <a:lnTo>
                    <a:pt x="94011" y="10112"/>
                  </a:lnTo>
                  <a:cubicBezTo>
                    <a:pt x="94011" y="4534"/>
                    <a:pt x="89477" y="0"/>
                    <a:pt x="83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7809;p73">
              <a:extLst>
                <a:ext uri="{FF2B5EF4-FFF2-40B4-BE49-F238E27FC236}">
                  <a16:creationId xmlns:a16="http://schemas.microsoft.com/office/drawing/2014/main" id="{9FEB610B-CBC5-4321-B9A8-7CB983F9F638}"/>
                </a:ext>
              </a:extLst>
            </p:cNvPr>
            <p:cNvSpPr/>
            <p:nvPr/>
          </p:nvSpPr>
          <p:spPr>
            <a:xfrm>
              <a:off x="3350875" y="1393675"/>
              <a:ext cx="1449975" cy="153325"/>
            </a:xfrm>
            <a:custGeom>
              <a:avLst/>
              <a:gdLst/>
              <a:ahLst/>
              <a:cxnLst/>
              <a:rect l="l" t="t" r="r" b="b"/>
              <a:pathLst>
                <a:path w="57999" h="6133" extrusionOk="0">
                  <a:moveTo>
                    <a:pt x="3066" y="0"/>
                  </a:moveTo>
                  <a:cubicBezTo>
                    <a:pt x="1370" y="0"/>
                    <a:pt x="0" y="1370"/>
                    <a:pt x="0" y="3067"/>
                  </a:cubicBezTo>
                  <a:cubicBezTo>
                    <a:pt x="0" y="4763"/>
                    <a:pt x="1370" y="6133"/>
                    <a:pt x="3066" y="6133"/>
                  </a:cubicBezTo>
                  <a:lnTo>
                    <a:pt x="54932" y="6133"/>
                  </a:lnTo>
                  <a:cubicBezTo>
                    <a:pt x="56628" y="6133"/>
                    <a:pt x="57998" y="4763"/>
                    <a:pt x="57998" y="3067"/>
                  </a:cubicBezTo>
                  <a:cubicBezTo>
                    <a:pt x="57998" y="1370"/>
                    <a:pt x="56628" y="0"/>
                    <a:pt x="549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7810;p73">
              <a:extLst>
                <a:ext uri="{FF2B5EF4-FFF2-40B4-BE49-F238E27FC236}">
                  <a16:creationId xmlns:a16="http://schemas.microsoft.com/office/drawing/2014/main" id="{A97259E1-21EB-4E96-B453-26BE977F1F7B}"/>
                </a:ext>
              </a:extLst>
            </p:cNvPr>
            <p:cNvSpPr/>
            <p:nvPr/>
          </p:nvSpPr>
          <p:spPr>
            <a:xfrm>
              <a:off x="3621600" y="1691325"/>
              <a:ext cx="908500" cy="152525"/>
            </a:xfrm>
            <a:custGeom>
              <a:avLst/>
              <a:gdLst/>
              <a:ahLst/>
              <a:cxnLst/>
              <a:rect l="l" t="t" r="r" b="b"/>
              <a:pathLst>
                <a:path w="36340" h="6101" extrusionOk="0">
                  <a:moveTo>
                    <a:pt x="3034" y="1"/>
                  </a:moveTo>
                  <a:cubicBezTo>
                    <a:pt x="1371" y="1"/>
                    <a:pt x="1" y="1371"/>
                    <a:pt x="1" y="3034"/>
                  </a:cubicBezTo>
                  <a:cubicBezTo>
                    <a:pt x="1" y="4730"/>
                    <a:pt x="1371" y="6101"/>
                    <a:pt x="3034" y="6101"/>
                  </a:cubicBezTo>
                  <a:lnTo>
                    <a:pt x="33273" y="6101"/>
                  </a:lnTo>
                  <a:cubicBezTo>
                    <a:pt x="34969" y="6101"/>
                    <a:pt x="36339" y="4730"/>
                    <a:pt x="36339" y="3034"/>
                  </a:cubicBezTo>
                  <a:cubicBezTo>
                    <a:pt x="36339" y="1371"/>
                    <a:pt x="34969" y="1"/>
                    <a:pt x="33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811;p73">
              <a:extLst>
                <a:ext uri="{FF2B5EF4-FFF2-40B4-BE49-F238E27FC236}">
                  <a16:creationId xmlns:a16="http://schemas.microsoft.com/office/drawing/2014/main" id="{4092EA1E-A0E6-4068-ABF2-D32D5B01C268}"/>
                </a:ext>
              </a:extLst>
            </p:cNvPr>
            <p:cNvSpPr/>
            <p:nvPr/>
          </p:nvSpPr>
          <p:spPr>
            <a:xfrm>
              <a:off x="3190200" y="3212225"/>
              <a:ext cx="152525" cy="310725"/>
            </a:xfrm>
            <a:custGeom>
              <a:avLst/>
              <a:gdLst/>
              <a:ahLst/>
              <a:cxnLst/>
              <a:rect l="l" t="t" r="r" b="b"/>
              <a:pathLst>
                <a:path w="6101" h="12429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9363"/>
                  </a:lnTo>
                  <a:cubicBezTo>
                    <a:pt x="1" y="11059"/>
                    <a:pt x="1371" y="12429"/>
                    <a:pt x="3067" y="12429"/>
                  </a:cubicBezTo>
                  <a:cubicBezTo>
                    <a:pt x="4731" y="12429"/>
                    <a:pt x="6101" y="11059"/>
                    <a:pt x="6101" y="9363"/>
                  </a:cubicBezTo>
                  <a:lnTo>
                    <a:pt x="6101" y="3067"/>
                  </a:lnTo>
                  <a:cubicBezTo>
                    <a:pt x="6101" y="1371"/>
                    <a:pt x="4731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812;p73">
              <a:extLst>
                <a:ext uri="{FF2B5EF4-FFF2-40B4-BE49-F238E27FC236}">
                  <a16:creationId xmlns:a16="http://schemas.microsoft.com/office/drawing/2014/main" id="{2C5AD33D-2B0D-4ADA-8347-95B3A2AFE8FE}"/>
                </a:ext>
              </a:extLst>
            </p:cNvPr>
            <p:cNvSpPr/>
            <p:nvPr/>
          </p:nvSpPr>
          <p:spPr>
            <a:xfrm>
              <a:off x="4935375" y="3212225"/>
              <a:ext cx="153325" cy="310725"/>
            </a:xfrm>
            <a:custGeom>
              <a:avLst/>
              <a:gdLst/>
              <a:ahLst/>
              <a:cxnLst/>
              <a:rect l="l" t="t" r="r" b="b"/>
              <a:pathLst>
                <a:path w="6133" h="12429" extrusionOk="0">
                  <a:moveTo>
                    <a:pt x="3067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9363"/>
                  </a:lnTo>
                  <a:cubicBezTo>
                    <a:pt x="0" y="11059"/>
                    <a:pt x="1370" y="12429"/>
                    <a:pt x="3067" y="12429"/>
                  </a:cubicBezTo>
                  <a:cubicBezTo>
                    <a:pt x="4763" y="12429"/>
                    <a:pt x="6133" y="11059"/>
                    <a:pt x="6133" y="9363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813;p73">
              <a:extLst>
                <a:ext uri="{FF2B5EF4-FFF2-40B4-BE49-F238E27FC236}">
                  <a16:creationId xmlns:a16="http://schemas.microsoft.com/office/drawing/2014/main" id="{E7543468-7E14-4438-B84C-24F447D253A4}"/>
                </a:ext>
              </a:extLst>
            </p:cNvPr>
            <p:cNvSpPr/>
            <p:nvPr/>
          </p:nvSpPr>
          <p:spPr>
            <a:xfrm>
              <a:off x="3838525" y="3358950"/>
              <a:ext cx="601050" cy="248825"/>
            </a:xfrm>
            <a:custGeom>
              <a:avLst/>
              <a:gdLst/>
              <a:ahLst/>
              <a:cxnLst/>
              <a:rect l="l" t="t" r="r" b="b"/>
              <a:pathLst>
                <a:path w="24042" h="9953" extrusionOk="0">
                  <a:moveTo>
                    <a:pt x="3409" y="0"/>
                  </a:moveTo>
                  <a:cubicBezTo>
                    <a:pt x="2698" y="0"/>
                    <a:pt x="1983" y="248"/>
                    <a:pt x="1403" y="753"/>
                  </a:cubicBezTo>
                  <a:cubicBezTo>
                    <a:pt x="131" y="1863"/>
                    <a:pt x="1" y="3820"/>
                    <a:pt x="1110" y="5092"/>
                  </a:cubicBezTo>
                  <a:cubicBezTo>
                    <a:pt x="3817" y="8158"/>
                    <a:pt x="7797" y="9952"/>
                    <a:pt x="12037" y="9952"/>
                  </a:cubicBezTo>
                  <a:cubicBezTo>
                    <a:pt x="16278" y="9952"/>
                    <a:pt x="20258" y="8158"/>
                    <a:pt x="22932" y="5092"/>
                  </a:cubicBezTo>
                  <a:cubicBezTo>
                    <a:pt x="24042" y="3820"/>
                    <a:pt x="23944" y="1863"/>
                    <a:pt x="22672" y="753"/>
                  </a:cubicBezTo>
                  <a:cubicBezTo>
                    <a:pt x="22092" y="248"/>
                    <a:pt x="21370" y="0"/>
                    <a:pt x="20651" y="0"/>
                  </a:cubicBezTo>
                  <a:cubicBezTo>
                    <a:pt x="19792" y="0"/>
                    <a:pt x="18937" y="354"/>
                    <a:pt x="18333" y="1047"/>
                  </a:cubicBezTo>
                  <a:cubicBezTo>
                    <a:pt x="16800" y="2809"/>
                    <a:pt x="14517" y="3820"/>
                    <a:pt x="12037" y="3820"/>
                  </a:cubicBezTo>
                  <a:cubicBezTo>
                    <a:pt x="9558" y="3820"/>
                    <a:pt x="7242" y="2809"/>
                    <a:pt x="5709" y="1047"/>
                  </a:cubicBezTo>
                  <a:cubicBezTo>
                    <a:pt x="5105" y="354"/>
                    <a:pt x="4260" y="0"/>
                    <a:pt x="34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814;p73">
              <a:extLst>
                <a:ext uri="{FF2B5EF4-FFF2-40B4-BE49-F238E27FC236}">
                  <a16:creationId xmlns:a16="http://schemas.microsoft.com/office/drawing/2014/main" id="{B7B3F67C-7E39-4EE7-85CD-B9743442884C}"/>
                </a:ext>
              </a:extLst>
            </p:cNvPr>
            <p:cNvSpPr/>
            <p:nvPr/>
          </p:nvSpPr>
          <p:spPr>
            <a:xfrm>
              <a:off x="1414050" y="238125"/>
              <a:ext cx="4772325" cy="5219200"/>
            </a:xfrm>
            <a:custGeom>
              <a:avLst/>
              <a:gdLst/>
              <a:ahLst/>
              <a:cxnLst/>
              <a:rect l="l" t="t" r="r" b="b"/>
              <a:pathLst>
                <a:path w="190893" h="208768" extrusionOk="0">
                  <a:moveTo>
                    <a:pt x="19149" y="29488"/>
                  </a:moveTo>
                  <a:cubicBezTo>
                    <a:pt x="20649" y="29488"/>
                    <a:pt x="21889" y="30695"/>
                    <a:pt x="21889" y="32196"/>
                  </a:cubicBezTo>
                  <a:cubicBezTo>
                    <a:pt x="21889" y="33729"/>
                    <a:pt x="20649" y="34936"/>
                    <a:pt x="19149" y="34936"/>
                  </a:cubicBezTo>
                  <a:lnTo>
                    <a:pt x="8841" y="34936"/>
                  </a:lnTo>
                  <a:cubicBezTo>
                    <a:pt x="7340" y="34936"/>
                    <a:pt x="6101" y="33729"/>
                    <a:pt x="6101" y="32196"/>
                  </a:cubicBezTo>
                  <a:cubicBezTo>
                    <a:pt x="6101" y="30695"/>
                    <a:pt x="7340" y="29488"/>
                    <a:pt x="8841" y="29488"/>
                  </a:cubicBezTo>
                  <a:close/>
                  <a:moveTo>
                    <a:pt x="19149" y="55030"/>
                  </a:moveTo>
                  <a:cubicBezTo>
                    <a:pt x="20649" y="55030"/>
                    <a:pt x="21889" y="56269"/>
                    <a:pt x="21889" y="57770"/>
                  </a:cubicBezTo>
                  <a:cubicBezTo>
                    <a:pt x="21889" y="59270"/>
                    <a:pt x="20649" y="60510"/>
                    <a:pt x="19149" y="60510"/>
                  </a:cubicBezTo>
                  <a:lnTo>
                    <a:pt x="8841" y="60510"/>
                  </a:lnTo>
                  <a:cubicBezTo>
                    <a:pt x="7340" y="60510"/>
                    <a:pt x="6101" y="59270"/>
                    <a:pt x="6101" y="57770"/>
                  </a:cubicBezTo>
                  <a:cubicBezTo>
                    <a:pt x="6101" y="56269"/>
                    <a:pt x="7340" y="55030"/>
                    <a:pt x="8841" y="55030"/>
                  </a:cubicBezTo>
                  <a:close/>
                  <a:moveTo>
                    <a:pt x="19149" y="80604"/>
                  </a:moveTo>
                  <a:cubicBezTo>
                    <a:pt x="20649" y="80604"/>
                    <a:pt x="21889" y="81811"/>
                    <a:pt x="21889" y="83344"/>
                  </a:cubicBezTo>
                  <a:cubicBezTo>
                    <a:pt x="21889" y="84844"/>
                    <a:pt x="20649" y="86051"/>
                    <a:pt x="19149" y="86051"/>
                  </a:cubicBezTo>
                  <a:lnTo>
                    <a:pt x="8841" y="86051"/>
                  </a:lnTo>
                  <a:cubicBezTo>
                    <a:pt x="7340" y="86051"/>
                    <a:pt x="6101" y="84844"/>
                    <a:pt x="6101" y="83344"/>
                  </a:cubicBezTo>
                  <a:cubicBezTo>
                    <a:pt x="6101" y="81843"/>
                    <a:pt x="7340" y="80604"/>
                    <a:pt x="8841" y="80604"/>
                  </a:cubicBezTo>
                  <a:close/>
                  <a:moveTo>
                    <a:pt x="19149" y="106178"/>
                  </a:moveTo>
                  <a:cubicBezTo>
                    <a:pt x="20649" y="106178"/>
                    <a:pt x="21889" y="107385"/>
                    <a:pt x="21889" y="108885"/>
                  </a:cubicBezTo>
                  <a:cubicBezTo>
                    <a:pt x="21889" y="110418"/>
                    <a:pt x="20649" y="111625"/>
                    <a:pt x="19149" y="111625"/>
                  </a:cubicBezTo>
                  <a:lnTo>
                    <a:pt x="8841" y="111625"/>
                  </a:lnTo>
                  <a:cubicBezTo>
                    <a:pt x="7340" y="111625"/>
                    <a:pt x="6101" y="110418"/>
                    <a:pt x="6101" y="108885"/>
                  </a:cubicBezTo>
                  <a:cubicBezTo>
                    <a:pt x="6101" y="107385"/>
                    <a:pt x="7340" y="106178"/>
                    <a:pt x="8841" y="106178"/>
                  </a:cubicBezTo>
                  <a:close/>
                  <a:moveTo>
                    <a:pt x="19149" y="131719"/>
                  </a:moveTo>
                  <a:cubicBezTo>
                    <a:pt x="20649" y="131719"/>
                    <a:pt x="21889" y="132959"/>
                    <a:pt x="21889" y="134459"/>
                  </a:cubicBezTo>
                  <a:cubicBezTo>
                    <a:pt x="21889" y="135960"/>
                    <a:pt x="20649" y="137199"/>
                    <a:pt x="19149" y="137199"/>
                  </a:cubicBezTo>
                  <a:lnTo>
                    <a:pt x="8841" y="137199"/>
                  </a:lnTo>
                  <a:cubicBezTo>
                    <a:pt x="7340" y="137199"/>
                    <a:pt x="6101" y="135960"/>
                    <a:pt x="6101" y="134459"/>
                  </a:cubicBezTo>
                  <a:cubicBezTo>
                    <a:pt x="6101" y="132959"/>
                    <a:pt x="7340" y="131719"/>
                    <a:pt x="8841" y="131719"/>
                  </a:cubicBezTo>
                  <a:close/>
                  <a:moveTo>
                    <a:pt x="19149" y="157293"/>
                  </a:moveTo>
                  <a:cubicBezTo>
                    <a:pt x="20649" y="157293"/>
                    <a:pt x="21889" y="158533"/>
                    <a:pt x="21889" y="160033"/>
                  </a:cubicBezTo>
                  <a:cubicBezTo>
                    <a:pt x="21889" y="161534"/>
                    <a:pt x="20649" y="162741"/>
                    <a:pt x="19149" y="162741"/>
                  </a:cubicBezTo>
                  <a:lnTo>
                    <a:pt x="8841" y="162741"/>
                  </a:lnTo>
                  <a:cubicBezTo>
                    <a:pt x="7340" y="162741"/>
                    <a:pt x="6101" y="161534"/>
                    <a:pt x="6101" y="160033"/>
                  </a:cubicBezTo>
                  <a:cubicBezTo>
                    <a:pt x="6101" y="158533"/>
                    <a:pt x="7340" y="157293"/>
                    <a:pt x="8841" y="157293"/>
                  </a:cubicBezTo>
                  <a:close/>
                  <a:moveTo>
                    <a:pt x="37873" y="6133"/>
                  </a:moveTo>
                  <a:lnTo>
                    <a:pt x="37873" y="186129"/>
                  </a:lnTo>
                  <a:lnTo>
                    <a:pt x="24564" y="186129"/>
                  </a:lnTo>
                  <a:cubicBezTo>
                    <a:pt x="20421" y="186129"/>
                    <a:pt x="17061" y="182736"/>
                    <a:pt x="17061" y="178594"/>
                  </a:cubicBezTo>
                  <a:lnTo>
                    <a:pt x="17061" y="168873"/>
                  </a:lnTo>
                  <a:lnTo>
                    <a:pt x="19149" y="168873"/>
                  </a:lnTo>
                  <a:cubicBezTo>
                    <a:pt x="23911" y="168873"/>
                    <a:pt x="27989" y="164796"/>
                    <a:pt x="27989" y="160033"/>
                  </a:cubicBezTo>
                  <a:cubicBezTo>
                    <a:pt x="27989" y="155140"/>
                    <a:pt x="24042" y="151160"/>
                    <a:pt x="19149" y="151160"/>
                  </a:cubicBezTo>
                  <a:lnTo>
                    <a:pt x="17061" y="151160"/>
                  </a:lnTo>
                  <a:lnTo>
                    <a:pt x="17061" y="143299"/>
                  </a:lnTo>
                  <a:lnTo>
                    <a:pt x="19149" y="143299"/>
                  </a:lnTo>
                  <a:cubicBezTo>
                    <a:pt x="24042" y="143299"/>
                    <a:pt x="27989" y="139352"/>
                    <a:pt x="27989" y="134459"/>
                  </a:cubicBezTo>
                  <a:cubicBezTo>
                    <a:pt x="27989" y="129566"/>
                    <a:pt x="24042" y="125619"/>
                    <a:pt x="19149" y="125619"/>
                  </a:cubicBezTo>
                  <a:lnTo>
                    <a:pt x="17061" y="125619"/>
                  </a:lnTo>
                  <a:lnTo>
                    <a:pt x="17061" y="117758"/>
                  </a:lnTo>
                  <a:lnTo>
                    <a:pt x="19149" y="117758"/>
                  </a:lnTo>
                  <a:cubicBezTo>
                    <a:pt x="24042" y="117758"/>
                    <a:pt x="27989" y="113778"/>
                    <a:pt x="27989" y="108885"/>
                  </a:cubicBezTo>
                  <a:cubicBezTo>
                    <a:pt x="27989" y="104025"/>
                    <a:pt x="24042" y="100045"/>
                    <a:pt x="19149" y="100045"/>
                  </a:cubicBezTo>
                  <a:lnTo>
                    <a:pt x="17061" y="100045"/>
                  </a:lnTo>
                  <a:lnTo>
                    <a:pt x="17061" y="92184"/>
                  </a:lnTo>
                  <a:lnTo>
                    <a:pt x="19149" y="92184"/>
                  </a:lnTo>
                  <a:cubicBezTo>
                    <a:pt x="24042" y="92184"/>
                    <a:pt x="27989" y="88204"/>
                    <a:pt x="27989" y="83344"/>
                  </a:cubicBezTo>
                  <a:cubicBezTo>
                    <a:pt x="27989" y="78451"/>
                    <a:pt x="24042" y="74471"/>
                    <a:pt x="19149" y="74471"/>
                  </a:cubicBezTo>
                  <a:lnTo>
                    <a:pt x="17061" y="74471"/>
                  </a:lnTo>
                  <a:lnTo>
                    <a:pt x="17061" y="66610"/>
                  </a:lnTo>
                  <a:lnTo>
                    <a:pt x="19149" y="66610"/>
                  </a:lnTo>
                  <a:cubicBezTo>
                    <a:pt x="24107" y="66610"/>
                    <a:pt x="28250" y="62239"/>
                    <a:pt x="27989" y="57313"/>
                  </a:cubicBezTo>
                  <a:cubicBezTo>
                    <a:pt x="27760" y="52648"/>
                    <a:pt x="23879" y="48930"/>
                    <a:pt x="19149" y="48930"/>
                  </a:cubicBezTo>
                  <a:lnTo>
                    <a:pt x="17061" y="48930"/>
                  </a:lnTo>
                  <a:lnTo>
                    <a:pt x="17061" y="41068"/>
                  </a:lnTo>
                  <a:lnTo>
                    <a:pt x="19149" y="41068"/>
                  </a:lnTo>
                  <a:cubicBezTo>
                    <a:pt x="23944" y="41068"/>
                    <a:pt x="27989" y="36991"/>
                    <a:pt x="27989" y="32196"/>
                  </a:cubicBezTo>
                  <a:cubicBezTo>
                    <a:pt x="27989" y="27335"/>
                    <a:pt x="24042" y="23356"/>
                    <a:pt x="19149" y="23356"/>
                  </a:cubicBezTo>
                  <a:lnTo>
                    <a:pt x="17061" y="23356"/>
                  </a:lnTo>
                  <a:lnTo>
                    <a:pt x="17061" y="13635"/>
                  </a:lnTo>
                  <a:cubicBezTo>
                    <a:pt x="17061" y="9492"/>
                    <a:pt x="20421" y="6133"/>
                    <a:pt x="24564" y="6133"/>
                  </a:cubicBezTo>
                  <a:close/>
                  <a:moveTo>
                    <a:pt x="24564" y="0"/>
                  </a:moveTo>
                  <a:cubicBezTo>
                    <a:pt x="17061" y="0"/>
                    <a:pt x="10929" y="6133"/>
                    <a:pt x="10929" y="13635"/>
                  </a:cubicBezTo>
                  <a:lnTo>
                    <a:pt x="10929" y="23356"/>
                  </a:lnTo>
                  <a:lnTo>
                    <a:pt x="8841" y="23356"/>
                  </a:lnTo>
                  <a:cubicBezTo>
                    <a:pt x="3980" y="23356"/>
                    <a:pt x="1" y="27335"/>
                    <a:pt x="1" y="32196"/>
                  </a:cubicBezTo>
                  <a:cubicBezTo>
                    <a:pt x="1" y="37089"/>
                    <a:pt x="3980" y="41068"/>
                    <a:pt x="8841" y="41068"/>
                  </a:cubicBezTo>
                  <a:lnTo>
                    <a:pt x="10929" y="41068"/>
                  </a:lnTo>
                  <a:lnTo>
                    <a:pt x="10929" y="48930"/>
                  </a:lnTo>
                  <a:lnTo>
                    <a:pt x="8841" y="48930"/>
                  </a:lnTo>
                  <a:cubicBezTo>
                    <a:pt x="3980" y="48930"/>
                    <a:pt x="1" y="52877"/>
                    <a:pt x="1" y="57770"/>
                  </a:cubicBezTo>
                  <a:cubicBezTo>
                    <a:pt x="1" y="62663"/>
                    <a:pt x="3980" y="66610"/>
                    <a:pt x="8841" y="66610"/>
                  </a:cubicBezTo>
                  <a:lnTo>
                    <a:pt x="10929" y="66610"/>
                  </a:lnTo>
                  <a:lnTo>
                    <a:pt x="10929" y="74471"/>
                  </a:lnTo>
                  <a:lnTo>
                    <a:pt x="8841" y="74471"/>
                  </a:lnTo>
                  <a:cubicBezTo>
                    <a:pt x="3980" y="74471"/>
                    <a:pt x="1" y="78451"/>
                    <a:pt x="1" y="83344"/>
                  </a:cubicBezTo>
                  <a:cubicBezTo>
                    <a:pt x="1" y="88204"/>
                    <a:pt x="3980" y="92184"/>
                    <a:pt x="8841" y="92184"/>
                  </a:cubicBezTo>
                  <a:lnTo>
                    <a:pt x="10929" y="92184"/>
                  </a:lnTo>
                  <a:lnTo>
                    <a:pt x="10929" y="100045"/>
                  </a:lnTo>
                  <a:lnTo>
                    <a:pt x="8841" y="100045"/>
                  </a:lnTo>
                  <a:cubicBezTo>
                    <a:pt x="3980" y="100045"/>
                    <a:pt x="1" y="104025"/>
                    <a:pt x="1" y="108885"/>
                  </a:cubicBezTo>
                  <a:cubicBezTo>
                    <a:pt x="1" y="113778"/>
                    <a:pt x="3980" y="117758"/>
                    <a:pt x="8841" y="117758"/>
                  </a:cubicBezTo>
                  <a:lnTo>
                    <a:pt x="10929" y="117758"/>
                  </a:lnTo>
                  <a:lnTo>
                    <a:pt x="10929" y="125619"/>
                  </a:lnTo>
                  <a:lnTo>
                    <a:pt x="8841" y="125619"/>
                  </a:lnTo>
                  <a:cubicBezTo>
                    <a:pt x="3980" y="125619"/>
                    <a:pt x="1" y="129599"/>
                    <a:pt x="1" y="134459"/>
                  </a:cubicBezTo>
                  <a:cubicBezTo>
                    <a:pt x="1" y="139352"/>
                    <a:pt x="3980" y="143299"/>
                    <a:pt x="8841" y="143299"/>
                  </a:cubicBezTo>
                  <a:lnTo>
                    <a:pt x="10929" y="143299"/>
                  </a:lnTo>
                  <a:lnTo>
                    <a:pt x="10929" y="151193"/>
                  </a:lnTo>
                  <a:lnTo>
                    <a:pt x="8841" y="151193"/>
                  </a:lnTo>
                  <a:cubicBezTo>
                    <a:pt x="3980" y="151193"/>
                    <a:pt x="1" y="155140"/>
                    <a:pt x="1" y="160033"/>
                  </a:cubicBezTo>
                  <a:cubicBezTo>
                    <a:pt x="1" y="164893"/>
                    <a:pt x="3980" y="168873"/>
                    <a:pt x="8841" y="168873"/>
                  </a:cubicBezTo>
                  <a:lnTo>
                    <a:pt x="10929" y="168873"/>
                  </a:lnTo>
                  <a:lnTo>
                    <a:pt x="10929" y="178594"/>
                  </a:lnTo>
                  <a:cubicBezTo>
                    <a:pt x="10929" y="186129"/>
                    <a:pt x="17061" y="192229"/>
                    <a:pt x="24564" y="192229"/>
                  </a:cubicBezTo>
                  <a:lnTo>
                    <a:pt x="26782" y="192229"/>
                  </a:lnTo>
                  <a:lnTo>
                    <a:pt x="26782" y="195132"/>
                  </a:lnTo>
                  <a:cubicBezTo>
                    <a:pt x="26782" y="202667"/>
                    <a:pt x="32882" y="208767"/>
                    <a:pt x="40417" y="208767"/>
                  </a:cubicBezTo>
                  <a:lnTo>
                    <a:pt x="139386" y="208767"/>
                  </a:lnTo>
                  <a:cubicBezTo>
                    <a:pt x="141082" y="208767"/>
                    <a:pt x="142452" y="207397"/>
                    <a:pt x="142452" y="205701"/>
                  </a:cubicBezTo>
                  <a:cubicBezTo>
                    <a:pt x="142452" y="204037"/>
                    <a:pt x="141082" y="202667"/>
                    <a:pt x="139386" y="202667"/>
                  </a:cubicBezTo>
                  <a:lnTo>
                    <a:pt x="40417" y="202667"/>
                  </a:lnTo>
                  <a:cubicBezTo>
                    <a:pt x="36274" y="202667"/>
                    <a:pt x="32882" y="199275"/>
                    <a:pt x="32882" y="195132"/>
                  </a:cubicBezTo>
                  <a:lnTo>
                    <a:pt x="32882" y="192229"/>
                  </a:lnTo>
                  <a:lnTo>
                    <a:pt x="151520" y="192229"/>
                  </a:lnTo>
                  <a:cubicBezTo>
                    <a:pt x="164503" y="192229"/>
                    <a:pt x="175039" y="181693"/>
                    <a:pt x="175039" y="168710"/>
                  </a:cubicBezTo>
                  <a:lnTo>
                    <a:pt x="175039" y="24432"/>
                  </a:lnTo>
                  <a:cubicBezTo>
                    <a:pt x="180878" y="27335"/>
                    <a:pt x="184792" y="33370"/>
                    <a:pt x="184792" y="40057"/>
                  </a:cubicBezTo>
                  <a:lnTo>
                    <a:pt x="184792" y="185248"/>
                  </a:lnTo>
                  <a:cubicBezTo>
                    <a:pt x="184792" y="194838"/>
                    <a:pt x="176964" y="202667"/>
                    <a:pt x="167373" y="202667"/>
                  </a:cubicBezTo>
                  <a:lnTo>
                    <a:pt x="151618" y="202667"/>
                  </a:lnTo>
                  <a:cubicBezTo>
                    <a:pt x="149922" y="202667"/>
                    <a:pt x="148552" y="204005"/>
                    <a:pt x="148552" y="205701"/>
                  </a:cubicBezTo>
                  <a:cubicBezTo>
                    <a:pt x="148552" y="207397"/>
                    <a:pt x="149922" y="208767"/>
                    <a:pt x="151618" y="208767"/>
                  </a:cubicBezTo>
                  <a:lnTo>
                    <a:pt x="167373" y="208767"/>
                  </a:lnTo>
                  <a:cubicBezTo>
                    <a:pt x="180323" y="208767"/>
                    <a:pt x="190892" y="198198"/>
                    <a:pt x="190892" y="185248"/>
                  </a:cubicBezTo>
                  <a:lnTo>
                    <a:pt x="190892" y="40057"/>
                  </a:lnTo>
                  <a:cubicBezTo>
                    <a:pt x="190892" y="29749"/>
                    <a:pt x="184009" y="20583"/>
                    <a:pt x="174289" y="17582"/>
                  </a:cubicBezTo>
                  <a:cubicBezTo>
                    <a:pt x="171647" y="7470"/>
                    <a:pt x="162448" y="0"/>
                    <a:pt x="151520" y="0"/>
                  </a:cubicBezTo>
                  <a:lnTo>
                    <a:pt x="76331" y="0"/>
                  </a:lnTo>
                  <a:cubicBezTo>
                    <a:pt x="74635" y="0"/>
                    <a:pt x="73265" y="1370"/>
                    <a:pt x="73265" y="3066"/>
                  </a:cubicBezTo>
                  <a:cubicBezTo>
                    <a:pt x="73265" y="4763"/>
                    <a:pt x="74635" y="6133"/>
                    <a:pt x="76331" y="6133"/>
                  </a:cubicBezTo>
                  <a:lnTo>
                    <a:pt x="151520" y="6133"/>
                  </a:lnTo>
                  <a:cubicBezTo>
                    <a:pt x="160915" y="6133"/>
                    <a:pt x="168939" y="14124"/>
                    <a:pt x="168939" y="23519"/>
                  </a:cubicBezTo>
                  <a:lnTo>
                    <a:pt x="168939" y="168710"/>
                  </a:lnTo>
                  <a:cubicBezTo>
                    <a:pt x="168939" y="178300"/>
                    <a:pt x="161143" y="186129"/>
                    <a:pt x="151520" y="186129"/>
                  </a:cubicBezTo>
                  <a:lnTo>
                    <a:pt x="43972" y="186129"/>
                  </a:lnTo>
                  <a:lnTo>
                    <a:pt x="43972" y="6133"/>
                  </a:lnTo>
                  <a:lnTo>
                    <a:pt x="64099" y="6133"/>
                  </a:lnTo>
                  <a:cubicBezTo>
                    <a:pt x="65762" y="6133"/>
                    <a:pt x="67133" y="4763"/>
                    <a:pt x="67133" y="3066"/>
                  </a:cubicBezTo>
                  <a:cubicBezTo>
                    <a:pt x="67133" y="1370"/>
                    <a:pt x="65762" y="0"/>
                    <a:pt x="640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586;p27">
            <a:extLst>
              <a:ext uri="{FF2B5EF4-FFF2-40B4-BE49-F238E27FC236}">
                <a16:creationId xmlns:a16="http://schemas.microsoft.com/office/drawing/2014/main" id="{C5A9B742-B49A-40A9-BD63-5C1F44709B66}"/>
              </a:ext>
            </a:extLst>
          </p:cNvPr>
          <p:cNvSpPr txBox="1">
            <a:spLocks/>
          </p:cNvSpPr>
          <p:nvPr/>
        </p:nvSpPr>
        <p:spPr>
          <a:xfrm rot="-182">
            <a:off x="2601262" y="3857306"/>
            <a:ext cx="7546400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8800" kern="0">
                <a:ln w="3175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lt1"/>
                </a:solidFill>
                <a:latin typeface="#9Slide07 Stormtrooper" panose="020B0500000000000000" pitchFamily="34" charset="0"/>
              </a:rPr>
              <a:t>luyện tập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4" grpId="0" animBg="1"/>
      <p:bldP spid="2265" grpId="0" animBg="1"/>
      <p:bldP spid="1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828800" y="2324031"/>
            <a:ext cx="3655768" cy="4572000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AB7173-7106-426E-834B-A62CA8DC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471" y="-985816"/>
            <a:ext cx="6883707" cy="68837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700823" y="1056028"/>
            <a:ext cx="47920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#9Slide03 AllRoundGothic" panose="020B0703020202020104" pitchFamily="34" charset="0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#9Slide03 AllRoundGothic" panose="020B0703020202020104" pitchFamily="34" charset="0"/>
                <a:cs typeface="Calibri" panose="020F0502020204030204" pitchFamily="34" charset="0"/>
              </a:rPr>
              <a:t> gắng</a:t>
            </a:r>
            <a:b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#9Slide03 AllRoundGothic" panose="020B0703020202020104" pitchFamily="34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#9Slide03 AllRoundGothic" panose="020B0703020202020104" pitchFamily="34" charset="0"/>
                <a:cs typeface="Calibri" panose="020F0502020204030204" pitchFamily="34" charset="0"/>
              </a:rPr>
              <a:t> làm bài đúng và </a:t>
            </a:r>
            <a:b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#9Slide03 AllRoundGothic" panose="020B0703020202020104" pitchFamily="34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#9Slide03 AllRoundGothic" panose="020B0703020202020104" pitchFamily="34" charset="0"/>
                <a:cs typeface="Calibri" panose="020F0502020204030204" pitchFamily="34" charset="0"/>
              </a:rPr>
              <a:t>nhanh nhất để sưu tầm nhiều huy hiệu trong hôm nay cùng Mint nhé!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#9Slide03 AllRoundGothic" panose="020B0703020202020104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0517258" y="228600"/>
            <a:ext cx="1385283" cy="1167511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51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lang="en-US" sz="3600" b="1" dirty="0">
                <a:solidFill>
                  <a:schemeClr val="bg1"/>
                </a:solidFill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0E069-0511-45B2-A957-213FCE551F0F}"/>
              </a:ext>
            </a:extLst>
          </p:cNvPr>
          <p:cNvGrpSpPr/>
          <p:nvPr/>
        </p:nvGrpSpPr>
        <p:grpSpPr>
          <a:xfrm>
            <a:off x="1713355" y="2012397"/>
            <a:ext cx="2218466" cy="4311506"/>
            <a:chOff x="1713355" y="2012397"/>
            <a:chExt cx="2218466" cy="431150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7BEF9D9-5A92-4504-BC79-C6BEDA7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091256">
              <a:off x="1713355" y="2012397"/>
              <a:ext cx="2218466" cy="4311506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27DC2DBD-2EC8-4C4C-AB08-EB17DE08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5101" y="2924335"/>
              <a:ext cx="154721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vi-VN" sz="4000" b="1" dirty="0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 </a:t>
              </a:r>
              <a:r>
                <a:rPr kumimoji="1" lang="vi-VN" sz="4000" b="1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15 m</a:t>
              </a:r>
              <a:r>
                <a:rPr kumimoji="1" lang="vi-VN" sz="4000" b="1" baseline="30000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1"/>
                </a:solidFill>
                <a:latin typeface="#9Slide03 BoosterNextFYBlack" panose="02000A03000000020004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354B7-A660-4A94-9D56-F4CAEB3AB139}"/>
              </a:ext>
            </a:extLst>
          </p:cNvPr>
          <p:cNvGrpSpPr/>
          <p:nvPr/>
        </p:nvGrpSpPr>
        <p:grpSpPr>
          <a:xfrm>
            <a:off x="4197654" y="2220923"/>
            <a:ext cx="2044742" cy="3989098"/>
            <a:chOff x="4197654" y="2220923"/>
            <a:chExt cx="2044742" cy="39890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8281D7BB-D337-46E9-ACD9-A8F39A8A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97654" y="2220923"/>
              <a:ext cx="2044742" cy="3989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latinLnBrk="1"/>
                  <a14:m>
                    <m:oMath xmlns:m="http://schemas.openxmlformats.org/officeDocument/2006/math">
                      <m:f>
                        <m:fPr>
                          <m:ctrlPr>
                            <a:rPr kumimoji="1" lang="vi-VN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1"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1"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1" lang="en-US" sz="4400" b="1">
                      <a:solidFill>
                        <a:schemeClr val="bg1"/>
                      </a:solidFill>
                      <a:latin typeface="#9Slide03 BoosterNextFYBlack" panose="02000A03000000020004" pitchFamily="2" charset="0"/>
                      <a:cs typeface="Calibri" panose="020F0502020204030204" pitchFamily="34" charset="0"/>
                    </a:rPr>
                    <a:t> </a:t>
                  </a:r>
                  <a:r>
                    <a:rPr kumimoji="1" lang="vi-VN" sz="4400" b="1">
                      <a:solidFill>
                        <a:schemeClr val="bg1"/>
                      </a:solidFill>
                      <a:latin typeface="#9Slide03 BoosterNextFYBlack" panose="02000A03000000020004" pitchFamily="2" charset="0"/>
                      <a:cs typeface="Calibri" panose="020F0502020204030204" pitchFamily="34" charset="0"/>
                    </a:rPr>
                    <a:t>m</a:t>
                  </a:r>
                  <a:r>
                    <a:rPr kumimoji="1" lang="vi-VN" sz="4400" b="1" baseline="30000">
                      <a:solidFill>
                        <a:schemeClr val="bg1"/>
                      </a:solidFill>
                      <a:latin typeface="#9Slide03 BoosterNextFYBlack" panose="02000A03000000020004" pitchFamily="2" charset="0"/>
                      <a:cs typeface="Calibri" panose="020F0502020204030204" pitchFamily="34" charset="0"/>
                    </a:rPr>
                    <a:t>3</a:t>
                  </a:r>
                  <a:endParaRPr kumimoji="1" lang="vi-VN" sz="4400" b="1" dirty="0">
                    <a:solidFill>
                      <a:schemeClr val="bg1"/>
                    </a:solidFill>
                    <a:latin typeface="#9Slide03 BoosterNextFYBlack" panose="02000A03000000020004" pitchFamily="2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blipFill>
                  <a:blip r:embed="rId7"/>
                  <a:stretch>
                    <a:fillRect r="-6803" b="-8333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9C94D-B1CD-4355-A1D6-9161EBA32444}"/>
              </a:ext>
            </a:extLst>
          </p:cNvPr>
          <p:cNvGrpSpPr/>
          <p:nvPr/>
        </p:nvGrpSpPr>
        <p:grpSpPr>
          <a:xfrm>
            <a:off x="5943600" y="1617495"/>
            <a:ext cx="3023407" cy="5474504"/>
            <a:chOff x="5943600" y="1617495"/>
            <a:chExt cx="3023407" cy="5474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0D07A-4B5F-4B9C-A9A4-E2E8ECC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19" r="70470"/>
            <a:stretch/>
          </p:blipFill>
          <p:spPr>
            <a:xfrm>
              <a:off x="5943600" y="1617495"/>
              <a:ext cx="3023407" cy="5474504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7C5F051-7B3C-43A0-8BFB-3C2A2195E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8070" y="3170315"/>
              <a:ext cx="193354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vi-VN" sz="4000" b="1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 </a:t>
              </a:r>
              <a:r>
                <a:rPr kumimoji="1" lang="en-US" sz="4000" b="1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205 </a:t>
              </a:r>
              <a:r>
                <a:rPr kumimoji="1" lang="vi-VN" sz="4000" b="1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baseline="30000">
                  <a:solidFill>
                    <a:schemeClr val="bg1"/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1"/>
                </a:solidFill>
                <a:latin typeface="#9Slide03 BoosterNextFYBlack" panose="02000A03000000020004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757922-C871-48CD-9102-B4E0AE34B15B}"/>
              </a:ext>
            </a:extLst>
          </p:cNvPr>
          <p:cNvGrpSpPr/>
          <p:nvPr/>
        </p:nvGrpSpPr>
        <p:grpSpPr>
          <a:xfrm>
            <a:off x="8966145" y="2176594"/>
            <a:ext cx="2349616" cy="4077758"/>
            <a:chOff x="8966145" y="2176594"/>
            <a:chExt cx="2349616" cy="4077758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A696D0E9-9557-4B9A-86A4-7710C7F9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8303">
              <a:off x="8966145" y="2176594"/>
              <a:ext cx="2331390" cy="4077758"/>
            </a:xfrm>
            <a:prstGeom prst="rect">
              <a:avLst/>
            </a:prstGeom>
          </p:spPr>
        </p:pic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92C7B25C-A8F3-445A-A23D-AC1E7AD76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1768" y="2570392"/>
              <a:ext cx="217399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0,911 </a:t>
              </a:r>
              <a:r>
                <a:rPr kumimoji="1" lang="vi-VN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baseline="30000">
                  <a:solidFill>
                    <a:schemeClr val="bg2">
                      <a:lumMod val="40000"/>
                      <a:lumOff val="60000"/>
                    </a:schemeClr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#9Slide03 BoosterNextFYBlack" panose="02000A03000000020004" pitchFamily="2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20000" decel="2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328211"/>
            <a:ext cx="8111850" cy="5095009"/>
            <a:chOff x="3533030" y="1871010"/>
            <a:chExt cx="4384002" cy="8428151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4000055" y="8313578"/>
              <a:ext cx="3869000" cy="1985583"/>
            </a:xfrm>
            <a:custGeom>
              <a:avLst/>
              <a:gdLst>
                <a:gd name="connsiteX0" fmla="*/ 0 w 3869000"/>
                <a:gd name="connsiteY0" fmla="*/ 330937 h 1985583"/>
                <a:gd name="connsiteX1" fmla="*/ 330937 w 3869000"/>
                <a:gd name="connsiteY1" fmla="*/ 0 h 1985583"/>
                <a:gd name="connsiteX2" fmla="*/ 769244 w 3869000"/>
                <a:gd name="connsiteY2" fmla="*/ 0 h 1985583"/>
                <a:gd name="connsiteX3" fmla="*/ 1367908 w 3869000"/>
                <a:gd name="connsiteY3" fmla="*/ 0 h 1985583"/>
                <a:gd name="connsiteX4" fmla="*/ 1870357 w 3869000"/>
                <a:gd name="connsiteY4" fmla="*/ 0 h 1985583"/>
                <a:gd name="connsiteX5" fmla="*/ 2469021 w 3869000"/>
                <a:gd name="connsiteY5" fmla="*/ 0 h 1985583"/>
                <a:gd name="connsiteX6" fmla="*/ 2939399 w 3869000"/>
                <a:gd name="connsiteY6" fmla="*/ 0 h 1985583"/>
                <a:gd name="connsiteX7" fmla="*/ 3538063 w 3869000"/>
                <a:gd name="connsiteY7" fmla="*/ 0 h 1985583"/>
                <a:gd name="connsiteX8" fmla="*/ 3869000 w 3869000"/>
                <a:gd name="connsiteY8" fmla="*/ 330937 h 1985583"/>
                <a:gd name="connsiteX9" fmla="*/ 3869000 w 3869000"/>
                <a:gd name="connsiteY9" fmla="*/ 798648 h 1985583"/>
                <a:gd name="connsiteX10" fmla="*/ 3869000 w 3869000"/>
                <a:gd name="connsiteY10" fmla="*/ 1239884 h 1985583"/>
                <a:gd name="connsiteX11" fmla="*/ 3869000 w 3869000"/>
                <a:gd name="connsiteY11" fmla="*/ 1654646 h 1985583"/>
                <a:gd name="connsiteX12" fmla="*/ 3538063 w 3869000"/>
                <a:gd name="connsiteY12" fmla="*/ 1985583 h 1985583"/>
                <a:gd name="connsiteX13" fmla="*/ 2939399 w 3869000"/>
                <a:gd name="connsiteY13" fmla="*/ 1985583 h 1985583"/>
                <a:gd name="connsiteX14" fmla="*/ 2436950 w 3869000"/>
                <a:gd name="connsiteY14" fmla="*/ 1985583 h 1985583"/>
                <a:gd name="connsiteX15" fmla="*/ 1870357 w 3869000"/>
                <a:gd name="connsiteY15" fmla="*/ 1985583 h 1985583"/>
                <a:gd name="connsiteX16" fmla="*/ 1271694 w 3869000"/>
                <a:gd name="connsiteY16" fmla="*/ 1985583 h 1985583"/>
                <a:gd name="connsiteX17" fmla="*/ 330937 w 3869000"/>
                <a:gd name="connsiteY17" fmla="*/ 1985583 h 1985583"/>
                <a:gd name="connsiteX18" fmla="*/ 0 w 3869000"/>
                <a:gd name="connsiteY18" fmla="*/ 1654646 h 1985583"/>
                <a:gd name="connsiteX19" fmla="*/ 0 w 3869000"/>
                <a:gd name="connsiteY19" fmla="*/ 1253121 h 1985583"/>
                <a:gd name="connsiteX20" fmla="*/ 0 w 3869000"/>
                <a:gd name="connsiteY20" fmla="*/ 811885 h 1985583"/>
                <a:gd name="connsiteX21" fmla="*/ 0 w 3869000"/>
                <a:gd name="connsiteY21" fmla="*/ 330937 h 198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69000" h="1985583" fill="none" extrusionOk="0">
                  <a:moveTo>
                    <a:pt x="0" y="330937"/>
                  </a:moveTo>
                  <a:cubicBezTo>
                    <a:pt x="-6767" y="199059"/>
                    <a:pt x="163660" y="2153"/>
                    <a:pt x="330937" y="0"/>
                  </a:cubicBezTo>
                  <a:cubicBezTo>
                    <a:pt x="519336" y="-3466"/>
                    <a:pt x="669856" y="25873"/>
                    <a:pt x="769244" y="0"/>
                  </a:cubicBezTo>
                  <a:cubicBezTo>
                    <a:pt x="868632" y="-25873"/>
                    <a:pt x="1106307" y="50129"/>
                    <a:pt x="1367908" y="0"/>
                  </a:cubicBezTo>
                  <a:cubicBezTo>
                    <a:pt x="1629509" y="-50129"/>
                    <a:pt x="1632200" y="24757"/>
                    <a:pt x="1870357" y="0"/>
                  </a:cubicBezTo>
                  <a:cubicBezTo>
                    <a:pt x="2108514" y="-24757"/>
                    <a:pt x="2217284" y="13403"/>
                    <a:pt x="2469021" y="0"/>
                  </a:cubicBezTo>
                  <a:cubicBezTo>
                    <a:pt x="2720758" y="-13403"/>
                    <a:pt x="2795893" y="8804"/>
                    <a:pt x="2939399" y="0"/>
                  </a:cubicBezTo>
                  <a:cubicBezTo>
                    <a:pt x="3082905" y="-8804"/>
                    <a:pt x="3355615" y="5462"/>
                    <a:pt x="3538063" y="0"/>
                  </a:cubicBezTo>
                  <a:cubicBezTo>
                    <a:pt x="3686556" y="-20438"/>
                    <a:pt x="3823440" y="145282"/>
                    <a:pt x="3869000" y="330937"/>
                  </a:cubicBezTo>
                  <a:cubicBezTo>
                    <a:pt x="3910837" y="450401"/>
                    <a:pt x="3826444" y="689420"/>
                    <a:pt x="3869000" y="798648"/>
                  </a:cubicBezTo>
                  <a:cubicBezTo>
                    <a:pt x="3911556" y="907876"/>
                    <a:pt x="3853276" y="1143125"/>
                    <a:pt x="3869000" y="1239884"/>
                  </a:cubicBezTo>
                  <a:cubicBezTo>
                    <a:pt x="3884724" y="1336643"/>
                    <a:pt x="3862157" y="1545079"/>
                    <a:pt x="3869000" y="1654646"/>
                  </a:cubicBezTo>
                  <a:cubicBezTo>
                    <a:pt x="3885093" y="1860407"/>
                    <a:pt x="3684625" y="1984283"/>
                    <a:pt x="3538063" y="1985583"/>
                  </a:cubicBezTo>
                  <a:cubicBezTo>
                    <a:pt x="3297503" y="1999499"/>
                    <a:pt x="3099871" y="1934223"/>
                    <a:pt x="2939399" y="1985583"/>
                  </a:cubicBezTo>
                  <a:cubicBezTo>
                    <a:pt x="2778927" y="2036943"/>
                    <a:pt x="2661985" y="1965817"/>
                    <a:pt x="2436950" y="1985583"/>
                  </a:cubicBezTo>
                  <a:cubicBezTo>
                    <a:pt x="2211915" y="2005349"/>
                    <a:pt x="2105548" y="1942967"/>
                    <a:pt x="1870357" y="1985583"/>
                  </a:cubicBezTo>
                  <a:cubicBezTo>
                    <a:pt x="1635166" y="2028199"/>
                    <a:pt x="1531868" y="1955128"/>
                    <a:pt x="1271694" y="1985583"/>
                  </a:cubicBezTo>
                  <a:cubicBezTo>
                    <a:pt x="1011520" y="2016038"/>
                    <a:pt x="737056" y="1968417"/>
                    <a:pt x="330937" y="1985583"/>
                  </a:cubicBezTo>
                  <a:cubicBezTo>
                    <a:pt x="115936" y="1975604"/>
                    <a:pt x="-18910" y="1877347"/>
                    <a:pt x="0" y="1654646"/>
                  </a:cubicBezTo>
                  <a:cubicBezTo>
                    <a:pt x="-28246" y="1455399"/>
                    <a:pt x="39722" y="1352617"/>
                    <a:pt x="0" y="1253121"/>
                  </a:cubicBezTo>
                  <a:cubicBezTo>
                    <a:pt x="-39722" y="1153625"/>
                    <a:pt x="41190" y="946155"/>
                    <a:pt x="0" y="811885"/>
                  </a:cubicBezTo>
                  <a:cubicBezTo>
                    <a:pt x="-41190" y="677615"/>
                    <a:pt x="40184" y="554747"/>
                    <a:pt x="0" y="330937"/>
                  </a:cubicBezTo>
                  <a:close/>
                </a:path>
                <a:path w="3869000" h="1985583" stroke="0" extrusionOk="0">
                  <a:moveTo>
                    <a:pt x="0" y="330937"/>
                  </a:moveTo>
                  <a:cubicBezTo>
                    <a:pt x="20333" y="172811"/>
                    <a:pt x="129558" y="8002"/>
                    <a:pt x="330937" y="0"/>
                  </a:cubicBezTo>
                  <a:cubicBezTo>
                    <a:pt x="454301" y="-11179"/>
                    <a:pt x="688760" y="44779"/>
                    <a:pt x="833387" y="0"/>
                  </a:cubicBezTo>
                  <a:cubicBezTo>
                    <a:pt x="978014" y="-44779"/>
                    <a:pt x="1164480" y="24013"/>
                    <a:pt x="1271694" y="0"/>
                  </a:cubicBezTo>
                  <a:cubicBezTo>
                    <a:pt x="1378908" y="-24013"/>
                    <a:pt x="1496461" y="48387"/>
                    <a:pt x="1710001" y="0"/>
                  </a:cubicBezTo>
                  <a:cubicBezTo>
                    <a:pt x="1923541" y="-48387"/>
                    <a:pt x="2018956" y="25801"/>
                    <a:pt x="2244522" y="0"/>
                  </a:cubicBezTo>
                  <a:cubicBezTo>
                    <a:pt x="2470088" y="-25801"/>
                    <a:pt x="2621946" y="5418"/>
                    <a:pt x="2779043" y="0"/>
                  </a:cubicBezTo>
                  <a:cubicBezTo>
                    <a:pt x="2936140" y="-5418"/>
                    <a:pt x="3306202" y="40648"/>
                    <a:pt x="3538063" y="0"/>
                  </a:cubicBezTo>
                  <a:cubicBezTo>
                    <a:pt x="3718837" y="-49622"/>
                    <a:pt x="3901811" y="180679"/>
                    <a:pt x="3869000" y="330937"/>
                  </a:cubicBezTo>
                  <a:cubicBezTo>
                    <a:pt x="3912620" y="469539"/>
                    <a:pt x="3816207" y="679499"/>
                    <a:pt x="3869000" y="798648"/>
                  </a:cubicBezTo>
                  <a:cubicBezTo>
                    <a:pt x="3921793" y="917797"/>
                    <a:pt x="3830249" y="1022775"/>
                    <a:pt x="3869000" y="1213410"/>
                  </a:cubicBezTo>
                  <a:cubicBezTo>
                    <a:pt x="3907751" y="1404045"/>
                    <a:pt x="3862745" y="1546935"/>
                    <a:pt x="3869000" y="1654646"/>
                  </a:cubicBezTo>
                  <a:cubicBezTo>
                    <a:pt x="3900532" y="1829513"/>
                    <a:pt x="3696295" y="1964874"/>
                    <a:pt x="3538063" y="1985583"/>
                  </a:cubicBezTo>
                  <a:cubicBezTo>
                    <a:pt x="3362651" y="2026093"/>
                    <a:pt x="3211133" y="1917971"/>
                    <a:pt x="2939399" y="1985583"/>
                  </a:cubicBezTo>
                  <a:cubicBezTo>
                    <a:pt x="2667665" y="2053195"/>
                    <a:pt x="2557013" y="1941177"/>
                    <a:pt x="2436950" y="1985583"/>
                  </a:cubicBezTo>
                  <a:cubicBezTo>
                    <a:pt x="2316887" y="2029989"/>
                    <a:pt x="2103922" y="1934848"/>
                    <a:pt x="1902429" y="1985583"/>
                  </a:cubicBezTo>
                  <a:cubicBezTo>
                    <a:pt x="1700936" y="2036318"/>
                    <a:pt x="1457175" y="1948798"/>
                    <a:pt x="1303765" y="1985583"/>
                  </a:cubicBezTo>
                  <a:cubicBezTo>
                    <a:pt x="1150355" y="2022368"/>
                    <a:pt x="1003930" y="1952930"/>
                    <a:pt x="801315" y="1985583"/>
                  </a:cubicBezTo>
                  <a:cubicBezTo>
                    <a:pt x="598700" y="2018236"/>
                    <a:pt x="547176" y="1943019"/>
                    <a:pt x="330937" y="1985583"/>
                  </a:cubicBezTo>
                  <a:cubicBezTo>
                    <a:pt x="151870" y="1982335"/>
                    <a:pt x="-2506" y="1801717"/>
                    <a:pt x="0" y="1654646"/>
                  </a:cubicBezTo>
                  <a:cubicBezTo>
                    <a:pt x="-44791" y="1429444"/>
                    <a:pt x="11444" y="1360557"/>
                    <a:pt x="0" y="1186935"/>
                  </a:cubicBezTo>
                  <a:cubicBezTo>
                    <a:pt x="-11444" y="1013313"/>
                    <a:pt x="17710" y="908874"/>
                    <a:pt x="0" y="732462"/>
                  </a:cubicBezTo>
                  <a:cubicBezTo>
                    <a:pt x="-17710" y="556050"/>
                    <a:pt x="16377" y="465085"/>
                    <a:pt x="0" y="330937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solidFill>
                <a:schemeClr val="accent6">
                  <a:lumMod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7071390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0E069-0511-45B2-A957-213FCE551F0F}"/>
              </a:ext>
            </a:extLst>
          </p:cNvPr>
          <p:cNvGrpSpPr/>
          <p:nvPr/>
        </p:nvGrpSpPr>
        <p:grpSpPr>
          <a:xfrm>
            <a:off x="1713355" y="2012397"/>
            <a:ext cx="2218466" cy="4311506"/>
            <a:chOff x="1713355" y="2012397"/>
            <a:chExt cx="2218466" cy="431150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7BEF9D9-5A92-4504-BC79-C6BEDA7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091256">
              <a:off x="1713355" y="2012397"/>
              <a:ext cx="2218466" cy="4311506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27DC2DBD-2EC8-4C4C-AB08-EB17DE08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5101" y="2924335"/>
              <a:ext cx="154721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15 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C6A698-E7D4-4BD0-A52E-2DE4B75C2A45}"/>
              </a:ext>
            </a:extLst>
          </p:cNvPr>
          <p:cNvGrpSpPr/>
          <p:nvPr/>
        </p:nvGrpSpPr>
        <p:grpSpPr>
          <a:xfrm>
            <a:off x="2642236" y="396139"/>
            <a:ext cx="8111850" cy="1315461"/>
            <a:chOff x="3516146" y="1731277"/>
            <a:chExt cx="4384002" cy="2176032"/>
          </a:xfrm>
        </p:grpSpPr>
        <p:sp>
          <p:nvSpPr>
            <p:cNvPr id="54" name="Rounded Rectangle 7">
              <a:extLst>
                <a:ext uri="{FF2B5EF4-FFF2-40B4-BE49-F238E27FC236}">
                  <a16:creationId xmlns:a16="http://schemas.microsoft.com/office/drawing/2014/main" id="{223DFAC6-C00E-4123-BD78-268466E70118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4EA8BBE-C468-492B-BDB5-3BD8C67DA5DF}"/>
                </a:ext>
              </a:extLst>
            </p:cNvPr>
            <p:cNvSpPr txBox="1"/>
            <p:nvPr/>
          </p:nvSpPr>
          <p:spPr>
            <a:xfrm>
              <a:off x="3516146" y="1921726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Text Box 13">
            <a:extLst>
              <a:ext uri="{FF2B5EF4-FFF2-40B4-BE49-F238E27FC236}">
                <a16:creationId xmlns:a16="http://schemas.microsoft.com/office/drawing/2014/main" id="{7913C074-BD95-4428-B795-4CEA566C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644" y="4424971"/>
            <a:ext cx="5583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Mười</a:t>
            </a:r>
            <a:r>
              <a:rPr lang="en-US" sz="4800" b="1" dirty="0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lăm</a:t>
            </a:r>
            <a:r>
              <a:rPr lang="en-US" sz="4800" b="1" dirty="0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mét</a:t>
            </a:r>
            <a:r>
              <a:rPr lang="en-US" sz="4800" b="1" dirty="0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khối</a:t>
            </a:r>
            <a:endParaRPr lang="en-US" sz="4800" b="1" dirty="0">
              <a:solidFill>
                <a:srgbClr val="3333CC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61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Rounded Rectangle 7">
            <a:extLst>
              <a:ext uri="{FF2B5EF4-FFF2-40B4-BE49-F238E27FC236}">
                <a16:creationId xmlns:a16="http://schemas.microsoft.com/office/drawing/2014/main" id="{8D60D6FF-EAEA-432A-B167-80F3DB206646}"/>
              </a:ext>
            </a:extLst>
          </p:cNvPr>
          <p:cNvSpPr/>
          <p:nvPr/>
        </p:nvSpPr>
        <p:spPr>
          <a:xfrm>
            <a:off x="2756171" y="4137992"/>
            <a:ext cx="8538782" cy="951838"/>
          </a:xfrm>
          <a:custGeom>
            <a:avLst/>
            <a:gdLst>
              <a:gd name="connsiteX0" fmla="*/ 0 w 8538782"/>
              <a:gd name="connsiteY0" fmla="*/ 158643 h 951838"/>
              <a:gd name="connsiteX1" fmla="*/ 158643 w 8538782"/>
              <a:gd name="connsiteY1" fmla="*/ 0 h 951838"/>
              <a:gd name="connsiteX2" fmla="*/ 828108 w 8538782"/>
              <a:gd name="connsiteY2" fmla="*/ 0 h 951838"/>
              <a:gd name="connsiteX3" fmla="*/ 1168713 w 8538782"/>
              <a:gd name="connsiteY3" fmla="*/ 0 h 951838"/>
              <a:gd name="connsiteX4" fmla="*/ 1755962 w 8538782"/>
              <a:gd name="connsiteY4" fmla="*/ 0 h 951838"/>
              <a:gd name="connsiteX5" fmla="*/ 2343212 w 8538782"/>
              <a:gd name="connsiteY5" fmla="*/ 0 h 951838"/>
              <a:gd name="connsiteX6" fmla="*/ 2766032 w 8538782"/>
              <a:gd name="connsiteY6" fmla="*/ 0 h 951838"/>
              <a:gd name="connsiteX7" fmla="*/ 3435496 w 8538782"/>
              <a:gd name="connsiteY7" fmla="*/ 0 h 951838"/>
              <a:gd name="connsiteX8" fmla="*/ 4104961 w 8538782"/>
              <a:gd name="connsiteY8" fmla="*/ 0 h 951838"/>
              <a:gd name="connsiteX9" fmla="*/ 4692211 w 8538782"/>
              <a:gd name="connsiteY9" fmla="*/ 0 h 951838"/>
              <a:gd name="connsiteX10" fmla="*/ 5443890 w 8538782"/>
              <a:gd name="connsiteY10" fmla="*/ 0 h 951838"/>
              <a:gd name="connsiteX11" fmla="*/ 6195570 w 8538782"/>
              <a:gd name="connsiteY11" fmla="*/ 0 h 951838"/>
              <a:gd name="connsiteX12" fmla="*/ 6618390 w 8538782"/>
              <a:gd name="connsiteY12" fmla="*/ 0 h 951838"/>
              <a:gd name="connsiteX13" fmla="*/ 7041210 w 8538782"/>
              <a:gd name="connsiteY13" fmla="*/ 0 h 951838"/>
              <a:gd name="connsiteX14" fmla="*/ 7628459 w 8538782"/>
              <a:gd name="connsiteY14" fmla="*/ 0 h 951838"/>
              <a:gd name="connsiteX15" fmla="*/ 8380139 w 8538782"/>
              <a:gd name="connsiteY15" fmla="*/ 0 h 951838"/>
              <a:gd name="connsiteX16" fmla="*/ 8538782 w 8538782"/>
              <a:gd name="connsiteY16" fmla="*/ 158643 h 951838"/>
              <a:gd name="connsiteX17" fmla="*/ 8538782 w 8538782"/>
              <a:gd name="connsiteY17" fmla="*/ 475919 h 951838"/>
              <a:gd name="connsiteX18" fmla="*/ 8538782 w 8538782"/>
              <a:gd name="connsiteY18" fmla="*/ 793195 h 951838"/>
              <a:gd name="connsiteX19" fmla="*/ 8380139 w 8538782"/>
              <a:gd name="connsiteY19" fmla="*/ 951838 h 951838"/>
              <a:gd name="connsiteX20" fmla="*/ 7628459 w 8538782"/>
              <a:gd name="connsiteY20" fmla="*/ 951838 h 951838"/>
              <a:gd name="connsiteX21" fmla="*/ 7123425 w 8538782"/>
              <a:gd name="connsiteY21" fmla="*/ 951838 h 951838"/>
              <a:gd name="connsiteX22" fmla="*/ 6453960 w 8538782"/>
              <a:gd name="connsiteY22" fmla="*/ 951838 h 951838"/>
              <a:gd name="connsiteX23" fmla="*/ 6113355 w 8538782"/>
              <a:gd name="connsiteY23" fmla="*/ 951838 h 951838"/>
              <a:gd name="connsiteX24" fmla="*/ 5526105 w 8538782"/>
              <a:gd name="connsiteY24" fmla="*/ 951838 h 951838"/>
              <a:gd name="connsiteX25" fmla="*/ 4938856 w 8538782"/>
              <a:gd name="connsiteY25" fmla="*/ 951838 h 951838"/>
              <a:gd name="connsiteX26" fmla="*/ 4598251 w 8538782"/>
              <a:gd name="connsiteY26" fmla="*/ 951838 h 951838"/>
              <a:gd name="connsiteX27" fmla="*/ 3846571 w 8538782"/>
              <a:gd name="connsiteY27" fmla="*/ 951838 h 951838"/>
              <a:gd name="connsiteX28" fmla="*/ 3505966 w 8538782"/>
              <a:gd name="connsiteY28" fmla="*/ 951838 h 951838"/>
              <a:gd name="connsiteX29" fmla="*/ 3000932 w 8538782"/>
              <a:gd name="connsiteY29" fmla="*/ 951838 h 951838"/>
              <a:gd name="connsiteX30" fmla="*/ 2413682 w 8538782"/>
              <a:gd name="connsiteY30" fmla="*/ 951838 h 951838"/>
              <a:gd name="connsiteX31" fmla="*/ 1662002 w 8538782"/>
              <a:gd name="connsiteY31" fmla="*/ 951838 h 951838"/>
              <a:gd name="connsiteX32" fmla="*/ 1156968 w 8538782"/>
              <a:gd name="connsiteY32" fmla="*/ 951838 h 951838"/>
              <a:gd name="connsiteX33" fmla="*/ 158643 w 8538782"/>
              <a:gd name="connsiteY33" fmla="*/ 951838 h 951838"/>
              <a:gd name="connsiteX34" fmla="*/ 0 w 8538782"/>
              <a:gd name="connsiteY34" fmla="*/ 793195 h 951838"/>
              <a:gd name="connsiteX35" fmla="*/ 0 w 8538782"/>
              <a:gd name="connsiteY35" fmla="*/ 475919 h 951838"/>
              <a:gd name="connsiteX36" fmla="*/ 0 w 8538782"/>
              <a:gd name="connsiteY36" fmla="*/ 158643 h 9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538782" h="951838" fill="none" extrusionOk="0">
                <a:moveTo>
                  <a:pt x="0" y="158643"/>
                </a:moveTo>
                <a:cubicBezTo>
                  <a:pt x="-2005" y="68728"/>
                  <a:pt x="73469" y="-6364"/>
                  <a:pt x="158643" y="0"/>
                </a:cubicBezTo>
                <a:cubicBezTo>
                  <a:pt x="368734" y="-61340"/>
                  <a:pt x="571167" y="70771"/>
                  <a:pt x="828108" y="0"/>
                </a:cubicBezTo>
                <a:cubicBezTo>
                  <a:pt x="1085050" y="-70771"/>
                  <a:pt x="1085897" y="22900"/>
                  <a:pt x="1168713" y="0"/>
                </a:cubicBezTo>
                <a:cubicBezTo>
                  <a:pt x="1251530" y="-22900"/>
                  <a:pt x="1495824" y="61390"/>
                  <a:pt x="1755962" y="0"/>
                </a:cubicBezTo>
                <a:cubicBezTo>
                  <a:pt x="2016100" y="-61390"/>
                  <a:pt x="2150368" y="21011"/>
                  <a:pt x="2343212" y="0"/>
                </a:cubicBezTo>
                <a:cubicBezTo>
                  <a:pt x="2536056" y="-21011"/>
                  <a:pt x="2575738" y="4586"/>
                  <a:pt x="2766032" y="0"/>
                </a:cubicBezTo>
                <a:cubicBezTo>
                  <a:pt x="2956326" y="-4586"/>
                  <a:pt x="3223355" y="7002"/>
                  <a:pt x="3435496" y="0"/>
                </a:cubicBezTo>
                <a:cubicBezTo>
                  <a:pt x="3647637" y="-7002"/>
                  <a:pt x="3885095" y="6890"/>
                  <a:pt x="4104961" y="0"/>
                </a:cubicBezTo>
                <a:cubicBezTo>
                  <a:pt x="4324827" y="-6890"/>
                  <a:pt x="4507766" y="34365"/>
                  <a:pt x="4692211" y="0"/>
                </a:cubicBezTo>
                <a:cubicBezTo>
                  <a:pt x="4876656" y="-34365"/>
                  <a:pt x="5167938" y="19138"/>
                  <a:pt x="5443890" y="0"/>
                </a:cubicBezTo>
                <a:cubicBezTo>
                  <a:pt x="5719842" y="-19138"/>
                  <a:pt x="5955749" y="10523"/>
                  <a:pt x="6195570" y="0"/>
                </a:cubicBezTo>
                <a:cubicBezTo>
                  <a:pt x="6435391" y="-10523"/>
                  <a:pt x="6489417" y="3147"/>
                  <a:pt x="6618390" y="0"/>
                </a:cubicBezTo>
                <a:cubicBezTo>
                  <a:pt x="6747363" y="-3147"/>
                  <a:pt x="6913711" y="40180"/>
                  <a:pt x="7041210" y="0"/>
                </a:cubicBezTo>
                <a:cubicBezTo>
                  <a:pt x="7168709" y="-40180"/>
                  <a:pt x="7384121" y="18114"/>
                  <a:pt x="7628459" y="0"/>
                </a:cubicBezTo>
                <a:cubicBezTo>
                  <a:pt x="7872797" y="-18114"/>
                  <a:pt x="8049646" y="85148"/>
                  <a:pt x="8380139" y="0"/>
                </a:cubicBezTo>
                <a:cubicBezTo>
                  <a:pt x="8455456" y="6313"/>
                  <a:pt x="8554263" y="83233"/>
                  <a:pt x="8538782" y="158643"/>
                </a:cubicBezTo>
                <a:cubicBezTo>
                  <a:pt x="8544785" y="296419"/>
                  <a:pt x="8506340" y="339210"/>
                  <a:pt x="8538782" y="475919"/>
                </a:cubicBezTo>
                <a:cubicBezTo>
                  <a:pt x="8571224" y="612628"/>
                  <a:pt x="8518596" y="658038"/>
                  <a:pt x="8538782" y="793195"/>
                </a:cubicBezTo>
                <a:cubicBezTo>
                  <a:pt x="8554479" y="890490"/>
                  <a:pt x="8466615" y="945503"/>
                  <a:pt x="8380139" y="951838"/>
                </a:cubicBezTo>
                <a:cubicBezTo>
                  <a:pt x="8176154" y="986045"/>
                  <a:pt x="7892459" y="905043"/>
                  <a:pt x="7628459" y="951838"/>
                </a:cubicBezTo>
                <a:cubicBezTo>
                  <a:pt x="7364459" y="998633"/>
                  <a:pt x="7312175" y="934989"/>
                  <a:pt x="7123425" y="951838"/>
                </a:cubicBezTo>
                <a:cubicBezTo>
                  <a:pt x="6934675" y="968687"/>
                  <a:pt x="6709496" y="926729"/>
                  <a:pt x="6453960" y="951838"/>
                </a:cubicBezTo>
                <a:cubicBezTo>
                  <a:pt x="6198425" y="976947"/>
                  <a:pt x="6204412" y="940761"/>
                  <a:pt x="6113355" y="951838"/>
                </a:cubicBezTo>
                <a:cubicBezTo>
                  <a:pt x="6022299" y="962915"/>
                  <a:pt x="5769956" y="903370"/>
                  <a:pt x="5526105" y="951838"/>
                </a:cubicBezTo>
                <a:cubicBezTo>
                  <a:pt x="5282254" y="1000306"/>
                  <a:pt x="5097388" y="925579"/>
                  <a:pt x="4938856" y="951838"/>
                </a:cubicBezTo>
                <a:cubicBezTo>
                  <a:pt x="4780324" y="978097"/>
                  <a:pt x="4675415" y="917489"/>
                  <a:pt x="4598251" y="951838"/>
                </a:cubicBezTo>
                <a:cubicBezTo>
                  <a:pt x="4521087" y="986187"/>
                  <a:pt x="4220317" y="942152"/>
                  <a:pt x="3846571" y="951838"/>
                </a:cubicBezTo>
                <a:cubicBezTo>
                  <a:pt x="3472825" y="961524"/>
                  <a:pt x="3624199" y="932085"/>
                  <a:pt x="3505966" y="951838"/>
                </a:cubicBezTo>
                <a:cubicBezTo>
                  <a:pt x="3387734" y="971591"/>
                  <a:pt x="3117480" y="908418"/>
                  <a:pt x="3000932" y="951838"/>
                </a:cubicBezTo>
                <a:cubicBezTo>
                  <a:pt x="2884384" y="995258"/>
                  <a:pt x="2678791" y="895719"/>
                  <a:pt x="2413682" y="951838"/>
                </a:cubicBezTo>
                <a:cubicBezTo>
                  <a:pt x="2148573" y="1007957"/>
                  <a:pt x="2026109" y="939461"/>
                  <a:pt x="1662002" y="951838"/>
                </a:cubicBezTo>
                <a:cubicBezTo>
                  <a:pt x="1297895" y="964215"/>
                  <a:pt x="1323133" y="900381"/>
                  <a:pt x="1156968" y="951838"/>
                </a:cubicBezTo>
                <a:cubicBezTo>
                  <a:pt x="990803" y="1003295"/>
                  <a:pt x="468154" y="864871"/>
                  <a:pt x="158643" y="951838"/>
                </a:cubicBezTo>
                <a:cubicBezTo>
                  <a:pt x="75280" y="965259"/>
                  <a:pt x="13538" y="865000"/>
                  <a:pt x="0" y="793195"/>
                </a:cubicBezTo>
                <a:cubicBezTo>
                  <a:pt x="-6118" y="694870"/>
                  <a:pt x="3596" y="599770"/>
                  <a:pt x="0" y="475919"/>
                </a:cubicBezTo>
                <a:cubicBezTo>
                  <a:pt x="-3596" y="352068"/>
                  <a:pt x="15060" y="292184"/>
                  <a:pt x="0" y="158643"/>
                </a:cubicBezTo>
                <a:close/>
              </a:path>
              <a:path w="8538782" h="951838" stroke="0" extrusionOk="0">
                <a:moveTo>
                  <a:pt x="0" y="158643"/>
                </a:moveTo>
                <a:cubicBezTo>
                  <a:pt x="20352" y="57137"/>
                  <a:pt x="67298" y="21988"/>
                  <a:pt x="158643" y="0"/>
                </a:cubicBezTo>
                <a:cubicBezTo>
                  <a:pt x="450039" y="-3247"/>
                  <a:pt x="677759" y="27871"/>
                  <a:pt x="910323" y="0"/>
                </a:cubicBezTo>
                <a:cubicBezTo>
                  <a:pt x="1142887" y="-27871"/>
                  <a:pt x="1229005" y="2537"/>
                  <a:pt x="1415357" y="0"/>
                </a:cubicBezTo>
                <a:cubicBezTo>
                  <a:pt x="1601709" y="-2537"/>
                  <a:pt x="1752686" y="48034"/>
                  <a:pt x="1838177" y="0"/>
                </a:cubicBezTo>
                <a:cubicBezTo>
                  <a:pt x="1923668" y="-48034"/>
                  <a:pt x="2143177" y="57292"/>
                  <a:pt x="2343212" y="0"/>
                </a:cubicBezTo>
                <a:cubicBezTo>
                  <a:pt x="2543248" y="-57292"/>
                  <a:pt x="2622237" y="17308"/>
                  <a:pt x="2766032" y="0"/>
                </a:cubicBezTo>
                <a:cubicBezTo>
                  <a:pt x="2909827" y="-17308"/>
                  <a:pt x="3036169" y="8456"/>
                  <a:pt x="3106637" y="0"/>
                </a:cubicBezTo>
                <a:cubicBezTo>
                  <a:pt x="3177105" y="-8456"/>
                  <a:pt x="3683984" y="74461"/>
                  <a:pt x="3858316" y="0"/>
                </a:cubicBezTo>
                <a:cubicBezTo>
                  <a:pt x="4032648" y="-74461"/>
                  <a:pt x="4172341" y="26107"/>
                  <a:pt x="4281136" y="0"/>
                </a:cubicBezTo>
                <a:cubicBezTo>
                  <a:pt x="4389931" y="-26107"/>
                  <a:pt x="4668546" y="6138"/>
                  <a:pt x="4868386" y="0"/>
                </a:cubicBezTo>
                <a:cubicBezTo>
                  <a:pt x="5068226" y="-6138"/>
                  <a:pt x="5294760" y="52014"/>
                  <a:pt x="5455635" y="0"/>
                </a:cubicBezTo>
                <a:cubicBezTo>
                  <a:pt x="5616510" y="-52014"/>
                  <a:pt x="5843217" y="54824"/>
                  <a:pt x="5960670" y="0"/>
                </a:cubicBezTo>
                <a:cubicBezTo>
                  <a:pt x="6078123" y="-54824"/>
                  <a:pt x="6226975" y="7558"/>
                  <a:pt x="6383490" y="0"/>
                </a:cubicBezTo>
                <a:cubicBezTo>
                  <a:pt x="6540005" y="-7558"/>
                  <a:pt x="6695547" y="21338"/>
                  <a:pt x="6970740" y="0"/>
                </a:cubicBezTo>
                <a:cubicBezTo>
                  <a:pt x="7245933" y="-21338"/>
                  <a:pt x="7290289" y="7909"/>
                  <a:pt x="7393559" y="0"/>
                </a:cubicBezTo>
                <a:cubicBezTo>
                  <a:pt x="7496829" y="-7909"/>
                  <a:pt x="7609746" y="21461"/>
                  <a:pt x="7816379" y="0"/>
                </a:cubicBezTo>
                <a:cubicBezTo>
                  <a:pt x="8023012" y="-21461"/>
                  <a:pt x="8248975" y="43373"/>
                  <a:pt x="8380139" y="0"/>
                </a:cubicBezTo>
                <a:cubicBezTo>
                  <a:pt x="8471109" y="5365"/>
                  <a:pt x="8559206" y="70316"/>
                  <a:pt x="8538782" y="158643"/>
                </a:cubicBezTo>
                <a:cubicBezTo>
                  <a:pt x="8544814" y="258278"/>
                  <a:pt x="8508078" y="325533"/>
                  <a:pt x="8538782" y="482265"/>
                </a:cubicBezTo>
                <a:cubicBezTo>
                  <a:pt x="8569486" y="638997"/>
                  <a:pt x="8503154" y="686471"/>
                  <a:pt x="8538782" y="793195"/>
                </a:cubicBezTo>
                <a:cubicBezTo>
                  <a:pt x="8536953" y="855588"/>
                  <a:pt x="8461898" y="960582"/>
                  <a:pt x="8380139" y="951838"/>
                </a:cubicBezTo>
                <a:cubicBezTo>
                  <a:pt x="8163472" y="991092"/>
                  <a:pt x="8011322" y="895502"/>
                  <a:pt x="7875104" y="951838"/>
                </a:cubicBezTo>
                <a:cubicBezTo>
                  <a:pt x="7738886" y="1008174"/>
                  <a:pt x="7486256" y="903268"/>
                  <a:pt x="7287855" y="951838"/>
                </a:cubicBezTo>
                <a:cubicBezTo>
                  <a:pt x="7089454" y="1000408"/>
                  <a:pt x="6983311" y="925034"/>
                  <a:pt x="6700605" y="951838"/>
                </a:cubicBezTo>
                <a:cubicBezTo>
                  <a:pt x="6417899" y="978642"/>
                  <a:pt x="6483122" y="921116"/>
                  <a:pt x="6360000" y="951838"/>
                </a:cubicBezTo>
                <a:cubicBezTo>
                  <a:pt x="6236879" y="982560"/>
                  <a:pt x="6003179" y="879943"/>
                  <a:pt x="5690535" y="951838"/>
                </a:cubicBezTo>
                <a:cubicBezTo>
                  <a:pt x="5377892" y="1023733"/>
                  <a:pt x="5278999" y="878150"/>
                  <a:pt x="5021071" y="951838"/>
                </a:cubicBezTo>
                <a:cubicBezTo>
                  <a:pt x="4763143" y="1025526"/>
                  <a:pt x="4447970" y="918345"/>
                  <a:pt x="4269391" y="951838"/>
                </a:cubicBezTo>
                <a:cubicBezTo>
                  <a:pt x="4090812" y="985331"/>
                  <a:pt x="4079551" y="944954"/>
                  <a:pt x="3928786" y="951838"/>
                </a:cubicBezTo>
                <a:cubicBezTo>
                  <a:pt x="3778021" y="958722"/>
                  <a:pt x="3646325" y="937933"/>
                  <a:pt x="3423751" y="951838"/>
                </a:cubicBezTo>
                <a:cubicBezTo>
                  <a:pt x="3201177" y="965743"/>
                  <a:pt x="2936888" y="875772"/>
                  <a:pt x="2754287" y="951838"/>
                </a:cubicBezTo>
                <a:cubicBezTo>
                  <a:pt x="2571686" y="1027904"/>
                  <a:pt x="2304397" y="931519"/>
                  <a:pt x="2002607" y="951838"/>
                </a:cubicBezTo>
                <a:cubicBezTo>
                  <a:pt x="1700817" y="972157"/>
                  <a:pt x="1631255" y="897872"/>
                  <a:pt x="1333142" y="951838"/>
                </a:cubicBezTo>
                <a:cubicBezTo>
                  <a:pt x="1035029" y="1005804"/>
                  <a:pt x="981975" y="916392"/>
                  <a:pt x="745893" y="951838"/>
                </a:cubicBezTo>
                <a:cubicBezTo>
                  <a:pt x="509811" y="987284"/>
                  <a:pt x="415773" y="914700"/>
                  <a:pt x="158643" y="951838"/>
                </a:cubicBezTo>
                <a:cubicBezTo>
                  <a:pt x="49706" y="953647"/>
                  <a:pt x="15284" y="873443"/>
                  <a:pt x="0" y="793195"/>
                </a:cubicBezTo>
                <a:cubicBezTo>
                  <a:pt x="-4839" y="659305"/>
                  <a:pt x="21420" y="606774"/>
                  <a:pt x="0" y="463228"/>
                </a:cubicBezTo>
                <a:cubicBezTo>
                  <a:pt x="-21420" y="319682"/>
                  <a:pt x="4748" y="279482"/>
                  <a:pt x="0" y="158643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68896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13">
            <a:extLst>
              <a:ext uri="{FF2B5EF4-FFF2-40B4-BE49-F238E27FC236}">
                <a16:creationId xmlns:a16="http://schemas.microsoft.com/office/drawing/2014/main" id="{E46179CE-2254-4AD9-938C-61088E1B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155" y="4232335"/>
            <a:ext cx="85703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100" b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Hai mươi lăm phần trăm </a:t>
            </a:r>
            <a:r>
              <a:rPr lang="en-US" sz="41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mét</a:t>
            </a:r>
            <a:r>
              <a:rPr lang="en-US" sz="4100" b="1" dirty="0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khối</a:t>
            </a:r>
            <a:endParaRPr lang="en-US" sz="4100" b="1" dirty="0">
              <a:solidFill>
                <a:srgbClr val="3333CC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354B7-A660-4A94-9D56-F4CAEB3AB139}"/>
              </a:ext>
            </a:extLst>
          </p:cNvPr>
          <p:cNvGrpSpPr/>
          <p:nvPr/>
        </p:nvGrpSpPr>
        <p:grpSpPr>
          <a:xfrm>
            <a:off x="1552353" y="1848758"/>
            <a:ext cx="2044742" cy="3989098"/>
            <a:chOff x="4197654" y="2220923"/>
            <a:chExt cx="2044742" cy="39890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8281D7BB-D337-46E9-ACD9-A8F39A8A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97654" y="2220923"/>
              <a:ext cx="2044742" cy="3989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1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1" lang="en-US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#9Slide03 BoosterNextFYBlack" panose="02000A03000000020004" pitchFamily="2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1" lang="vi-VN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#9Slide03 BoosterNextFYBlack" panose="02000A03000000020004" pitchFamily="2" charset="0"/>
                      <a:ea typeface="+mn-ea"/>
                      <a:cs typeface="Calibri" panose="020F0502020204030204" pitchFamily="34" charset="0"/>
                    </a:rPr>
                    <a:t>m</a:t>
                  </a:r>
                  <a:r>
                    <a:rPr kumimoji="1" lang="vi-VN" sz="44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#9Slide03 BoosterNextFYBlack" panose="02000A03000000020004" pitchFamily="2" charset="0"/>
                      <a:ea typeface="+mn-ea"/>
                      <a:cs typeface="Calibri" panose="020F0502020204030204" pitchFamily="34" charset="0"/>
                    </a:rPr>
                    <a:t>3</a:t>
                  </a:r>
                  <a:endParaRPr kumimoji="1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BEF"/>
                    </a:solidFill>
                    <a:effectLst/>
                    <a:uLnTx/>
                    <a:uFillTx/>
                    <a:latin typeface="#9Slide03 BoosterNextFYBlack" panose="02000A03000000020004" pitchFamily="2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blipFill>
                  <a:blip r:embed="rId5"/>
                  <a:stretch>
                    <a:fillRect r="-6803" b="-8333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61459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3081486" y="2643587"/>
            <a:ext cx="6453591" cy="15495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>
                <a:solidFill>
                  <a:srgbClr val="F95858"/>
                </a:solidFill>
                <a:latin typeface="#9Slide07 Stormtrooper" panose="020B0500000000000000" pitchFamily="34" charset="0"/>
              </a:rPr>
              <a:t>mét khối</a:t>
            </a:r>
            <a:endParaRPr sz="8800">
              <a:solidFill>
                <a:srgbClr val="F95858"/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305" name="Google Shape;305;p20"/>
          <p:cNvSpPr txBox="1">
            <a:spLocks noGrp="1"/>
          </p:cNvSpPr>
          <p:nvPr>
            <p:ph type="subTitle" idx="1"/>
          </p:nvPr>
        </p:nvSpPr>
        <p:spPr>
          <a:xfrm rot="-193396">
            <a:off x="3822079" y="4078511"/>
            <a:ext cx="4858887" cy="9900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800">
                <a:latin typeface="#9Slide03 Philosopher Bold" panose="00000800000000000000" pitchFamily="2" charset="0"/>
              </a:rPr>
              <a:t>Trang 117</a:t>
            </a:r>
            <a:endParaRPr sz="4800">
              <a:latin typeface="#9Slide03 Philosopher Bold" panose="00000800000000000000" pitchFamily="2" charset="0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88236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F67B86-9020-49AC-87C0-6C3BC219D0EF}"/>
              </a:ext>
            </a:extLst>
          </p:cNvPr>
          <p:cNvGrpSpPr/>
          <p:nvPr/>
        </p:nvGrpSpPr>
        <p:grpSpPr>
          <a:xfrm>
            <a:off x="1928630" y="1360707"/>
            <a:ext cx="1761121" cy="1639676"/>
            <a:chOff x="1928630" y="1360707"/>
            <a:chExt cx="1761121" cy="1639676"/>
          </a:xfrm>
        </p:grpSpPr>
        <p:grpSp>
          <p:nvGrpSpPr>
            <p:cNvPr id="315" name="Google Shape;315;p20"/>
            <p:cNvGrpSpPr/>
            <p:nvPr/>
          </p:nvGrpSpPr>
          <p:grpSpPr>
            <a:xfrm>
              <a:off x="1928630" y="1360707"/>
              <a:ext cx="1761121" cy="1639676"/>
              <a:chOff x="1376172" y="452280"/>
              <a:chExt cx="1320841" cy="1229757"/>
            </a:xfrm>
          </p:grpSpPr>
          <p:sp>
            <p:nvSpPr>
              <p:cNvPr id="316" name="Google Shape;316;p20"/>
              <p:cNvSpPr/>
              <p:nvPr/>
            </p:nvSpPr>
            <p:spPr>
              <a:xfrm rot="-3998617">
                <a:off x="1623217" y="567436"/>
                <a:ext cx="830012" cy="950521"/>
              </a:xfrm>
              <a:custGeom>
                <a:avLst/>
                <a:gdLst/>
                <a:ahLst/>
                <a:cxnLst/>
                <a:rect l="l" t="t" r="r" b="b"/>
                <a:pathLst>
                  <a:path w="12501" h="14316" extrusionOk="0">
                    <a:moveTo>
                      <a:pt x="7699" y="1"/>
                    </a:moveTo>
                    <a:cubicBezTo>
                      <a:pt x="6441" y="1"/>
                      <a:pt x="5583" y="887"/>
                      <a:pt x="5559" y="913"/>
                    </a:cubicBezTo>
                    <a:cubicBezTo>
                      <a:pt x="5364" y="858"/>
                      <a:pt x="5164" y="832"/>
                      <a:pt x="4965" y="832"/>
                    </a:cubicBezTo>
                    <a:cubicBezTo>
                      <a:pt x="4548" y="832"/>
                      <a:pt x="4138" y="949"/>
                      <a:pt x="3790" y="1178"/>
                    </a:cubicBezTo>
                    <a:cubicBezTo>
                      <a:pt x="3615" y="1293"/>
                      <a:pt x="3453" y="1442"/>
                      <a:pt x="3317" y="1614"/>
                    </a:cubicBezTo>
                    <a:cubicBezTo>
                      <a:pt x="3149" y="1833"/>
                      <a:pt x="3050" y="2051"/>
                      <a:pt x="2994" y="2259"/>
                    </a:cubicBezTo>
                    <a:cubicBezTo>
                      <a:pt x="2815" y="2900"/>
                      <a:pt x="3070" y="3426"/>
                      <a:pt x="3070" y="3426"/>
                    </a:cubicBezTo>
                    <a:cubicBezTo>
                      <a:pt x="3070" y="3426"/>
                      <a:pt x="2421" y="3919"/>
                      <a:pt x="1717" y="4871"/>
                    </a:cubicBezTo>
                    <a:cubicBezTo>
                      <a:pt x="1668" y="4862"/>
                      <a:pt x="1618" y="4857"/>
                      <a:pt x="1571" y="4857"/>
                    </a:cubicBezTo>
                    <a:cubicBezTo>
                      <a:pt x="1433" y="4857"/>
                      <a:pt x="1308" y="4898"/>
                      <a:pt x="1214" y="4983"/>
                    </a:cubicBezTo>
                    <a:cubicBezTo>
                      <a:pt x="1036" y="5152"/>
                      <a:pt x="1016" y="5447"/>
                      <a:pt x="1139" y="5748"/>
                    </a:cubicBezTo>
                    <a:cubicBezTo>
                      <a:pt x="613" y="6654"/>
                      <a:pt x="150" y="7817"/>
                      <a:pt x="1" y="9226"/>
                    </a:cubicBezTo>
                    <a:lnTo>
                      <a:pt x="87" y="12507"/>
                    </a:lnTo>
                    <a:lnTo>
                      <a:pt x="133" y="14315"/>
                    </a:lnTo>
                    <a:lnTo>
                      <a:pt x="1860" y="13763"/>
                    </a:lnTo>
                    <a:lnTo>
                      <a:pt x="4773" y="12827"/>
                    </a:lnTo>
                    <a:cubicBezTo>
                      <a:pt x="4773" y="12827"/>
                      <a:pt x="6009" y="12321"/>
                      <a:pt x="7438" y="10896"/>
                    </a:cubicBezTo>
                    <a:cubicBezTo>
                      <a:pt x="7573" y="10954"/>
                      <a:pt x="7708" y="10984"/>
                      <a:pt x="7831" y="10984"/>
                    </a:cubicBezTo>
                    <a:cubicBezTo>
                      <a:pt x="7988" y="10984"/>
                      <a:pt x="8127" y="10935"/>
                      <a:pt x="8225" y="10833"/>
                    </a:cubicBezTo>
                    <a:cubicBezTo>
                      <a:pt x="8404" y="10645"/>
                      <a:pt x="8393" y="10328"/>
                      <a:pt x="8231" y="10020"/>
                    </a:cubicBezTo>
                    <a:cubicBezTo>
                      <a:pt x="8532" y="9653"/>
                      <a:pt x="8833" y="9246"/>
                      <a:pt x="9124" y="8789"/>
                    </a:cubicBezTo>
                    <a:cubicBezTo>
                      <a:pt x="9227" y="8811"/>
                      <a:pt x="9325" y="8821"/>
                      <a:pt x="9419" y="8821"/>
                    </a:cubicBezTo>
                    <a:cubicBezTo>
                      <a:pt x="9632" y="8821"/>
                      <a:pt x="9822" y="8770"/>
                      <a:pt x="9994" y="8687"/>
                    </a:cubicBezTo>
                    <a:cubicBezTo>
                      <a:pt x="10295" y="8545"/>
                      <a:pt x="10533" y="8304"/>
                      <a:pt x="10708" y="8055"/>
                    </a:cubicBezTo>
                    <a:cubicBezTo>
                      <a:pt x="11042" y="7596"/>
                      <a:pt x="11128" y="7004"/>
                      <a:pt x="10960" y="6459"/>
                    </a:cubicBezTo>
                    <a:cubicBezTo>
                      <a:pt x="10896" y="6260"/>
                      <a:pt x="10831" y="6065"/>
                      <a:pt x="10754" y="5876"/>
                    </a:cubicBezTo>
                    <a:lnTo>
                      <a:pt x="10754" y="5876"/>
                    </a:lnTo>
                    <a:cubicBezTo>
                      <a:pt x="10801" y="5986"/>
                      <a:pt x="10821" y="6048"/>
                      <a:pt x="10821" y="6048"/>
                    </a:cubicBezTo>
                    <a:cubicBezTo>
                      <a:pt x="11258" y="5572"/>
                      <a:pt x="12500" y="3426"/>
                      <a:pt x="10057" y="1088"/>
                    </a:cubicBezTo>
                    <a:cubicBezTo>
                      <a:pt x="9199" y="267"/>
                      <a:pt x="8389" y="1"/>
                      <a:pt x="76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 rot="-3998617">
                <a:off x="1595160" y="538417"/>
                <a:ext cx="882863" cy="1057484"/>
              </a:xfrm>
              <a:custGeom>
                <a:avLst/>
                <a:gdLst/>
                <a:ahLst/>
                <a:cxnLst/>
                <a:rect l="l" t="t" r="r" b="b"/>
                <a:pathLst>
                  <a:path w="13297" h="15927" extrusionOk="0">
                    <a:moveTo>
                      <a:pt x="8440" y="0"/>
                    </a:moveTo>
                    <a:cubicBezTo>
                      <a:pt x="7471" y="0"/>
                      <a:pt x="6643" y="416"/>
                      <a:pt x="6104" y="858"/>
                    </a:cubicBezTo>
                    <a:cubicBezTo>
                      <a:pt x="5972" y="840"/>
                      <a:pt x="5840" y="831"/>
                      <a:pt x="5708" y="831"/>
                    </a:cubicBezTo>
                    <a:cubicBezTo>
                      <a:pt x="5158" y="831"/>
                      <a:pt x="4619" y="987"/>
                      <a:pt x="4163" y="1291"/>
                    </a:cubicBezTo>
                    <a:cubicBezTo>
                      <a:pt x="3921" y="1450"/>
                      <a:pt x="3706" y="1648"/>
                      <a:pt x="3525" y="1880"/>
                    </a:cubicBezTo>
                    <a:cubicBezTo>
                      <a:pt x="3313" y="2150"/>
                      <a:pt x="3164" y="2448"/>
                      <a:pt x="3082" y="2759"/>
                    </a:cubicBezTo>
                    <a:cubicBezTo>
                      <a:pt x="2963" y="3192"/>
                      <a:pt x="2983" y="3586"/>
                      <a:pt x="3039" y="3880"/>
                    </a:cubicBezTo>
                    <a:cubicBezTo>
                      <a:pt x="2804" y="4098"/>
                      <a:pt x="2476" y="4432"/>
                      <a:pt x="2126" y="4872"/>
                    </a:cubicBezTo>
                    <a:cubicBezTo>
                      <a:pt x="1888" y="4905"/>
                      <a:pt x="1670" y="5007"/>
                      <a:pt x="1498" y="5166"/>
                    </a:cubicBezTo>
                    <a:cubicBezTo>
                      <a:pt x="1191" y="5454"/>
                      <a:pt x="1068" y="5887"/>
                      <a:pt x="1151" y="6344"/>
                    </a:cubicBezTo>
                    <a:cubicBezTo>
                      <a:pt x="651" y="7269"/>
                      <a:pt x="314" y="8252"/>
                      <a:pt x="145" y="9276"/>
                    </a:cubicBezTo>
                    <a:lnTo>
                      <a:pt x="49" y="9287"/>
                    </a:lnTo>
                    <a:lnTo>
                      <a:pt x="66" y="9882"/>
                    </a:lnTo>
                    <a:lnTo>
                      <a:pt x="0" y="10513"/>
                    </a:lnTo>
                    <a:lnTo>
                      <a:pt x="83" y="10520"/>
                    </a:lnTo>
                    <a:lnTo>
                      <a:pt x="222" y="15927"/>
                    </a:lnTo>
                    <a:lnTo>
                      <a:pt x="4936" y="14412"/>
                    </a:lnTo>
                    <a:lnTo>
                      <a:pt x="4947" y="14482"/>
                    </a:lnTo>
                    <a:lnTo>
                      <a:pt x="5777" y="14141"/>
                    </a:lnTo>
                    <a:cubicBezTo>
                      <a:pt x="5829" y="14121"/>
                      <a:pt x="6997" y="13635"/>
                      <a:pt x="8382" y="12336"/>
                    </a:cubicBezTo>
                    <a:cubicBezTo>
                      <a:pt x="8448" y="12344"/>
                      <a:pt x="8514" y="12349"/>
                      <a:pt x="8578" y="12349"/>
                    </a:cubicBezTo>
                    <a:cubicBezTo>
                      <a:pt x="8922" y="12349"/>
                      <a:pt x="9236" y="12224"/>
                      <a:pt x="9467" y="11985"/>
                    </a:cubicBezTo>
                    <a:cubicBezTo>
                      <a:pt x="9745" y="11690"/>
                      <a:pt x="9844" y="11267"/>
                      <a:pt x="9748" y="10831"/>
                    </a:cubicBezTo>
                    <a:cubicBezTo>
                      <a:pt x="9910" y="10619"/>
                      <a:pt x="10066" y="10404"/>
                      <a:pt x="10218" y="10186"/>
                    </a:cubicBezTo>
                    <a:cubicBezTo>
                      <a:pt x="10499" y="10179"/>
                      <a:pt x="10773" y="10114"/>
                      <a:pt x="11031" y="9987"/>
                    </a:cubicBezTo>
                    <a:cubicBezTo>
                      <a:pt x="11401" y="9812"/>
                      <a:pt x="11732" y="9525"/>
                      <a:pt x="12010" y="9137"/>
                    </a:cubicBezTo>
                    <a:cubicBezTo>
                      <a:pt x="12460" y="8510"/>
                      <a:pt x="12592" y="7689"/>
                      <a:pt x="12357" y="6939"/>
                    </a:cubicBezTo>
                    <a:cubicBezTo>
                      <a:pt x="12350" y="6912"/>
                      <a:pt x="12341" y="6883"/>
                      <a:pt x="12331" y="6853"/>
                    </a:cubicBezTo>
                    <a:cubicBezTo>
                      <a:pt x="12820" y="6106"/>
                      <a:pt x="13296" y="4710"/>
                      <a:pt x="12611" y="3130"/>
                    </a:cubicBezTo>
                    <a:cubicBezTo>
                      <a:pt x="12334" y="2484"/>
                      <a:pt x="11885" y="1860"/>
                      <a:pt x="11273" y="1277"/>
                    </a:cubicBezTo>
                    <a:cubicBezTo>
                      <a:pt x="10286" y="333"/>
                      <a:pt x="9306" y="0"/>
                      <a:pt x="8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 rot="-3998617">
                <a:off x="2065778" y="867228"/>
                <a:ext cx="304955" cy="40806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6146" extrusionOk="0">
                    <a:moveTo>
                      <a:pt x="3637" y="1"/>
                    </a:moveTo>
                    <a:lnTo>
                      <a:pt x="0" y="4508"/>
                    </a:lnTo>
                    <a:lnTo>
                      <a:pt x="241" y="6145"/>
                    </a:lnTo>
                    <a:cubicBezTo>
                      <a:pt x="241" y="6145"/>
                      <a:pt x="2625" y="5173"/>
                      <a:pt x="4593" y="2111"/>
                    </a:cubicBezTo>
                    <a:cubicBezTo>
                      <a:pt x="4593" y="2111"/>
                      <a:pt x="4411" y="1139"/>
                      <a:pt x="36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 rot="-3998617">
                <a:off x="1720068" y="1032346"/>
                <a:ext cx="371816" cy="390672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5884" extrusionOk="0">
                    <a:moveTo>
                      <a:pt x="3069" y="0"/>
                    </a:moveTo>
                    <a:cubicBezTo>
                      <a:pt x="3069" y="0"/>
                      <a:pt x="397" y="2021"/>
                      <a:pt x="0" y="5797"/>
                    </a:cubicBezTo>
                    <a:lnTo>
                      <a:pt x="1991" y="5883"/>
                    </a:lnTo>
                    <a:lnTo>
                      <a:pt x="5599" y="933"/>
                    </a:lnTo>
                    <a:cubicBezTo>
                      <a:pt x="4898" y="546"/>
                      <a:pt x="4064" y="218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 rot="-3998617">
                <a:off x="1779991" y="1257387"/>
                <a:ext cx="46344" cy="5935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94" extrusionOk="0">
                    <a:moveTo>
                      <a:pt x="556" y="1"/>
                    </a:moveTo>
                    <a:cubicBezTo>
                      <a:pt x="417" y="1"/>
                      <a:pt x="294" y="40"/>
                      <a:pt x="198" y="127"/>
                    </a:cubicBezTo>
                    <a:cubicBezTo>
                      <a:pt x="20" y="295"/>
                      <a:pt x="0" y="593"/>
                      <a:pt x="122" y="893"/>
                    </a:cubicBezTo>
                    <a:cubicBezTo>
                      <a:pt x="310" y="566"/>
                      <a:pt x="506" y="272"/>
                      <a:pt x="698" y="14"/>
                    </a:cubicBezTo>
                    <a:cubicBezTo>
                      <a:pt x="651" y="4"/>
                      <a:pt x="602" y="1"/>
                      <a:pt x="556" y="1"/>
                    </a:cubicBezTo>
                    <a:close/>
                  </a:path>
                </a:pathLst>
              </a:custGeom>
              <a:solidFill>
                <a:srgbClr val="E3A1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 rot="-3998617">
                <a:off x="1788881" y="1201489"/>
                <a:ext cx="115794" cy="11552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740" extrusionOk="0">
                    <a:moveTo>
                      <a:pt x="576" y="0"/>
                    </a:moveTo>
                    <a:cubicBezTo>
                      <a:pt x="384" y="258"/>
                      <a:pt x="188" y="552"/>
                      <a:pt x="0" y="879"/>
                    </a:cubicBezTo>
                    <a:cubicBezTo>
                      <a:pt x="60" y="1029"/>
                      <a:pt x="156" y="1180"/>
                      <a:pt x="284" y="1319"/>
                    </a:cubicBezTo>
                    <a:cubicBezTo>
                      <a:pt x="536" y="1590"/>
                      <a:pt x="853" y="1740"/>
                      <a:pt x="1115" y="1740"/>
                    </a:cubicBezTo>
                    <a:cubicBezTo>
                      <a:pt x="1253" y="1740"/>
                      <a:pt x="1379" y="1700"/>
                      <a:pt x="1472" y="1610"/>
                    </a:cubicBezTo>
                    <a:cubicBezTo>
                      <a:pt x="1743" y="1359"/>
                      <a:pt x="1650" y="820"/>
                      <a:pt x="1267" y="406"/>
                    </a:cubicBezTo>
                    <a:cubicBezTo>
                      <a:pt x="1058" y="182"/>
                      <a:pt x="807" y="43"/>
                      <a:pt x="576" y="0"/>
                    </a:cubicBezTo>
                    <a:close/>
                  </a:path>
                </a:pathLst>
              </a:custGeom>
              <a:solidFill>
                <a:schemeClr val="accent1">
                  <a:alpha val="5956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 rot="-3998617">
                <a:off x="2260484" y="992211"/>
                <a:ext cx="64205" cy="6420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67" extrusionOk="0">
                    <a:moveTo>
                      <a:pt x="794" y="0"/>
                    </a:moveTo>
                    <a:cubicBezTo>
                      <a:pt x="526" y="325"/>
                      <a:pt x="261" y="615"/>
                      <a:pt x="0" y="877"/>
                    </a:cubicBezTo>
                    <a:cubicBezTo>
                      <a:pt x="136" y="937"/>
                      <a:pt x="268" y="966"/>
                      <a:pt x="394" y="966"/>
                    </a:cubicBezTo>
                    <a:cubicBezTo>
                      <a:pt x="549" y="966"/>
                      <a:pt x="688" y="917"/>
                      <a:pt x="788" y="814"/>
                    </a:cubicBezTo>
                    <a:cubicBezTo>
                      <a:pt x="966" y="626"/>
                      <a:pt x="956" y="308"/>
                      <a:pt x="794" y="0"/>
                    </a:cubicBezTo>
                    <a:close/>
                  </a:path>
                </a:pathLst>
              </a:custGeom>
              <a:solidFill>
                <a:srgbClr val="E3A1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 rot="-3998617">
                <a:off x="2194153" y="993773"/>
                <a:ext cx="116192" cy="107893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625" extrusionOk="0">
                    <a:moveTo>
                      <a:pt x="649" y="0"/>
                    </a:moveTo>
                    <a:cubicBezTo>
                      <a:pt x="494" y="0"/>
                      <a:pt x="355" y="50"/>
                      <a:pt x="259" y="152"/>
                    </a:cubicBezTo>
                    <a:cubicBezTo>
                      <a:pt x="1" y="420"/>
                      <a:pt x="126" y="953"/>
                      <a:pt x="540" y="1342"/>
                    </a:cubicBezTo>
                    <a:cubicBezTo>
                      <a:pt x="669" y="1469"/>
                      <a:pt x="811" y="1561"/>
                      <a:pt x="956" y="1624"/>
                    </a:cubicBezTo>
                    <a:cubicBezTo>
                      <a:pt x="1217" y="1362"/>
                      <a:pt x="1482" y="1072"/>
                      <a:pt x="1750" y="747"/>
                    </a:cubicBezTo>
                    <a:cubicBezTo>
                      <a:pt x="1681" y="616"/>
                      <a:pt x="1585" y="486"/>
                      <a:pt x="1463" y="370"/>
                    </a:cubicBezTo>
                    <a:cubicBezTo>
                      <a:pt x="1208" y="129"/>
                      <a:pt x="904" y="0"/>
                      <a:pt x="649" y="0"/>
                    </a:cubicBezTo>
                    <a:close/>
                  </a:path>
                </a:pathLst>
              </a:custGeom>
              <a:solidFill>
                <a:schemeClr val="accent1">
                  <a:alpha val="5956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 rot="-3998617">
                <a:off x="1635655" y="559253"/>
                <a:ext cx="460653" cy="40149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047" extrusionOk="0">
                    <a:moveTo>
                      <a:pt x="2141" y="0"/>
                    </a:moveTo>
                    <a:cubicBezTo>
                      <a:pt x="865" y="0"/>
                      <a:pt x="1" y="914"/>
                      <a:pt x="1" y="914"/>
                    </a:cubicBezTo>
                    <a:cubicBezTo>
                      <a:pt x="4140" y="2561"/>
                      <a:pt x="5258" y="6046"/>
                      <a:pt x="5258" y="6046"/>
                    </a:cubicBezTo>
                    <a:cubicBezTo>
                      <a:pt x="5698" y="5573"/>
                      <a:pt x="6938" y="3427"/>
                      <a:pt x="4494" y="1086"/>
                    </a:cubicBezTo>
                    <a:cubicBezTo>
                      <a:pt x="3638" y="267"/>
                      <a:pt x="2830" y="0"/>
                      <a:pt x="2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 rot="-3998617">
                <a:off x="1711368" y="767590"/>
                <a:ext cx="476721" cy="436684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6577" extrusionOk="0">
                    <a:moveTo>
                      <a:pt x="243" y="1"/>
                    </a:moveTo>
                    <a:cubicBezTo>
                      <a:pt x="204" y="1"/>
                      <a:pt x="182" y="6"/>
                      <a:pt x="179" y="14"/>
                    </a:cubicBezTo>
                    <a:cubicBezTo>
                      <a:pt x="0" y="657"/>
                      <a:pt x="255" y="1182"/>
                      <a:pt x="255" y="1182"/>
                    </a:cubicBezTo>
                    <a:cubicBezTo>
                      <a:pt x="5847" y="2839"/>
                      <a:pt x="6310" y="6545"/>
                      <a:pt x="6310" y="6545"/>
                    </a:cubicBezTo>
                    <a:cubicBezTo>
                      <a:pt x="6412" y="6567"/>
                      <a:pt x="6510" y="6576"/>
                      <a:pt x="6605" y="6576"/>
                    </a:cubicBezTo>
                    <a:cubicBezTo>
                      <a:pt x="6817" y="6576"/>
                      <a:pt x="7008" y="6526"/>
                      <a:pt x="7179" y="6446"/>
                    </a:cubicBezTo>
                    <a:cubicBezTo>
                      <a:pt x="5299" y="1079"/>
                      <a:pt x="832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 rot="-3998617">
                <a:off x="1668802" y="693565"/>
                <a:ext cx="512309" cy="498831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7513" extrusionOk="0">
                    <a:moveTo>
                      <a:pt x="798" y="1"/>
                    </a:moveTo>
                    <a:cubicBezTo>
                      <a:pt x="623" y="116"/>
                      <a:pt x="461" y="265"/>
                      <a:pt x="326" y="440"/>
                    </a:cubicBezTo>
                    <a:cubicBezTo>
                      <a:pt x="157" y="655"/>
                      <a:pt x="54" y="874"/>
                      <a:pt x="1" y="1081"/>
                    </a:cubicBezTo>
                    <a:cubicBezTo>
                      <a:pt x="4" y="1073"/>
                      <a:pt x="26" y="1068"/>
                      <a:pt x="65" y="1068"/>
                    </a:cubicBezTo>
                    <a:cubicBezTo>
                      <a:pt x="654" y="1068"/>
                      <a:pt x="5121" y="2146"/>
                      <a:pt x="7001" y="7513"/>
                    </a:cubicBezTo>
                    <a:cubicBezTo>
                      <a:pt x="7302" y="7368"/>
                      <a:pt x="7537" y="7126"/>
                      <a:pt x="7716" y="6878"/>
                    </a:cubicBezTo>
                    <a:cubicBezTo>
                      <a:pt x="6241" y="953"/>
                      <a:pt x="1036" y="40"/>
                      <a:pt x="7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 rot="-3998617">
                <a:off x="1667496" y="653184"/>
                <a:ext cx="487278" cy="479642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7224" extrusionOk="0">
                    <a:moveTo>
                      <a:pt x="1176" y="1"/>
                    </a:moveTo>
                    <a:cubicBezTo>
                      <a:pt x="759" y="1"/>
                      <a:pt x="348" y="118"/>
                      <a:pt x="1" y="346"/>
                    </a:cubicBezTo>
                    <a:cubicBezTo>
                      <a:pt x="239" y="385"/>
                      <a:pt x="5444" y="1298"/>
                      <a:pt x="6919" y="7223"/>
                    </a:cubicBezTo>
                    <a:cubicBezTo>
                      <a:pt x="7253" y="6764"/>
                      <a:pt x="7339" y="6172"/>
                      <a:pt x="7170" y="5629"/>
                    </a:cubicBezTo>
                    <a:cubicBezTo>
                      <a:pt x="6142" y="2307"/>
                      <a:pt x="3513" y="782"/>
                      <a:pt x="2025" y="167"/>
                    </a:cubicBezTo>
                    <a:cubicBezTo>
                      <a:pt x="1750" y="55"/>
                      <a:pt x="1462" y="1"/>
                      <a:pt x="1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 rot="-3998617">
                <a:off x="2228193" y="1464383"/>
                <a:ext cx="117520" cy="120176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810" extrusionOk="0">
                    <a:moveTo>
                      <a:pt x="1" y="0"/>
                    </a:moveTo>
                    <a:lnTo>
                      <a:pt x="47" y="1809"/>
                    </a:lnTo>
                    <a:lnTo>
                      <a:pt x="1770" y="12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 rot="-3998617">
                <a:off x="1906081" y="1014169"/>
                <a:ext cx="377526" cy="297386"/>
              </a:xfrm>
              <a:custGeom>
                <a:avLst/>
                <a:gdLst/>
                <a:ahLst/>
                <a:cxnLst/>
                <a:rect l="l" t="t" r="r" b="b"/>
                <a:pathLst>
                  <a:path w="5686" h="4479" extrusionOk="0">
                    <a:moveTo>
                      <a:pt x="782" y="0"/>
                    </a:moveTo>
                    <a:cubicBezTo>
                      <a:pt x="147" y="0"/>
                      <a:pt x="0" y="899"/>
                      <a:pt x="0" y="899"/>
                    </a:cubicBezTo>
                    <a:cubicBezTo>
                      <a:pt x="43" y="2916"/>
                      <a:pt x="2071" y="3945"/>
                      <a:pt x="3324" y="4391"/>
                    </a:cubicBezTo>
                    <a:cubicBezTo>
                      <a:pt x="3492" y="4451"/>
                      <a:pt x="3662" y="4478"/>
                      <a:pt x="3826" y="4478"/>
                    </a:cubicBezTo>
                    <a:cubicBezTo>
                      <a:pt x="4887" y="4478"/>
                      <a:pt x="5686" y="3339"/>
                      <a:pt x="3982" y="2628"/>
                    </a:cubicBezTo>
                    <a:cubicBezTo>
                      <a:pt x="2018" y="1812"/>
                      <a:pt x="2371" y="777"/>
                      <a:pt x="1297" y="162"/>
                    </a:cubicBezTo>
                    <a:cubicBezTo>
                      <a:pt x="1097" y="47"/>
                      <a:pt x="927" y="0"/>
                      <a:pt x="7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 rot="-3998617">
                <a:off x="1929689" y="1224101"/>
                <a:ext cx="89634" cy="8717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313" extrusionOk="0">
                    <a:moveTo>
                      <a:pt x="110" y="0"/>
                    </a:moveTo>
                    <a:lnTo>
                      <a:pt x="0" y="354"/>
                    </a:lnTo>
                    <a:cubicBezTo>
                      <a:pt x="317" y="706"/>
                      <a:pt x="846" y="1032"/>
                      <a:pt x="1138" y="1198"/>
                    </a:cubicBezTo>
                    <a:lnTo>
                      <a:pt x="1138" y="1198"/>
                    </a:lnTo>
                    <a:cubicBezTo>
                      <a:pt x="534" y="807"/>
                      <a:pt x="110" y="0"/>
                      <a:pt x="110" y="0"/>
                    </a:cubicBezTo>
                    <a:close/>
                    <a:moveTo>
                      <a:pt x="1138" y="1198"/>
                    </a:moveTo>
                    <a:cubicBezTo>
                      <a:pt x="1206" y="1242"/>
                      <a:pt x="1277" y="1281"/>
                      <a:pt x="1349" y="1313"/>
                    </a:cubicBezTo>
                    <a:cubicBezTo>
                      <a:pt x="1349" y="1313"/>
                      <a:pt x="1266" y="1271"/>
                      <a:pt x="1138" y="1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 rot="-3998617">
                <a:off x="2153868" y="1105507"/>
                <a:ext cx="126749" cy="7469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12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669" y="874"/>
                      <a:pt x="1363" y="1124"/>
                    </a:cubicBezTo>
                    <a:lnTo>
                      <a:pt x="1909" y="814"/>
                    </a:lnTo>
                    <a:cubicBezTo>
                      <a:pt x="1909" y="814"/>
                      <a:pt x="729" y="69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7" name="Google Shape;397;p20"/>
            <p:cNvSpPr/>
            <p:nvPr/>
          </p:nvSpPr>
          <p:spPr>
            <a:xfrm rot="-1657558">
              <a:off x="2611567" y="2183465"/>
              <a:ext cx="48308" cy="787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0"/>
            <p:cNvSpPr/>
            <p:nvPr/>
          </p:nvSpPr>
          <p:spPr>
            <a:xfrm rot="-1657558">
              <a:off x="2877667" y="2038332"/>
              <a:ext cx="48308" cy="787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651653" y="1256885"/>
            <a:ext cx="3169128" cy="1240650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502059" y="5077612"/>
            <a:ext cx="1340276" cy="1251831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21024845">
            <a:off x="4386524" y="1715066"/>
            <a:ext cx="3212736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>
                <a:solidFill>
                  <a:srgbClr val="8F357D"/>
                </a:solidFill>
                <a:latin typeface="#9Slide07 SVNPosterizer KG Inli" panose="02000503000000020003" pitchFamily="2" charset="0"/>
                <a:ea typeface="Odibee Sans"/>
                <a:cs typeface="Odibee Sans"/>
                <a:sym typeface="Odibee Sans"/>
              </a:rPr>
              <a:t>TOÁN</a:t>
            </a:r>
            <a:endParaRPr sz="3467" kern="0">
              <a:solidFill>
                <a:srgbClr val="F95858"/>
              </a:solidFill>
              <a:latin typeface="#9Slide07 SVNPosterizer KG Inli" panose="02000503000000020003" pitchFamily="2" charset="0"/>
              <a:ea typeface="Odibee Sans"/>
              <a:cs typeface="Odibee Sans"/>
              <a:sym typeface="Odibee Sans"/>
            </a:endParaRPr>
          </a:p>
        </p:txBody>
      </p:sp>
      <p:pic>
        <p:nvPicPr>
          <p:cNvPr id="221" name="图片 7">
            <a:extLst>
              <a:ext uri="{FF2B5EF4-FFF2-40B4-BE49-F238E27FC236}">
                <a16:creationId xmlns:a16="http://schemas.microsoft.com/office/drawing/2014/main" id="{FD2CE3C3-2F3E-466D-AB2F-FB47AE9D0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310700">
            <a:off x="9216550" y="802086"/>
            <a:ext cx="1496963" cy="11288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4" grpId="0"/>
      <p:bldP spid="305" grpId="0" build="p"/>
      <p:bldP spid="439" grpId="0" animBg="1"/>
      <p:bldP spid="4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9C94D-B1CD-4355-A1D6-9161EBA32444}"/>
              </a:ext>
            </a:extLst>
          </p:cNvPr>
          <p:cNvGrpSpPr/>
          <p:nvPr/>
        </p:nvGrpSpPr>
        <p:grpSpPr>
          <a:xfrm>
            <a:off x="1229921" y="1569064"/>
            <a:ext cx="3023407" cy="5474504"/>
            <a:chOff x="5943600" y="1617495"/>
            <a:chExt cx="3023407" cy="5474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0D07A-4B5F-4B9C-A9A4-E2E8ECC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19" r="70470"/>
            <a:stretch/>
          </p:blipFill>
          <p:spPr>
            <a:xfrm>
              <a:off x="5943600" y="1617495"/>
              <a:ext cx="3023407" cy="5474504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7C5F051-7B3C-43A0-8BFB-3C2A2195E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8070" y="3170315"/>
              <a:ext cx="193354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205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E4B3955E-A600-454A-B4CC-57E0F6840A11}"/>
              </a:ext>
            </a:extLst>
          </p:cNvPr>
          <p:cNvSpPr/>
          <p:nvPr/>
        </p:nvSpPr>
        <p:spPr>
          <a:xfrm>
            <a:off x="4253328" y="3799102"/>
            <a:ext cx="7234749" cy="951838"/>
          </a:xfrm>
          <a:custGeom>
            <a:avLst/>
            <a:gdLst>
              <a:gd name="connsiteX0" fmla="*/ 0 w 7234749"/>
              <a:gd name="connsiteY0" fmla="*/ 158643 h 951838"/>
              <a:gd name="connsiteX1" fmla="*/ 158643 w 7234749"/>
              <a:gd name="connsiteY1" fmla="*/ 0 h 951838"/>
              <a:gd name="connsiteX2" fmla="*/ 873448 w 7234749"/>
              <a:gd name="connsiteY2" fmla="*/ 0 h 951838"/>
              <a:gd name="connsiteX3" fmla="*/ 1449903 w 7234749"/>
              <a:gd name="connsiteY3" fmla="*/ 0 h 951838"/>
              <a:gd name="connsiteX4" fmla="*/ 1888009 w 7234749"/>
              <a:gd name="connsiteY4" fmla="*/ 0 h 951838"/>
              <a:gd name="connsiteX5" fmla="*/ 2464464 w 7234749"/>
              <a:gd name="connsiteY5" fmla="*/ 0 h 951838"/>
              <a:gd name="connsiteX6" fmla="*/ 3040919 w 7234749"/>
              <a:gd name="connsiteY6" fmla="*/ 0 h 951838"/>
              <a:gd name="connsiteX7" fmla="*/ 3409851 w 7234749"/>
              <a:gd name="connsiteY7" fmla="*/ 0 h 951838"/>
              <a:gd name="connsiteX8" fmla="*/ 4055480 w 7234749"/>
              <a:gd name="connsiteY8" fmla="*/ 0 h 951838"/>
              <a:gd name="connsiteX9" fmla="*/ 4770285 w 7234749"/>
              <a:gd name="connsiteY9" fmla="*/ 0 h 951838"/>
              <a:gd name="connsiteX10" fmla="*/ 5139216 w 7234749"/>
              <a:gd name="connsiteY10" fmla="*/ 0 h 951838"/>
              <a:gd name="connsiteX11" fmla="*/ 5854021 w 7234749"/>
              <a:gd name="connsiteY11" fmla="*/ 0 h 951838"/>
              <a:gd name="connsiteX12" fmla="*/ 6222952 w 7234749"/>
              <a:gd name="connsiteY12" fmla="*/ 0 h 951838"/>
              <a:gd name="connsiteX13" fmla="*/ 7076106 w 7234749"/>
              <a:gd name="connsiteY13" fmla="*/ 0 h 951838"/>
              <a:gd name="connsiteX14" fmla="*/ 7234749 w 7234749"/>
              <a:gd name="connsiteY14" fmla="*/ 158643 h 951838"/>
              <a:gd name="connsiteX15" fmla="*/ 7234749 w 7234749"/>
              <a:gd name="connsiteY15" fmla="*/ 482265 h 951838"/>
              <a:gd name="connsiteX16" fmla="*/ 7234749 w 7234749"/>
              <a:gd name="connsiteY16" fmla="*/ 793195 h 951838"/>
              <a:gd name="connsiteX17" fmla="*/ 7076106 w 7234749"/>
              <a:gd name="connsiteY17" fmla="*/ 951838 h 951838"/>
              <a:gd name="connsiteX18" fmla="*/ 6361301 w 7234749"/>
              <a:gd name="connsiteY18" fmla="*/ 951838 h 951838"/>
              <a:gd name="connsiteX19" fmla="*/ 5715672 w 7234749"/>
              <a:gd name="connsiteY19" fmla="*/ 951838 h 951838"/>
              <a:gd name="connsiteX20" fmla="*/ 5070042 w 7234749"/>
              <a:gd name="connsiteY20" fmla="*/ 951838 h 951838"/>
              <a:gd name="connsiteX21" fmla="*/ 4424412 w 7234749"/>
              <a:gd name="connsiteY21" fmla="*/ 951838 h 951838"/>
              <a:gd name="connsiteX22" fmla="*/ 3986306 w 7234749"/>
              <a:gd name="connsiteY22" fmla="*/ 951838 h 951838"/>
              <a:gd name="connsiteX23" fmla="*/ 3479025 w 7234749"/>
              <a:gd name="connsiteY23" fmla="*/ 951838 h 951838"/>
              <a:gd name="connsiteX24" fmla="*/ 2902570 w 7234749"/>
              <a:gd name="connsiteY24" fmla="*/ 951838 h 951838"/>
              <a:gd name="connsiteX25" fmla="*/ 2326115 w 7234749"/>
              <a:gd name="connsiteY25" fmla="*/ 951838 h 951838"/>
              <a:gd name="connsiteX26" fmla="*/ 1749659 w 7234749"/>
              <a:gd name="connsiteY26" fmla="*/ 951838 h 951838"/>
              <a:gd name="connsiteX27" fmla="*/ 1104030 w 7234749"/>
              <a:gd name="connsiteY27" fmla="*/ 951838 h 951838"/>
              <a:gd name="connsiteX28" fmla="*/ 158643 w 7234749"/>
              <a:gd name="connsiteY28" fmla="*/ 951838 h 951838"/>
              <a:gd name="connsiteX29" fmla="*/ 0 w 7234749"/>
              <a:gd name="connsiteY29" fmla="*/ 793195 h 951838"/>
              <a:gd name="connsiteX30" fmla="*/ 0 w 7234749"/>
              <a:gd name="connsiteY30" fmla="*/ 475919 h 951838"/>
              <a:gd name="connsiteX31" fmla="*/ 0 w 7234749"/>
              <a:gd name="connsiteY31" fmla="*/ 158643 h 9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34749" h="951838" fill="none" extrusionOk="0">
                <a:moveTo>
                  <a:pt x="0" y="158643"/>
                </a:moveTo>
                <a:cubicBezTo>
                  <a:pt x="-8884" y="90275"/>
                  <a:pt x="72628" y="5111"/>
                  <a:pt x="158643" y="0"/>
                </a:cubicBezTo>
                <a:cubicBezTo>
                  <a:pt x="476693" y="-25334"/>
                  <a:pt x="554775" y="68969"/>
                  <a:pt x="873448" y="0"/>
                </a:cubicBezTo>
                <a:cubicBezTo>
                  <a:pt x="1192121" y="-68969"/>
                  <a:pt x="1163911" y="19892"/>
                  <a:pt x="1449903" y="0"/>
                </a:cubicBezTo>
                <a:cubicBezTo>
                  <a:pt x="1735895" y="-19892"/>
                  <a:pt x="1703033" y="29350"/>
                  <a:pt x="1888009" y="0"/>
                </a:cubicBezTo>
                <a:cubicBezTo>
                  <a:pt x="2072985" y="-29350"/>
                  <a:pt x="2200018" y="22459"/>
                  <a:pt x="2464464" y="0"/>
                </a:cubicBezTo>
                <a:cubicBezTo>
                  <a:pt x="2728911" y="-22459"/>
                  <a:pt x="2788475" y="17636"/>
                  <a:pt x="3040919" y="0"/>
                </a:cubicBezTo>
                <a:cubicBezTo>
                  <a:pt x="3293363" y="-17636"/>
                  <a:pt x="3297604" y="10716"/>
                  <a:pt x="3409851" y="0"/>
                </a:cubicBezTo>
                <a:cubicBezTo>
                  <a:pt x="3522098" y="-10716"/>
                  <a:pt x="3788981" y="40390"/>
                  <a:pt x="4055480" y="0"/>
                </a:cubicBezTo>
                <a:cubicBezTo>
                  <a:pt x="4321979" y="-40390"/>
                  <a:pt x="4491831" y="32826"/>
                  <a:pt x="4770285" y="0"/>
                </a:cubicBezTo>
                <a:cubicBezTo>
                  <a:pt x="5048739" y="-32826"/>
                  <a:pt x="4974944" y="34052"/>
                  <a:pt x="5139216" y="0"/>
                </a:cubicBezTo>
                <a:cubicBezTo>
                  <a:pt x="5303488" y="-34052"/>
                  <a:pt x="5551147" y="38492"/>
                  <a:pt x="5854021" y="0"/>
                </a:cubicBezTo>
                <a:cubicBezTo>
                  <a:pt x="6156896" y="-38492"/>
                  <a:pt x="6075345" y="19887"/>
                  <a:pt x="6222952" y="0"/>
                </a:cubicBezTo>
                <a:cubicBezTo>
                  <a:pt x="6370559" y="-19887"/>
                  <a:pt x="6685675" y="62769"/>
                  <a:pt x="7076106" y="0"/>
                </a:cubicBezTo>
                <a:cubicBezTo>
                  <a:pt x="7178849" y="17544"/>
                  <a:pt x="7233829" y="73245"/>
                  <a:pt x="7234749" y="158643"/>
                </a:cubicBezTo>
                <a:cubicBezTo>
                  <a:pt x="7247924" y="253060"/>
                  <a:pt x="7234070" y="329122"/>
                  <a:pt x="7234749" y="482265"/>
                </a:cubicBezTo>
                <a:cubicBezTo>
                  <a:pt x="7235428" y="635408"/>
                  <a:pt x="7214422" y="657320"/>
                  <a:pt x="7234749" y="793195"/>
                </a:cubicBezTo>
                <a:cubicBezTo>
                  <a:pt x="7258557" y="884401"/>
                  <a:pt x="7138676" y="954806"/>
                  <a:pt x="7076106" y="951838"/>
                </a:cubicBezTo>
                <a:cubicBezTo>
                  <a:pt x="6901410" y="977564"/>
                  <a:pt x="6554396" y="871400"/>
                  <a:pt x="6361301" y="951838"/>
                </a:cubicBezTo>
                <a:cubicBezTo>
                  <a:pt x="6168207" y="1032276"/>
                  <a:pt x="5996112" y="944659"/>
                  <a:pt x="5715672" y="951838"/>
                </a:cubicBezTo>
                <a:cubicBezTo>
                  <a:pt x="5435232" y="959017"/>
                  <a:pt x="5307067" y="877929"/>
                  <a:pt x="5070042" y="951838"/>
                </a:cubicBezTo>
                <a:cubicBezTo>
                  <a:pt x="4833017" y="1025747"/>
                  <a:pt x="4623923" y="908554"/>
                  <a:pt x="4424412" y="951838"/>
                </a:cubicBezTo>
                <a:cubicBezTo>
                  <a:pt x="4224901" y="995122"/>
                  <a:pt x="4096205" y="932905"/>
                  <a:pt x="3986306" y="951838"/>
                </a:cubicBezTo>
                <a:cubicBezTo>
                  <a:pt x="3876407" y="970771"/>
                  <a:pt x="3636327" y="904458"/>
                  <a:pt x="3479025" y="951838"/>
                </a:cubicBezTo>
                <a:cubicBezTo>
                  <a:pt x="3321723" y="999218"/>
                  <a:pt x="3188458" y="927648"/>
                  <a:pt x="2902570" y="951838"/>
                </a:cubicBezTo>
                <a:cubicBezTo>
                  <a:pt x="2616683" y="976028"/>
                  <a:pt x="2607217" y="915448"/>
                  <a:pt x="2326115" y="951838"/>
                </a:cubicBezTo>
                <a:cubicBezTo>
                  <a:pt x="2045014" y="988228"/>
                  <a:pt x="2033435" y="905020"/>
                  <a:pt x="1749659" y="951838"/>
                </a:cubicBezTo>
                <a:cubicBezTo>
                  <a:pt x="1465883" y="998656"/>
                  <a:pt x="1241694" y="942000"/>
                  <a:pt x="1104030" y="951838"/>
                </a:cubicBezTo>
                <a:cubicBezTo>
                  <a:pt x="966366" y="961676"/>
                  <a:pt x="614389" y="849907"/>
                  <a:pt x="158643" y="951838"/>
                </a:cubicBezTo>
                <a:cubicBezTo>
                  <a:pt x="62214" y="959638"/>
                  <a:pt x="4468" y="883225"/>
                  <a:pt x="0" y="793195"/>
                </a:cubicBezTo>
                <a:cubicBezTo>
                  <a:pt x="-16317" y="710957"/>
                  <a:pt x="12401" y="554852"/>
                  <a:pt x="0" y="475919"/>
                </a:cubicBezTo>
                <a:cubicBezTo>
                  <a:pt x="-12401" y="396986"/>
                  <a:pt x="23127" y="254499"/>
                  <a:pt x="0" y="158643"/>
                </a:cubicBezTo>
                <a:close/>
              </a:path>
              <a:path w="7234749" h="951838" stroke="0" extrusionOk="0">
                <a:moveTo>
                  <a:pt x="0" y="158643"/>
                </a:moveTo>
                <a:cubicBezTo>
                  <a:pt x="22202" y="82669"/>
                  <a:pt x="60728" y="-21461"/>
                  <a:pt x="158643" y="0"/>
                </a:cubicBezTo>
                <a:cubicBezTo>
                  <a:pt x="286563" y="-52689"/>
                  <a:pt x="521559" y="35589"/>
                  <a:pt x="665924" y="0"/>
                </a:cubicBezTo>
                <a:cubicBezTo>
                  <a:pt x="810289" y="-35589"/>
                  <a:pt x="850855" y="11273"/>
                  <a:pt x="1034855" y="0"/>
                </a:cubicBezTo>
                <a:cubicBezTo>
                  <a:pt x="1218855" y="-11273"/>
                  <a:pt x="1464288" y="59552"/>
                  <a:pt x="1611310" y="0"/>
                </a:cubicBezTo>
                <a:cubicBezTo>
                  <a:pt x="1758333" y="-59552"/>
                  <a:pt x="1895686" y="23742"/>
                  <a:pt x="1980242" y="0"/>
                </a:cubicBezTo>
                <a:cubicBezTo>
                  <a:pt x="2064798" y="-23742"/>
                  <a:pt x="2425570" y="29984"/>
                  <a:pt x="2625871" y="0"/>
                </a:cubicBezTo>
                <a:cubicBezTo>
                  <a:pt x="2826172" y="-29984"/>
                  <a:pt x="3051357" y="77342"/>
                  <a:pt x="3340676" y="0"/>
                </a:cubicBezTo>
                <a:cubicBezTo>
                  <a:pt x="3629995" y="-77342"/>
                  <a:pt x="3739317" y="8796"/>
                  <a:pt x="4055480" y="0"/>
                </a:cubicBezTo>
                <a:cubicBezTo>
                  <a:pt x="4371643" y="-8796"/>
                  <a:pt x="4404054" y="26781"/>
                  <a:pt x="4562761" y="0"/>
                </a:cubicBezTo>
                <a:cubicBezTo>
                  <a:pt x="4721468" y="-26781"/>
                  <a:pt x="4898030" y="28416"/>
                  <a:pt x="5070042" y="0"/>
                </a:cubicBezTo>
                <a:cubicBezTo>
                  <a:pt x="5242054" y="-28416"/>
                  <a:pt x="5444945" y="35895"/>
                  <a:pt x="5577322" y="0"/>
                </a:cubicBezTo>
                <a:cubicBezTo>
                  <a:pt x="5709699" y="-35895"/>
                  <a:pt x="5992301" y="61170"/>
                  <a:pt x="6222952" y="0"/>
                </a:cubicBezTo>
                <a:cubicBezTo>
                  <a:pt x="6453603" y="-61170"/>
                  <a:pt x="6690924" y="40654"/>
                  <a:pt x="7076106" y="0"/>
                </a:cubicBezTo>
                <a:cubicBezTo>
                  <a:pt x="7177811" y="12800"/>
                  <a:pt x="7233943" y="66690"/>
                  <a:pt x="7234749" y="158643"/>
                </a:cubicBezTo>
                <a:cubicBezTo>
                  <a:pt x="7251798" y="314724"/>
                  <a:pt x="7233930" y="337528"/>
                  <a:pt x="7234749" y="475919"/>
                </a:cubicBezTo>
                <a:cubicBezTo>
                  <a:pt x="7235568" y="614310"/>
                  <a:pt x="7216449" y="669618"/>
                  <a:pt x="7234749" y="793195"/>
                </a:cubicBezTo>
                <a:cubicBezTo>
                  <a:pt x="7233044" y="885249"/>
                  <a:pt x="7156118" y="956809"/>
                  <a:pt x="7076106" y="951838"/>
                </a:cubicBezTo>
                <a:cubicBezTo>
                  <a:pt x="6719333" y="1011315"/>
                  <a:pt x="6622761" y="908125"/>
                  <a:pt x="6361301" y="951838"/>
                </a:cubicBezTo>
                <a:cubicBezTo>
                  <a:pt x="6099841" y="995551"/>
                  <a:pt x="6050672" y="929302"/>
                  <a:pt x="5923196" y="951838"/>
                </a:cubicBezTo>
                <a:cubicBezTo>
                  <a:pt x="5795720" y="974374"/>
                  <a:pt x="5494111" y="944701"/>
                  <a:pt x="5277566" y="951838"/>
                </a:cubicBezTo>
                <a:cubicBezTo>
                  <a:pt x="5061021" y="958975"/>
                  <a:pt x="4837492" y="936428"/>
                  <a:pt x="4701110" y="951838"/>
                </a:cubicBezTo>
                <a:cubicBezTo>
                  <a:pt x="4564728" y="967248"/>
                  <a:pt x="4409615" y="950852"/>
                  <a:pt x="4332179" y="951838"/>
                </a:cubicBezTo>
                <a:cubicBezTo>
                  <a:pt x="4254743" y="952824"/>
                  <a:pt x="3985071" y="938135"/>
                  <a:pt x="3824898" y="951838"/>
                </a:cubicBezTo>
                <a:cubicBezTo>
                  <a:pt x="3664725" y="965541"/>
                  <a:pt x="3585468" y="932226"/>
                  <a:pt x="3455967" y="951838"/>
                </a:cubicBezTo>
                <a:cubicBezTo>
                  <a:pt x="3326466" y="971450"/>
                  <a:pt x="2987391" y="867423"/>
                  <a:pt x="2741163" y="951838"/>
                </a:cubicBezTo>
                <a:cubicBezTo>
                  <a:pt x="2494935" y="1036253"/>
                  <a:pt x="2426358" y="945013"/>
                  <a:pt x="2303057" y="951838"/>
                </a:cubicBezTo>
                <a:cubicBezTo>
                  <a:pt x="2179756" y="958663"/>
                  <a:pt x="1817745" y="914843"/>
                  <a:pt x="1588252" y="951838"/>
                </a:cubicBezTo>
                <a:cubicBezTo>
                  <a:pt x="1358760" y="988833"/>
                  <a:pt x="1177375" y="929371"/>
                  <a:pt x="1011797" y="951838"/>
                </a:cubicBezTo>
                <a:cubicBezTo>
                  <a:pt x="846220" y="974305"/>
                  <a:pt x="484250" y="937878"/>
                  <a:pt x="158643" y="951838"/>
                </a:cubicBezTo>
                <a:cubicBezTo>
                  <a:pt x="60723" y="972104"/>
                  <a:pt x="1161" y="877181"/>
                  <a:pt x="0" y="793195"/>
                </a:cubicBezTo>
                <a:cubicBezTo>
                  <a:pt x="-20388" y="659283"/>
                  <a:pt x="21151" y="540494"/>
                  <a:pt x="0" y="469573"/>
                </a:cubicBezTo>
                <a:cubicBezTo>
                  <a:pt x="-21151" y="398652"/>
                  <a:pt x="665" y="284372"/>
                  <a:pt x="0" y="158643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3889270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921FD89A-8E71-4C50-A374-C9D44F54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722" y="3927027"/>
            <a:ext cx="6985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Hai trăm linh năm </a:t>
            </a:r>
            <a:r>
              <a:rPr lang="en-US" sz="40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mét</a:t>
            </a:r>
            <a:r>
              <a:rPr lang="en-US" sz="4000" b="1" dirty="0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khối</a:t>
            </a:r>
            <a:endParaRPr lang="en-US" sz="4000" b="1" dirty="0">
              <a:solidFill>
                <a:srgbClr val="3333CC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96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E4B3955E-A600-454A-B4CC-57E0F6840A11}"/>
              </a:ext>
            </a:extLst>
          </p:cNvPr>
          <p:cNvSpPr/>
          <p:nvPr/>
        </p:nvSpPr>
        <p:spPr>
          <a:xfrm>
            <a:off x="3307373" y="3695145"/>
            <a:ext cx="7923058" cy="1430957"/>
          </a:xfrm>
          <a:custGeom>
            <a:avLst/>
            <a:gdLst>
              <a:gd name="connsiteX0" fmla="*/ 0 w 7923058"/>
              <a:gd name="connsiteY0" fmla="*/ 270036 h 1430957"/>
              <a:gd name="connsiteX1" fmla="*/ 270036 w 7923058"/>
              <a:gd name="connsiteY1" fmla="*/ 0 h 1430957"/>
              <a:gd name="connsiteX2" fmla="*/ 837958 w 7923058"/>
              <a:gd name="connsiteY2" fmla="*/ 0 h 1430957"/>
              <a:gd name="connsiteX3" fmla="*/ 1258220 w 7923058"/>
              <a:gd name="connsiteY3" fmla="*/ 0 h 1430957"/>
              <a:gd name="connsiteX4" fmla="*/ 1752312 w 7923058"/>
              <a:gd name="connsiteY4" fmla="*/ 0 h 1430957"/>
              <a:gd name="connsiteX5" fmla="*/ 2320234 w 7923058"/>
              <a:gd name="connsiteY5" fmla="*/ 0 h 1430957"/>
              <a:gd name="connsiteX6" fmla="*/ 2888156 w 7923058"/>
              <a:gd name="connsiteY6" fmla="*/ 0 h 1430957"/>
              <a:gd name="connsiteX7" fmla="*/ 3382249 w 7923058"/>
              <a:gd name="connsiteY7" fmla="*/ 0 h 1430957"/>
              <a:gd name="connsiteX8" fmla="*/ 4024000 w 7923058"/>
              <a:gd name="connsiteY8" fmla="*/ 0 h 1430957"/>
              <a:gd name="connsiteX9" fmla="*/ 4370433 w 7923058"/>
              <a:gd name="connsiteY9" fmla="*/ 0 h 1430957"/>
              <a:gd name="connsiteX10" fmla="*/ 4864525 w 7923058"/>
              <a:gd name="connsiteY10" fmla="*/ 0 h 1430957"/>
              <a:gd name="connsiteX11" fmla="*/ 5580107 w 7923058"/>
              <a:gd name="connsiteY11" fmla="*/ 0 h 1430957"/>
              <a:gd name="connsiteX12" fmla="*/ 5926539 w 7923058"/>
              <a:gd name="connsiteY12" fmla="*/ 0 h 1430957"/>
              <a:gd name="connsiteX13" fmla="*/ 6420631 w 7923058"/>
              <a:gd name="connsiteY13" fmla="*/ 0 h 1430957"/>
              <a:gd name="connsiteX14" fmla="*/ 6840894 w 7923058"/>
              <a:gd name="connsiteY14" fmla="*/ 0 h 1430957"/>
              <a:gd name="connsiteX15" fmla="*/ 7653022 w 7923058"/>
              <a:gd name="connsiteY15" fmla="*/ 0 h 1430957"/>
              <a:gd name="connsiteX16" fmla="*/ 7923058 w 7923058"/>
              <a:gd name="connsiteY16" fmla="*/ 270036 h 1430957"/>
              <a:gd name="connsiteX17" fmla="*/ 7923058 w 7923058"/>
              <a:gd name="connsiteY17" fmla="*/ 706570 h 1430957"/>
              <a:gd name="connsiteX18" fmla="*/ 7923058 w 7923058"/>
              <a:gd name="connsiteY18" fmla="*/ 1160921 h 1430957"/>
              <a:gd name="connsiteX19" fmla="*/ 7653022 w 7923058"/>
              <a:gd name="connsiteY19" fmla="*/ 1430957 h 1430957"/>
              <a:gd name="connsiteX20" fmla="*/ 7085100 w 7923058"/>
              <a:gd name="connsiteY20" fmla="*/ 1430957 h 1430957"/>
              <a:gd name="connsiteX21" fmla="*/ 6738668 w 7923058"/>
              <a:gd name="connsiteY21" fmla="*/ 1430957 h 1430957"/>
              <a:gd name="connsiteX22" fmla="*/ 6096916 w 7923058"/>
              <a:gd name="connsiteY22" fmla="*/ 1430957 h 1430957"/>
              <a:gd name="connsiteX23" fmla="*/ 5602824 w 7923058"/>
              <a:gd name="connsiteY23" fmla="*/ 1430957 h 1430957"/>
              <a:gd name="connsiteX24" fmla="*/ 5108731 w 7923058"/>
              <a:gd name="connsiteY24" fmla="*/ 1430957 h 1430957"/>
              <a:gd name="connsiteX25" fmla="*/ 4614639 w 7923058"/>
              <a:gd name="connsiteY25" fmla="*/ 1430957 h 1430957"/>
              <a:gd name="connsiteX26" fmla="*/ 4120547 w 7923058"/>
              <a:gd name="connsiteY26" fmla="*/ 1430957 h 1430957"/>
              <a:gd name="connsiteX27" fmla="*/ 3404965 w 7923058"/>
              <a:gd name="connsiteY27" fmla="*/ 1430957 h 1430957"/>
              <a:gd name="connsiteX28" fmla="*/ 2984703 w 7923058"/>
              <a:gd name="connsiteY28" fmla="*/ 1430957 h 1430957"/>
              <a:gd name="connsiteX29" fmla="*/ 2342951 w 7923058"/>
              <a:gd name="connsiteY29" fmla="*/ 1430957 h 1430957"/>
              <a:gd name="connsiteX30" fmla="*/ 1996519 w 7923058"/>
              <a:gd name="connsiteY30" fmla="*/ 1430957 h 1430957"/>
              <a:gd name="connsiteX31" fmla="*/ 1280937 w 7923058"/>
              <a:gd name="connsiteY31" fmla="*/ 1430957 h 1430957"/>
              <a:gd name="connsiteX32" fmla="*/ 270036 w 7923058"/>
              <a:gd name="connsiteY32" fmla="*/ 1430957 h 1430957"/>
              <a:gd name="connsiteX33" fmla="*/ 0 w 7923058"/>
              <a:gd name="connsiteY33" fmla="*/ 1160921 h 1430957"/>
              <a:gd name="connsiteX34" fmla="*/ 0 w 7923058"/>
              <a:gd name="connsiteY34" fmla="*/ 724387 h 1430957"/>
              <a:gd name="connsiteX35" fmla="*/ 0 w 7923058"/>
              <a:gd name="connsiteY35" fmla="*/ 270036 h 14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23058" h="1430957" fill="none" extrusionOk="0">
                <a:moveTo>
                  <a:pt x="0" y="270036"/>
                </a:moveTo>
                <a:cubicBezTo>
                  <a:pt x="7326" y="119878"/>
                  <a:pt x="112333" y="-12624"/>
                  <a:pt x="270036" y="0"/>
                </a:cubicBezTo>
                <a:cubicBezTo>
                  <a:pt x="385921" y="-67044"/>
                  <a:pt x="620672" y="60098"/>
                  <a:pt x="837958" y="0"/>
                </a:cubicBezTo>
                <a:cubicBezTo>
                  <a:pt x="1055244" y="-60098"/>
                  <a:pt x="1065141" y="48538"/>
                  <a:pt x="1258220" y="0"/>
                </a:cubicBezTo>
                <a:cubicBezTo>
                  <a:pt x="1451299" y="-48538"/>
                  <a:pt x="1613960" y="21937"/>
                  <a:pt x="1752312" y="0"/>
                </a:cubicBezTo>
                <a:cubicBezTo>
                  <a:pt x="1890664" y="-21937"/>
                  <a:pt x="2064938" y="5540"/>
                  <a:pt x="2320234" y="0"/>
                </a:cubicBezTo>
                <a:cubicBezTo>
                  <a:pt x="2575530" y="-5540"/>
                  <a:pt x="2608846" y="43818"/>
                  <a:pt x="2888156" y="0"/>
                </a:cubicBezTo>
                <a:cubicBezTo>
                  <a:pt x="3167466" y="-43818"/>
                  <a:pt x="3135279" y="32428"/>
                  <a:pt x="3382249" y="0"/>
                </a:cubicBezTo>
                <a:cubicBezTo>
                  <a:pt x="3629219" y="-32428"/>
                  <a:pt x="3745323" y="45953"/>
                  <a:pt x="4024000" y="0"/>
                </a:cubicBezTo>
                <a:cubicBezTo>
                  <a:pt x="4302677" y="-45953"/>
                  <a:pt x="4216430" y="17576"/>
                  <a:pt x="4370433" y="0"/>
                </a:cubicBezTo>
                <a:cubicBezTo>
                  <a:pt x="4524436" y="-17576"/>
                  <a:pt x="4677453" y="15720"/>
                  <a:pt x="4864525" y="0"/>
                </a:cubicBezTo>
                <a:cubicBezTo>
                  <a:pt x="5051597" y="-15720"/>
                  <a:pt x="5368931" y="7892"/>
                  <a:pt x="5580107" y="0"/>
                </a:cubicBezTo>
                <a:cubicBezTo>
                  <a:pt x="5791283" y="-7892"/>
                  <a:pt x="5804568" y="8189"/>
                  <a:pt x="5926539" y="0"/>
                </a:cubicBezTo>
                <a:cubicBezTo>
                  <a:pt x="6048510" y="-8189"/>
                  <a:pt x="6188953" y="5710"/>
                  <a:pt x="6420631" y="0"/>
                </a:cubicBezTo>
                <a:cubicBezTo>
                  <a:pt x="6652309" y="-5710"/>
                  <a:pt x="6664184" y="22223"/>
                  <a:pt x="6840894" y="0"/>
                </a:cubicBezTo>
                <a:cubicBezTo>
                  <a:pt x="7017604" y="-22223"/>
                  <a:pt x="7404237" y="96986"/>
                  <a:pt x="7653022" y="0"/>
                </a:cubicBezTo>
                <a:cubicBezTo>
                  <a:pt x="7827206" y="12628"/>
                  <a:pt x="7953339" y="88893"/>
                  <a:pt x="7923058" y="270036"/>
                </a:cubicBezTo>
                <a:cubicBezTo>
                  <a:pt x="7928213" y="420754"/>
                  <a:pt x="7870719" y="525978"/>
                  <a:pt x="7923058" y="706570"/>
                </a:cubicBezTo>
                <a:cubicBezTo>
                  <a:pt x="7975397" y="887162"/>
                  <a:pt x="7902512" y="989501"/>
                  <a:pt x="7923058" y="1160921"/>
                </a:cubicBezTo>
                <a:cubicBezTo>
                  <a:pt x="7907977" y="1339106"/>
                  <a:pt x="7830425" y="1412434"/>
                  <a:pt x="7653022" y="1430957"/>
                </a:cubicBezTo>
                <a:cubicBezTo>
                  <a:pt x="7421474" y="1464445"/>
                  <a:pt x="7206313" y="1420325"/>
                  <a:pt x="7085100" y="1430957"/>
                </a:cubicBezTo>
                <a:cubicBezTo>
                  <a:pt x="6963887" y="1441589"/>
                  <a:pt x="6873483" y="1400409"/>
                  <a:pt x="6738668" y="1430957"/>
                </a:cubicBezTo>
                <a:cubicBezTo>
                  <a:pt x="6603853" y="1461505"/>
                  <a:pt x="6402519" y="1357718"/>
                  <a:pt x="6096916" y="1430957"/>
                </a:cubicBezTo>
                <a:cubicBezTo>
                  <a:pt x="5791313" y="1504196"/>
                  <a:pt x="5797456" y="1381884"/>
                  <a:pt x="5602824" y="1430957"/>
                </a:cubicBezTo>
                <a:cubicBezTo>
                  <a:pt x="5408192" y="1480030"/>
                  <a:pt x="5320958" y="1418649"/>
                  <a:pt x="5108731" y="1430957"/>
                </a:cubicBezTo>
                <a:cubicBezTo>
                  <a:pt x="4896504" y="1443265"/>
                  <a:pt x="4788780" y="1420554"/>
                  <a:pt x="4614639" y="1430957"/>
                </a:cubicBezTo>
                <a:cubicBezTo>
                  <a:pt x="4440498" y="1441360"/>
                  <a:pt x="4248543" y="1429700"/>
                  <a:pt x="4120547" y="1430957"/>
                </a:cubicBezTo>
                <a:cubicBezTo>
                  <a:pt x="3992551" y="1432214"/>
                  <a:pt x="3686966" y="1391574"/>
                  <a:pt x="3404965" y="1430957"/>
                </a:cubicBezTo>
                <a:cubicBezTo>
                  <a:pt x="3122964" y="1470340"/>
                  <a:pt x="3182948" y="1423525"/>
                  <a:pt x="2984703" y="1430957"/>
                </a:cubicBezTo>
                <a:cubicBezTo>
                  <a:pt x="2786458" y="1438389"/>
                  <a:pt x="2518673" y="1412743"/>
                  <a:pt x="2342951" y="1430957"/>
                </a:cubicBezTo>
                <a:cubicBezTo>
                  <a:pt x="2167229" y="1449171"/>
                  <a:pt x="2089502" y="1396626"/>
                  <a:pt x="1996519" y="1430957"/>
                </a:cubicBezTo>
                <a:cubicBezTo>
                  <a:pt x="1903536" y="1465288"/>
                  <a:pt x="1523317" y="1355092"/>
                  <a:pt x="1280937" y="1430957"/>
                </a:cubicBezTo>
                <a:cubicBezTo>
                  <a:pt x="1038557" y="1506822"/>
                  <a:pt x="754853" y="1424108"/>
                  <a:pt x="270036" y="1430957"/>
                </a:cubicBezTo>
                <a:cubicBezTo>
                  <a:pt x="162177" y="1439046"/>
                  <a:pt x="-929" y="1328744"/>
                  <a:pt x="0" y="1160921"/>
                </a:cubicBezTo>
                <a:cubicBezTo>
                  <a:pt x="-3378" y="1042926"/>
                  <a:pt x="3112" y="900747"/>
                  <a:pt x="0" y="724387"/>
                </a:cubicBezTo>
                <a:cubicBezTo>
                  <a:pt x="-3112" y="548027"/>
                  <a:pt x="47001" y="398325"/>
                  <a:pt x="0" y="270036"/>
                </a:cubicBezTo>
                <a:close/>
              </a:path>
              <a:path w="7923058" h="1430957" stroke="0" extrusionOk="0">
                <a:moveTo>
                  <a:pt x="0" y="270036"/>
                </a:moveTo>
                <a:cubicBezTo>
                  <a:pt x="1326" y="129302"/>
                  <a:pt x="112535" y="3102"/>
                  <a:pt x="270036" y="0"/>
                </a:cubicBezTo>
                <a:cubicBezTo>
                  <a:pt x="456676" y="-21436"/>
                  <a:pt x="686698" y="62104"/>
                  <a:pt x="837958" y="0"/>
                </a:cubicBezTo>
                <a:cubicBezTo>
                  <a:pt x="989218" y="-62104"/>
                  <a:pt x="1102901" y="45894"/>
                  <a:pt x="1258220" y="0"/>
                </a:cubicBezTo>
                <a:cubicBezTo>
                  <a:pt x="1413539" y="-45894"/>
                  <a:pt x="1618473" y="2955"/>
                  <a:pt x="1752312" y="0"/>
                </a:cubicBezTo>
                <a:cubicBezTo>
                  <a:pt x="1886151" y="-2955"/>
                  <a:pt x="2152254" y="7509"/>
                  <a:pt x="2320234" y="0"/>
                </a:cubicBezTo>
                <a:cubicBezTo>
                  <a:pt x="2488214" y="-7509"/>
                  <a:pt x="2562362" y="13324"/>
                  <a:pt x="2666667" y="0"/>
                </a:cubicBezTo>
                <a:cubicBezTo>
                  <a:pt x="2770972" y="-13324"/>
                  <a:pt x="3041200" y="33671"/>
                  <a:pt x="3160759" y="0"/>
                </a:cubicBezTo>
                <a:cubicBezTo>
                  <a:pt x="3280318" y="-33671"/>
                  <a:pt x="3453442" y="29531"/>
                  <a:pt x="3654851" y="0"/>
                </a:cubicBezTo>
                <a:cubicBezTo>
                  <a:pt x="3856260" y="-29531"/>
                  <a:pt x="4000978" y="51617"/>
                  <a:pt x="4222773" y="0"/>
                </a:cubicBezTo>
                <a:cubicBezTo>
                  <a:pt x="4444568" y="-51617"/>
                  <a:pt x="4571588" y="26356"/>
                  <a:pt x="4864525" y="0"/>
                </a:cubicBezTo>
                <a:cubicBezTo>
                  <a:pt x="5157462" y="-26356"/>
                  <a:pt x="5251147" y="44041"/>
                  <a:pt x="5506277" y="0"/>
                </a:cubicBezTo>
                <a:cubicBezTo>
                  <a:pt x="5761407" y="-44041"/>
                  <a:pt x="5845991" y="56923"/>
                  <a:pt x="6074199" y="0"/>
                </a:cubicBezTo>
                <a:cubicBezTo>
                  <a:pt x="6302407" y="-56923"/>
                  <a:pt x="6459052" y="11298"/>
                  <a:pt x="6642121" y="0"/>
                </a:cubicBezTo>
                <a:cubicBezTo>
                  <a:pt x="6825190" y="-11298"/>
                  <a:pt x="7216495" y="14683"/>
                  <a:pt x="7653022" y="0"/>
                </a:cubicBezTo>
                <a:cubicBezTo>
                  <a:pt x="7806648" y="32370"/>
                  <a:pt x="7907462" y="143672"/>
                  <a:pt x="7923058" y="270036"/>
                </a:cubicBezTo>
                <a:cubicBezTo>
                  <a:pt x="7941708" y="443231"/>
                  <a:pt x="7883526" y="586173"/>
                  <a:pt x="7923058" y="706570"/>
                </a:cubicBezTo>
                <a:cubicBezTo>
                  <a:pt x="7962590" y="826967"/>
                  <a:pt x="7912225" y="1016020"/>
                  <a:pt x="7923058" y="1160921"/>
                </a:cubicBezTo>
                <a:cubicBezTo>
                  <a:pt x="7901975" y="1272301"/>
                  <a:pt x="7807691" y="1433914"/>
                  <a:pt x="7653022" y="1430957"/>
                </a:cubicBezTo>
                <a:cubicBezTo>
                  <a:pt x="7495770" y="1443287"/>
                  <a:pt x="7472158" y="1409670"/>
                  <a:pt x="7306590" y="1430957"/>
                </a:cubicBezTo>
                <a:cubicBezTo>
                  <a:pt x="7141022" y="1452244"/>
                  <a:pt x="7063577" y="1427864"/>
                  <a:pt x="6960157" y="1430957"/>
                </a:cubicBezTo>
                <a:cubicBezTo>
                  <a:pt x="6856737" y="1434050"/>
                  <a:pt x="6510802" y="1393490"/>
                  <a:pt x="6318405" y="1430957"/>
                </a:cubicBezTo>
                <a:cubicBezTo>
                  <a:pt x="6126008" y="1468424"/>
                  <a:pt x="5930899" y="1363742"/>
                  <a:pt x="5676653" y="1430957"/>
                </a:cubicBezTo>
                <a:cubicBezTo>
                  <a:pt x="5422407" y="1498172"/>
                  <a:pt x="5498150" y="1427773"/>
                  <a:pt x="5330221" y="1430957"/>
                </a:cubicBezTo>
                <a:cubicBezTo>
                  <a:pt x="5162292" y="1434141"/>
                  <a:pt x="5104513" y="1423988"/>
                  <a:pt x="4909959" y="1430957"/>
                </a:cubicBezTo>
                <a:cubicBezTo>
                  <a:pt x="4715405" y="1437926"/>
                  <a:pt x="4408591" y="1422176"/>
                  <a:pt x="4194377" y="1430957"/>
                </a:cubicBezTo>
                <a:cubicBezTo>
                  <a:pt x="3980163" y="1439738"/>
                  <a:pt x="3973909" y="1419149"/>
                  <a:pt x="3774115" y="1430957"/>
                </a:cubicBezTo>
                <a:cubicBezTo>
                  <a:pt x="3574321" y="1442765"/>
                  <a:pt x="3426703" y="1412574"/>
                  <a:pt x="3132363" y="1430957"/>
                </a:cubicBezTo>
                <a:cubicBezTo>
                  <a:pt x="2838023" y="1449340"/>
                  <a:pt x="2779275" y="1371456"/>
                  <a:pt x="2490611" y="1430957"/>
                </a:cubicBezTo>
                <a:cubicBezTo>
                  <a:pt x="2201947" y="1490458"/>
                  <a:pt x="2255435" y="1405592"/>
                  <a:pt x="2070349" y="1430957"/>
                </a:cubicBezTo>
                <a:cubicBezTo>
                  <a:pt x="1885263" y="1456322"/>
                  <a:pt x="1842633" y="1417414"/>
                  <a:pt x="1723916" y="1430957"/>
                </a:cubicBezTo>
                <a:cubicBezTo>
                  <a:pt x="1605199" y="1444500"/>
                  <a:pt x="1337155" y="1387120"/>
                  <a:pt x="1155994" y="1430957"/>
                </a:cubicBezTo>
                <a:cubicBezTo>
                  <a:pt x="974833" y="1474794"/>
                  <a:pt x="551545" y="1418790"/>
                  <a:pt x="270036" y="1430957"/>
                </a:cubicBezTo>
                <a:cubicBezTo>
                  <a:pt x="132289" y="1422841"/>
                  <a:pt x="-7441" y="1282153"/>
                  <a:pt x="0" y="1160921"/>
                </a:cubicBezTo>
                <a:cubicBezTo>
                  <a:pt x="-47862" y="1016651"/>
                  <a:pt x="30483" y="844137"/>
                  <a:pt x="0" y="742205"/>
                </a:cubicBezTo>
                <a:cubicBezTo>
                  <a:pt x="-30483" y="640273"/>
                  <a:pt x="12587" y="391557"/>
                  <a:pt x="0" y="270036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>
                      <a:gd name="adj" fmla="val 1887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921FD89A-8E71-4C50-A374-C9D44F54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153" y="3802663"/>
            <a:ext cx="790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vi-VN" sz="4000" b="1">
                <a:solidFill>
                  <a:srgbClr val="3333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Không phẩy chín trăm mười một mét khối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6F096C-3298-48DF-9B75-4D32EA5B5FC0}"/>
              </a:ext>
            </a:extLst>
          </p:cNvPr>
          <p:cNvGrpSpPr/>
          <p:nvPr/>
        </p:nvGrpSpPr>
        <p:grpSpPr>
          <a:xfrm rot="21338154">
            <a:off x="1563634" y="1801745"/>
            <a:ext cx="2803720" cy="4514874"/>
            <a:chOff x="8966145" y="2176594"/>
            <a:chExt cx="2349616" cy="4077758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861EEF32-59FA-40AE-B585-CE8AF716A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8303">
              <a:off x="8966145" y="2176594"/>
              <a:ext cx="2331390" cy="4077758"/>
            </a:xfrm>
            <a:prstGeom prst="rect">
              <a:avLst/>
            </a:prstGeom>
          </p:spPr>
        </p:pic>
        <p:sp>
          <p:nvSpPr>
            <p:cNvPr id="45" name="Text Box 2">
              <a:extLst>
                <a:ext uri="{FF2B5EF4-FFF2-40B4-BE49-F238E27FC236}">
                  <a16:creationId xmlns:a16="http://schemas.microsoft.com/office/drawing/2014/main" id="{AFD7D2F7-93C9-4AB4-B668-26B89AE76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1768" y="2570392"/>
              <a:ext cx="217399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0,911 </a:t>
              </a:r>
              <a:r>
                <a:rPr kumimoji="1" lang="vi-VN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m</a:t>
              </a:r>
              <a:r>
                <a:rPr kumimoji="1" lang="vi-VN" sz="4000" b="1" baseline="30000">
                  <a:solidFill>
                    <a:schemeClr val="bg2">
                      <a:lumMod val="40000"/>
                      <a:lumOff val="60000"/>
                    </a:schemeClr>
                  </a:solidFill>
                  <a:latin typeface="#9Slide03 BoosterNextFYBlack" panose="02000A03000000020004" pitchFamily="2" charset="0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#9Slide03 BoosterNextFYBlack" panose="02000A03000000020004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530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78" name="Picture 2">
            <a:extLst>
              <a:ext uri="{FF2B5EF4-FFF2-40B4-BE49-F238E27FC236}">
                <a16:creationId xmlns:a16="http://schemas.microsoft.com/office/drawing/2014/main" id="{59258C03-BA01-449D-8F12-2E1DD98FA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3026">
            <a:off x="6936384" y="2170978"/>
            <a:ext cx="2711479" cy="2647389"/>
          </a:xfrm>
          <a:prstGeom prst="rect">
            <a:avLst/>
          </a:prstGeom>
        </p:spPr>
      </p:pic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F9D61B-0DE4-4741-AFE1-229F44C0E8F3}"/>
              </a:ext>
            </a:extLst>
          </p:cNvPr>
          <p:cNvGrpSpPr/>
          <p:nvPr/>
        </p:nvGrpSpPr>
        <p:grpSpPr>
          <a:xfrm>
            <a:off x="2819400" y="1348755"/>
            <a:ext cx="3200400" cy="5509245"/>
            <a:chOff x="3886200" y="1167688"/>
            <a:chExt cx="3200400" cy="55092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339241-0482-4A49-AC0B-62251199E644}"/>
                </a:ext>
              </a:extLst>
            </p:cNvPr>
            <p:cNvGrpSpPr/>
            <p:nvPr/>
          </p:nvGrpSpPr>
          <p:grpSpPr>
            <a:xfrm>
              <a:off x="3886200" y="1167688"/>
              <a:ext cx="3200400" cy="5509245"/>
              <a:chOff x="1371600" y="1160761"/>
              <a:chExt cx="3200400" cy="5509245"/>
            </a:xfrm>
          </p:grpSpPr>
          <p:pic>
            <p:nvPicPr>
              <p:cNvPr id="102" name="Picture 2">
                <a:extLst>
                  <a:ext uri="{FF2B5EF4-FFF2-40B4-BE49-F238E27FC236}">
                    <a16:creationId xmlns:a16="http://schemas.microsoft.com/office/drawing/2014/main" id="{0CC92EE7-5751-4CC8-91B6-0D7845EAA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827"/>
              <a:stretch/>
            </p:blipFill>
            <p:spPr>
              <a:xfrm>
                <a:off x="1371600" y="1160761"/>
                <a:ext cx="3200400" cy="5509245"/>
              </a:xfrm>
              <a:prstGeom prst="rect">
                <a:avLst/>
              </a:prstGeom>
            </p:spPr>
          </p:pic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6060100-C5EF-439C-AB32-72ACD4460879}"/>
                  </a:ext>
                </a:extLst>
              </p:cNvPr>
              <p:cNvSpPr/>
              <p:nvPr/>
            </p:nvSpPr>
            <p:spPr>
              <a:xfrm>
                <a:off x="1714500" y="3995526"/>
                <a:ext cx="2514600" cy="1262274"/>
              </a:xfrm>
              <a:prstGeom prst="roundRect">
                <a:avLst/>
              </a:prstGeom>
              <a:solidFill>
                <a:srgbClr val="8255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5">
              <a:extLst>
                <a:ext uri="{FF2B5EF4-FFF2-40B4-BE49-F238E27FC236}">
                  <a16:creationId xmlns:a16="http://schemas.microsoft.com/office/drawing/2014/main" id="{5DF9F5BD-A1B9-4DB0-A162-86A021B04D13}"/>
                </a:ext>
              </a:extLst>
            </p:cNvPr>
            <p:cNvSpPr txBox="1"/>
            <p:nvPr/>
          </p:nvSpPr>
          <p:spPr>
            <a:xfrm>
              <a:off x="4263736" y="5486400"/>
              <a:ext cx="2514600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b="1">
                  <a:solidFill>
                    <a:srgbClr val="000000"/>
                  </a:solidFill>
                  <a:latin typeface="#9Slide03 BoosterNextFYBlack" panose="02000A03000000020004" pitchFamily="2" charset="0"/>
                </a:rPr>
                <a:t>Bảy nghìn hai trăm mét khối</a:t>
              </a:r>
            </a:p>
          </p:txBody>
        </p:sp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F430214-F3EC-455D-9E44-BF8C7D11E2CC}"/>
              </a:ext>
            </a:extLst>
          </p:cNvPr>
          <p:cNvSpPr/>
          <p:nvPr/>
        </p:nvSpPr>
        <p:spPr>
          <a:xfrm>
            <a:off x="3448050" y="3800854"/>
            <a:ext cx="1828800" cy="153785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 Box 2">
            <a:extLst>
              <a:ext uri="{FF2B5EF4-FFF2-40B4-BE49-F238E27FC236}">
                <a16:creationId xmlns:a16="http://schemas.microsoft.com/office/drawing/2014/main" id="{88D6F4ED-B4F6-450C-86CD-D4DB11DE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147" y="4277393"/>
            <a:ext cx="18069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vi-VN" sz="3200" b="1" dirty="0">
                <a:solidFill>
                  <a:srgbClr val="C00000"/>
                </a:solidFill>
                <a:latin typeface="#9Slide03 BoosterNextFYBlack" panose="02000A03000000020004" pitchFamily="2" charset="0"/>
              </a:rPr>
              <a:t>7 200 m</a:t>
            </a:r>
            <a:r>
              <a:rPr kumimoji="1" lang="vi-VN" sz="3200" b="1" baseline="30000" dirty="0">
                <a:solidFill>
                  <a:srgbClr val="C00000"/>
                </a:solidFill>
                <a:latin typeface="#9Slide03 BoosterNextFYBlack" panose="02000A03000000020004" pitchFamily="2" charset="0"/>
              </a:rPr>
              <a:t>3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52047" y="97397"/>
            <a:ext cx="9925554" cy="1077218"/>
            <a:chOff x="3586854" y="1731277"/>
            <a:chExt cx="4283620" cy="1781929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1781929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872636" y="1871010"/>
              <a:ext cx="3704791" cy="157827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viết số đo thể tích tương ứng với cách đọc trên mỗi tấm thẻ.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3A7D8-E19F-4328-9BA7-5DB091A299C8}"/>
              </a:ext>
            </a:extLst>
          </p:cNvPr>
          <p:cNvGrpSpPr/>
          <p:nvPr/>
        </p:nvGrpSpPr>
        <p:grpSpPr>
          <a:xfrm>
            <a:off x="7149285" y="1135976"/>
            <a:ext cx="3200400" cy="5706978"/>
            <a:chOff x="7149285" y="1135976"/>
            <a:chExt cx="2889158" cy="5706978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B19E3D9D-E8F6-4687-BFD3-C6483345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149285" y="1135976"/>
              <a:ext cx="2889158" cy="570697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F2DE2A-A3E5-4B8C-8BC3-FDF875BD18DE}"/>
                </a:ext>
              </a:extLst>
            </p:cNvPr>
            <p:cNvSpPr/>
            <p:nvPr/>
          </p:nvSpPr>
          <p:spPr>
            <a:xfrm>
              <a:off x="7620000" y="4277392"/>
              <a:ext cx="1905000" cy="983345"/>
            </a:xfrm>
            <a:prstGeom prst="rect">
              <a:avLst/>
            </a:prstGeom>
            <a:solidFill>
              <a:srgbClr val="FFEE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5">
            <a:extLst>
              <a:ext uri="{FF2B5EF4-FFF2-40B4-BE49-F238E27FC236}">
                <a16:creationId xmlns:a16="http://schemas.microsoft.com/office/drawing/2014/main" id="{949C6FD5-F1DA-4715-96DD-8D65EFBD9729}"/>
              </a:ext>
            </a:extLst>
          </p:cNvPr>
          <p:cNvSpPr txBox="1"/>
          <p:nvPr/>
        </p:nvSpPr>
        <p:spPr>
          <a:xfrm>
            <a:off x="7647650" y="5502170"/>
            <a:ext cx="226463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#9Slide03 BoosterNextFYBlack" panose="02000A03000000020004" pitchFamily="2" charset="0"/>
              </a:rPr>
              <a:t>Bốn trăm mét khối</a:t>
            </a:r>
          </a:p>
        </p:txBody>
      </p:sp>
      <p:sp>
        <p:nvSpPr>
          <p:cNvPr id="110" name="Flowchart: Connector 109">
            <a:extLst>
              <a:ext uri="{FF2B5EF4-FFF2-40B4-BE49-F238E27FC236}">
                <a16:creationId xmlns:a16="http://schemas.microsoft.com/office/drawing/2014/main" id="{FF19D4D4-A4F8-4F6C-B4F8-6DACAB0C1635}"/>
              </a:ext>
            </a:extLst>
          </p:cNvPr>
          <p:cNvSpPr/>
          <p:nvPr/>
        </p:nvSpPr>
        <p:spPr>
          <a:xfrm>
            <a:off x="7811419" y="3722883"/>
            <a:ext cx="1828800" cy="153785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4E3CE75E-28D6-4378-A818-E011C0E3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572" y="4226136"/>
            <a:ext cx="1532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sz="3200" b="1">
                <a:solidFill>
                  <a:srgbClr val="C00000"/>
                </a:solidFill>
                <a:latin typeface="#9Slide03 BoosterNextFYBlack" panose="02000A03000000020004" pitchFamily="2" charset="0"/>
              </a:rPr>
              <a:t>400</a:t>
            </a:r>
            <a:r>
              <a:rPr kumimoji="1" lang="vi-VN" sz="3200" b="1">
                <a:solidFill>
                  <a:srgbClr val="C00000"/>
                </a:solidFill>
                <a:latin typeface="#9Slide03 BoosterNextFYBlack" panose="02000A03000000020004" pitchFamily="2" charset="0"/>
              </a:rPr>
              <a:t> </a:t>
            </a:r>
            <a:r>
              <a:rPr kumimoji="1" lang="vi-VN" sz="3200" b="1" dirty="0">
                <a:solidFill>
                  <a:srgbClr val="C00000"/>
                </a:solidFill>
                <a:latin typeface="#9Slide03 BoosterNextFYBlack" panose="02000A03000000020004" pitchFamily="2" charset="0"/>
              </a:rPr>
              <a:t>m</a:t>
            </a:r>
            <a:r>
              <a:rPr kumimoji="1" lang="vi-VN" sz="3200" b="1" baseline="30000" dirty="0">
                <a:solidFill>
                  <a:srgbClr val="C00000"/>
                </a:solidFill>
                <a:latin typeface="#9Slide03 BoosterNextFYBlack" panose="02000A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6110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7C979DE-514E-4E89-86B5-CBD2AF33B66F}"/>
              </a:ext>
            </a:extLst>
          </p:cNvPr>
          <p:cNvGrpSpPr/>
          <p:nvPr/>
        </p:nvGrpSpPr>
        <p:grpSpPr>
          <a:xfrm>
            <a:off x="6678247" y="1005474"/>
            <a:ext cx="3933096" cy="5852526"/>
            <a:chOff x="6665487" y="1013525"/>
            <a:chExt cx="3933096" cy="58294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1D43A7-250D-42E9-B67E-531D96776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19" t="7122" r="38006" b="13330"/>
            <a:stretch/>
          </p:blipFill>
          <p:spPr>
            <a:xfrm>
              <a:off x="6665487" y="1013525"/>
              <a:ext cx="3933096" cy="5829430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CC54821-9682-4C92-A65C-DE8631F13E6C}"/>
                </a:ext>
              </a:extLst>
            </p:cNvPr>
            <p:cNvSpPr/>
            <p:nvPr/>
          </p:nvSpPr>
          <p:spPr>
            <a:xfrm>
              <a:off x="7472717" y="4224377"/>
              <a:ext cx="2817569" cy="1233701"/>
            </a:xfrm>
            <a:prstGeom prst="roundRect">
              <a:avLst>
                <a:gd name="adj" fmla="val 15274"/>
              </a:avLst>
            </a:prstGeom>
            <a:solidFill>
              <a:srgbClr val="FA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649592" y="176891"/>
            <a:ext cx="9102292" cy="1017480"/>
            <a:chOff x="3586854" y="1731277"/>
            <a:chExt cx="4283620" cy="1781929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1781929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872636" y="1871010"/>
              <a:ext cx="3704791" cy="157827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viết số đo thể tích tương ứng với cách đọc trên mỗi tấm thẻ.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09" name="TextBox 5">
            <a:extLst>
              <a:ext uri="{FF2B5EF4-FFF2-40B4-BE49-F238E27FC236}">
                <a16:creationId xmlns:a16="http://schemas.microsoft.com/office/drawing/2014/main" id="{949C6FD5-F1DA-4715-96DD-8D65EFBD9729}"/>
              </a:ext>
            </a:extLst>
          </p:cNvPr>
          <p:cNvSpPr txBox="1"/>
          <p:nvPr/>
        </p:nvSpPr>
        <p:spPr>
          <a:xfrm>
            <a:off x="7035264" y="5614189"/>
            <a:ext cx="34468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Không</a:t>
            </a:r>
            <a: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phẩy</a:t>
            </a:r>
            <a:b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</a:br>
            <a: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không năm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b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</a:b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mét khối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FF19D4D4-A4F8-4F6C-B4F8-6DACAB0C1635}"/>
              </a:ext>
            </a:extLst>
          </p:cNvPr>
          <p:cNvSpPr/>
          <p:nvPr/>
        </p:nvSpPr>
        <p:spPr>
          <a:xfrm>
            <a:off x="7848597" y="4157548"/>
            <a:ext cx="1985711" cy="1136639"/>
          </a:xfrm>
          <a:prstGeom prst="roundRect">
            <a:avLst>
              <a:gd name="adj" fmla="val 1527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4E3CE75E-28D6-4378-A818-E011C0E3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160" y="4442888"/>
            <a:ext cx="18485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0,05</a:t>
            </a:r>
            <a:r>
              <a:rPr kumimoji="1" lang="en-US" sz="3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1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m</a:t>
            </a:r>
            <a:r>
              <a:rPr kumimoji="1" lang="vi-VN" sz="36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3</a:t>
            </a:r>
            <a:endParaRPr kumimoji="1" lang="vi-VN" sz="36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C7D05-A1AF-4C64-B556-1C6897316970}"/>
              </a:ext>
            </a:extLst>
          </p:cNvPr>
          <p:cNvGrpSpPr/>
          <p:nvPr/>
        </p:nvGrpSpPr>
        <p:grpSpPr>
          <a:xfrm>
            <a:off x="2622040" y="1259087"/>
            <a:ext cx="3473959" cy="5583868"/>
            <a:chOff x="2622040" y="1259087"/>
            <a:chExt cx="3473959" cy="5583868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5D0A98FA-8ACE-42E1-BA52-AA80949F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622040" y="1259087"/>
              <a:ext cx="3473959" cy="558386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F430214-F3EC-455D-9E44-BF8C7D11E2CC}"/>
                </a:ext>
              </a:extLst>
            </p:cNvPr>
            <p:cNvSpPr/>
            <p:nvPr/>
          </p:nvSpPr>
          <p:spPr>
            <a:xfrm>
              <a:off x="3126789" y="4191000"/>
              <a:ext cx="2292058" cy="1069737"/>
            </a:xfrm>
            <a:prstGeom prst="roundRect">
              <a:avLst/>
            </a:prstGeom>
            <a:solidFill>
              <a:srgbClr val="F79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7CD91D2E-D8C7-4E57-B828-643813A85273}"/>
              </a:ext>
            </a:extLst>
          </p:cNvPr>
          <p:cNvSpPr txBox="1"/>
          <p:nvPr/>
        </p:nvSpPr>
        <p:spPr>
          <a:xfrm>
            <a:off x="3126789" y="5511093"/>
            <a:ext cx="229205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00"/>
                </a:solidFill>
                <a:latin typeface="#9Slide03 BoosterNextFYBlack" panose="02000A03000000020004" pitchFamily="2" charset="0"/>
              </a:rPr>
              <a:t>Một phần tám mét khối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51D516-CC42-4890-9F83-DCBC7310E3CA}"/>
              </a:ext>
            </a:extLst>
          </p:cNvPr>
          <p:cNvSpPr/>
          <p:nvPr/>
        </p:nvSpPr>
        <p:spPr>
          <a:xfrm>
            <a:off x="3657600" y="4126284"/>
            <a:ext cx="1600200" cy="1069737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 Box 2">
                <a:extLst>
                  <a:ext uri="{FF2B5EF4-FFF2-40B4-BE49-F238E27FC236}">
                    <a16:creationId xmlns:a16="http://schemas.microsoft.com/office/drawing/2014/main" id="{88D6F4ED-B4F6-450C-86CD-D4DB11DE9B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0141" y="4106528"/>
                <a:ext cx="1109599" cy="107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1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BoosterNextFYBlack" panose="02000A03000000020004" pitchFamily="2" charset="0"/>
                    <a:ea typeface="+mn-ea"/>
                    <a:cs typeface="+mn-cs"/>
                  </a:rPr>
                  <a:t> </a:t>
                </a:r>
                <a:r>
                  <a:rPr kumimoji="1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BoosterNextFYBlack" panose="02000A03000000020004" pitchFamily="2" charset="0"/>
                    <a:ea typeface="+mn-ea"/>
                    <a:cs typeface="+mn-cs"/>
                  </a:rPr>
                  <a:t>m</a:t>
                </a:r>
                <a:r>
                  <a:rPr kumimoji="1" lang="vi-VN" sz="3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BoosterNextFYBlack" panose="02000A03000000020004" pitchFamily="2" charset="0"/>
                    <a:ea typeface="+mn-ea"/>
                    <a:cs typeface="+mn-cs"/>
                  </a:rPr>
                  <a:t>3</a:t>
                </a:r>
                <a:endParaRPr kumimoji="1" lang="vi-VN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Text Box 2">
                <a:extLst>
                  <a:ext uri="{FF2B5EF4-FFF2-40B4-BE49-F238E27FC236}">
                    <a16:creationId xmlns:a16="http://schemas.microsoft.com/office/drawing/2014/main" id="{88D6F4ED-B4F6-450C-86CD-D4DB11DE9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0141" y="4106528"/>
                <a:ext cx="1109599" cy="1070549"/>
              </a:xfrm>
              <a:prstGeom prst="rect">
                <a:avLst/>
              </a:prstGeom>
              <a:blipFill>
                <a:blip r:embed="rId5"/>
                <a:stretch>
                  <a:fillRect r="-7692" b="-4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473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  <p:pic>
        <p:nvPicPr>
          <p:cNvPr id="498" name="Picture 6">
            <a:extLst>
              <a:ext uri="{FF2B5EF4-FFF2-40B4-BE49-F238E27FC236}">
                <a16:creationId xmlns:a16="http://schemas.microsoft.com/office/drawing/2014/main" id="{52D52211-340F-4ECF-B3A1-E3A9E0008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9079">
            <a:off x="6553147" y="2209971"/>
            <a:ext cx="3593153" cy="26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80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71600" y="228600"/>
            <a:ext cx="9925554" cy="1684910"/>
            <a:chOff x="3586854" y="1731277"/>
            <a:chExt cx="4283620" cy="2787170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2016795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chemeClr val="accent6">
                  <a:lumMod val="25000"/>
                </a:schemeClr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784170" y="1871010"/>
              <a:ext cx="3979207" cy="26474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viết các số đo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sau dưới dạng số đo có đơn vị là đề-xi-mét khối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55C707-83F4-439A-8424-47B59CDA6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11" y="1892313"/>
            <a:ext cx="5989823" cy="1805611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CB41387-C2BC-4EFE-B097-63D0FED70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73890" y="1875765"/>
            <a:ext cx="6095999" cy="197950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FC2782B-E037-495F-995E-A299D7B2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6721" y="4511962"/>
            <a:ext cx="5953048" cy="1692683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FBDFE0E3-0C57-4A2A-9F6F-D456718FC2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511" y="4167883"/>
            <a:ext cx="6364530" cy="2036762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70B6E65B-1EF1-42D3-8C3A-F7C6D6CCC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575" y="4955584"/>
            <a:ext cx="37615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vi-VN" sz="3000" b="1" dirty="0">
                <a:solidFill>
                  <a:srgbClr val="002060"/>
                </a:solidFill>
              </a:rPr>
              <a:t> </a:t>
            </a:r>
            <a:r>
              <a:rPr kumimoji="1" lang="vi-VN" sz="3000" b="1">
                <a:solidFill>
                  <a:srgbClr val="002060"/>
                </a:solidFill>
              </a:rPr>
              <a:t>5,216 m</a:t>
            </a:r>
            <a:r>
              <a:rPr kumimoji="1" lang="vi-VN" sz="3000" b="1" baseline="30000">
                <a:solidFill>
                  <a:srgbClr val="002060"/>
                </a:solidFill>
              </a:rPr>
              <a:t>3</a:t>
            </a:r>
            <a:r>
              <a:rPr kumimoji="1" lang="en-US" sz="3000" b="1">
                <a:solidFill>
                  <a:srgbClr val="002060"/>
                </a:solidFill>
              </a:rPr>
              <a:t> </a:t>
            </a:r>
            <a:r>
              <a:rPr kumimoji="1" lang="vi-VN" sz="3000" b="1">
                <a:solidFill>
                  <a:srgbClr val="002060"/>
                </a:solidFill>
              </a:rPr>
              <a:t>= .</a:t>
            </a:r>
            <a:r>
              <a:rPr kumimoji="1" lang="en-US" sz="3000" b="1">
                <a:solidFill>
                  <a:srgbClr val="002060"/>
                </a:solidFill>
              </a:rPr>
              <a:t>.</a:t>
            </a:r>
            <a:r>
              <a:rPr kumimoji="1" lang="vi-VN" sz="3000" b="1">
                <a:solidFill>
                  <a:srgbClr val="002060"/>
                </a:solidFill>
              </a:rPr>
              <a:t>....dm</a:t>
            </a:r>
            <a:r>
              <a:rPr kumimoji="1" lang="vi-VN" sz="3000" b="1" baseline="30000">
                <a:solidFill>
                  <a:srgbClr val="002060"/>
                </a:solidFill>
              </a:rPr>
              <a:t>3</a:t>
            </a:r>
            <a:endParaRPr kumimoji="1" lang="vi-VN" sz="3000" b="1" baseline="30000" dirty="0">
              <a:solidFill>
                <a:srgbClr val="002060"/>
              </a:solidFill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D209D570-55E0-486B-9345-6C0A10C48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570202"/>
            <a:ext cx="342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vi-VN" sz="3000" b="1">
                <a:solidFill>
                  <a:srgbClr val="002060"/>
                </a:solidFill>
              </a:rPr>
              <a:t> </a:t>
            </a:r>
            <a:r>
              <a:rPr kumimoji="1" lang="en-US" sz="3000" b="1">
                <a:solidFill>
                  <a:srgbClr val="002060"/>
                </a:solidFill>
              </a:rPr>
              <a:t>1 c</a:t>
            </a:r>
            <a:r>
              <a:rPr kumimoji="1" lang="vi-VN" sz="3000" b="1">
                <a:solidFill>
                  <a:srgbClr val="002060"/>
                </a:solidFill>
              </a:rPr>
              <a:t>m</a:t>
            </a:r>
            <a:r>
              <a:rPr kumimoji="1" lang="vi-VN" sz="3000" b="1" baseline="30000">
                <a:solidFill>
                  <a:srgbClr val="002060"/>
                </a:solidFill>
              </a:rPr>
              <a:t>3</a:t>
            </a:r>
            <a:r>
              <a:rPr kumimoji="1" lang="vi-VN" sz="3000" b="1">
                <a:solidFill>
                  <a:srgbClr val="002060"/>
                </a:solidFill>
              </a:rPr>
              <a:t>  =  </a:t>
            </a:r>
            <a:r>
              <a:rPr kumimoji="1" lang="en-US" sz="3000" b="1">
                <a:solidFill>
                  <a:srgbClr val="002060"/>
                </a:solidFill>
              </a:rPr>
              <a:t>..</a:t>
            </a:r>
            <a:r>
              <a:rPr kumimoji="1" lang="vi-VN" sz="3000" b="1">
                <a:solidFill>
                  <a:srgbClr val="002060"/>
                </a:solidFill>
              </a:rPr>
              <a:t>.....dm</a:t>
            </a:r>
            <a:r>
              <a:rPr kumimoji="1" lang="vi-VN" sz="3000" b="1" baseline="30000">
                <a:solidFill>
                  <a:srgbClr val="002060"/>
                </a:solidFill>
              </a:rPr>
              <a:t>3</a:t>
            </a:r>
            <a:endParaRPr kumimoji="1" lang="vi-VN" sz="3000" b="1" baseline="30000" dirty="0">
              <a:solidFill>
                <a:srgbClr val="002060"/>
              </a:solidFill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01F7DF31-D9D0-4BC3-853D-4B93C725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912" y="2588519"/>
            <a:ext cx="35782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en-US" sz="3000" b="1">
                <a:solidFill>
                  <a:srgbClr val="002060"/>
                </a:solidFill>
              </a:rPr>
              <a:t>13,8</a:t>
            </a:r>
            <a:r>
              <a:rPr kumimoji="1" lang="vi-VN" sz="3000" b="1">
                <a:solidFill>
                  <a:srgbClr val="002060"/>
                </a:solidFill>
              </a:rPr>
              <a:t> </a:t>
            </a:r>
            <a:r>
              <a:rPr kumimoji="1" lang="vi-VN" sz="3000" b="1" dirty="0">
                <a:solidFill>
                  <a:srgbClr val="002060"/>
                </a:solidFill>
              </a:rPr>
              <a:t>m</a:t>
            </a:r>
            <a:r>
              <a:rPr kumimoji="1" lang="vi-VN" sz="3000" b="1" baseline="30000" dirty="0">
                <a:solidFill>
                  <a:srgbClr val="002060"/>
                </a:solidFill>
              </a:rPr>
              <a:t>3</a:t>
            </a:r>
            <a:r>
              <a:rPr kumimoji="1" lang="vi-VN" sz="3000" b="1" dirty="0">
                <a:solidFill>
                  <a:srgbClr val="002060"/>
                </a:solidFill>
              </a:rPr>
              <a:t>  </a:t>
            </a:r>
            <a:r>
              <a:rPr kumimoji="1" lang="vi-VN" sz="3000" b="1">
                <a:solidFill>
                  <a:srgbClr val="002060"/>
                </a:solidFill>
              </a:rPr>
              <a:t>= .</a:t>
            </a:r>
            <a:r>
              <a:rPr kumimoji="1" lang="en-US" sz="3000" b="1">
                <a:solidFill>
                  <a:srgbClr val="002060"/>
                </a:solidFill>
              </a:rPr>
              <a:t>.</a:t>
            </a:r>
            <a:r>
              <a:rPr kumimoji="1" lang="vi-VN" sz="3000" b="1">
                <a:solidFill>
                  <a:srgbClr val="002060"/>
                </a:solidFill>
              </a:rPr>
              <a:t>....dm</a:t>
            </a:r>
            <a:r>
              <a:rPr kumimoji="1" lang="vi-VN" sz="3000" b="1" baseline="30000">
                <a:solidFill>
                  <a:srgbClr val="002060"/>
                </a:solidFill>
              </a:rPr>
              <a:t>3</a:t>
            </a:r>
            <a:endParaRPr kumimoji="1" lang="vi-VN" sz="3000" b="1" baseline="30000" dirty="0">
              <a:solidFill>
                <a:srgbClr val="002060"/>
              </a:solidFill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8AE0CD0-A361-443F-8537-01D93D23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896" y="4965095"/>
            <a:ext cx="403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en-US" sz="3000" b="1">
                <a:solidFill>
                  <a:srgbClr val="002060"/>
                </a:solidFill>
              </a:rPr>
              <a:t>0,22</a:t>
            </a:r>
            <a:r>
              <a:rPr kumimoji="1" lang="vi-VN" sz="3000" b="1">
                <a:solidFill>
                  <a:srgbClr val="002060"/>
                </a:solidFill>
              </a:rPr>
              <a:t> </a:t>
            </a:r>
            <a:r>
              <a:rPr kumimoji="1" lang="vi-VN" sz="3000" b="1" dirty="0">
                <a:solidFill>
                  <a:srgbClr val="002060"/>
                </a:solidFill>
              </a:rPr>
              <a:t>m</a:t>
            </a:r>
            <a:r>
              <a:rPr kumimoji="1" lang="vi-VN" sz="3000" b="1" baseline="30000" dirty="0">
                <a:solidFill>
                  <a:srgbClr val="002060"/>
                </a:solidFill>
              </a:rPr>
              <a:t>3</a:t>
            </a:r>
            <a:r>
              <a:rPr kumimoji="1" lang="vi-VN" sz="3000" b="1" dirty="0">
                <a:solidFill>
                  <a:srgbClr val="002060"/>
                </a:solidFill>
              </a:rPr>
              <a:t>  </a:t>
            </a:r>
            <a:r>
              <a:rPr kumimoji="1" lang="vi-VN" sz="3000" b="1">
                <a:solidFill>
                  <a:srgbClr val="002060"/>
                </a:solidFill>
              </a:rPr>
              <a:t>= .</a:t>
            </a:r>
            <a:r>
              <a:rPr kumimoji="1" lang="en-US" sz="3000" b="1">
                <a:solidFill>
                  <a:srgbClr val="002060"/>
                </a:solidFill>
              </a:rPr>
              <a:t>.</a:t>
            </a:r>
            <a:r>
              <a:rPr kumimoji="1" lang="vi-VN" sz="3000" b="1">
                <a:solidFill>
                  <a:srgbClr val="002060"/>
                </a:solidFill>
              </a:rPr>
              <a:t>....dm</a:t>
            </a:r>
            <a:r>
              <a:rPr kumimoji="1" lang="vi-VN" sz="3000" b="1" baseline="30000">
                <a:solidFill>
                  <a:srgbClr val="002060"/>
                </a:solidFill>
              </a:rPr>
              <a:t>3</a:t>
            </a:r>
            <a:endParaRPr kumimoji="1" lang="vi-VN" sz="3000" b="1" baseline="30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1D7F1FF0-9416-4B70-B7ED-C46B3ED5A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1900" y="2374774"/>
                <a:ext cx="1909498" cy="9814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kumimoji="1" lang="en-US" sz="30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d</a:t>
                </a:r>
                <a:r>
                  <a:rPr kumimoji="1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</a:t>
                </a:r>
                <a:r>
                  <a:rPr kumimoji="1" lang="vi-VN" sz="30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</a:t>
                </a:r>
                <a:endParaRPr kumimoji="1" 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1D7F1FF0-9416-4B70-B7ED-C46B3ED5A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1900" y="2374774"/>
                <a:ext cx="1909498" cy="981487"/>
              </a:xfrm>
              <a:prstGeom prst="rect">
                <a:avLst/>
              </a:prstGeom>
              <a:blipFill>
                <a:blip r:embed="rId7"/>
                <a:stretch>
                  <a:fillRect r="-2556" b="-62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2">
            <a:extLst>
              <a:ext uri="{FF2B5EF4-FFF2-40B4-BE49-F238E27FC236}">
                <a16:creationId xmlns:a16="http://schemas.microsoft.com/office/drawing/2014/main" id="{0B842A71-1BCC-4493-9988-FC57E2AC8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959" y="4946485"/>
            <a:ext cx="222037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noProof="0">
                <a:solidFill>
                  <a:srgbClr val="002060"/>
                </a:solidFill>
              </a:rPr>
              <a:t>=</a:t>
            </a:r>
            <a:r>
              <a:rPr kumimoji="1" lang="en-US" sz="3000" b="1" noProof="0">
                <a:solidFill>
                  <a:srgbClr val="FF0000"/>
                </a:solidFill>
              </a:rPr>
              <a:t> 5216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DDC9225D-D7FE-4987-A950-894ACB82A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62" y="2570202"/>
            <a:ext cx="2409634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noProof="0">
                <a:solidFill>
                  <a:srgbClr val="002060"/>
                </a:solidFill>
              </a:rPr>
              <a:t>=</a:t>
            </a:r>
            <a:r>
              <a:rPr kumimoji="1" lang="en-US" sz="3000" b="1" noProof="0">
                <a:solidFill>
                  <a:srgbClr val="FF0000"/>
                </a:solidFill>
              </a:rPr>
              <a:t> 13800 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F4E42797-7251-417A-BEBC-9A411246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425" y="4965507"/>
            <a:ext cx="198323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>
                <a:solidFill>
                  <a:srgbClr val="002060"/>
                </a:solidFill>
              </a:rPr>
              <a:t>= 220</a:t>
            </a:r>
            <a:r>
              <a:rPr kumimoji="1" lang="en-US" sz="3000" b="1" noProof="0">
                <a:solidFill>
                  <a:srgbClr val="FF0000"/>
                </a:solidFill>
              </a:rPr>
              <a:t> 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392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71600" y="228600"/>
            <a:ext cx="9925554" cy="1684910"/>
            <a:chOff x="3586854" y="1731277"/>
            <a:chExt cx="4283620" cy="2787170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2016795"/>
            </a:xfrm>
            <a:prstGeom prst="roundRect">
              <a:avLst/>
            </a:prstGeom>
            <a:solidFill>
              <a:srgbClr val="6FB845"/>
            </a:solidFill>
            <a:ln w="28575">
              <a:solidFill>
                <a:schemeClr val="accent6">
                  <a:lumMod val="25000"/>
                </a:schemeClr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784170" y="1871010"/>
              <a:ext cx="3979207" cy="26474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Bạn hãy viết các số đo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sau dưới dạng số đo có đơn vị là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xăng - ti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-mét khối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9585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#9Slide03 BoosterNextFYBlack" panose="02000A03000000020004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16BF28-5C85-40C5-B040-EADCE6F1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6" y="1113291"/>
            <a:ext cx="5957258" cy="2234392"/>
          </a:xfrm>
          <a:prstGeom prst="rect">
            <a:avLst/>
          </a:prstGeom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D209D570-55E0-486B-9345-6C0A10C48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011" y="1931033"/>
            <a:ext cx="342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=  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..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.....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1D7F1FF0-9416-4B70-B7ED-C46B3ED5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046" y="1935968"/>
            <a:ext cx="1842171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1000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en-US" sz="3000" b="1">
                <a:solidFill>
                  <a:srgbClr val="FF0000"/>
                </a:solidFill>
                <a:latin typeface="Arial"/>
              </a:rPr>
              <a:t>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5077A2-040E-4240-9CA9-ED71FED3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6" y="2515851"/>
            <a:ext cx="5957258" cy="2234392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70B6E65B-1EF1-42D3-8C3A-F7C6D6CCC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229" y="3316070"/>
            <a:ext cx="37615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1,969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.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....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223A08-458C-4C97-AAFA-F99C7676C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010" y="4831494"/>
            <a:ext cx="6397128" cy="2548938"/>
          </a:xfrm>
          <a:prstGeom prst="rect">
            <a:avLst/>
          </a:prstGeom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0B842A71-1BCC-4493-9988-FC57E2AC8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983" y="3303938"/>
            <a:ext cx="222037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1969 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01F7DF31-D9D0-4BC3-853D-4B93C725D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1410" y="5538330"/>
                <a:ext cx="3578288" cy="978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1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</a:t>
                </a:r>
                <a:r>
                  <a:rPr kumimoji="1" lang="vi-VN" sz="30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  <a:r>
                  <a:rPr kumimoji="1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= .</a:t>
                </a:r>
                <a:r>
                  <a:rPr kumimoji="1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  <a:r>
                  <a:rPr kumimoji="1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....dm</a:t>
                </a:r>
                <a:r>
                  <a:rPr kumimoji="1" lang="vi-VN" sz="30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  <a:endParaRPr kumimoji="1" 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01F7DF31-D9D0-4BC3-853D-4B93C725D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1410" y="5538330"/>
                <a:ext cx="3578288" cy="978538"/>
              </a:xfrm>
              <a:prstGeom prst="rect">
                <a:avLst/>
              </a:prstGeom>
              <a:blipFill>
                <a:blip r:embed="rId4"/>
                <a:stretch>
                  <a:fillRect b="-125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 Box 2">
            <a:extLst>
              <a:ext uri="{FF2B5EF4-FFF2-40B4-BE49-F238E27FC236}">
                <a16:creationId xmlns:a16="http://schemas.microsoft.com/office/drawing/2014/main" id="{DDC9225D-D7FE-4987-A950-894ACB82A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156" y="5763159"/>
            <a:ext cx="2781746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latinLnBrk="1"/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1" lang="en-US" sz="3000" b="1">
                <a:solidFill>
                  <a:srgbClr val="FF0000"/>
                </a:solidFill>
              </a:rPr>
              <a:t> 250 000 </a:t>
            </a:r>
            <a:r>
              <a:rPr kumimoji="1" lang="en-US" sz="3000" b="1">
                <a:solidFill>
                  <a:srgbClr val="FF0000"/>
                </a:solidFill>
                <a:latin typeface="Arial"/>
              </a:rPr>
              <a:t>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0698CB-1800-484B-9A10-8670C47E3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010" y="3724515"/>
            <a:ext cx="6456624" cy="2234392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F8AE0CD0-A361-443F-8537-01D93D23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765" y="4523578"/>
            <a:ext cx="3886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>
                <a:solidFill>
                  <a:srgbClr val="002060"/>
                </a:solidFill>
                <a:latin typeface="Arial"/>
              </a:rPr>
              <a:t>19,54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.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....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F4E42797-7251-417A-BEBC-9A411246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156" y="4540160"/>
            <a:ext cx="3274339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latinLnBrk="1"/>
            <a:r>
              <a:rPr kumimoji="1" lang="en-US" sz="3000" b="1">
                <a:solidFill>
                  <a:srgbClr val="002060"/>
                </a:solidFill>
              </a:rPr>
              <a:t>= </a:t>
            </a:r>
            <a:r>
              <a:rPr kumimoji="1" lang="en-US" sz="3000" b="1">
                <a:solidFill>
                  <a:srgbClr val="FF0000"/>
                </a:solidFill>
              </a:rPr>
              <a:t>19 540 000 </a:t>
            </a:r>
            <a:r>
              <a:rPr kumimoji="1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200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8" grpId="0" animBg="1"/>
          <p:bldP spid="24" grpId="0"/>
          <p:bldP spid="29" grpId="0" animBg="1"/>
          <p:bldP spid="26" grpId="0"/>
          <p:bldP spid="30" grpId="0" animBg="1"/>
          <p:bldP spid="27" grpId="0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8" grpId="0" animBg="1"/>
          <p:bldP spid="24" grpId="0"/>
          <p:bldP spid="29" grpId="0" animBg="1"/>
          <p:bldP spid="26" grpId="0"/>
          <p:bldP spid="30" grpId="0" animBg="1"/>
          <p:bldP spid="27" grpId="0"/>
          <p:bldP spid="31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  <p:pic>
        <p:nvPicPr>
          <p:cNvPr id="499" name="Picture 3">
            <a:extLst>
              <a:ext uri="{FF2B5EF4-FFF2-40B4-BE49-F238E27FC236}">
                <a16:creationId xmlns:a16="http://schemas.microsoft.com/office/drawing/2014/main" id="{C4269D0B-4B2B-4F09-8EFB-F73B74299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10">
            <a:off x="6763229" y="2310069"/>
            <a:ext cx="3172254" cy="25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5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2"/>
          <p:cNvSpPr/>
          <p:nvPr/>
        </p:nvSpPr>
        <p:spPr>
          <a:xfrm>
            <a:off x="1261137" y="136559"/>
            <a:ext cx="10626063" cy="1713845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32"/>
          <p:cNvSpPr txBox="1">
            <a:spLocks noGrp="1"/>
          </p:cNvSpPr>
          <p:nvPr>
            <p:ph type="title"/>
          </p:nvPr>
        </p:nvSpPr>
        <p:spPr>
          <a:xfrm>
            <a:off x="1447800" y="271123"/>
            <a:ext cx="9995600" cy="205517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Một hình hộp chữ nhật bằng bìa có chiều dài 5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dm; chiều rộng 3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dm và chiều cao 2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dm. Hỏi có thể xếp được bao nhiêu hình lập phương 1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kumimoji="1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1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1" lang="vi-VN" sz="2800" b="1" i="0" u="none" strike="noStrike" kern="1200" cap="none" spc="0" normalizeH="0" baseline="3000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lang="vi-VN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để đầy cái hộp đó?</a:t>
            </a:r>
            <a:endParaRPr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grpSp>
        <p:nvGrpSpPr>
          <p:cNvPr id="257" name="Group 7">
            <a:extLst>
              <a:ext uri="{FF2B5EF4-FFF2-40B4-BE49-F238E27FC236}">
                <a16:creationId xmlns:a16="http://schemas.microsoft.com/office/drawing/2014/main" id="{E1C2238E-7049-4425-8624-D8116E7A1CEB}"/>
              </a:ext>
            </a:extLst>
          </p:cNvPr>
          <p:cNvGrpSpPr>
            <a:grpSpLocks/>
          </p:cNvGrpSpPr>
          <p:nvPr/>
        </p:nvGrpSpPr>
        <p:grpSpPr bwMode="auto">
          <a:xfrm>
            <a:off x="1092363" y="2401788"/>
            <a:ext cx="4287608" cy="2332037"/>
            <a:chOff x="1200" y="2225"/>
            <a:chExt cx="2592" cy="1296"/>
          </a:xfrm>
        </p:grpSpPr>
        <p:sp>
          <p:nvSpPr>
            <p:cNvPr id="259" name="AutoShape 9">
              <a:extLst>
                <a:ext uri="{FF2B5EF4-FFF2-40B4-BE49-F238E27FC236}">
                  <a16:creationId xmlns:a16="http://schemas.microsoft.com/office/drawing/2014/main" id="{F0D49F91-776A-44B6-A3EB-9C08079ED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64"/>
              <a:ext cx="2592" cy="440"/>
            </a:xfrm>
            <a:prstGeom prst="parallelogram">
              <a:avLst>
                <a:gd name="adj" fmla="val 101645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260" name="Line 10">
              <a:extLst>
                <a:ext uri="{FF2B5EF4-FFF2-40B4-BE49-F238E27FC236}">
                  <a16:creationId xmlns:a16="http://schemas.microsoft.com/office/drawing/2014/main" id="{6EE6B788-279E-4D59-BD4D-D093AE5E0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1" y="2225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AutoShape 8">
              <a:extLst>
                <a:ext uri="{FF2B5EF4-FFF2-40B4-BE49-F238E27FC236}">
                  <a16:creationId xmlns:a16="http://schemas.microsoft.com/office/drawing/2014/main" id="{F936620B-0494-40E1-A02E-39B4A9D61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25"/>
              <a:ext cx="2592" cy="1296"/>
            </a:xfrm>
            <a:prstGeom prst="cube">
              <a:avLst>
                <a:gd name="adj" fmla="val 34509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272" name="Text Box 4">
            <a:extLst>
              <a:ext uri="{FF2B5EF4-FFF2-40B4-BE49-F238E27FC236}">
                <a16:creationId xmlns:a16="http://schemas.microsoft.com/office/drawing/2014/main" id="{10837590-0A65-48F3-A6F9-18430FE9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9546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dm</a:t>
            </a:r>
          </a:p>
        </p:txBody>
      </p:sp>
      <p:sp>
        <p:nvSpPr>
          <p:cNvPr id="273" name="Text Box 5">
            <a:extLst>
              <a:ext uri="{FF2B5EF4-FFF2-40B4-BE49-F238E27FC236}">
                <a16:creationId xmlns:a16="http://schemas.microsoft.com/office/drawing/2014/main" id="{599673EE-7D3C-4A16-9452-4E285887F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35" y="2875152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dm</a:t>
            </a:r>
          </a:p>
        </p:txBody>
      </p:sp>
      <p:sp>
        <p:nvSpPr>
          <p:cNvPr id="274" name="Text Box 6">
            <a:extLst>
              <a:ext uri="{FF2B5EF4-FFF2-40B4-BE49-F238E27FC236}">
                <a16:creationId xmlns:a16="http://schemas.microsoft.com/office/drawing/2014/main" id="{E11CFFCD-C7FD-4F78-A69C-101FAF20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000" y="4111533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dm</a:t>
            </a:r>
          </a:p>
        </p:txBody>
      </p:sp>
      <p:grpSp>
        <p:nvGrpSpPr>
          <p:cNvPr id="275" name="Google Shape;1715;p45">
            <a:extLst>
              <a:ext uri="{FF2B5EF4-FFF2-40B4-BE49-F238E27FC236}">
                <a16:creationId xmlns:a16="http://schemas.microsoft.com/office/drawing/2014/main" id="{8CDA4E0E-D08E-4764-A3C1-6F9CDD0EC1E6}"/>
              </a:ext>
            </a:extLst>
          </p:cNvPr>
          <p:cNvGrpSpPr/>
          <p:nvPr/>
        </p:nvGrpSpPr>
        <p:grpSpPr>
          <a:xfrm>
            <a:off x="6581695" y="1984968"/>
            <a:ext cx="5381701" cy="4844227"/>
            <a:chOff x="1646025" y="1811100"/>
            <a:chExt cx="2792400" cy="2792400"/>
          </a:xfrm>
        </p:grpSpPr>
        <p:sp>
          <p:nvSpPr>
            <p:cNvPr id="276" name="Google Shape;1716;p45">
              <a:extLst>
                <a:ext uri="{FF2B5EF4-FFF2-40B4-BE49-F238E27FC236}">
                  <a16:creationId xmlns:a16="http://schemas.microsoft.com/office/drawing/2014/main" id="{24093A98-424B-4F3A-B0B8-7CA9A183703B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717;p45">
              <a:extLst>
                <a:ext uri="{FF2B5EF4-FFF2-40B4-BE49-F238E27FC236}">
                  <a16:creationId xmlns:a16="http://schemas.microsoft.com/office/drawing/2014/main" id="{9DA6BFE1-D26C-47BE-829E-02E2F90C875F}"/>
                </a:ext>
              </a:extLst>
            </p:cNvPr>
            <p:cNvSpPr/>
            <p:nvPr/>
          </p:nvSpPr>
          <p:spPr>
            <a:xfrm>
              <a:off x="1646025" y="1811100"/>
              <a:ext cx="2792400" cy="5626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F3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8" name="Google Shape;1718;p45">
              <a:extLst>
                <a:ext uri="{FF2B5EF4-FFF2-40B4-BE49-F238E27FC236}">
                  <a16:creationId xmlns:a16="http://schemas.microsoft.com/office/drawing/2014/main" id="{2717DA09-74EF-4374-81F7-F624108C1014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1719;p45">
              <a:extLst>
                <a:ext uri="{FF2B5EF4-FFF2-40B4-BE49-F238E27FC236}">
                  <a16:creationId xmlns:a16="http://schemas.microsoft.com/office/drawing/2014/main" id="{74AE7D58-E0AE-4EB6-AD10-EFEFC772843C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1720;p45">
              <a:extLst>
                <a:ext uri="{FF2B5EF4-FFF2-40B4-BE49-F238E27FC236}">
                  <a16:creationId xmlns:a16="http://schemas.microsoft.com/office/drawing/2014/main" id="{AC9476F2-93FB-44C5-9F9D-E7481806D47E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1721;p45">
              <a:extLst>
                <a:ext uri="{FF2B5EF4-FFF2-40B4-BE49-F238E27FC236}">
                  <a16:creationId xmlns:a16="http://schemas.microsoft.com/office/drawing/2014/main" id="{2A6A8812-53E2-4B66-A772-1921D968079A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1722;p45">
              <a:extLst>
                <a:ext uri="{FF2B5EF4-FFF2-40B4-BE49-F238E27FC236}">
                  <a16:creationId xmlns:a16="http://schemas.microsoft.com/office/drawing/2014/main" id="{ADDE831C-2FF9-4150-93B3-9CC63B31D4B0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939;p32">
            <a:extLst>
              <a:ext uri="{FF2B5EF4-FFF2-40B4-BE49-F238E27FC236}">
                <a16:creationId xmlns:a16="http://schemas.microsoft.com/office/drawing/2014/main" id="{71DE04F3-8185-4D16-9305-0E5A2E8DCF83}"/>
              </a:ext>
            </a:extLst>
          </p:cNvPr>
          <p:cNvSpPr txBox="1">
            <a:spLocks/>
          </p:cNvSpPr>
          <p:nvPr/>
        </p:nvSpPr>
        <p:spPr>
          <a:xfrm>
            <a:off x="7646372" y="2013280"/>
            <a:ext cx="2954252" cy="70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kern="0">
                <a:solidFill>
                  <a:schemeClr val="bg1"/>
                </a:solidFill>
                <a:latin typeface="+mn-lt"/>
              </a:rPr>
              <a:t>Hướng dẫn</a:t>
            </a:r>
            <a:endParaRPr lang="vi-VN" sz="3600" b="1" ker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4" name="Google Shape;939;p32">
            <a:extLst>
              <a:ext uri="{FF2B5EF4-FFF2-40B4-BE49-F238E27FC236}">
                <a16:creationId xmlns:a16="http://schemas.microsoft.com/office/drawing/2014/main" id="{B7984E09-87AB-456B-A4E3-938A25373482}"/>
              </a:ext>
            </a:extLst>
          </p:cNvPr>
          <p:cNvSpPr txBox="1">
            <a:spLocks/>
          </p:cNvSpPr>
          <p:nvPr/>
        </p:nvSpPr>
        <p:spPr>
          <a:xfrm>
            <a:off x="6597447" y="2974227"/>
            <a:ext cx="5381700" cy="139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just"/>
            <a:r>
              <a:rPr lang="en-US" sz="2800" kern="0">
                <a:solidFill>
                  <a:schemeClr val="accent6">
                    <a:lumMod val="25000"/>
                  </a:schemeClr>
                </a:solidFill>
                <a:latin typeface="+mn-lt"/>
              </a:rPr>
              <a:t>- Dựa vào chiều dài hình hộp chữ nhật tìm số hình lập phương trong 1 hàng.</a:t>
            </a:r>
            <a:endParaRPr lang="vi-VN" sz="2800" kern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85" name="Google Shape;939;p32">
            <a:extLst>
              <a:ext uri="{FF2B5EF4-FFF2-40B4-BE49-F238E27FC236}">
                <a16:creationId xmlns:a16="http://schemas.microsoft.com/office/drawing/2014/main" id="{34283026-4AFF-47BE-9FDD-4C606E0CCA93}"/>
              </a:ext>
            </a:extLst>
          </p:cNvPr>
          <p:cNvSpPr txBox="1">
            <a:spLocks/>
          </p:cNvSpPr>
          <p:nvPr/>
        </p:nvSpPr>
        <p:spPr>
          <a:xfrm>
            <a:off x="6703851" y="4330071"/>
            <a:ext cx="5248847" cy="248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n-US" sz="2800" kern="0">
                <a:solidFill>
                  <a:schemeClr val="accent6">
                    <a:lumMod val="25000"/>
                  </a:schemeClr>
                </a:solidFill>
                <a:latin typeface="+mn-lt"/>
              </a:rPr>
              <a:t>- Dựa vào chiều rộng tìm số hình lập phương trong 1 lớp. </a:t>
            </a:r>
          </a:p>
          <a:p>
            <a:pPr algn="just">
              <a:lnSpc>
                <a:spcPct val="125000"/>
              </a:lnSpc>
            </a:pPr>
            <a:r>
              <a:rPr lang="en-US" sz="2800" kern="0">
                <a:solidFill>
                  <a:schemeClr val="accent6">
                    <a:lumMod val="25000"/>
                  </a:schemeClr>
                </a:solidFill>
                <a:latin typeface="+mn-lt"/>
              </a:rPr>
              <a:t>- Dựa vào chiều cao tìm tổng số hình lập phương.</a:t>
            </a:r>
            <a:endParaRPr lang="vi-VN" sz="2800" kern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3" grpId="0"/>
      <p:bldP spid="274" grpId="0"/>
      <p:bldP spid="283" grpId="0"/>
      <p:bldP spid="284" grpId="0"/>
      <p:bldP spid="2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ubtitle 6">
            <a:extLst>
              <a:ext uri="{FF2B5EF4-FFF2-40B4-BE49-F238E27FC236}">
                <a16:creationId xmlns:a16="http://schemas.microsoft.com/office/drawing/2014/main" id="{60F87EED-C0E3-4F3D-A5EC-12AAF6A5EBA4}"/>
              </a:ext>
            </a:extLst>
          </p:cNvPr>
          <p:cNvSpPr txBox="1">
            <a:spLocks/>
          </p:cNvSpPr>
          <p:nvPr/>
        </p:nvSpPr>
        <p:spPr>
          <a:xfrm flipH="1">
            <a:off x="3211936" y="6032291"/>
            <a:ext cx="8781683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Giải được bài tập liên quan đến đơn vị đo thể tích.</a:t>
            </a:r>
          </a:p>
        </p:txBody>
      </p:sp>
      <p:sp>
        <p:nvSpPr>
          <p:cNvPr id="138" name="Subtitle 6">
            <a:extLst>
              <a:ext uri="{FF2B5EF4-FFF2-40B4-BE49-F238E27FC236}">
                <a16:creationId xmlns:a16="http://schemas.microsoft.com/office/drawing/2014/main" id="{7D36A7E0-28F5-4787-A7F5-271617706F72}"/>
              </a:ext>
            </a:extLst>
          </p:cNvPr>
          <p:cNvSpPr txBox="1">
            <a:spLocks/>
          </p:cNvSpPr>
          <p:nvPr/>
        </p:nvSpPr>
        <p:spPr>
          <a:xfrm flipH="1">
            <a:off x="2681215" y="5071715"/>
            <a:ext cx="9279274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 Đổi đúng các đơn vị đo thể tích.</a:t>
            </a:r>
          </a:p>
        </p:txBody>
      </p:sp>
      <p:sp>
        <p:nvSpPr>
          <p:cNvPr id="137" name="Subtitle 6">
            <a:extLst>
              <a:ext uri="{FF2B5EF4-FFF2-40B4-BE49-F238E27FC236}">
                <a16:creationId xmlns:a16="http://schemas.microsoft.com/office/drawing/2014/main" id="{9FE3FF76-FA3E-4C38-BC18-901117FC8321}"/>
              </a:ext>
            </a:extLst>
          </p:cNvPr>
          <p:cNvSpPr txBox="1">
            <a:spLocks/>
          </p:cNvSpPr>
          <p:nvPr/>
        </p:nvSpPr>
        <p:spPr>
          <a:xfrm flipH="1">
            <a:off x="2122800" y="3624345"/>
            <a:ext cx="9913461" cy="116380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Nhận biết được mối quan hệ giữa mét khối, đề - xi - mét khối và xăng - ti - mét khối.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68A11-F587-4E48-9D1E-6B9C67D3C4B1}"/>
              </a:ext>
            </a:extLst>
          </p:cNvPr>
          <p:cNvGrpSpPr/>
          <p:nvPr/>
        </p:nvGrpSpPr>
        <p:grpSpPr>
          <a:xfrm>
            <a:off x="4575118" y="698118"/>
            <a:ext cx="3954640" cy="1421799"/>
            <a:chOff x="4575118" y="698118"/>
            <a:chExt cx="3954640" cy="1421799"/>
          </a:xfrm>
        </p:grpSpPr>
        <p:grpSp>
          <p:nvGrpSpPr>
            <p:cNvPr id="124" name="Google Shape;3871;p83">
              <a:extLst>
                <a:ext uri="{FF2B5EF4-FFF2-40B4-BE49-F238E27FC236}">
                  <a16:creationId xmlns:a16="http://schemas.microsoft.com/office/drawing/2014/main" id="{E3E85A93-12CF-4102-B657-F072C8E065DB}"/>
                </a:ext>
              </a:extLst>
            </p:cNvPr>
            <p:cNvGrpSpPr/>
            <p:nvPr/>
          </p:nvGrpSpPr>
          <p:grpSpPr>
            <a:xfrm>
              <a:off x="4709996" y="698118"/>
              <a:ext cx="3684885" cy="1421799"/>
              <a:chOff x="1934413" y="211024"/>
              <a:chExt cx="5438513" cy="915418"/>
            </a:xfrm>
          </p:grpSpPr>
          <p:sp>
            <p:nvSpPr>
              <p:cNvPr id="125" name="Google Shape;3872;p83">
                <a:extLst>
                  <a:ext uri="{FF2B5EF4-FFF2-40B4-BE49-F238E27FC236}">
                    <a16:creationId xmlns:a16="http://schemas.microsoft.com/office/drawing/2014/main" id="{4BD8A87D-E284-4ED8-B504-E5282D6C6AA7}"/>
                  </a:ext>
                </a:extLst>
              </p:cNvPr>
              <p:cNvSpPr/>
              <p:nvPr/>
            </p:nvSpPr>
            <p:spPr>
              <a:xfrm>
                <a:off x="1934413" y="374887"/>
                <a:ext cx="5438513" cy="625071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873;p83">
                <a:extLst>
                  <a:ext uri="{FF2B5EF4-FFF2-40B4-BE49-F238E27FC236}">
                    <a16:creationId xmlns:a16="http://schemas.microsoft.com/office/drawing/2014/main" id="{4A79A201-F6AA-4CF1-9704-84DD3133AECA}"/>
                  </a:ext>
                </a:extLst>
              </p:cNvPr>
              <p:cNvSpPr/>
              <p:nvPr/>
            </p:nvSpPr>
            <p:spPr>
              <a:xfrm rot="7791998">
                <a:off x="6904328" y="719401"/>
                <a:ext cx="505590" cy="30849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112" extrusionOk="0">
                    <a:moveTo>
                      <a:pt x="9011" y="1"/>
                    </a:moveTo>
                    <a:lnTo>
                      <a:pt x="1" y="655"/>
                    </a:lnTo>
                    <a:lnTo>
                      <a:pt x="1" y="682"/>
                    </a:lnTo>
                    <a:lnTo>
                      <a:pt x="34" y="728"/>
                    </a:lnTo>
                    <a:lnTo>
                      <a:pt x="7" y="741"/>
                    </a:lnTo>
                    <a:lnTo>
                      <a:pt x="7" y="758"/>
                    </a:lnTo>
                    <a:lnTo>
                      <a:pt x="106" y="821"/>
                    </a:lnTo>
                    <a:lnTo>
                      <a:pt x="14" y="827"/>
                    </a:lnTo>
                    <a:lnTo>
                      <a:pt x="109" y="867"/>
                    </a:lnTo>
                    <a:lnTo>
                      <a:pt x="57" y="897"/>
                    </a:lnTo>
                    <a:lnTo>
                      <a:pt x="117" y="940"/>
                    </a:lnTo>
                    <a:lnTo>
                      <a:pt x="63" y="986"/>
                    </a:lnTo>
                    <a:lnTo>
                      <a:pt x="120" y="1022"/>
                    </a:lnTo>
                    <a:cubicBezTo>
                      <a:pt x="120" y="1022"/>
                      <a:pt x="60" y="1042"/>
                      <a:pt x="67" y="1055"/>
                    </a:cubicBezTo>
                    <a:cubicBezTo>
                      <a:pt x="77" y="1068"/>
                      <a:pt x="126" y="1112"/>
                      <a:pt x="126" y="1112"/>
                    </a:cubicBezTo>
                    <a:lnTo>
                      <a:pt x="86" y="1128"/>
                    </a:lnTo>
                    <a:lnTo>
                      <a:pt x="109" y="1181"/>
                    </a:lnTo>
                    <a:lnTo>
                      <a:pt x="100" y="1227"/>
                    </a:lnTo>
                    <a:lnTo>
                      <a:pt x="126" y="1297"/>
                    </a:lnTo>
                    <a:lnTo>
                      <a:pt x="113" y="1419"/>
                    </a:lnTo>
                    <a:lnTo>
                      <a:pt x="159" y="1541"/>
                    </a:lnTo>
                    <a:lnTo>
                      <a:pt x="143" y="1660"/>
                    </a:lnTo>
                    <a:lnTo>
                      <a:pt x="176" y="1782"/>
                    </a:lnTo>
                    <a:lnTo>
                      <a:pt x="140" y="2014"/>
                    </a:lnTo>
                    <a:lnTo>
                      <a:pt x="209" y="2246"/>
                    </a:lnTo>
                    <a:lnTo>
                      <a:pt x="179" y="2394"/>
                    </a:lnTo>
                    <a:lnTo>
                      <a:pt x="216" y="2563"/>
                    </a:lnTo>
                    <a:lnTo>
                      <a:pt x="216" y="2705"/>
                    </a:lnTo>
                    <a:lnTo>
                      <a:pt x="248" y="2788"/>
                    </a:lnTo>
                    <a:cubicBezTo>
                      <a:pt x="248" y="2788"/>
                      <a:pt x="202" y="2805"/>
                      <a:pt x="216" y="2814"/>
                    </a:cubicBezTo>
                    <a:cubicBezTo>
                      <a:pt x="225" y="2824"/>
                      <a:pt x="265" y="2861"/>
                      <a:pt x="255" y="2874"/>
                    </a:cubicBezTo>
                    <a:cubicBezTo>
                      <a:pt x="248" y="2890"/>
                      <a:pt x="213" y="3026"/>
                      <a:pt x="213" y="3026"/>
                    </a:cubicBezTo>
                    <a:lnTo>
                      <a:pt x="272" y="3052"/>
                    </a:lnTo>
                    <a:lnTo>
                      <a:pt x="228" y="3076"/>
                    </a:lnTo>
                    <a:lnTo>
                      <a:pt x="239" y="3112"/>
                    </a:lnTo>
                    <a:lnTo>
                      <a:pt x="9177" y="2461"/>
                    </a:lnTo>
                    <a:lnTo>
                      <a:pt x="9038" y="2368"/>
                    </a:lnTo>
                    <a:lnTo>
                      <a:pt x="9094" y="2252"/>
                    </a:lnTo>
                    <a:lnTo>
                      <a:pt x="8958" y="2143"/>
                    </a:lnTo>
                    <a:lnTo>
                      <a:pt x="9097" y="2044"/>
                    </a:lnTo>
                    <a:lnTo>
                      <a:pt x="8946" y="1935"/>
                    </a:lnTo>
                    <a:cubicBezTo>
                      <a:pt x="8946" y="1935"/>
                      <a:pt x="9081" y="1782"/>
                      <a:pt x="9101" y="1759"/>
                    </a:cubicBezTo>
                    <a:cubicBezTo>
                      <a:pt x="9124" y="1736"/>
                      <a:pt x="8992" y="1620"/>
                      <a:pt x="8992" y="1620"/>
                    </a:cubicBezTo>
                    <a:lnTo>
                      <a:pt x="9081" y="1532"/>
                    </a:lnTo>
                    <a:lnTo>
                      <a:pt x="8935" y="1290"/>
                    </a:lnTo>
                    <a:lnTo>
                      <a:pt x="9097" y="1164"/>
                    </a:lnTo>
                    <a:lnTo>
                      <a:pt x="9061" y="691"/>
                    </a:lnTo>
                    <a:lnTo>
                      <a:pt x="8879" y="513"/>
                    </a:lnTo>
                    <a:lnTo>
                      <a:pt x="9038" y="341"/>
                    </a:lnTo>
                    <a:lnTo>
                      <a:pt x="9028" y="228"/>
                    </a:lnTo>
                    <a:lnTo>
                      <a:pt x="8859" y="242"/>
                    </a:lnTo>
                    <a:lnTo>
                      <a:pt x="8859" y="242"/>
                    </a:lnTo>
                    <a:lnTo>
                      <a:pt x="901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  <a:effectLst>
                <a:outerShdw blurRad="28575" dist="19050" dir="19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874;p83">
                <a:extLst>
                  <a:ext uri="{FF2B5EF4-FFF2-40B4-BE49-F238E27FC236}">
                    <a16:creationId xmlns:a16="http://schemas.microsoft.com/office/drawing/2014/main" id="{CAB1FE5D-D4B0-4ADF-B50D-C84B0E5D919D}"/>
                  </a:ext>
                </a:extLst>
              </p:cNvPr>
              <p:cNvSpPr/>
              <p:nvPr/>
            </p:nvSpPr>
            <p:spPr>
              <a:xfrm rot="7791998">
                <a:off x="1835624" y="315385"/>
                <a:ext cx="473924" cy="265201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112" extrusionOk="0">
                    <a:moveTo>
                      <a:pt x="9011" y="1"/>
                    </a:moveTo>
                    <a:lnTo>
                      <a:pt x="1" y="655"/>
                    </a:lnTo>
                    <a:lnTo>
                      <a:pt x="1" y="682"/>
                    </a:lnTo>
                    <a:lnTo>
                      <a:pt x="34" y="728"/>
                    </a:lnTo>
                    <a:lnTo>
                      <a:pt x="7" y="741"/>
                    </a:lnTo>
                    <a:lnTo>
                      <a:pt x="7" y="758"/>
                    </a:lnTo>
                    <a:lnTo>
                      <a:pt x="106" y="821"/>
                    </a:lnTo>
                    <a:lnTo>
                      <a:pt x="14" y="827"/>
                    </a:lnTo>
                    <a:lnTo>
                      <a:pt x="109" y="867"/>
                    </a:lnTo>
                    <a:lnTo>
                      <a:pt x="57" y="897"/>
                    </a:lnTo>
                    <a:lnTo>
                      <a:pt x="117" y="940"/>
                    </a:lnTo>
                    <a:lnTo>
                      <a:pt x="63" y="986"/>
                    </a:lnTo>
                    <a:lnTo>
                      <a:pt x="120" y="1022"/>
                    </a:lnTo>
                    <a:cubicBezTo>
                      <a:pt x="120" y="1022"/>
                      <a:pt x="60" y="1042"/>
                      <a:pt x="67" y="1055"/>
                    </a:cubicBezTo>
                    <a:cubicBezTo>
                      <a:pt x="77" y="1068"/>
                      <a:pt x="126" y="1112"/>
                      <a:pt x="126" y="1112"/>
                    </a:cubicBezTo>
                    <a:lnTo>
                      <a:pt x="86" y="1128"/>
                    </a:lnTo>
                    <a:lnTo>
                      <a:pt x="109" y="1181"/>
                    </a:lnTo>
                    <a:lnTo>
                      <a:pt x="100" y="1227"/>
                    </a:lnTo>
                    <a:lnTo>
                      <a:pt x="126" y="1297"/>
                    </a:lnTo>
                    <a:lnTo>
                      <a:pt x="113" y="1419"/>
                    </a:lnTo>
                    <a:lnTo>
                      <a:pt x="159" y="1541"/>
                    </a:lnTo>
                    <a:lnTo>
                      <a:pt x="143" y="1660"/>
                    </a:lnTo>
                    <a:lnTo>
                      <a:pt x="176" y="1782"/>
                    </a:lnTo>
                    <a:lnTo>
                      <a:pt x="140" y="2014"/>
                    </a:lnTo>
                    <a:lnTo>
                      <a:pt x="209" y="2246"/>
                    </a:lnTo>
                    <a:lnTo>
                      <a:pt x="179" y="2394"/>
                    </a:lnTo>
                    <a:lnTo>
                      <a:pt x="216" y="2563"/>
                    </a:lnTo>
                    <a:lnTo>
                      <a:pt x="216" y="2705"/>
                    </a:lnTo>
                    <a:lnTo>
                      <a:pt x="248" y="2788"/>
                    </a:lnTo>
                    <a:cubicBezTo>
                      <a:pt x="248" y="2788"/>
                      <a:pt x="202" y="2805"/>
                      <a:pt x="216" y="2814"/>
                    </a:cubicBezTo>
                    <a:cubicBezTo>
                      <a:pt x="225" y="2824"/>
                      <a:pt x="265" y="2861"/>
                      <a:pt x="255" y="2874"/>
                    </a:cubicBezTo>
                    <a:cubicBezTo>
                      <a:pt x="248" y="2890"/>
                      <a:pt x="213" y="3026"/>
                      <a:pt x="213" y="3026"/>
                    </a:cubicBezTo>
                    <a:lnTo>
                      <a:pt x="272" y="3052"/>
                    </a:lnTo>
                    <a:lnTo>
                      <a:pt x="228" y="3076"/>
                    </a:lnTo>
                    <a:lnTo>
                      <a:pt x="239" y="3112"/>
                    </a:lnTo>
                    <a:lnTo>
                      <a:pt x="9177" y="2461"/>
                    </a:lnTo>
                    <a:lnTo>
                      <a:pt x="9038" y="2368"/>
                    </a:lnTo>
                    <a:lnTo>
                      <a:pt x="9094" y="2252"/>
                    </a:lnTo>
                    <a:lnTo>
                      <a:pt x="8958" y="2143"/>
                    </a:lnTo>
                    <a:lnTo>
                      <a:pt x="9097" y="2044"/>
                    </a:lnTo>
                    <a:lnTo>
                      <a:pt x="8946" y="1935"/>
                    </a:lnTo>
                    <a:cubicBezTo>
                      <a:pt x="8946" y="1935"/>
                      <a:pt x="9081" y="1782"/>
                      <a:pt x="9101" y="1759"/>
                    </a:cubicBezTo>
                    <a:cubicBezTo>
                      <a:pt x="9124" y="1736"/>
                      <a:pt x="8992" y="1620"/>
                      <a:pt x="8992" y="1620"/>
                    </a:cubicBezTo>
                    <a:lnTo>
                      <a:pt x="9081" y="1532"/>
                    </a:lnTo>
                    <a:lnTo>
                      <a:pt x="8935" y="1290"/>
                    </a:lnTo>
                    <a:lnTo>
                      <a:pt x="9097" y="1164"/>
                    </a:lnTo>
                    <a:lnTo>
                      <a:pt x="9061" y="691"/>
                    </a:lnTo>
                    <a:lnTo>
                      <a:pt x="8879" y="513"/>
                    </a:lnTo>
                    <a:lnTo>
                      <a:pt x="9038" y="341"/>
                    </a:lnTo>
                    <a:lnTo>
                      <a:pt x="9028" y="228"/>
                    </a:lnTo>
                    <a:lnTo>
                      <a:pt x="8859" y="242"/>
                    </a:lnTo>
                    <a:lnTo>
                      <a:pt x="8859" y="242"/>
                    </a:lnTo>
                    <a:lnTo>
                      <a:pt x="901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  <a:effectLst>
                <a:outerShdw blurRad="28575" dist="19050" dir="19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586;p27">
              <a:extLst>
                <a:ext uri="{FF2B5EF4-FFF2-40B4-BE49-F238E27FC236}">
                  <a16:creationId xmlns:a16="http://schemas.microsoft.com/office/drawing/2014/main" id="{F5072A6A-277D-4322-B4D6-DECAE027BC74}"/>
                </a:ext>
              </a:extLst>
            </p:cNvPr>
            <p:cNvSpPr txBox="1">
              <a:spLocks/>
            </p:cNvSpPr>
            <p:nvPr/>
          </p:nvSpPr>
          <p:spPr>
            <a:xfrm rot="21599818">
              <a:off x="4575118" y="1169967"/>
              <a:ext cx="3954640" cy="83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5400" kern="0">
                  <a:ln w="19050">
                    <a:solidFill>
                      <a:schemeClr val="bg1"/>
                    </a:solidFill>
                  </a:ln>
                  <a:solidFill>
                    <a:srgbClr val="8F357D"/>
                  </a:solidFill>
                  <a:latin typeface="#9Slide07 Cadena" panose="02000503000000020004" pitchFamily="2" charset="0"/>
                </a:rPr>
                <a:t>MỤC  TIÊU</a:t>
              </a: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2788677" y="5806258"/>
            <a:ext cx="657331" cy="773949"/>
            <a:chOff x="1624375" y="2524866"/>
            <a:chExt cx="1353000" cy="1593039"/>
          </a:xfrm>
        </p:grpSpPr>
        <p:sp>
          <p:nvSpPr>
            <p:cNvPr id="483" name="Google Shape;483;p22"/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2"/>
          <p:cNvGrpSpPr/>
          <p:nvPr/>
        </p:nvGrpSpPr>
        <p:grpSpPr>
          <a:xfrm>
            <a:off x="2160950" y="4903194"/>
            <a:ext cx="657331" cy="809526"/>
            <a:chOff x="4836718" y="719374"/>
            <a:chExt cx="1180952" cy="1617007"/>
          </a:xfrm>
        </p:grpSpPr>
        <p:sp>
          <p:nvSpPr>
            <p:cNvPr id="501" name="Google Shape;501;p22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2"/>
          <p:cNvGrpSpPr/>
          <p:nvPr/>
        </p:nvGrpSpPr>
        <p:grpSpPr>
          <a:xfrm>
            <a:off x="1654087" y="3400078"/>
            <a:ext cx="699706" cy="841556"/>
            <a:chOff x="3368409" y="1154615"/>
            <a:chExt cx="994364" cy="1195950"/>
          </a:xfrm>
        </p:grpSpPr>
        <p:sp>
          <p:nvSpPr>
            <p:cNvPr id="517" name="Google Shape;517;p22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341B7136-EFD8-4438-8409-0008ADCC9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33065" y="2544470"/>
            <a:ext cx="10427424" cy="784000"/>
          </a:xfrm>
          <a:prstGeom prst="roundRect">
            <a:avLst>
              <a:gd name="adj" fmla="val 23609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Có biểu tượng về mét khối, biết đọc và viết đúng mét khối.</a:t>
            </a:r>
          </a:p>
        </p:txBody>
      </p:sp>
      <p:grpSp>
        <p:nvGrpSpPr>
          <p:cNvPr id="468" name="Google Shape;468;p22"/>
          <p:cNvGrpSpPr/>
          <p:nvPr/>
        </p:nvGrpSpPr>
        <p:grpSpPr>
          <a:xfrm>
            <a:off x="1263299" y="1962892"/>
            <a:ext cx="539531" cy="933639"/>
            <a:chOff x="1689271" y="684050"/>
            <a:chExt cx="959791" cy="1660885"/>
          </a:xfrm>
        </p:grpSpPr>
        <p:sp>
          <p:nvSpPr>
            <p:cNvPr id="469" name="Google Shape;469;p22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3747;p73">
            <a:extLst>
              <a:ext uri="{FF2B5EF4-FFF2-40B4-BE49-F238E27FC236}">
                <a16:creationId xmlns:a16="http://schemas.microsoft.com/office/drawing/2014/main" id="{E2BE3B68-2BFF-4256-8947-82814207891F}"/>
              </a:ext>
            </a:extLst>
          </p:cNvPr>
          <p:cNvGrpSpPr/>
          <p:nvPr/>
        </p:nvGrpSpPr>
        <p:grpSpPr>
          <a:xfrm rot="20484839" flipH="1">
            <a:off x="1089513" y="5771087"/>
            <a:ext cx="609998" cy="749236"/>
            <a:chOff x="4257150" y="439500"/>
            <a:chExt cx="496378" cy="634217"/>
          </a:xfrm>
        </p:grpSpPr>
        <p:sp>
          <p:nvSpPr>
            <p:cNvPr id="141" name="Google Shape;3748;p73">
              <a:extLst>
                <a:ext uri="{FF2B5EF4-FFF2-40B4-BE49-F238E27FC236}">
                  <a16:creationId xmlns:a16="http://schemas.microsoft.com/office/drawing/2014/main" id="{91EF51D1-B6C3-420D-A9A2-B629DFEF0BF5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49;p73">
              <a:extLst>
                <a:ext uri="{FF2B5EF4-FFF2-40B4-BE49-F238E27FC236}">
                  <a16:creationId xmlns:a16="http://schemas.microsoft.com/office/drawing/2014/main" id="{E863384C-387E-4B4B-B595-5A72CDBC7EFB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0;p73">
              <a:extLst>
                <a:ext uri="{FF2B5EF4-FFF2-40B4-BE49-F238E27FC236}">
                  <a16:creationId xmlns:a16="http://schemas.microsoft.com/office/drawing/2014/main" id="{0485E0AC-41D1-41FF-8805-DD66BE6760F1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1;p73">
              <a:extLst>
                <a:ext uri="{FF2B5EF4-FFF2-40B4-BE49-F238E27FC236}">
                  <a16:creationId xmlns:a16="http://schemas.microsoft.com/office/drawing/2014/main" id="{C61472B0-EEB3-4DF7-BEBE-6F68C2225A64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2;p73">
              <a:extLst>
                <a:ext uri="{FF2B5EF4-FFF2-40B4-BE49-F238E27FC236}">
                  <a16:creationId xmlns:a16="http://schemas.microsoft.com/office/drawing/2014/main" id="{E6B9DB52-C6FC-44EC-9873-CFB915B38BF5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3;p73">
              <a:extLst>
                <a:ext uri="{FF2B5EF4-FFF2-40B4-BE49-F238E27FC236}">
                  <a16:creationId xmlns:a16="http://schemas.microsoft.com/office/drawing/2014/main" id="{8E089293-97F8-4EE1-A013-2809DECD2695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54;p73">
              <a:extLst>
                <a:ext uri="{FF2B5EF4-FFF2-40B4-BE49-F238E27FC236}">
                  <a16:creationId xmlns:a16="http://schemas.microsoft.com/office/drawing/2014/main" id="{9ADA5E76-FD0E-4BA5-94BD-4BA12EF9565E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 animBg="1"/>
      <p:bldP spid="138" grpId="0" build="p" animBg="1"/>
      <p:bldP spid="137" grpId="0" build="p" animBg="1"/>
      <p:bldP spid="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158">
            <a:extLst>
              <a:ext uri="{FF2B5EF4-FFF2-40B4-BE49-F238E27FC236}">
                <a16:creationId xmlns:a16="http://schemas.microsoft.com/office/drawing/2014/main" id="{6505CA0E-6183-418A-8805-A3E3F4144B10}"/>
              </a:ext>
            </a:extLst>
          </p:cNvPr>
          <p:cNvGrpSpPr>
            <a:grpSpLocks/>
          </p:cNvGrpSpPr>
          <p:nvPr/>
        </p:nvGrpSpPr>
        <p:grpSpPr bwMode="auto">
          <a:xfrm>
            <a:off x="1182594" y="1993351"/>
            <a:ext cx="4114800" cy="2057400"/>
            <a:chOff x="1200" y="2208"/>
            <a:chExt cx="2592" cy="1296"/>
          </a:xfrm>
        </p:grpSpPr>
        <p:sp>
          <p:nvSpPr>
            <p:cNvPr id="260" name="AutoShape 159">
              <a:extLst>
                <a:ext uri="{FF2B5EF4-FFF2-40B4-BE49-F238E27FC236}">
                  <a16:creationId xmlns:a16="http://schemas.microsoft.com/office/drawing/2014/main" id="{CAA3C73C-BFA2-421A-87C4-EF6876E0B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08"/>
              <a:ext cx="2592" cy="1296"/>
            </a:xfrm>
            <a:prstGeom prst="cube">
              <a:avLst>
                <a:gd name="adj" fmla="val 34509"/>
              </a:avLst>
            </a:prstGeom>
            <a:solidFill>
              <a:srgbClr val="CCFFFF"/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1" name="AutoShape 160">
              <a:extLst>
                <a:ext uri="{FF2B5EF4-FFF2-40B4-BE49-F238E27FC236}">
                  <a16:creationId xmlns:a16="http://schemas.microsoft.com/office/drawing/2014/main" id="{068B6774-607E-4513-9F56-25EA705AA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64"/>
              <a:ext cx="2592" cy="440"/>
            </a:xfrm>
            <a:prstGeom prst="parallelogram">
              <a:avLst>
                <a:gd name="adj" fmla="val 101645"/>
              </a:avLst>
            </a:prstGeom>
            <a:noFill/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2" name="Line 161">
              <a:extLst>
                <a:ext uri="{FF2B5EF4-FFF2-40B4-BE49-F238E27FC236}">
                  <a16:creationId xmlns:a16="http://schemas.microsoft.com/office/drawing/2014/main" id="{C229F831-DD10-410E-93B5-4DF574915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8" y="2208"/>
              <a:ext cx="0" cy="86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3" name="Group 163">
            <a:extLst>
              <a:ext uri="{FF2B5EF4-FFF2-40B4-BE49-F238E27FC236}">
                <a16:creationId xmlns:a16="http://schemas.microsoft.com/office/drawing/2014/main" id="{A5DA8AA2-B9FB-4ACA-A1F3-3C0B01B12E14}"/>
              </a:ext>
            </a:extLst>
          </p:cNvPr>
          <p:cNvGrpSpPr>
            <a:grpSpLocks/>
          </p:cNvGrpSpPr>
          <p:nvPr/>
        </p:nvGrpSpPr>
        <p:grpSpPr bwMode="auto">
          <a:xfrm>
            <a:off x="1639794" y="2679151"/>
            <a:ext cx="914400" cy="914400"/>
            <a:chOff x="1584" y="1104"/>
            <a:chExt cx="2448" cy="2456"/>
          </a:xfrm>
        </p:grpSpPr>
        <p:sp>
          <p:nvSpPr>
            <p:cNvPr id="264" name="AutoShape 164">
              <a:extLst>
                <a:ext uri="{FF2B5EF4-FFF2-40B4-BE49-F238E27FC236}">
                  <a16:creationId xmlns:a16="http://schemas.microsoft.com/office/drawing/2014/main" id="{B582D924-75F0-419D-A4D9-6DAC82D15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5" name="Line 165">
              <a:extLst>
                <a:ext uri="{FF2B5EF4-FFF2-40B4-BE49-F238E27FC236}">
                  <a16:creationId xmlns:a16="http://schemas.microsoft.com/office/drawing/2014/main" id="{8237D811-5C72-492B-9958-CAB54FEEF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AutoShape 166">
              <a:extLst>
                <a:ext uri="{FF2B5EF4-FFF2-40B4-BE49-F238E27FC236}">
                  <a16:creationId xmlns:a16="http://schemas.microsoft.com/office/drawing/2014/main" id="{AC27C737-C4D7-4664-AAA2-88C9D0E24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7" name="Group 167">
            <a:extLst>
              <a:ext uri="{FF2B5EF4-FFF2-40B4-BE49-F238E27FC236}">
                <a16:creationId xmlns:a16="http://schemas.microsoft.com/office/drawing/2014/main" id="{78B79281-C45E-4226-B7BB-1EB919E59F53}"/>
              </a:ext>
            </a:extLst>
          </p:cNvPr>
          <p:cNvGrpSpPr>
            <a:grpSpLocks/>
          </p:cNvGrpSpPr>
          <p:nvPr/>
        </p:nvGrpSpPr>
        <p:grpSpPr bwMode="auto">
          <a:xfrm>
            <a:off x="2325594" y="2679151"/>
            <a:ext cx="914400" cy="914400"/>
            <a:chOff x="1584" y="1104"/>
            <a:chExt cx="2448" cy="2456"/>
          </a:xfrm>
        </p:grpSpPr>
        <p:sp>
          <p:nvSpPr>
            <p:cNvPr id="268" name="AutoShape 168">
              <a:extLst>
                <a:ext uri="{FF2B5EF4-FFF2-40B4-BE49-F238E27FC236}">
                  <a16:creationId xmlns:a16="http://schemas.microsoft.com/office/drawing/2014/main" id="{B2DCEA48-BD16-4D1F-8D3F-7F33C1668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9" name="Line 169">
              <a:extLst>
                <a:ext uri="{FF2B5EF4-FFF2-40B4-BE49-F238E27FC236}">
                  <a16:creationId xmlns:a16="http://schemas.microsoft.com/office/drawing/2014/main" id="{56C9ADCF-B6A9-4E56-8801-5ABCBE6451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AutoShape 170">
              <a:extLst>
                <a:ext uri="{FF2B5EF4-FFF2-40B4-BE49-F238E27FC236}">
                  <a16:creationId xmlns:a16="http://schemas.microsoft.com/office/drawing/2014/main" id="{6D56BC99-D968-466D-B375-64BC2C12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1" name="Group 171">
            <a:extLst>
              <a:ext uri="{FF2B5EF4-FFF2-40B4-BE49-F238E27FC236}">
                <a16:creationId xmlns:a16="http://schemas.microsoft.com/office/drawing/2014/main" id="{5ADED4F0-390B-45EC-BBE1-776B941B196D}"/>
              </a:ext>
            </a:extLst>
          </p:cNvPr>
          <p:cNvGrpSpPr>
            <a:grpSpLocks/>
          </p:cNvGrpSpPr>
          <p:nvPr/>
        </p:nvGrpSpPr>
        <p:grpSpPr bwMode="auto">
          <a:xfrm>
            <a:off x="3011394" y="2679151"/>
            <a:ext cx="914400" cy="914400"/>
            <a:chOff x="1584" y="1104"/>
            <a:chExt cx="2448" cy="2456"/>
          </a:xfrm>
        </p:grpSpPr>
        <p:sp>
          <p:nvSpPr>
            <p:cNvPr id="272" name="AutoShape 172">
              <a:extLst>
                <a:ext uri="{FF2B5EF4-FFF2-40B4-BE49-F238E27FC236}">
                  <a16:creationId xmlns:a16="http://schemas.microsoft.com/office/drawing/2014/main" id="{BC351BDE-718C-4EFA-8FEA-7847AA202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73" name="Line 173">
              <a:extLst>
                <a:ext uri="{FF2B5EF4-FFF2-40B4-BE49-F238E27FC236}">
                  <a16:creationId xmlns:a16="http://schemas.microsoft.com/office/drawing/2014/main" id="{EDB981D0-1769-4D26-A7B8-6DF0CFEEA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AutoShape 174">
              <a:extLst>
                <a:ext uri="{FF2B5EF4-FFF2-40B4-BE49-F238E27FC236}">
                  <a16:creationId xmlns:a16="http://schemas.microsoft.com/office/drawing/2014/main" id="{C0540D9E-B7F3-4C1E-9F91-0DDD6EB64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5" name="Group 175">
            <a:extLst>
              <a:ext uri="{FF2B5EF4-FFF2-40B4-BE49-F238E27FC236}">
                <a16:creationId xmlns:a16="http://schemas.microsoft.com/office/drawing/2014/main" id="{22E93D99-FE7F-4868-8CFC-EAC04D3445F1}"/>
              </a:ext>
            </a:extLst>
          </p:cNvPr>
          <p:cNvGrpSpPr>
            <a:grpSpLocks/>
          </p:cNvGrpSpPr>
          <p:nvPr/>
        </p:nvGrpSpPr>
        <p:grpSpPr bwMode="auto">
          <a:xfrm>
            <a:off x="3697194" y="2679151"/>
            <a:ext cx="914400" cy="914400"/>
            <a:chOff x="1584" y="1104"/>
            <a:chExt cx="2448" cy="2456"/>
          </a:xfrm>
        </p:grpSpPr>
        <p:sp>
          <p:nvSpPr>
            <p:cNvPr id="276" name="AutoShape 176">
              <a:extLst>
                <a:ext uri="{FF2B5EF4-FFF2-40B4-BE49-F238E27FC236}">
                  <a16:creationId xmlns:a16="http://schemas.microsoft.com/office/drawing/2014/main" id="{250EC536-CFF8-487A-9AC0-9DB8BB60B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77" name="Line 177">
              <a:extLst>
                <a:ext uri="{FF2B5EF4-FFF2-40B4-BE49-F238E27FC236}">
                  <a16:creationId xmlns:a16="http://schemas.microsoft.com/office/drawing/2014/main" id="{299E5F86-AE16-40E9-928B-2147648CF1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AutoShape 178">
              <a:extLst>
                <a:ext uri="{FF2B5EF4-FFF2-40B4-BE49-F238E27FC236}">
                  <a16:creationId xmlns:a16="http://schemas.microsoft.com/office/drawing/2014/main" id="{1A5BDD92-5E8F-47EB-8F19-117A686CB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9" name="Group 179">
            <a:extLst>
              <a:ext uri="{FF2B5EF4-FFF2-40B4-BE49-F238E27FC236}">
                <a16:creationId xmlns:a16="http://schemas.microsoft.com/office/drawing/2014/main" id="{6236F62A-92BA-43B1-BDE8-E9E30D20CA92}"/>
              </a:ext>
            </a:extLst>
          </p:cNvPr>
          <p:cNvGrpSpPr>
            <a:grpSpLocks/>
          </p:cNvGrpSpPr>
          <p:nvPr/>
        </p:nvGrpSpPr>
        <p:grpSpPr bwMode="auto">
          <a:xfrm>
            <a:off x="4382994" y="2679151"/>
            <a:ext cx="914400" cy="914400"/>
            <a:chOff x="1584" y="1104"/>
            <a:chExt cx="2448" cy="2456"/>
          </a:xfrm>
        </p:grpSpPr>
        <p:sp>
          <p:nvSpPr>
            <p:cNvPr id="280" name="AutoShape 180">
              <a:extLst>
                <a:ext uri="{FF2B5EF4-FFF2-40B4-BE49-F238E27FC236}">
                  <a16:creationId xmlns:a16="http://schemas.microsoft.com/office/drawing/2014/main" id="{0D4E0759-3130-4D6F-8D90-96E7A8154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1" name="Line 181">
              <a:extLst>
                <a:ext uri="{FF2B5EF4-FFF2-40B4-BE49-F238E27FC236}">
                  <a16:creationId xmlns:a16="http://schemas.microsoft.com/office/drawing/2014/main" id="{DD0FBC3A-959E-42B7-BB08-20CF6A915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AutoShape 182">
              <a:extLst>
                <a:ext uri="{FF2B5EF4-FFF2-40B4-BE49-F238E27FC236}">
                  <a16:creationId xmlns:a16="http://schemas.microsoft.com/office/drawing/2014/main" id="{9AE45172-6F12-47A3-9224-8F15C98FD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3" name="Group 183">
            <a:extLst>
              <a:ext uri="{FF2B5EF4-FFF2-40B4-BE49-F238E27FC236}">
                <a16:creationId xmlns:a16="http://schemas.microsoft.com/office/drawing/2014/main" id="{86334A68-B3C2-4FD9-8E27-CB8A3CC62584}"/>
              </a:ext>
            </a:extLst>
          </p:cNvPr>
          <p:cNvGrpSpPr>
            <a:grpSpLocks/>
          </p:cNvGrpSpPr>
          <p:nvPr/>
        </p:nvGrpSpPr>
        <p:grpSpPr bwMode="auto">
          <a:xfrm>
            <a:off x="1411194" y="2907751"/>
            <a:ext cx="914400" cy="914400"/>
            <a:chOff x="1584" y="1104"/>
            <a:chExt cx="2448" cy="2456"/>
          </a:xfrm>
        </p:grpSpPr>
        <p:sp>
          <p:nvSpPr>
            <p:cNvPr id="284" name="AutoShape 184">
              <a:extLst>
                <a:ext uri="{FF2B5EF4-FFF2-40B4-BE49-F238E27FC236}">
                  <a16:creationId xmlns:a16="http://schemas.microsoft.com/office/drawing/2014/main" id="{7C187CE5-2378-4393-9F70-3E38A9CE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5" name="Line 185">
              <a:extLst>
                <a:ext uri="{FF2B5EF4-FFF2-40B4-BE49-F238E27FC236}">
                  <a16:creationId xmlns:a16="http://schemas.microsoft.com/office/drawing/2014/main" id="{8BDB53C6-6A84-4405-AD92-519944E3BB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AutoShape 186">
              <a:extLst>
                <a:ext uri="{FF2B5EF4-FFF2-40B4-BE49-F238E27FC236}">
                  <a16:creationId xmlns:a16="http://schemas.microsoft.com/office/drawing/2014/main" id="{A46F635F-4810-43BC-A0AD-0754E3034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7" name="Group 187">
            <a:extLst>
              <a:ext uri="{FF2B5EF4-FFF2-40B4-BE49-F238E27FC236}">
                <a16:creationId xmlns:a16="http://schemas.microsoft.com/office/drawing/2014/main" id="{544D56FB-B959-4B36-9908-B7BD1B8B7FBB}"/>
              </a:ext>
            </a:extLst>
          </p:cNvPr>
          <p:cNvGrpSpPr>
            <a:grpSpLocks/>
          </p:cNvGrpSpPr>
          <p:nvPr/>
        </p:nvGrpSpPr>
        <p:grpSpPr bwMode="auto">
          <a:xfrm>
            <a:off x="2096994" y="2907751"/>
            <a:ext cx="914400" cy="914400"/>
            <a:chOff x="1584" y="1104"/>
            <a:chExt cx="2448" cy="2456"/>
          </a:xfrm>
        </p:grpSpPr>
        <p:sp>
          <p:nvSpPr>
            <p:cNvPr id="288" name="AutoShape 188">
              <a:extLst>
                <a:ext uri="{FF2B5EF4-FFF2-40B4-BE49-F238E27FC236}">
                  <a16:creationId xmlns:a16="http://schemas.microsoft.com/office/drawing/2014/main" id="{51C813E6-9814-45B1-8210-26F981465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9" name="Line 189">
              <a:extLst>
                <a:ext uri="{FF2B5EF4-FFF2-40B4-BE49-F238E27FC236}">
                  <a16:creationId xmlns:a16="http://schemas.microsoft.com/office/drawing/2014/main" id="{43834F8F-B923-4FC2-9FBE-10BE7B57C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AutoShape 190">
              <a:extLst>
                <a:ext uri="{FF2B5EF4-FFF2-40B4-BE49-F238E27FC236}">
                  <a16:creationId xmlns:a16="http://schemas.microsoft.com/office/drawing/2014/main" id="{1FF6A771-A2A7-446E-B6A5-96A983924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77C626BD-F1F8-42DE-9341-3AD9FADFAD17}"/>
              </a:ext>
            </a:extLst>
          </p:cNvPr>
          <p:cNvGrpSpPr>
            <a:grpSpLocks/>
          </p:cNvGrpSpPr>
          <p:nvPr/>
        </p:nvGrpSpPr>
        <p:grpSpPr bwMode="auto">
          <a:xfrm>
            <a:off x="2782794" y="2907751"/>
            <a:ext cx="914400" cy="914400"/>
            <a:chOff x="1584" y="1104"/>
            <a:chExt cx="2448" cy="2456"/>
          </a:xfrm>
        </p:grpSpPr>
        <p:sp>
          <p:nvSpPr>
            <p:cNvPr id="292" name="AutoShape 192">
              <a:extLst>
                <a:ext uri="{FF2B5EF4-FFF2-40B4-BE49-F238E27FC236}">
                  <a16:creationId xmlns:a16="http://schemas.microsoft.com/office/drawing/2014/main" id="{42E47B91-56C6-4DC1-831F-904BCF886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93" name="Line 193">
              <a:extLst>
                <a:ext uri="{FF2B5EF4-FFF2-40B4-BE49-F238E27FC236}">
                  <a16:creationId xmlns:a16="http://schemas.microsoft.com/office/drawing/2014/main" id="{2F3BF3F4-8682-46F6-B896-29778C9BF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AutoShape 194">
              <a:extLst>
                <a:ext uri="{FF2B5EF4-FFF2-40B4-BE49-F238E27FC236}">
                  <a16:creationId xmlns:a16="http://schemas.microsoft.com/office/drawing/2014/main" id="{74F10539-3AB4-4917-B298-3A2150755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5" name="Group 195">
            <a:extLst>
              <a:ext uri="{FF2B5EF4-FFF2-40B4-BE49-F238E27FC236}">
                <a16:creationId xmlns:a16="http://schemas.microsoft.com/office/drawing/2014/main" id="{946C7227-8304-469D-AACC-D0FBBD5D24C2}"/>
              </a:ext>
            </a:extLst>
          </p:cNvPr>
          <p:cNvGrpSpPr>
            <a:grpSpLocks/>
          </p:cNvGrpSpPr>
          <p:nvPr/>
        </p:nvGrpSpPr>
        <p:grpSpPr bwMode="auto">
          <a:xfrm>
            <a:off x="3468594" y="2907751"/>
            <a:ext cx="914400" cy="914400"/>
            <a:chOff x="1584" y="1104"/>
            <a:chExt cx="2448" cy="2456"/>
          </a:xfrm>
        </p:grpSpPr>
        <p:sp>
          <p:nvSpPr>
            <p:cNvPr id="296" name="AutoShape 196">
              <a:extLst>
                <a:ext uri="{FF2B5EF4-FFF2-40B4-BE49-F238E27FC236}">
                  <a16:creationId xmlns:a16="http://schemas.microsoft.com/office/drawing/2014/main" id="{77BB30CA-D223-4396-9421-B1AE1E4C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97" name="Line 197">
              <a:extLst>
                <a:ext uri="{FF2B5EF4-FFF2-40B4-BE49-F238E27FC236}">
                  <a16:creationId xmlns:a16="http://schemas.microsoft.com/office/drawing/2014/main" id="{D1BDF068-4409-46C6-89DE-D9CBA7B74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AutoShape 198">
              <a:extLst>
                <a:ext uri="{FF2B5EF4-FFF2-40B4-BE49-F238E27FC236}">
                  <a16:creationId xmlns:a16="http://schemas.microsoft.com/office/drawing/2014/main" id="{0CBDDA09-C36C-4DAC-9A92-B869FB9B8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9" name="Group 199">
            <a:extLst>
              <a:ext uri="{FF2B5EF4-FFF2-40B4-BE49-F238E27FC236}">
                <a16:creationId xmlns:a16="http://schemas.microsoft.com/office/drawing/2014/main" id="{48358E2D-B3F8-440E-AF76-D3A746E38486}"/>
              </a:ext>
            </a:extLst>
          </p:cNvPr>
          <p:cNvGrpSpPr>
            <a:grpSpLocks/>
          </p:cNvGrpSpPr>
          <p:nvPr/>
        </p:nvGrpSpPr>
        <p:grpSpPr bwMode="auto">
          <a:xfrm>
            <a:off x="4154394" y="2907751"/>
            <a:ext cx="914400" cy="914400"/>
            <a:chOff x="1584" y="1104"/>
            <a:chExt cx="2448" cy="2456"/>
          </a:xfrm>
        </p:grpSpPr>
        <p:sp>
          <p:nvSpPr>
            <p:cNvPr id="300" name="AutoShape 200">
              <a:extLst>
                <a:ext uri="{FF2B5EF4-FFF2-40B4-BE49-F238E27FC236}">
                  <a16:creationId xmlns:a16="http://schemas.microsoft.com/office/drawing/2014/main" id="{E1080F7A-33BA-45B7-ABEE-AB3C6A2B8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1" name="Line 201">
              <a:extLst>
                <a:ext uri="{FF2B5EF4-FFF2-40B4-BE49-F238E27FC236}">
                  <a16:creationId xmlns:a16="http://schemas.microsoft.com/office/drawing/2014/main" id="{FF78AF4B-2FAA-4AF3-AFC8-3D1B8677C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AutoShape 202">
              <a:extLst>
                <a:ext uri="{FF2B5EF4-FFF2-40B4-BE49-F238E27FC236}">
                  <a16:creationId xmlns:a16="http://schemas.microsoft.com/office/drawing/2014/main" id="{870D8C42-927C-4039-A1AC-E49886566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3" name="Group 203">
            <a:extLst>
              <a:ext uri="{FF2B5EF4-FFF2-40B4-BE49-F238E27FC236}">
                <a16:creationId xmlns:a16="http://schemas.microsoft.com/office/drawing/2014/main" id="{51BD4A3B-3276-4166-9C6C-904ADC45BFCB}"/>
              </a:ext>
            </a:extLst>
          </p:cNvPr>
          <p:cNvGrpSpPr>
            <a:grpSpLocks/>
          </p:cNvGrpSpPr>
          <p:nvPr/>
        </p:nvGrpSpPr>
        <p:grpSpPr bwMode="auto">
          <a:xfrm>
            <a:off x="1182594" y="3136351"/>
            <a:ext cx="914400" cy="914400"/>
            <a:chOff x="1584" y="1104"/>
            <a:chExt cx="2448" cy="2456"/>
          </a:xfrm>
        </p:grpSpPr>
        <p:sp>
          <p:nvSpPr>
            <p:cNvPr id="304" name="AutoShape 204">
              <a:extLst>
                <a:ext uri="{FF2B5EF4-FFF2-40B4-BE49-F238E27FC236}">
                  <a16:creationId xmlns:a16="http://schemas.microsoft.com/office/drawing/2014/main" id="{FD6BD5AA-0B94-43D7-AB9E-E6AFDF528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5" name="Line 205">
              <a:extLst>
                <a:ext uri="{FF2B5EF4-FFF2-40B4-BE49-F238E27FC236}">
                  <a16:creationId xmlns:a16="http://schemas.microsoft.com/office/drawing/2014/main" id="{A697B7CB-2A49-45AF-8233-013D220B3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AutoShape 206">
              <a:extLst>
                <a:ext uri="{FF2B5EF4-FFF2-40B4-BE49-F238E27FC236}">
                  <a16:creationId xmlns:a16="http://schemas.microsoft.com/office/drawing/2014/main" id="{AA29334F-98FE-4E6A-8654-1DDA7F04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7" name="Group 207">
            <a:extLst>
              <a:ext uri="{FF2B5EF4-FFF2-40B4-BE49-F238E27FC236}">
                <a16:creationId xmlns:a16="http://schemas.microsoft.com/office/drawing/2014/main" id="{55B54F3F-0B45-4626-9335-692D88A39880}"/>
              </a:ext>
            </a:extLst>
          </p:cNvPr>
          <p:cNvGrpSpPr>
            <a:grpSpLocks/>
          </p:cNvGrpSpPr>
          <p:nvPr/>
        </p:nvGrpSpPr>
        <p:grpSpPr bwMode="auto">
          <a:xfrm>
            <a:off x="1868394" y="3136351"/>
            <a:ext cx="914400" cy="914400"/>
            <a:chOff x="1584" y="1104"/>
            <a:chExt cx="2448" cy="2456"/>
          </a:xfrm>
        </p:grpSpPr>
        <p:sp>
          <p:nvSpPr>
            <p:cNvPr id="308" name="AutoShape 208">
              <a:extLst>
                <a:ext uri="{FF2B5EF4-FFF2-40B4-BE49-F238E27FC236}">
                  <a16:creationId xmlns:a16="http://schemas.microsoft.com/office/drawing/2014/main" id="{2CC555F3-1BF3-4FEE-8F35-562AB17DF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9" name="Line 209">
              <a:extLst>
                <a:ext uri="{FF2B5EF4-FFF2-40B4-BE49-F238E27FC236}">
                  <a16:creationId xmlns:a16="http://schemas.microsoft.com/office/drawing/2014/main" id="{D984EB23-9829-40CA-863D-FC0963D86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AutoShape 210">
              <a:extLst>
                <a:ext uri="{FF2B5EF4-FFF2-40B4-BE49-F238E27FC236}">
                  <a16:creationId xmlns:a16="http://schemas.microsoft.com/office/drawing/2014/main" id="{82F81891-5E5D-4632-9014-4F5B6E08B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1" name="Group 211">
            <a:extLst>
              <a:ext uri="{FF2B5EF4-FFF2-40B4-BE49-F238E27FC236}">
                <a16:creationId xmlns:a16="http://schemas.microsoft.com/office/drawing/2014/main" id="{2C72838D-8677-49FB-B17A-643A9788722F}"/>
              </a:ext>
            </a:extLst>
          </p:cNvPr>
          <p:cNvGrpSpPr>
            <a:grpSpLocks/>
          </p:cNvGrpSpPr>
          <p:nvPr/>
        </p:nvGrpSpPr>
        <p:grpSpPr bwMode="auto">
          <a:xfrm>
            <a:off x="2554194" y="3136351"/>
            <a:ext cx="914400" cy="914400"/>
            <a:chOff x="1584" y="1104"/>
            <a:chExt cx="2448" cy="2456"/>
          </a:xfrm>
        </p:grpSpPr>
        <p:sp>
          <p:nvSpPr>
            <p:cNvPr id="312" name="AutoShape 212">
              <a:extLst>
                <a:ext uri="{FF2B5EF4-FFF2-40B4-BE49-F238E27FC236}">
                  <a16:creationId xmlns:a16="http://schemas.microsoft.com/office/drawing/2014/main" id="{F7E81096-5E15-4FAE-95E5-A271802C1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13" name="Line 213">
              <a:extLst>
                <a:ext uri="{FF2B5EF4-FFF2-40B4-BE49-F238E27FC236}">
                  <a16:creationId xmlns:a16="http://schemas.microsoft.com/office/drawing/2014/main" id="{B354D06F-B484-452D-AEB6-4655C9F09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AutoShape 214">
              <a:extLst>
                <a:ext uri="{FF2B5EF4-FFF2-40B4-BE49-F238E27FC236}">
                  <a16:creationId xmlns:a16="http://schemas.microsoft.com/office/drawing/2014/main" id="{A62E96FB-39FA-424F-B514-E567788DA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5" name="Group 215">
            <a:extLst>
              <a:ext uri="{FF2B5EF4-FFF2-40B4-BE49-F238E27FC236}">
                <a16:creationId xmlns:a16="http://schemas.microsoft.com/office/drawing/2014/main" id="{CA5614F7-C32E-47D0-A8A5-CBF248C3A927}"/>
              </a:ext>
            </a:extLst>
          </p:cNvPr>
          <p:cNvGrpSpPr>
            <a:grpSpLocks/>
          </p:cNvGrpSpPr>
          <p:nvPr/>
        </p:nvGrpSpPr>
        <p:grpSpPr bwMode="auto">
          <a:xfrm>
            <a:off x="3239994" y="3136351"/>
            <a:ext cx="914400" cy="914400"/>
            <a:chOff x="1584" y="1104"/>
            <a:chExt cx="2448" cy="2456"/>
          </a:xfrm>
        </p:grpSpPr>
        <p:sp>
          <p:nvSpPr>
            <p:cNvPr id="316" name="AutoShape 216">
              <a:extLst>
                <a:ext uri="{FF2B5EF4-FFF2-40B4-BE49-F238E27FC236}">
                  <a16:creationId xmlns:a16="http://schemas.microsoft.com/office/drawing/2014/main" id="{0EEC282F-2259-4BC9-9C4F-865CC3BA9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17" name="Line 217">
              <a:extLst>
                <a:ext uri="{FF2B5EF4-FFF2-40B4-BE49-F238E27FC236}">
                  <a16:creationId xmlns:a16="http://schemas.microsoft.com/office/drawing/2014/main" id="{AB19FC94-8D8D-4856-B1B4-07602B1D8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AutoShape 218">
              <a:extLst>
                <a:ext uri="{FF2B5EF4-FFF2-40B4-BE49-F238E27FC236}">
                  <a16:creationId xmlns:a16="http://schemas.microsoft.com/office/drawing/2014/main" id="{D8050D5D-D73B-437F-8F44-629EE7B67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9" name="Group 219">
            <a:extLst>
              <a:ext uri="{FF2B5EF4-FFF2-40B4-BE49-F238E27FC236}">
                <a16:creationId xmlns:a16="http://schemas.microsoft.com/office/drawing/2014/main" id="{F56DD0B1-2361-46A7-B919-9D44882D7B0F}"/>
              </a:ext>
            </a:extLst>
          </p:cNvPr>
          <p:cNvGrpSpPr>
            <a:grpSpLocks/>
          </p:cNvGrpSpPr>
          <p:nvPr/>
        </p:nvGrpSpPr>
        <p:grpSpPr bwMode="auto">
          <a:xfrm>
            <a:off x="3925794" y="3136351"/>
            <a:ext cx="925513" cy="911225"/>
            <a:chOff x="1584" y="1104"/>
            <a:chExt cx="2477" cy="2448"/>
          </a:xfrm>
        </p:grpSpPr>
        <p:sp>
          <p:nvSpPr>
            <p:cNvPr id="320" name="Line 221">
              <a:extLst>
                <a:ext uri="{FF2B5EF4-FFF2-40B4-BE49-F238E27FC236}">
                  <a16:creationId xmlns:a16="http://schemas.microsoft.com/office/drawing/2014/main" id="{13C43328-C213-41EF-995C-CC78C4A07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AutoShape 222">
              <a:extLst>
                <a:ext uri="{FF2B5EF4-FFF2-40B4-BE49-F238E27FC236}">
                  <a16:creationId xmlns:a16="http://schemas.microsoft.com/office/drawing/2014/main" id="{06455C11-D489-4417-8A32-5CE007E90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" y="2849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22" name="AutoShape 220">
              <a:extLst>
                <a:ext uri="{FF2B5EF4-FFF2-40B4-BE49-F238E27FC236}">
                  <a16:creationId xmlns:a16="http://schemas.microsoft.com/office/drawing/2014/main" id="{4B9079D4-5B67-4D09-9775-98213C47B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23" name="Group 223">
            <a:extLst>
              <a:ext uri="{FF2B5EF4-FFF2-40B4-BE49-F238E27FC236}">
                <a16:creationId xmlns:a16="http://schemas.microsoft.com/office/drawing/2014/main" id="{88F0FA7C-BB16-4399-80B6-A7B73DCB7253}"/>
              </a:ext>
            </a:extLst>
          </p:cNvPr>
          <p:cNvGrpSpPr>
            <a:grpSpLocks/>
          </p:cNvGrpSpPr>
          <p:nvPr/>
        </p:nvGrpSpPr>
        <p:grpSpPr bwMode="auto">
          <a:xfrm>
            <a:off x="1182594" y="1981200"/>
            <a:ext cx="4114800" cy="1371600"/>
            <a:chOff x="3168" y="1248"/>
            <a:chExt cx="2592" cy="864"/>
          </a:xfrm>
        </p:grpSpPr>
        <p:grpSp>
          <p:nvGrpSpPr>
            <p:cNvPr id="324" name="Group 224">
              <a:extLst>
                <a:ext uri="{FF2B5EF4-FFF2-40B4-BE49-F238E27FC236}">
                  <a16:creationId xmlns:a16="http://schemas.microsoft.com/office/drawing/2014/main" id="{F88D1D10-8A5B-47B4-9E12-929ADD886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1248"/>
              <a:ext cx="576" cy="576"/>
              <a:chOff x="1584" y="1104"/>
              <a:chExt cx="2448" cy="2456"/>
            </a:xfrm>
          </p:grpSpPr>
          <p:sp>
            <p:nvSpPr>
              <p:cNvPr id="380" name="AutoShape 225">
                <a:extLst>
                  <a:ext uri="{FF2B5EF4-FFF2-40B4-BE49-F238E27FC236}">
                    <a16:creationId xmlns:a16="http://schemas.microsoft.com/office/drawing/2014/main" id="{544ABB15-8A5D-4E2D-A147-365BE8D9D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Line 226">
                <a:extLst>
                  <a:ext uri="{FF2B5EF4-FFF2-40B4-BE49-F238E27FC236}">
                    <a16:creationId xmlns:a16="http://schemas.microsoft.com/office/drawing/2014/main" id="{3C7CB174-0354-42E5-975C-2DE32E3C1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AutoShape 227">
                <a:extLst>
                  <a:ext uri="{FF2B5EF4-FFF2-40B4-BE49-F238E27FC236}">
                    <a16:creationId xmlns:a16="http://schemas.microsoft.com/office/drawing/2014/main" id="{1C79610C-121E-4918-BAA2-7EDDFFAAB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5" name="Group 228">
              <a:extLst>
                <a:ext uri="{FF2B5EF4-FFF2-40B4-BE49-F238E27FC236}">
                  <a16:creationId xmlns:a16="http://schemas.microsoft.com/office/drawing/2014/main" id="{7CF11B2E-D02E-454D-9C84-CCA28B18D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248"/>
              <a:ext cx="576" cy="576"/>
              <a:chOff x="1584" y="1104"/>
              <a:chExt cx="2448" cy="2456"/>
            </a:xfrm>
          </p:grpSpPr>
          <p:sp>
            <p:nvSpPr>
              <p:cNvPr id="377" name="AutoShape 229">
                <a:extLst>
                  <a:ext uri="{FF2B5EF4-FFF2-40B4-BE49-F238E27FC236}">
                    <a16:creationId xmlns:a16="http://schemas.microsoft.com/office/drawing/2014/main" id="{D512C14F-CD72-4E8E-BC42-284016E83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Line 230">
                <a:extLst>
                  <a:ext uri="{FF2B5EF4-FFF2-40B4-BE49-F238E27FC236}">
                    <a16:creationId xmlns:a16="http://schemas.microsoft.com/office/drawing/2014/main" id="{AC1D1DF0-9174-4F28-871E-1099A5C04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AutoShape 231">
                <a:extLst>
                  <a:ext uri="{FF2B5EF4-FFF2-40B4-BE49-F238E27FC236}">
                    <a16:creationId xmlns:a16="http://schemas.microsoft.com/office/drawing/2014/main" id="{2EDD3496-ADF3-4D9B-B21A-B4CEAC2F2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6" name="Group 232">
              <a:extLst>
                <a:ext uri="{FF2B5EF4-FFF2-40B4-BE49-F238E27FC236}">
                  <a16:creationId xmlns:a16="http://schemas.microsoft.com/office/drawing/2014/main" id="{453B0032-D731-4CBB-8AF1-6974CAD29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248"/>
              <a:ext cx="576" cy="576"/>
              <a:chOff x="1584" y="1104"/>
              <a:chExt cx="2448" cy="2456"/>
            </a:xfrm>
          </p:grpSpPr>
          <p:sp>
            <p:nvSpPr>
              <p:cNvPr id="374" name="AutoShape 233">
                <a:extLst>
                  <a:ext uri="{FF2B5EF4-FFF2-40B4-BE49-F238E27FC236}">
                    <a16:creationId xmlns:a16="http://schemas.microsoft.com/office/drawing/2014/main" id="{BC45A6A3-E043-45D6-962C-672C295CC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5" name="Line 234">
                <a:extLst>
                  <a:ext uri="{FF2B5EF4-FFF2-40B4-BE49-F238E27FC236}">
                    <a16:creationId xmlns:a16="http://schemas.microsoft.com/office/drawing/2014/main" id="{A1D01E6E-77F1-48D6-A08A-648224583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AutoShape 235">
                <a:extLst>
                  <a:ext uri="{FF2B5EF4-FFF2-40B4-BE49-F238E27FC236}">
                    <a16:creationId xmlns:a16="http://schemas.microsoft.com/office/drawing/2014/main" id="{14ABDC79-DC6A-42B3-9B19-A5BF613F3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7" name="Group 236">
              <a:extLst>
                <a:ext uri="{FF2B5EF4-FFF2-40B4-BE49-F238E27FC236}">
                  <a16:creationId xmlns:a16="http://schemas.microsoft.com/office/drawing/2014/main" id="{25AB0D07-C0FB-4A71-BE21-A6BD0F0EE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" y="1248"/>
              <a:ext cx="576" cy="576"/>
              <a:chOff x="1584" y="1104"/>
              <a:chExt cx="2448" cy="2456"/>
            </a:xfrm>
          </p:grpSpPr>
          <p:sp>
            <p:nvSpPr>
              <p:cNvPr id="371" name="AutoShape 237">
                <a:extLst>
                  <a:ext uri="{FF2B5EF4-FFF2-40B4-BE49-F238E27FC236}">
                    <a16:creationId xmlns:a16="http://schemas.microsoft.com/office/drawing/2014/main" id="{BB3A9B33-B71A-44FC-973D-92501FF71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Line 238">
                <a:extLst>
                  <a:ext uri="{FF2B5EF4-FFF2-40B4-BE49-F238E27FC236}">
                    <a16:creationId xmlns:a16="http://schemas.microsoft.com/office/drawing/2014/main" id="{5EB755F0-C60A-4EEF-B0FC-CC4BD6DAE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AutoShape 239">
                <a:extLst>
                  <a:ext uri="{FF2B5EF4-FFF2-40B4-BE49-F238E27FC236}">
                    <a16:creationId xmlns:a16="http://schemas.microsoft.com/office/drawing/2014/main" id="{BDC1A9A6-6167-46ED-A4F1-0CA35CAB9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8" name="Group 240">
              <a:extLst>
                <a:ext uri="{FF2B5EF4-FFF2-40B4-BE49-F238E27FC236}">
                  <a16:creationId xmlns:a16="http://schemas.microsoft.com/office/drawing/2014/main" id="{A2DA2EB2-190C-4F01-8FA7-8B0172322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1248"/>
              <a:ext cx="576" cy="576"/>
              <a:chOff x="1584" y="1104"/>
              <a:chExt cx="2448" cy="2456"/>
            </a:xfrm>
          </p:grpSpPr>
          <p:sp>
            <p:nvSpPr>
              <p:cNvPr id="368" name="AutoShape 241">
                <a:extLst>
                  <a:ext uri="{FF2B5EF4-FFF2-40B4-BE49-F238E27FC236}">
                    <a16:creationId xmlns:a16="http://schemas.microsoft.com/office/drawing/2014/main" id="{80069D98-8C6D-4683-A012-632463F92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Line 242">
                <a:extLst>
                  <a:ext uri="{FF2B5EF4-FFF2-40B4-BE49-F238E27FC236}">
                    <a16:creationId xmlns:a16="http://schemas.microsoft.com/office/drawing/2014/main" id="{C265C5C7-A398-4C81-AAC0-1454533F0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AutoShape 243">
                <a:extLst>
                  <a:ext uri="{FF2B5EF4-FFF2-40B4-BE49-F238E27FC236}">
                    <a16:creationId xmlns:a16="http://schemas.microsoft.com/office/drawing/2014/main" id="{0EC9173C-9198-4044-A1B6-F3757F142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9" name="Group 244">
              <a:extLst>
                <a:ext uri="{FF2B5EF4-FFF2-40B4-BE49-F238E27FC236}">
                  <a16:creationId xmlns:a16="http://schemas.microsoft.com/office/drawing/2014/main" id="{FBCBDFD3-9E92-4F25-805E-4D0C7D7EDE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392"/>
              <a:ext cx="576" cy="576"/>
              <a:chOff x="1584" y="1104"/>
              <a:chExt cx="2448" cy="2456"/>
            </a:xfrm>
          </p:grpSpPr>
          <p:sp>
            <p:nvSpPr>
              <p:cNvPr id="365" name="AutoShape 245">
                <a:extLst>
                  <a:ext uri="{FF2B5EF4-FFF2-40B4-BE49-F238E27FC236}">
                    <a16:creationId xmlns:a16="http://schemas.microsoft.com/office/drawing/2014/main" id="{7EFF9F2F-E80E-497D-B223-FB374D4A9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6" name="Line 246">
                <a:extLst>
                  <a:ext uri="{FF2B5EF4-FFF2-40B4-BE49-F238E27FC236}">
                    <a16:creationId xmlns:a16="http://schemas.microsoft.com/office/drawing/2014/main" id="{79C52C43-65B8-4A41-BA4C-ABA4AA954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AutoShape 247">
                <a:extLst>
                  <a:ext uri="{FF2B5EF4-FFF2-40B4-BE49-F238E27FC236}">
                    <a16:creationId xmlns:a16="http://schemas.microsoft.com/office/drawing/2014/main" id="{7E4C318D-28AA-4B40-A06D-B6E0DAF31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0" name="Group 248">
              <a:extLst>
                <a:ext uri="{FF2B5EF4-FFF2-40B4-BE49-F238E27FC236}">
                  <a16:creationId xmlns:a16="http://schemas.microsoft.com/office/drawing/2014/main" id="{785B18ED-C5BC-4557-A01A-A5369A92B3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392"/>
              <a:ext cx="576" cy="576"/>
              <a:chOff x="1584" y="1104"/>
              <a:chExt cx="2448" cy="2456"/>
            </a:xfrm>
          </p:grpSpPr>
          <p:sp>
            <p:nvSpPr>
              <p:cNvPr id="362" name="AutoShape 249">
                <a:extLst>
                  <a:ext uri="{FF2B5EF4-FFF2-40B4-BE49-F238E27FC236}">
                    <a16:creationId xmlns:a16="http://schemas.microsoft.com/office/drawing/2014/main" id="{36039BFF-B1A3-4032-8393-3EC4534F8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Line 250">
                <a:extLst>
                  <a:ext uri="{FF2B5EF4-FFF2-40B4-BE49-F238E27FC236}">
                    <a16:creationId xmlns:a16="http://schemas.microsoft.com/office/drawing/2014/main" id="{F88C611F-A406-486C-845B-27DCA31E1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AutoShape 251">
                <a:extLst>
                  <a:ext uri="{FF2B5EF4-FFF2-40B4-BE49-F238E27FC236}">
                    <a16:creationId xmlns:a16="http://schemas.microsoft.com/office/drawing/2014/main" id="{AA986D74-A2B0-4307-BAF2-66DB23212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1" name="Group 252">
              <a:extLst>
                <a:ext uri="{FF2B5EF4-FFF2-40B4-BE49-F238E27FC236}">
                  <a16:creationId xmlns:a16="http://schemas.microsoft.com/office/drawing/2014/main" id="{CAC521BD-C4BC-4565-A413-08B59E74A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392"/>
              <a:ext cx="576" cy="576"/>
              <a:chOff x="1584" y="1104"/>
              <a:chExt cx="2448" cy="2456"/>
            </a:xfrm>
          </p:grpSpPr>
          <p:sp>
            <p:nvSpPr>
              <p:cNvPr id="359" name="AutoShape 253">
                <a:extLst>
                  <a:ext uri="{FF2B5EF4-FFF2-40B4-BE49-F238E27FC236}">
                    <a16:creationId xmlns:a16="http://schemas.microsoft.com/office/drawing/2014/main" id="{E9D0D08C-DCD8-4878-9102-13E7F4ED5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Line 254">
                <a:extLst>
                  <a:ext uri="{FF2B5EF4-FFF2-40B4-BE49-F238E27FC236}">
                    <a16:creationId xmlns:a16="http://schemas.microsoft.com/office/drawing/2014/main" id="{7D7820E9-1700-4EA3-BB2B-C13F6240E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AutoShape 255">
                <a:extLst>
                  <a:ext uri="{FF2B5EF4-FFF2-40B4-BE49-F238E27FC236}">
                    <a16:creationId xmlns:a16="http://schemas.microsoft.com/office/drawing/2014/main" id="{330C0DA0-E96B-4154-BBD5-C5EE70F76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2" name="Group 256">
              <a:extLst>
                <a:ext uri="{FF2B5EF4-FFF2-40B4-BE49-F238E27FC236}">
                  <a16:creationId xmlns:a16="http://schemas.microsoft.com/office/drawing/2014/main" id="{C1BC3CCA-C487-4C36-BE5A-5DBD24AE5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1392"/>
              <a:ext cx="576" cy="576"/>
              <a:chOff x="1584" y="1104"/>
              <a:chExt cx="2448" cy="2456"/>
            </a:xfrm>
          </p:grpSpPr>
          <p:sp>
            <p:nvSpPr>
              <p:cNvPr id="356" name="AutoShape 257">
                <a:extLst>
                  <a:ext uri="{FF2B5EF4-FFF2-40B4-BE49-F238E27FC236}">
                    <a16:creationId xmlns:a16="http://schemas.microsoft.com/office/drawing/2014/main" id="{1ADE6D22-2C4F-4286-9ABA-59F9D65A1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Line 258">
                <a:extLst>
                  <a:ext uri="{FF2B5EF4-FFF2-40B4-BE49-F238E27FC236}">
                    <a16:creationId xmlns:a16="http://schemas.microsoft.com/office/drawing/2014/main" id="{0A465196-E874-4EDC-95CF-BB2D481F5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AutoShape 259">
                <a:extLst>
                  <a:ext uri="{FF2B5EF4-FFF2-40B4-BE49-F238E27FC236}">
                    <a16:creationId xmlns:a16="http://schemas.microsoft.com/office/drawing/2014/main" id="{49CD47FF-6FC4-4FA0-A2AD-50FC3956F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3" name="Group 260">
              <a:extLst>
                <a:ext uri="{FF2B5EF4-FFF2-40B4-BE49-F238E27FC236}">
                  <a16:creationId xmlns:a16="http://schemas.microsoft.com/office/drawing/2014/main" id="{CB9B1621-313C-4061-85EF-BE1824AF3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1392"/>
              <a:ext cx="576" cy="576"/>
              <a:chOff x="1584" y="1104"/>
              <a:chExt cx="2448" cy="2456"/>
            </a:xfrm>
          </p:grpSpPr>
          <p:sp>
            <p:nvSpPr>
              <p:cNvPr id="353" name="AutoShape 261">
                <a:extLst>
                  <a:ext uri="{FF2B5EF4-FFF2-40B4-BE49-F238E27FC236}">
                    <a16:creationId xmlns:a16="http://schemas.microsoft.com/office/drawing/2014/main" id="{8FE62D58-C9B1-4B96-A8D9-4DC030DC7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Line 262">
                <a:extLst>
                  <a:ext uri="{FF2B5EF4-FFF2-40B4-BE49-F238E27FC236}">
                    <a16:creationId xmlns:a16="http://schemas.microsoft.com/office/drawing/2014/main" id="{28086E8D-B2CB-4666-81B4-0D212252E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AutoShape 263">
                <a:extLst>
                  <a:ext uri="{FF2B5EF4-FFF2-40B4-BE49-F238E27FC236}">
                    <a16:creationId xmlns:a16="http://schemas.microsoft.com/office/drawing/2014/main" id="{CF700789-3997-4EFB-839C-951E9CE1D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4" name="Group 264">
              <a:extLst>
                <a:ext uri="{FF2B5EF4-FFF2-40B4-BE49-F238E27FC236}">
                  <a16:creationId xmlns:a16="http://schemas.microsoft.com/office/drawing/2014/main" id="{0D472CCA-7892-43C4-8B14-0D15EA236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536"/>
              <a:ext cx="576" cy="576"/>
              <a:chOff x="1584" y="1104"/>
              <a:chExt cx="2448" cy="2456"/>
            </a:xfrm>
          </p:grpSpPr>
          <p:sp>
            <p:nvSpPr>
              <p:cNvPr id="350" name="AutoShape 265">
                <a:extLst>
                  <a:ext uri="{FF2B5EF4-FFF2-40B4-BE49-F238E27FC236}">
                    <a16:creationId xmlns:a16="http://schemas.microsoft.com/office/drawing/2014/main" id="{8AC44FA0-0CBD-49C5-B4E2-2738D8F27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1" name="Line 266">
                <a:extLst>
                  <a:ext uri="{FF2B5EF4-FFF2-40B4-BE49-F238E27FC236}">
                    <a16:creationId xmlns:a16="http://schemas.microsoft.com/office/drawing/2014/main" id="{9C75920B-BA14-4864-A30F-D96517881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AutoShape 267">
                <a:extLst>
                  <a:ext uri="{FF2B5EF4-FFF2-40B4-BE49-F238E27FC236}">
                    <a16:creationId xmlns:a16="http://schemas.microsoft.com/office/drawing/2014/main" id="{9EFA3626-4B87-4314-99D5-1A509F3E8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5" name="Group 268">
              <a:extLst>
                <a:ext uri="{FF2B5EF4-FFF2-40B4-BE49-F238E27FC236}">
                  <a16:creationId xmlns:a16="http://schemas.microsoft.com/office/drawing/2014/main" id="{06F9FC5C-ABB6-45F3-A7F1-5EEBC9687D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536"/>
              <a:ext cx="576" cy="576"/>
              <a:chOff x="1584" y="1104"/>
              <a:chExt cx="2448" cy="2456"/>
            </a:xfrm>
          </p:grpSpPr>
          <p:sp>
            <p:nvSpPr>
              <p:cNvPr id="347" name="AutoShape 269">
                <a:extLst>
                  <a:ext uri="{FF2B5EF4-FFF2-40B4-BE49-F238E27FC236}">
                    <a16:creationId xmlns:a16="http://schemas.microsoft.com/office/drawing/2014/main" id="{2C1E954E-641D-4872-AA71-CDAFB33BD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" name="Line 270">
                <a:extLst>
                  <a:ext uri="{FF2B5EF4-FFF2-40B4-BE49-F238E27FC236}">
                    <a16:creationId xmlns:a16="http://schemas.microsoft.com/office/drawing/2014/main" id="{2B56F8DF-F832-47B9-B135-9C91148ED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AutoShape 271">
                <a:extLst>
                  <a:ext uri="{FF2B5EF4-FFF2-40B4-BE49-F238E27FC236}">
                    <a16:creationId xmlns:a16="http://schemas.microsoft.com/office/drawing/2014/main" id="{0563667C-0305-49D8-88EE-F9F7E0147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6" name="Group 272">
              <a:extLst>
                <a:ext uri="{FF2B5EF4-FFF2-40B4-BE49-F238E27FC236}">
                  <a16:creationId xmlns:a16="http://schemas.microsoft.com/office/drawing/2014/main" id="{57C60D92-56D1-4B83-908D-30F06FF80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536"/>
              <a:ext cx="576" cy="576"/>
              <a:chOff x="1584" y="1104"/>
              <a:chExt cx="2448" cy="2456"/>
            </a:xfrm>
          </p:grpSpPr>
          <p:sp>
            <p:nvSpPr>
              <p:cNvPr id="344" name="AutoShape 273">
                <a:extLst>
                  <a:ext uri="{FF2B5EF4-FFF2-40B4-BE49-F238E27FC236}">
                    <a16:creationId xmlns:a16="http://schemas.microsoft.com/office/drawing/2014/main" id="{EF9D36BC-1144-4882-891B-C4CD1EC00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5" name="Line 274">
                <a:extLst>
                  <a:ext uri="{FF2B5EF4-FFF2-40B4-BE49-F238E27FC236}">
                    <a16:creationId xmlns:a16="http://schemas.microsoft.com/office/drawing/2014/main" id="{FF0FD1BD-E9D0-459E-B3D7-8FF1E911F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AutoShape 275">
                <a:extLst>
                  <a:ext uri="{FF2B5EF4-FFF2-40B4-BE49-F238E27FC236}">
                    <a16:creationId xmlns:a16="http://schemas.microsoft.com/office/drawing/2014/main" id="{F7461B37-0C5F-4681-AE83-D9222E53A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7" name="Group 276">
              <a:extLst>
                <a:ext uri="{FF2B5EF4-FFF2-40B4-BE49-F238E27FC236}">
                  <a16:creationId xmlns:a16="http://schemas.microsoft.com/office/drawing/2014/main" id="{838AA13E-567E-44C7-9BA6-F38637E93B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1536"/>
              <a:ext cx="576" cy="576"/>
              <a:chOff x="1584" y="1104"/>
              <a:chExt cx="2448" cy="2456"/>
            </a:xfrm>
          </p:grpSpPr>
          <p:sp>
            <p:nvSpPr>
              <p:cNvPr id="341" name="AutoShape 277">
                <a:extLst>
                  <a:ext uri="{FF2B5EF4-FFF2-40B4-BE49-F238E27FC236}">
                    <a16:creationId xmlns:a16="http://schemas.microsoft.com/office/drawing/2014/main" id="{08912A59-1E4E-44ED-B58B-B4DA44A74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2" name="Line 278">
                <a:extLst>
                  <a:ext uri="{FF2B5EF4-FFF2-40B4-BE49-F238E27FC236}">
                    <a16:creationId xmlns:a16="http://schemas.microsoft.com/office/drawing/2014/main" id="{57D5ED6C-DC8E-4A77-90F4-F98B287EC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AutoShape 279">
                <a:extLst>
                  <a:ext uri="{FF2B5EF4-FFF2-40B4-BE49-F238E27FC236}">
                    <a16:creationId xmlns:a16="http://schemas.microsoft.com/office/drawing/2014/main" id="{BD1A62B1-0D1F-46D8-B6EE-BED82F369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8" name="Group 280">
              <a:extLst>
                <a:ext uri="{FF2B5EF4-FFF2-40B4-BE49-F238E27FC236}">
                  <a16:creationId xmlns:a16="http://schemas.microsoft.com/office/drawing/2014/main" id="{67FECE16-B029-4C64-B4CC-CC8D78E89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1536"/>
              <a:ext cx="576" cy="574"/>
              <a:chOff x="1584" y="1104"/>
              <a:chExt cx="2448" cy="2448"/>
            </a:xfrm>
          </p:grpSpPr>
          <p:sp>
            <p:nvSpPr>
              <p:cNvPr id="339" name="AutoShape 281">
                <a:extLst>
                  <a:ext uri="{FF2B5EF4-FFF2-40B4-BE49-F238E27FC236}">
                    <a16:creationId xmlns:a16="http://schemas.microsoft.com/office/drawing/2014/main" id="{D14B1B44-3AB5-402A-B5D6-DAC8174D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0" name="Line 282">
                <a:extLst>
                  <a:ext uri="{FF2B5EF4-FFF2-40B4-BE49-F238E27FC236}">
                    <a16:creationId xmlns:a16="http://schemas.microsoft.com/office/drawing/2014/main" id="{9BC7FFAC-A084-432F-867A-F298F2FFA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83" name="Text Box 4">
            <a:extLst>
              <a:ext uri="{FF2B5EF4-FFF2-40B4-BE49-F238E27FC236}">
                <a16:creationId xmlns:a16="http://schemas.microsoft.com/office/drawing/2014/main" id="{AE916305-DCD0-459E-962D-EF366E35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94" y="4190038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hàng = 5 hình</a:t>
            </a:r>
          </a:p>
        </p:txBody>
      </p:sp>
      <p:sp>
        <p:nvSpPr>
          <p:cNvPr id="384" name="Text Box 5">
            <a:extLst>
              <a:ext uri="{FF2B5EF4-FFF2-40B4-BE49-F238E27FC236}">
                <a16:creationId xmlns:a16="http://schemas.microsoft.com/office/drawing/2014/main" id="{62917867-E31D-4311-9C53-AFCCD613F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494" y="24384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lớp</a:t>
            </a:r>
          </a:p>
        </p:txBody>
      </p:sp>
      <p:sp>
        <p:nvSpPr>
          <p:cNvPr id="385" name="Text Box 6">
            <a:extLst>
              <a:ext uri="{FF2B5EF4-FFF2-40B4-BE49-F238E27FC236}">
                <a16:creationId xmlns:a16="http://schemas.microsoft.com/office/drawing/2014/main" id="{C7F86F73-E7FA-4978-B4C5-CA1CB79B2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650" y="3441901"/>
            <a:ext cx="1608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hàng</a:t>
            </a:r>
          </a:p>
        </p:txBody>
      </p:sp>
      <p:sp>
        <p:nvSpPr>
          <p:cNvPr id="386" name="Google Shape;939;p32">
            <a:extLst>
              <a:ext uri="{FF2B5EF4-FFF2-40B4-BE49-F238E27FC236}">
                <a16:creationId xmlns:a16="http://schemas.microsoft.com/office/drawing/2014/main" id="{525D8E37-D9A3-494D-B317-22102D2774D5}"/>
              </a:ext>
            </a:extLst>
          </p:cNvPr>
          <p:cNvSpPr txBox="1">
            <a:spLocks/>
          </p:cNvSpPr>
          <p:nvPr/>
        </p:nvSpPr>
        <p:spPr>
          <a:xfrm>
            <a:off x="8370103" y="612475"/>
            <a:ext cx="1918400" cy="7956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>
                <a:solidFill>
                  <a:schemeClr val="accent1"/>
                </a:solidFill>
                <a:latin typeface="+mn-lt"/>
              </a:rPr>
              <a:t>Bài giải</a:t>
            </a:r>
            <a:endParaRPr lang="vi-VN" sz="2800" b="1" u="sng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87" name="Google Shape;939;p32">
            <a:extLst>
              <a:ext uri="{FF2B5EF4-FFF2-40B4-BE49-F238E27FC236}">
                <a16:creationId xmlns:a16="http://schemas.microsoft.com/office/drawing/2014/main" id="{4D569E56-E646-48D3-BC6B-BA598FC80CB3}"/>
              </a:ext>
            </a:extLst>
          </p:cNvPr>
          <p:cNvSpPr txBox="1">
            <a:spLocks/>
          </p:cNvSpPr>
          <p:nvPr/>
        </p:nvSpPr>
        <p:spPr>
          <a:xfrm>
            <a:off x="6555799" y="1402567"/>
            <a:ext cx="5547009" cy="114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Mỗi lớp có số hình lập phương 1 </a:t>
            </a:r>
            <a:r>
              <a:rPr kumimoji="1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1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1" lang="vi-VN" sz="2800" b="1" i="0" u="none" strike="noStrike" kern="1200" cap="none" spc="0" normalizeH="0" baseline="3000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là: 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88" name="Google Shape;939;p32">
            <a:extLst>
              <a:ext uri="{FF2B5EF4-FFF2-40B4-BE49-F238E27FC236}">
                <a16:creationId xmlns:a16="http://schemas.microsoft.com/office/drawing/2014/main" id="{A039133B-EA2A-457D-9430-9372FA0997C1}"/>
              </a:ext>
            </a:extLst>
          </p:cNvPr>
          <p:cNvSpPr txBox="1">
            <a:spLocks/>
          </p:cNvSpPr>
          <p:nvPr/>
        </p:nvSpPr>
        <p:spPr>
          <a:xfrm>
            <a:off x="7312212" y="2654786"/>
            <a:ext cx="4191000" cy="673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5 x 3 = 15 ( hình)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89" name="Google Shape;939;p32">
            <a:extLst>
              <a:ext uri="{FF2B5EF4-FFF2-40B4-BE49-F238E27FC236}">
                <a16:creationId xmlns:a16="http://schemas.microsoft.com/office/drawing/2014/main" id="{0FD33142-3A3A-41E5-B2BC-0BD0D788573C}"/>
              </a:ext>
            </a:extLst>
          </p:cNvPr>
          <p:cNvSpPr txBox="1">
            <a:spLocks/>
          </p:cNvSpPr>
          <p:nvPr/>
        </p:nvSpPr>
        <p:spPr>
          <a:xfrm>
            <a:off x="6538402" y="3516732"/>
            <a:ext cx="5455150" cy="114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Để xếp đầy hộp đó ta cần số hình lập phương 1 </a:t>
            </a:r>
            <a:r>
              <a:rPr kumimoji="1" lang="en-US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d</a:t>
            </a:r>
            <a:r>
              <a:rPr kumimoji="1" lang="vi-VN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m</a:t>
            </a:r>
            <a:r>
              <a:rPr kumimoji="1" lang="vi-VN" sz="2800" b="1" baseline="30000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3 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là: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90" name="Google Shape;939;p32">
            <a:extLst>
              <a:ext uri="{FF2B5EF4-FFF2-40B4-BE49-F238E27FC236}">
                <a16:creationId xmlns:a16="http://schemas.microsoft.com/office/drawing/2014/main" id="{066C837A-A6FD-4DFE-B9EB-20F154D57226}"/>
              </a:ext>
            </a:extLst>
          </p:cNvPr>
          <p:cNvSpPr txBox="1">
            <a:spLocks/>
          </p:cNvSpPr>
          <p:nvPr/>
        </p:nvSpPr>
        <p:spPr>
          <a:xfrm>
            <a:off x="7312212" y="4734563"/>
            <a:ext cx="4191000" cy="673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15 x 2 = 30 (hình)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91" name="Google Shape;939;p32">
            <a:extLst>
              <a:ext uri="{FF2B5EF4-FFF2-40B4-BE49-F238E27FC236}">
                <a16:creationId xmlns:a16="http://schemas.microsoft.com/office/drawing/2014/main" id="{33424B87-FDC9-4802-9E59-4B15628DA1A7}"/>
              </a:ext>
            </a:extLst>
          </p:cNvPr>
          <p:cNvSpPr txBox="1">
            <a:spLocks/>
          </p:cNvSpPr>
          <p:nvPr/>
        </p:nvSpPr>
        <p:spPr>
          <a:xfrm>
            <a:off x="8001000" y="5541457"/>
            <a:ext cx="4191000" cy="673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Đáp số: 30 hình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/>
      <p:bldP spid="384" grpId="0"/>
      <p:bldP spid="385" grpId="0"/>
      <p:bldP spid="387" grpId="0"/>
      <p:bldP spid="388" grpId="0"/>
      <p:bldP spid="389" grpId="0"/>
      <p:bldP spid="390" grpId="0"/>
      <p:bldP spid="3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  <p:pic>
        <p:nvPicPr>
          <p:cNvPr id="499" name="Picture 4">
            <a:extLst>
              <a:ext uri="{FF2B5EF4-FFF2-40B4-BE49-F238E27FC236}">
                <a16:creationId xmlns:a16="http://schemas.microsoft.com/office/drawing/2014/main" id="{277A6C09-7729-47D2-9532-5FB8F3C7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8935" y="2326474"/>
            <a:ext cx="2406519" cy="24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23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6" name="Google Shape;3146;p65"/>
          <p:cNvGraphicFramePr/>
          <p:nvPr>
            <p:extLst>
              <p:ext uri="{D42A27DB-BD31-4B8C-83A1-F6EECF244321}">
                <p14:modId xmlns:p14="http://schemas.microsoft.com/office/powerpoint/2010/main" val="3634224278"/>
              </p:ext>
            </p:extLst>
          </p:nvPr>
        </p:nvGraphicFramePr>
        <p:xfrm>
          <a:off x="1727912" y="1698147"/>
          <a:ext cx="9601200" cy="394065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8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8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4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1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5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47" name="Google Shape;3147;p65"/>
          <p:cNvGrpSpPr/>
          <p:nvPr/>
        </p:nvGrpSpPr>
        <p:grpSpPr>
          <a:xfrm>
            <a:off x="912648" y="974993"/>
            <a:ext cx="1626463" cy="1256337"/>
            <a:chOff x="1269179" y="800254"/>
            <a:chExt cx="1204946" cy="985385"/>
          </a:xfrm>
        </p:grpSpPr>
        <p:sp>
          <p:nvSpPr>
            <p:cNvPr id="3148" name="Google Shape;3148;p65"/>
            <p:cNvSpPr/>
            <p:nvPr/>
          </p:nvSpPr>
          <p:spPr>
            <a:xfrm rot="-1180437">
              <a:off x="1352547" y="955310"/>
              <a:ext cx="1038210" cy="675274"/>
            </a:xfrm>
            <a:custGeom>
              <a:avLst/>
              <a:gdLst/>
              <a:ahLst/>
              <a:cxnLst/>
              <a:rect l="l" t="t" r="r" b="b"/>
              <a:pathLst>
                <a:path w="32379" h="21060" extrusionOk="0">
                  <a:moveTo>
                    <a:pt x="16573" y="0"/>
                  </a:moveTo>
                  <a:cubicBezTo>
                    <a:pt x="15439" y="0"/>
                    <a:pt x="14316" y="186"/>
                    <a:pt x="13231" y="549"/>
                  </a:cubicBezTo>
                  <a:lnTo>
                    <a:pt x="13225" y="552"/>
                  </a:lnTo>
                  <a:cubicBezTo>
                    <a:pt x="13099" y="596"/>
                    <a:pt x="12957" y="645"/>
                    <a:pt x="12810" y="702"/>
                  </a:cubicBezTo>
                  <a:lnTo>
                    <a:pt x="12592" y="791"/>
                  </a:lnTo>
                  <a:lnTo>
                    <a:pt x="12588" y="791"/>
                  </a:lnTo>
                  <a:cubicBezTo>
                    <a:pt x="10872" y="1494"/>
                    <a:pt x="9373" y="2637"/>
                    <a:pt x="8240" y="4105"/>
                  </a:cubicBezTo>
                  <a:cubicBezTo>
                    <a:pt x="7282" y="5352"/>
                    <a:pt x="6616" y="6796"/>
                    <a:pt x="6287" y="8325"/>
                  </a:cubicBezTo>
                  <a:cubicBezTo>
                    <a:pt x="5472" y="8431"/>
                    <a:pt x="4607" y="8623"/>
                    <a:pt x="3845" y="8875"/>
                  </a:cubicBezTo>
                  <a:cubicBezTo>
                    <a:pt x="2383" y="9359"/>
                    <a:pt x="1336" y="10012"/>
                    <a:pt x="726" y="10821"/>
                  </a:cubicBezTo>
                  <a:cubicBezTo>
                    <a:pt x="179" y="11549"/>
                    <a:pt x="0" y="12385"/>
                    <a:pt x="209" y="13240"/>
                  </a:cubicBezTo>
                  <a:cubicBezTo>
                    <a:pt x="352" y="13830"/>
                    <a:pt x="647" y="14353"/>
                    <a:pt x="1084" y="14791"/>
                  </a:cubicBezTo>
                  <a:cubicBezTo>
                    <a:pt x="1515" y="15222"/>
                    <a:pt x="2085" y="15574"/>
                    <a:pt x="2784" y="15835"/>
                  </a:cubicBezTo>
                  <a:cubicBezTo>
                    <a:pt x="3992" y="16290"/>
                    <a:pt x="5632" y="16512"/>
                    <a:pt x="7782" y="16512"/>
                  </a:cubicBezTo>
                  <a:cubicBezTo>
                    <a:pt x="7827" y="16512"/>
                    <a:pt x="7872" y="16512"/>
                    <a:pt x="7918" y="16511"/>
                  </a:cubicBezTo>
                  <a:cubicBezTo>
                    <a:pt x="8465" y="17304"/>
                    <a:pt x="9115" y="18017"/>
                    <a:pt x="9861" y="18633"/>
                  </a:cubicBezTo>
                  <a:cubicBezTo>
                    <a:pt x="10765" y="19382"/>
                    <a:pt x="11783" y="19969"/>
                    <a:pt x="12880" y="20383"/>
                  </a:cubicBezTo>
                  <a:cubicBezTo>
                    <a:pt x="13991" y="20801"/>
                    <a:pt x="15151" y="21026"/>
                    <a:pt x="16330" y="21055"/>
                  </a:cubicBezTo>
                  <a:cubicBezTo>
                    <a:pt x="16417" y="21055"/>
                    <a:pt x="16500" y="21059"/>
                    <a:pt x="16582" y="21059"/>
                  </a:cubicBezTo>
                  <a:cubicBezTo>
                    <a:pt x="17719" y="21059"/>
                    <a:pt x="18846" y="20873"/>
                    <a:pt x="19933" y="20509"/>
                  </a:cubicBezTo>
                  <a:cubicBezTo>
                    <a:pt x="21727" y="19906"/>
                    <a:pt x="23327" y="18832"/>
                    <a:pt x="24554" y="17403"/>
                  </a:cubicBezTo>
                  <a:cubicBezTo>
                    <a:pt x="25605" y="16183"/>
                    <a:pt x="26360" y="14738"/>
                    <a:pt x="26768" y="13187"/>
                  </a:cubicBezTo>
                  <a:cubicBezTo>
                    <a:pt x="28548" y="12501"/>
                    <a:pt x="29913" y="11759"/>
                    <a:pt x="30831" y="10980"/>
                  </a:cubicBezTo>
                  <a:cubicBezTo>
                    <a:pt x="31315" y="10569"/>
                    <a:pt x="31690" y="10134"/>
                    <a:pt x="31941" y="9694"/>
                  </a:cubicBezTo>
                  <a:cubicBezTo>
                    <a:pt x="32243" y="9157"/>
                    <a:pt x="32379" y="8600"/>
                    <a:pt x="32339" y="8037"/>
                  </a:cubicBezTo>
                  <a:cubicBezTo>
                    <a:pt x="32282" y="7191"/>
                    <a:pt x="31898" y="6455"/>
                    <a:pt x="31228" y="5906"/>
                  </a:cubicBezTo>
                  <a:cubicBezTo>
                    <a:pt x="30344" y="5176"/>
                    <a:pt x="28946" y="4772"/>
                    <a:pt x="27076" y="4702"/>
                  </a:cubicBezTo>
                  <a:cubicBezTo>
                    <a:pt x="26869" y="4694"/>
                    <a:pt x="26669" y="4690"/>
                    <a:pt x="26477" y="4690"/>
                  </a:cubicBezTo>
                  <a:cubicBezTo>
                    <a:pt x="26052" y="4690"/>
                    <a:pt x="25670" y="4707"/>
                    <a:pt x="25362" y="4725"/>
                  </a:cubicBezTo>
                  <a:cubicBezTo>
                    <a:pt x="24176" y="2926"/>
                    <a:pt x="22443" y="1520"/>
                    <a:pt x="20414" y="728"/>
                  </a:cubicBezTo>
                  <a:cubicBezTo>
                    <a:pt x="19290" y="284"/>
                    <a:pt x="18107" y="42"/>
                    <a:pt x="16904" y="6"/>
                  </a:cubicBezTo>
                  <a:cubicBezTo>
                    <a:pt x="16793" y="2"/>
                    <a:pt x="16683" y="0"/>
                    <a:pt x="16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9" name="Google Shape;3149;p65"/>
            <p:cNvSpPr/>
            <p:nvPr/>
          </p:nvSpPr>
          <p:spPr>
            <a:xfrm rot="-1180437">
              <a:off x="1548247" y="994081"/>
              <a:ext cx="637791" cy="600885"/>
            </a:xfrm>
            <a:custGeom>
              <a:avLst/>
              <a:gdLst/>
              <a:ahLst/>
              <a:cxnLst/>
              <a:rect l="l" t="t" r="r" b="b"/>
              <a:pathLst>
                <a:path w="19891" h="18740" extrusionOk="0">
                  <a:moveTo>
                    <a:pt x="10486" y="1"/>
                  </a:moveTo>
                  <a:cubicBezTo>
                    <a:pt x="9498" y="1"/>
                    <a:pt x="8493" y="159"/>
                    <a:pt x="7504" y="491"/>
                  </a:cubicBezTo>
                  <a:cubicBezTo>
                    <a:pt x="7385" y="531"/>
                    <a:pt x="7263" y="570"/>
                    <a:pt x="7146" y="620"/>
                  </a:cubicBezTo>
                  <a:cubicBezTo>
                    <a:pt x="7146" y="620"/>
                    <a:pt x="7143" y="620"/>
                    <a:pt x="7140" y="623"/>
                  </a:cubicBezTo>
                  <a:cubicBezTo>
                    <a:pt x="2470" y="2406"/>
                    <a:pt x="1" y="7574"/>
                    <a:pt x="1604" y="12353"/>
                  </a:cubicBezTo>
                  <a:cubicBezTo>
                    <a:pt x="2922" y="16267"/>
                    <a:pt x="6572" y="18739"/>
                    <a:pt x="10487" y="18739"/>
                  </a:cubicBezTo>
                  <a:cubicBezTo>
                    <a:pt x="11476" y="18739"/>
                    <a:pt x="12481" y="18582"/>
                    <a:pt x="13470" y="18250"/>
                  </a:cubicBezTo>
                  <a:cubicBezTo>
                    <a:pt x="17246" y="16983"/>
                    <a:pt x="19678" y="13540"/>
                    <a:pt x="19848" y="9784"/>
                  </a:cubicBezTo>
                  <a:cubicBezTo>
                    <a:pt x="19851" y="9771"/>
                    <a:pt x="19851" y="9754"/>
                    <a:pt x="19851" y="9738"/>
                  </a:cubicBezTo>
                  <a:cubicBezTo>
                    <a:pt x="19891" y="8634"/>
                    <a:pt x="19738" y="7497"/>
                    <a:pt x="19363" y="6387"/>
                  </a:cubicBezTo>
                  <a:cubicBezTo>
                    <a:pt x="18048" y="2474"/>
                    <a:pt x="14399" y="1"/>
                    <a:pt x="10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0" name="Google Shape;3150;p65"/>
            <p:cNvSpPr/>
            <p:nvPr/>
          </p:nvSpPr>
          <p:spPr>
            <a:xfrm rot="-1180437">
              <a:off x="1586571" y="1008541"/>
              <a:ext cx="595274" cy="580941"/>
            </a:xfrm>
            <a:custGeom>
              <a:avLst/>
              <a:gdLst/>
              <a:ahLst/>
              <a:cxnLst/>
              <a:rect l="l" t="t" r="r" b="b"/>
              <a:pathLst>
                <a:path w="18565" h="18118" extrusionOk="0">
                  <a:moveTo>
                    <a:pt x="6023" y="1"/>
                  </a:moveTo>
                  <a:lnTo>
                    <a:pt x="6023" y="1"/>
                  </a:lnTo>
                  <a:cubicBezTo>
                    <a:pt x="2688" y="1274"/>
                    <a:pt x="478" y="4270"/>
                    <a:pt x="67" y="7617"/>
                  </a:cubicBezTo>
                  <a:lnTo>
                    <a:pt x="1" y="8788"/>
                  </a:lnTo>
                  <a:lnTo>
                    <a:pt x="1" y="8791"/>
                  </a:lnTo>
                  <a:cubicBezTo>
                    <a:pt x="4" y="9543"/>
                    <a:pt x="97" y="10309"/>
                    <a:pt x="292" y="11068"/>
                  </a:cubicBezTo>
                  <a:lnTo>
                    <a:pt x="388" y="11068"/>
                  </a:lnTo>
                  <a:cubicBezTo>
                    <a:pt x="1595" y="11068"/>
                    <a:pt x="3259" y="10942"/>
                    <a:pt x="5121" y="10723"/>
                  </a:cubicBezTo>
                  <a:cubicBezTo>
                    <a:pt x="1041" y="3498"/>
                    <a:pt x="5811" y="147"/>
                    <a:pt x="6023" y="1"/>
                  </a:cubicBezTo>
                  <a:close/>
                  <a:moveTo>
                    <a:pt x="18564" y="10538"/>
                  </a:moveTo>
                  <a:lnTo>
                    <a:pt x="18564" y="10538"/>
                  </a:lnTo>
                  <a:cubicBezTo>
                    <a:pt x="18518" y="10554"/>
                    <a:pt x="18468" y="10574"/>
                    <a:pt x="18422" y="10591"/>
                  </a:cubicBezTo>
                  <a:cubicBezTo>
                    <a:pt x="17487" y="13149"/>
                    <a:pt x="14686" y="14767"/>
                    <a:pt x="11773" y="14767"/>
                  </a:cubicBezTo>
                  <a:cubicBezTo>
                    <a:pt x="10129" y="14767"/>
                    <a:pt x="8445" y="14250"/>
                    <a:pt x="7050" y="13093"/>
                  </a:cubicBezTo>
                  <a:cubicBezTo>
                    <a:pt x="6941" y="13106"/>
                    <a:pt x="6831" y="13120"/>
                    <a:pt x="6722" y="13133"/>
                  </a:cubicBezTo>
                  <a:cubicBezTo>
                    <a:pt x="4614" y="13392"/>
                    <a:pt x="2831" y="13527"/>
                    <a:pt x="1333" y="13564"/>
                  </a:cubicBezTo>
                  <a:cubicBezTo>
                    <a:pt x="3030" y="16401"/>
                    <a:pt x="6109" y="18118"/>
                    <a:pt x="9370" y="18118"/>
                  </a:cubicBezTo>
                  <a:cubicBezTo>
                    <a:pt x="10358" y="18118"/>
                    <a:pt x="11362" y="17962"/>
                    <a:pt x="12353" y="17628"/>
                  </a:cubicBezTo>
                  <a:cubicBezTo>
                    <a:pt x="15661" y="16517"/>
                    <a:pt x="17942" y="13736"/>
                    <a:pt x="18564" y="1053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1" name="Google Shape;3151;p65"/>
            <p:cNvSpPr/>
            <p:nvPr/>
          </p:nvSpPr>
          <p:spPr>
            <a:xfrm rot="-1180437">
              <a:off x="1752752" y="1050782"/>
              <a:ext cx="282519" cy="177187"/>
            </a:xfrm>
            <a:custGeom>
              <a:avLst/>
              <a:gdLst/>
              <a:ahLst/>
              <a:cxnLst/>
              <a:rect l="l" t="t" r="r" b="b"/>
              <a:pathLst>
                <a:path w="8811" h="5526" extrusionOk="0">
                  <a:moveTo>
                    <a:pt x="2785" y="0"/>
                  </a:moveTo>
                  <a:cubicBezTo>
                    <a:pt x="2327" y="0"/>
                    <a:pt x="1936" y="123"/>
                    <a:pt x="1658" y="401"/>
                  </a:cubicBezTo>
                  <a:cubicBezTo>
                    <a:pt x="1" y="2079"/>
                    <a:pt x="4478" y="5525"/>
                    <a:pt x="6788" y="5525"/>
                  </a:cubicBezTo>
                  <a:cubicBezTo>
                    <a:pt x="7328" y="5525"/>
                    <a:pt x="7749" y="5340"/>
                    <a:pt x="7948" y="4895"/>
                  </a:cubicBezTo>
                  <a:cubicBezTo>
                    <a:pt x="8810" y="2950"/>
                    <a:pt x="5025" y="0"/>
                    <a:pt x="278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2" name="Google Shape;3152;p65"/>
            <p:cNvSpPr/>
            <p:nvPr/>
          </p:nvSpPr>
          <p:spPr>
            <a:xfrm rot="-1180437">
              <a:off x="1378325" y="1144755"/>
              <a:ext cx="976807" cy="304739"/>
            </a:xfrm>
            <a:custGeom>
              <a:avLst/>
              <a:gdLst/>
              <a:ahLst/>
              <a:cxnLst/>
              <a:rect l="l" t="t" r="r" b="b"/>
              <a:pathLst>
                <a:path w="30464" h="9504" extrusionOk="0">
                  <a:moveTo>
                    <a:pt x="25726" y="1"/>
                  </a:moveTo>
                  <a:cubicBezTo>
                    <a:pt x="24734" y="1"/>
                    <a:pt x="23980" y="96"/>
                    <a:pt x="23980" y="96"/>
                  </a:cubicBezTo>
                  <a:lnTo>
                    <a:pt x="24587" y="1405"/>
                  </a:lnTo>
                  <a:cubicBezTo>
                    <a:pt x="24587" y="1405"/>
                    <a:pt x="24768" y="1388"/>
                    <a:pt x="25033" y="1388"/>
                  </a:cubicBezTo>
                  <a:cubicBezTo>
                    <a:pt x="25805" y="1388"/>
                    <a:pt x="27281" y="1531"/>
                    <a:pt x="27029" y="2651"/>
                  </a:cubicBezTo>
                  <a:cubicBezTo>
                    <a:pt x="26617" y="4489"/>
                    <a:pt x="12188" y="6999"/>
                    <a:pt x="6833" y="6999"/>
                  </a:cubicBezTo>
                  <a:cubicBezTo>
                    <a:pt x="5815" y="6999"/>
                    <a:pt x="5125" y="6908"/>
                    <a:pt x="4922" y="6705"/>
                  </a:cubicBezTo>
                  <a:cubicBezTo>
                    <a:pt x="4024" y="5804"/>
                    <a:pt x="5164" y="5183"/>
                    <a:pt x="5903" y="4899"/>
                  </a:cubicBezTo>
                  <a:cubicBezTo>
                    <a:pt x="6208" y="4782"/>
                    <a:pt x="6444" y="4720"/>
                    <a:pt x="6444" y="4720"/>
                  </a:cubicBezTo>
                  <a:lnTo>
                    <a:pt x="6510" y="3549"/>
                  </a:lnTo>
                  <a:lnTo>
                    <a:pt x="6510" y="3549"/>
                  </a:lnTo>
                  <a:cubicBezTo>
                    <a:pt x="4273" y="3646"/>
                    <a:pt x="0" y="4796"/>
                    <a:pt x="567" y="7116"/>
                  </a:cubicBezTo>
                  <a:cubicBezTo>
                    <a:pt x="903" y="8512"/>
                    <a:pt x="2568" y="9503"/>
                    <a:pt x="7011" y="9503"/>
                  </a:cubicBezTo>
                  <a:cubicBezTo>
                    <a:pt x="8657" y="9503"/>
                    <a:pt x="10684" y="9367"/>
                    <a:pt x="13165" y="9065"/>
                  </a:cubicBezTo>
                  <a:cubicBezTo>
                    <a:pt x="20245" y="8206"/>
                    <a:pt x="26788" y="6390"/>
                    <a:pt x="29313" y="4249"/>
                  </a:cubicBezTo>
                  <a:cubicBezTo>
                    <a:pt x="30066" y="3609"/>
                    <a:pt x="30463" y="2946"/>
                    <a:pt x="30417" y="2267"/>
                  </a:cubicBezTo>
                  <a:cubicBezTo>
                    <a:pt x="30283" y="337"/>
                    <a:pt x="27585" y="1"/>
                    <a:pt x="25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3" name="Google Shape;3153;p65"/>
            <p:cNvSpPr/>
            <p:nvPr/>
          </p:nvSpPr>
          <p:spPr>
            <a:xfrm rot="-1180437">
              <a:off x="2147603" y="1020873"/>
              <a:ext cx="178149" cy="128514"/>
            </a:xfrm>
            <a:custGeom>
              <a:avLst/>
              <a:gdLst/>
              <a:ahLst/>
              <a:cxnLst/>
              <a:rect l="l" t="t" r="r" b="b"/>
              <a:pathLst>
                <a:path w="5556" h="4008" extrusionOk="0">
                  <a:moveTo>
                    <a:pt x="0" y="0"/>
                  </a:moveTo>
                  <a:cubicBezTo>
                    <a:pt x="5556" y="1645"/>
                    <a:pt x="1750" y="4008"/>
                    <a:pt x="1750" y="4008"/>
                  </a:cubicBezTo>
                  <a:cubicBezTo>
                    <a:pt x="1750" y="4008"/>
                    <a:pt x="4462" y="3113"/>
                    <a:pt x="4223" y="1704"/>
                  </a:cubicBezTo>
                  <a:cubicBezTo>
                    <a:pt x="3985" y="29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4" name="Google Shape;3154;p65"/>
            <p:cNvSpPr/>
            <p:nvPr/>
          </p:nvSpPr>
          <p:spPr>
            <a:xfrm rot="-1180437">
              <a:off x="1414569" y="1258660"/>
              <a:ext cx="923452" cy="191007"/>
            </a:xfrm>
            <a:custGeom>
              <a:avLst/>
              <a:gdLst/>
              <a:ahLst/>
              <a:cxnLst/>
              <a:rect l="l" t="t" r="r" b="b"/>
              <a:pathLst>
                <a:path w="28800" h="5957" extrusionOk="0">
                  <a:moveTo>
                    <a:pt x="5996" y="0"/>
                  </a:moveTo>
                  <a:lnTo>
                    <a:pt x="5996" y="0"/>
                  </a:lnTo>
                  <a:cubicBezTo>
                    <a:pt x="3894" y="90"/>
                    <a:pt x="0" y="1111"/>
                    <a:pt x="0" y="3156"/>
                  </a:cubicBezTo>
                  <a:cubicBezTo>
                    <a:pt x="0" y="3289"/>
                    <a:pt x="16" y="3424"/>
                    <a:pt x="53" y="3567"/>
                  </a:cubicBezTo>
                  <a:cubicBezTo>
                    <a:pt x="388" y="4963"/>
                    <a:pt x="2055" y="5957"/>
                    <a:pt x="6499" y="5957"/>
                  </a:cubicBezTo>
                  <a:cubicBezTo>
                    <a:pt x="8147" y="5957"/>
                    <a:pt x="10172" y="5818"/>
                    <a:pt x="12651" y="5516"/>
                  </a:cubicBezTo>
                  <a:cubicBezTo>
                    <a:pt x="19731" y="4657"/>
                    <a:pt x="26274" y="2841"/>
                    <a:pt x="28799" y="700"/>
                  </a:cubicBezTo>
                  <a:lnTo>
                    <a:pt x="28799" y="700"/>
                  </a:lnTo>
                  <a:cubicBezTo>
                    <a:pt x="23416" y="3517"/>
                    <a:pt x="13705" y="4995"/>
                    <a:pt x="7490" y="4995"/>
                  </a:cubicBezTo>
                  <a:cubicBezTo>
                    <a:pt x="4276" y="4995"/>
                    <a:pt x="1995" y="4601"/>
                    <a:pt x="1737" y="3789"/>
                  </a:cubicBezTo>
                  <a:cubicBezTo>
                    <a:pt x="1097" y="1790"/>
                    <a:pt x="3871" y="378"/>
                    <a:pt x="4892" y="378"/>
                  </a:cubicBezTo>
                  <a:cubicBezTo>
                    <a:pt x="5114" y="378"/>
                    <a:pt x="5253" y="448"/>
                    <a:pt x="5257" y="591"/>
                  </a:cubicBezTo>
                  <a:cubicBezTo>
                    <a:pt x="5263" y="849"/>
                    <a:pt x="5316" y="1111"/>
                    <a:pt x="5389" y="1350"/>
                  </a:cubicBezTo>
                  <a:cubicBezTo>
                    <a:pt x="5694" y="1233"/>
                    <a:pt x="5930" y="1171"/>
                    <a:pt x="5930" y="1171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" name="Google Shape;3155;p65">
            <a:extLst>
              <a:ext uri="{FF2B5EF4-FFF2-40B4-BE49-F238E27FC236}">
                <a16:creationId xmlns:a16="http://schemas.microsoft.com/office/drawing/2014/main" id="{C8A541B7-4F60-40CB-B834-38C0E3D4F81E}"/>
              </a:ext>
            </a:extLst>
          </p:cNvPr>
          <p:cNvGrpSpPr/>
          <p:nvPr/>
        </p:nvGrpSpPr>
        <p:grpSpPr>
          <a:xfrm flipH="1">
            <a:off x="11497048" y="356300"/>
            <a:ext cx="432173" cy="430291"/>
            <a:chOff x="5881974" y="3343444"/>
            <a:chExt cx="480264" cy="478243"/>
          </a:xfrm>
        </p:grpSpPr>
        <p:sp>
          <p:nvSpPr>
            <p:cNvPr id="40" name="Google Shape;3156;p65">
              <a:extLst>
                <a:ext uri="{FF2B5EF4-FFF2-40B4-BE49-F238E27FC236}">
                  <a16:creationId xmlns:a16="http://schemas.microsoft.com/office/drawing/2014/main" id="{F107E5DE-2418-4420-8B8A-209D87EFFD5C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157;p65">
              <a:extLst>
                <a:ext uri="{FF2B5EF4-FFF2-40B4-BE49-F238E27FC236}">
                  <a16:creationId xmlns:a16="http://schemas.microsoft.com/office/drawing/2014/main" id="{D0B31BA3-622F-44F4-8D94-233F8730B1FF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3155;p65">
            <a:extLst>
              <a:ext uri="{FF2B5EF4-FFF2-40B4-BE49-F238E27FC236}">
                <a16:creationId xmlns:a16="http://schemas.microsoft.com/office/drawing/2014/main" id="{AB0FFC60-D906-4072-A983-A1C5EDA08FCA}"/>
              </a:ext>
            </a:extLst>
          </p:cNvPr>
          <p:cNvGrpSpPr/>
          <p:nvPr/>
        </p:nvGrpSpPr>
        <p:grpSpPr>
          <a:xfrm flipH="1">
            <a:off x="1138619" y="383204"/>
            <a:ext cx="432173" cy="430291"/>
            <a:chOff x="5881974" y="3343444"/>
            <a:chExt cx="480264" cy="478243"/>
          </a:xfrm>
        </p:grpSpPr>
        <p:sp>
          <p:nvSpPr>
            <p:cNvPr id="43" name="Google Shape;3156;p65">
              <a:extLst>
                <a:ext uri="{FF2B5EF4-FFF2-40B4-BE49-F238E27FC236}">
                  <a16:creationId xmlns:a16="http://schemas.microsoft.com/office/drawing/2014/main" id="{E7BDECB2-B4EA-469E-A0DA-154EECE407E4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157;p65">
              <a:extLst>
                <a:ext uri="{FF2B5EF4-FFF2-40B4-BE49-F238E27FC236}">
                  <a16:creationId xmlns:a16="http://schemas.microsoft.com/office/drawing/2014/main" id="{6AE6BFC4-D577-4B98-9BF0-57BD8F031F00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Text Box 18">
            <a:extLst>
              <a:ext uri="{FF2B5EF4-FFF2-40B4-BE49-F238E27FC236}">
                <a16:creationId xmlns:a16="http://schemas.microsoft.com/office/drawing/2014/main" id="{10F4BB49-AFE4-4C35-A435-F0B456A7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919" y="2708987"/>
            <a:ext cx="949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A3E86B92-3494-495E-BCA2-E977E770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982" y="2660159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1dm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396C1D3-D48A-499B-A5FC-3C1F08F7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5745" y="2637857"/>
            <a:ext cx="1143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F0D29CD8-1288-43F6-9F95-8B8B1933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58" y="3568761"/>
            <a:ext cx="2635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..........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 Box 19">
            <a:extLst>
              <a:ext uri="{FF2B5EF4-FFF2-40B4-BE49-F238E27FC236}">
                <a16:creationId xmlns:a16="http://schemas.microsoft.com/office/drawing/2014/main" id="{A3818BBA-5423-46C1-8BB5-9378A068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01" y="4597141"/>
            <a:ext cx="34969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................ cm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 Box 38">
            <a:extLst>
              <a:ext uri="{FF2B5EF4-FFF2-40B4-BE49-F238E27FC236}">
                <a16:creationId xmlns:a16="http://schemas.microsoft.com/office/drawing/2014/main" id="{E3D5EC29-33D3-4742-83AE-AB8E92D1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0" y="3545692"/>
            <a:ext cx="1241777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54" name="Text Box 21">
            <a:extLst>
              <a:ext uri="{FF2B5EF4-FFF2-40B4-BE49-F238E27FC236}">
                <a16:creationId xmlns:a16="http://schemas.microsoft.com/office/drawing/2014/main" id="{DD3AFCBE-E6E4-4BCC-A7EC-8468A7E8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386" y="3488071"/>
            <a:ext cx="25811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..........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Text Box 31">
            <a:extLst>
              <a:ext uri="{FF2B5EF4-FFF2-40B4-BE49-F238E27FC236}">
                <a16:creationId xmlns:a16="http://schemas.microsoft.com/office/drawing/2014/main" id="{D94F35DC-56ED-4ACA-B104-4A73DDC9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2" y="4531360"/>
            <a:ext cx="2367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.........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Text Box 33">
            <a:extLst>
              <a:ext uri="{FF2B5EF4-FFF2-40B4-BE49-F238E27FC236}">
                <a16:creationId xmlns:a16="http://schemas.microsoft.com/office/drawing/2014/main" id="{15A5789E-789E-4862-A232-457B9BF7C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269" y="3545692"/>
            <a:ext cx="26164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.........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 Box 39">
            <a:extLst>
              <a:ext uri="{FF2B5EF4-FFF2-40B4-BE49-F238E27FC236}">
                <a16:creationId xmlns:a16="http://schemas.microsoft.com/office/drawing/2014/main" id="{06341663-C31D-4B79-8F09-9F872243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81" y="3458331"/>
            <a:ext cx="1219200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213252-0D7F-44A9-A2F8-C3B934864F75}"/>
              </a:ext>
            </a:extLst>
          </p:cNvPr>
          <p:cNvGrpSpPr/>
          <p:nvPr/>
        </p:nvGrpSpPr>
        <p:grpSpPr>
          <a:xfrm>
            <a:off x="5888033" y="4471200"/>
            <a:ext cx="1120821" cy="989823"/>
            <a:chOff x="5798681" y="5448553"/>
            <a:chExt cx="946992" cy="989823"/>
          </a:xfrm>
          <a:solidFill>
            <a:srgbClr val="FFFBEF"/>
          </a:solidFill>
        </p:grpSpPr>
        <p:sp>
          <p:nvSpPr>
            <p:cNvPr id="59" name="Text Box 40">
              <a:extLst>
                <a:ext uri="{FF2B5EF4-FFF2-40B4-BE49-F238E27FC236}">
                  <a16:creationId xmlns:a16="http://schemas.microsoft.com/office/drawing/2014/main" id="{C92DAB07-9AE8-43B9-8764-E6C48CD37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81" y="5448553"/>
              <a:ext cx="946992" cy="98982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1000</a:t>
              </a:r>
            </a:p>
          </p:txBody>
        </p:sp>
        <p:sp>
          <p:nvSpPr>
            <p:cNvPr id="60" name="Line 42">
              <a:extLst>
                <a:ext uri="{FF2B5EF4-FFF2-40B4-BE49-F238E27FC236}">
                  <a16:creationId xmlns:a16="http://schemas.microsoft.com/office/drawing/2014/main" id="{401365A8-312F-40A8-B06C-67DF1DB34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80010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FD740B-DE4A-4F25-B480-C142E0A86976}"/>
              </a:ext>
            </a:extLst>
          </p:cNvPr>
          <p:cNvGrpSpPr/>
          <p:nvPr/>
        </p:nvGrpSpPr>
        <p:grpSpPr>
          <a:xfrm>
            <a:off x="8810955" y="3407081"/>
            <a:ext cx="1225015" cy="989823"/>
            <a:chOff x="5684564" y="5389735"/>
            <a:chExt cx="1225015" cy="989823"/>
          </a:xfrm>
          <a:solidFill>
            <a:srgbClr val="FFFFD1"/>
          </a:solidFill>
        </p:grpSpPr>
        <p:sp>
          <p:nvSpPr>
            <p:cNvPr id="62" name="Text Box 40">
              <a:extLst>
                <a:ext uri="{FF2B5EF4-FFF2-40B4-BE49-F238E27FC236}">
                  <a16:creationId xmlns:a16="http://schemas.microsoft.com/office/drawing/2014/main" id="{8EF41B77-9AA1-457C-9717-E728C9BA9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4564" y="5389735"/>
              <a:ext cx="1225015" cy="989823"/>
            </a:xfrm>
            <a:prstGeom prst="rect">
              <a:avLst/>
            </a:prstGeom>
            <a:solidFill>
              <a:srgbClr val="FFFB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EC20BDA0-83B9-4698-B355-64CEA197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990082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F86BB4A-741A-48F2-AE40-584FE07918B6}"/>
              </a:ext>
            </a:extLst>
          </p:cNvPr>
          <p:cNvSpPr txBox="1"/>
          <p:nvPr/>
        </p:nvSpPr>
        <p:spPr>
          <a:xfrm>
            <a:off x="2140291" y="4570885"/>
            <a:ext cx="2087854" cy="646331"/>
          </a:xfrm>
          <a:prstGeom prst="rect">
            <a:avLst/>
          </a:prstGeom>
          <a:solidFill>
            <a:srgbClr val="FFFBE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1 000 000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" name="Google Shape;7229;p72">
            <a:extLst>
              <a:ext uri="{FF2B5EF4-FFF2-40B4-BE49-F238E27FC236}">
                <a16:creationId xmlns:a16="http://schemas.microsoft.com/office/drawing/2014/main" id="{5993F63C-0ED9-4324-BA8E-FB808FF2F7E9}"/>
              </a:ext>
            </a:extLst>
          </p:cNvPr>
          <p:cNvGrpSpPr/>
          <p:nvPr/>
        </p:nvGrpSpPr>
        <p:grpSpPr>
          <a:xfrm>
            <a:off x="5150475" y="306168"/>
            <a:ext cx="3135406" cy="984008"/>
            <a:chOff x="2004388" y="3010475"/>
            <a:chExt cx="1963925" cy="552100"/>
          </a:xfrm>
        </p:grpSpPr>
        <p:sp>
          <p:nvSpPr>
            <p:cNvPr id="66" name="Google Shape;7230;p72">
              <a:extLst>
                <a:ext uri="{FF2B5EF4-FFF2-40B4-BE49-F238E27FC236}">
                  <a16:creationId xmlns:a16="http://schemas.microsoft.com/office/drawing/2014/main" id="{5D3F4D2B-DFE7-477C-AE9F-13A00059C6FD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7231;p72">
              <a:extLst>
                <a:ext uri="{FF2B5EF4-FFF2-40B4-BE49-F238E27FC236}">
                  <a16:creationId xmlns:a16="http://schemas.microsoft.com/office/drawing/2014/main" id="{61E6DF34-3788-48D5-BD0B-77E4AF02C4B4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BDFDF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74" name="Google Shape;7258;p72">
            <a:extLst>
              <a:ext uri="{FF2B5EF4-FFF2-40B4-BE49-F238E27FC236}">
                <a16:creationId xmlns:a16="http://schemas.microsoft.com/office/drawing/2014/main" id="{44DA4352-19D2-4134-A31D-56958C826C9B}"/>
              </a:ext>
            </a:extLst>
          </p:cNvPr>
          <p:cNvSpPr/>
          <p:nvPr/>
        </p:nvSpPr>
        <p:spPr>
          <a:xfrm>
            <a:off x="5082325" y="228600"/>
            <a:ext cx="344275" cy="307350"/>
          </a:xfrm>
          <a:custGeom>
            <a:avLst/>
            <a:gdLst/>
            <a:ahLst/>
            <a:cxnLst/>
            <a:rect l="l" t="t" r="r" b="b"/>
            <a:pathLst>
              <a:path w="13771" h="12294" extrusionOk="0">
                <a:moveTo>
                  <a:pt x="9046" y="0"/>
                </a:moveTo>
                <a:cubicBezTo>
                  <a:pt x="9031" y="0"/>
                  <a:pt x="9014" y="4"/>
                  <a:pt x="8998" y="12"/>
                </a:cubicBezTo>
                <a:lnTo>
                  <a:pt x="31" y="8219"/>
                </a:lnTo>
                <a:cubicBezTo>
                  <a:pt x="1" y="8249"/>
                  <a:pt x="31" y="8310"/>
                  <a:pt x="92" y="8310"/>
                </a:cubicBezTo>
                <a:lnTo>
                  <a:pt x="761" y="8432"/>
                </a:lnTo>
                <a:cubicBezTo>
                  <a:pt x="791" y="8432"/>
                  <a:pt x="822" y="8493"/>
                  <a:pt x="822" y="8523"/>
                </a:cubicBezTo>
                <a:lnTo>
                  <a:pt x="426" y="9496"/>
                </a:lnTo>
                <a:cubicBezTo>
                  <a:pt x="402" y="9545"/>
                  <a:pt x="438" y="9595"/>
                  <a:pt x="485" y="9595"/>
                </a:cubicBezTo>
                <a:cubicBezTo>
                  <a:pt x="495" y="9595"/>
                  <a:pt x="506" y="9592"/>
                  <a:pt x="518" y="9587"/>
                </a:cubicBezTo>
                <a:lnTo>
                  <a:pt x="2493" y="8979"/>
                </a:lnTo>
                <a:cubicBezTo>
                  <a:pt x="2505" y="8973"/>
                  <a:pt x="2516" y="8971"/>
                  <a:pt x="2526" y="8971"/>
                </a:cubicBezTo>
                <a:cubicBezTo>
                  <a:pt x="2573" y="8971"/>
                  <a:pt x="2609" y="9020"/>
                  <a:pt x="2585" y="9070"/>
                </a:cubicBezTo>
                <a:cubicBezTo>
                  <a:pt x="2319" y="9542"/>
                  <a:pt x="1510" y="10959"/>
                  <a:pt x="1601" y="10959"/>
                </a:cubicBezTo>
                <a:cubicBezTo>
                  <a:pt x="1604" y="10959"/>
                  <a:pt x="1607" y="10957"/>
                  <a:pt x="1612" y="10955"/>
                </a:cubicBezTo>
                <a:cubicBezTo>
                  <a:pt x="1764" y="10894"/>
                  <a:pt x="2341" y="10590"/>
                  <a:pt x="2615" y="10438"/>
                </a:cubicBezTo>
                <a:cubicBezTo>
                  <a:pt x="2631" y="10430"/>
                  <a:pt x="2648" y="10426"/>
                  <a:pt x="2662" y="10426"/>
                </a:cubicBezTo>
                <a:cubicBezTo>
                  <a:pt x="2702" y="10426"/>
                  <a:pt x="2728" y="10454"/>
                  <a:pt x="2706" y="10499"/>
                </a:cubicBezTo>
                <a:lnTo>
                  <a:pt x="2433" y="11471"/>
                </a:lnTo>
                <a:cubicBezTo>
                  <a:pt x="2408" y="11521"/>
                  <a:pt x="2444" y="11571"/>
                  <a:pt x="2491" y="11571"/>
                </a:cubicBezTo>
                <a:cubicBezTo>
                  <a:pt x="2501" y="11571"/>
                  <a:pt x="2513" y="11568"/>
                  <a:pt x="2524" y="11563"/>
                </a:cubicBezTo>
                <a:lnTo>
                  <a:pt x="3800" y="10833"/>
                </a:lnTo>
                <a:cubicBezTo>
                  <a:pt x="3817" y="10825"/>
                  <a:pt x="3831" y="10821"/>
                  <a:pt x="3843" y="10821"/>
                </a:cubicBezTo>
                <a:cubicBezTo>
                  <a:pt x="3877" y="10821"/>
                  <a:pt x="3900" y="10849"/>
                  <a:pt x="3922" y="10894"/>
                </a:cubicBezTo>
                <a:lnTo>
                  <a:pt x="4044" y="12201"/>
                </a:lnTo>
                <a:cubicBezTo>
                  <a:pt x="4024" y="12260"/>
                  <a:pt x="4068" y="12293"/>
                  <a:pt x="4109" y="12293"/>
                </a:cubicBezTo>
                <a:cubicBezTo>
                  <a:pt x="4132" y="12293"/>
                  <a:pt x="4154" y="12283"/>
                  <a:pt x="4165" y="12262"/>
                </a:cubicBezTo>
                <a:lnTo>
                  <a:pt x="13740" y="3538"/>
                </a:lnTo>
                <a:cubicBezTo>
                  <a:pt x="13770" y="3477"/>
                  <a:pt x="13740" y="3417"/>
                  <a:pt x="13679" y="3417"/>
                </a:cubicBezTo>
                <a:lnTo>
                  <a:pt x="12858" y="3417"/>
                </a:lnTo>
                <a:cubicBezTo>
                  <a:pt x="12797" y="3417"/>
                  <a:pt x="12767" y="3386"/>
                  <a:pt x="12767" y="3325"/>
                </a:cubicBezTo>
                <a:lnTo>
                  <a:pt x="13041" y="1958"/>
                </a:lnTo>
                <a:cubicBezTo>
                  <a:pt x="13041" y="1897"/>
                  <a:pt x="12980" y="1866"/>
                  <a:pt x="12949" y="1866"/>
                </a:cubicBezTo>
                <a:lnTo>
                  <a:pt x="10852" y="2535"/>
                </a:lnTo>
                <a:cubicBezTo>
                  <a:pt x="10822" y="2535"/>
                  <a:pt x="10761" y="2505"/>
                  <a:pt x="10761" y="2474"/>
                </a:cubicBezTo>
                <a:lnTo>
                  <a:pt x="10822" y="1380"/>
                </a:lnTo>
                <a:cubicBezTo>
                  <a:pt x="10822" y="1350"/>
                  <a:pt x="10791" y="1319"/>
                  <a:pt x="10761" y="1319"/>
                </a:cubicBezTo>
                <a:lnTo>
                  <a:pt x="9028" y="1319"/>
                </a:lnTo>
                <a:cubicBezTo>
                  <a:pt x="8998" y="1319"/>
                  <a:pt x="8968" y="1289"/>
                  <a:pt x="8968" y="1258"/>
                </a:cubicBezTo>
                <a:lnTo>
                  <a:pt x="9120" y="73"/>
                </a:lnTo>
                <a:cubicBezTo>
                  <a:pt x="9120" y="29"/>
                  <a:pt x="9087" y="0"/>
                  <a:pt x="9046" y="0"/>
                </a:cubicBezTo>
                <a:close/>
              </a:path>
            </a:pathLst>
          </a:custGeom>
          <a:solidFill>
            <a:srgbClr val="F3B0D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5" name="Google Shape;7259;p72">
            <a:extLst>
              <a:ext uri="{FF2B5EF4-FFF2-40B4-BE49-F238E27FC236}">
                <a16:creationId xmlns:a16="http://schemas.microsoft.com/office/drawing/2014/main" id="{8F72ECF2-C0AE-4639-B88B-0099D6271641}"/>
              </a:ext>
            </a:extLst>
          </p:cNvPr>
          <p:cNvSpPr/>
          <p:nvPr/>
        </p:nvSpPr>
        <p:spPr>
          <a:xfrm>
            <a:off x="8050185" y="1047043"/>
            <a:ext cx="344275" cy="307350"/>
          </a:xfrm>
          <a:custGeom>
            <a:avLst/>
            <a:gdLst/>
            <a:ahLst/>
            <a:cxnLst/>
            <a:rect l="l" t="t" r="r" b="b"/>
            <a:pathLst>
              <a:path w="13771" h="12294" extrusionOk="0">
                <a:moveTo>
                  <a:pt x="9046" y="0"/>
                </a:moveTo>
                <a:cubicBezTo>
                  <a:pt x="9031" y="0"/>
                  <a:pt x="9014" y="4"/>
                  <a:pt x="8998" y="12"/>
                </a:cubicBezTo>
                <a:lnTo>
                  <a:pt x="31" y="8219"/>
                </a:lnTo>
                <a:cubicBezTo>
                  <a:pt x="1" y="8249"/>
                  <a:pt x="31" y="8310"/>
                  <a:pt x="92" y="8310"/>
                </a:cubicBezTo>
                <a:lnTo>
                  <a:pt x="761" y="8432"/>
                </a:lnTo>
                <a:cubicBezTo>
                  <a:pt x="791" y="8432"/>
                  <a:pt x="822" y="8493"/>
                  <a:pt x="822" y="8523"/>
                </a:cubicBezTo>
                <a:lnTo>
                  <a:pt x="426" y="9496"/>
                </a:lnTo>
                <a:cubicBezTo>
                  <a:pt x="402" y="9545"/>
                  <a:pt x="438" y="9595"/>
                  <a:pt x="485" y="9595"/>
                </a:cubicBezTo>
                <a:cubicBezTo>
                  <a:pt x="495" y="9595"/>
                  <a:pt x="506" y="9592"/>
                  <a:pt x="518" y="9587"/>
                </a:cubicBezTo>
                <a:lnTo>
                  <a:pt x="2493" y="8979"/>
                </a:lnTo>
                <a:cubicBezTo>
                  <a:pt x="2505" y="8973"/>
                  <a:pt x="2516" y="8971"/>
                  <a:pt x="2526" y="8971"/>
                </a:cubicBezTo>
                <a:cubicBezTo>
                  <a:pt x="2573" y="8971"/>
                  <a:pt x="2609" y="9020"/>
                  <a:pt x="2585" y="9070"/>
                </a:cubicBezTo>
                <a:cubicBezTo>
                  <a:pt x="2319" y="9542"/>
                  <a:pt x="1510" y="10959"/>
                  <a:pt x="1601" y="10959"/>
                </a:cubicBezTo>
                <a:cubicBezTo>
                  <a:pt x="1604" y="10959"/>
                  <a:pt x="1607" y="10957"/>
                  <a:pt x="1612" y="10955"/>
                </a:cubicBezTo>
                <a:cubicBezTo>
                  <a:pt x="1764" y="10894"/>
                  <a:pt x="2341" y="10590"/>
                  <a:pt x="2615" y="10438"/>
                </a:cubicBezTo>
                <a:cubicBezTo>
                  <a:pt x="2631" y="10430"/>
                  <a:pt x="2648" y="10426"/>
                  <a:pt x="2662" y="10426"/>
                </a:cubicBezTo>
                <a:cubicBezTo>
                  <a:pt x="2702" y="10426"/>
                  <a:pt x="2728" y="10454"/>
                  <a:pt x="2706" y="10499"/>
                </a:cubicBezTo>
                <a:lnTo>
                  <a:pt x="2433" y="11471"/>
                </a:lnTo>
                <a:cubicBezTo>
                  <a:pt x="2408" y="11521"/>
                  <a:pt x="2444" y="11571"/>
                  <a:pt x="2491" y="11571"/>
                </a:cubicBezTo>
                <a:cubicBezTo>
                  <a:pt x="2501" y="11571"/>
                  <a:pt x="2513" y="11568"/>
                  <a:pt x="2524" y="11563"/>
                </a:cubicBezTo>
                <a:lnTo>
                  <a:pt x="3800" y="10833"/>
                </a:lnTo>
                <a:cubicBezTo>
                  <a:pt x="3817" y="10825"/>
                  <a:pt x="3831" y="10821"/>
                  <a:pt x="3843" y="10821"/>
                </a:cubicBezTo>
                <a:cubicBezTo>
                  <a:pt x="3877" y="10821"/>
                  <a:pt x="3900" y="10849"/>
                  <a:pt x="3922" y="10894"/>
                </a:cubicBezTo>
                <a:lnTo>
                  <a:pt x="4044" y="12201"/>
                </a:lnTo>
                <a:cubicBezTo>
                  <a:pt x="4024" y="12260"/>
                  <a:pt x="4068" y="12293"/>
                  <a:pt x="4109" y="12293"/>
                </a:cubicBezTo>
                <a:cubicBezTo>
                  <a:pt x="4132" y="12293"/>
                  <a:pt x="4154" y="12283"/>
                  <a:pt x="4165" y="12262"/>
                </a:cubicBezTo>
                <a:lnTo>
                  <a:pt x="13740" y="3538"/>
                </a:lnTo>
                <a:cubicBezTo>
                  <a:pt x="13770" y="3477"/>
                  <a:pt x="13740" y="3417"/>
                  <a:pt x="13679" y="3417"/>
                </a:cubicBezTo>
                <a:lnTo>
                  <a:pt x="12858" y="3417"/>
                </a:lnTo>
                <a:cubicBezTo>
                  <a:pt x="12797" y="3417"/>
                  <a:pt x="12767" y="3386"/>
                  <a:pt x="12767" y="3325"/>
                </a:cubicBezTo>
                <a:lnTo>
                  <a:pt x="13041" y="1958"/>
                </a:lnTo>
                <a:cubicBezTo>
                  <a:pt x="13041" y="1897"/>
                  <a:pt x="12980" y="1866"/>
                  <a:pt x="12949" y="1866"/>
                </a:cubicBezTo>
                <a:lnTo>
                  <a:pt x="10852" y="2535"/>
                </a:lnTo>
                <a:cubicBezTo>
                  <a:pt x="10822" y="2535"/>
                  <a:pt x="10761" y="2505"/>
                  <a:pt x="10761" y="2474"/>
                </a:cubicBezTo>
                <a:lnTo>
                  <a:pt x="10822" y="1380"/>
                </a:lnTo>
                <a:cubicBezTo>
                  <a:pt x="10822" y="1350"/>
                  <a:pt x="10791" y="1319"/>
                  <a:pt x="10761" y="1319"/>
                </a:cubicBezTo>
                <a:lnTo>
                  <a:pt x="9028" y="1319"/>
                </a:lnTo>
                <a:cubicBezTo>
                  <a:pt x="8998" y="1319"/>
                  <a:pt x="8968" y="1289"/>
                  <a:pt x="8968" y="1258"/>
                </a:cubicBezTo>
                <a:lnTo>
                  <a:pt x="9120" y="73"/>
                </a:lnTo>
                <a:cubicBezTo>
                  <a:pt x="9120" y="29"/>
                  <a:pt x="9087" y="0"/>
                  <a:pt x="9046" y="0"/>
                </a:cubicBezTo>
                <a:close/>
              </a:path>
            </a:pathLst>
          </a:custGeom>
          <a:solidFill>
            <a:srgbClr val="F3B0D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6" name="Google Shape;1198;p33">
            <a:extLst>
              <a:ext uri="{FF2B5EF4-FFF2-40B4-BE49-F238E27FC236}">
                <a16:creationId xmlns:a16="http://schemas.microsoft.com/office/drawing/2014/main" id="{2A057BEE-AEF9-4556-A530-C3B6AA355AA4}"/>
              </a:ext>
            </a:extLst>
          </p:cNvPr>
          <p:cNvSpPr txBox="1">
            <a:spLocks/>
          </p:cNvSpPr>
          <p:nvPr/>
        </p:nvSpPr>
        <p:spPr>
          <a:xfrm>
            <a:off x="5289098" y="394209"/>
            <a:ext cx="286063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kern="0">
                <a:solidFill>
                  <a:schemeClr val="accent1">
                    <a:lumMod val="75000"/>
                  </a:schemeClr>
                </a:solidFill>
                <a:latin typeface="#9Slide03 BoosterNextFYBlack" panose="02000A03000000020004" pitchFamily="2" charset="0"/>
              </a:rPr>
              <a:t>CỦNG CỐ</a:t>
            </a:r>
          </a:p>
        </p:txBody>
      </p:sp>
      <p:grpSp>
        <p:nvGrpSpPr>
          <p:cNvPr id="77" name="Google Shape;332;p20">
            <a:extLst>
              <a:ext uri="{FF2B5EF4-FFF2-40B4-BE49-F238E27FC236}">
                <a16:creationId xmlns:a16="http://schemas.microsoft.com/office/drawing/2014/main" id="{94499F28-F9DA-49D7-A9A8-A5A7CE159B7C}"/>
              </a:ext>
            </a:extLst>
          </p:cNvPr>
          <p:cNvGrpSpPr/>
          <p:nvPr/>
        </p:nvGrpSpPr>
        <p:grpSpPr>
          <a:xfrm>
            <a:off x="8698091" y="4517009"/>
            <a:ext cx="2239026" cy="2435719"/>
            <a:chOff x="6557130" y="2325091"/>
            <a:chExt cx="1834071" cy="2711639"/>
          </a:xfrm>
        </p:grpSpPr>
        <p:sp>
          <p:nvSpPr>
            <p:cNvPr id="78" name="Google Shape;333;p20">
              <a:extLst>
                <a:ext uri="{FF2B5EF4-FFF2-40B4-BE49-F238E27FC236}">
                  <a16:creationId xmlns:a16="http://schemas.microsoft.com/office/drawing/2014/main" id="{D874B8E9-7E6A-439D-BCCE-E691A3AB0F11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334;p20">
              <a:extLst>
                <a:ext uri="{FF2B5EF4-FFF2-40B4-BE49-F238E27FC236}">
                  <a16:creationId xmlns:a16="http://schemas.microsoft.com/office/drawing/2014/main" id="{6EA1DD17-B452-4D48-AC51-15AE50E8DD77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335;p20">
              <a:extLst>
                <a:ext uri="{FF2B5EF4-FFF2-40B4-BE49-F238E27FC236}">
                  <a16:creationId xmlns:a16="http://schemas.microsoft.com/office/drawing/2014/main" id="{887369EB-EE3B-42A7-9441-6084BB70F6AF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336;p20">
              <a:extLst>
                <a:ext uri="{FF2B5EF4-FFF2-40B4-BE49-F238E27FC236}">
                  <a16:creationId xmlns:a16="http://schemas.microsoft.com/office/drawing/2014/main" id="{5271FD5F-E286-442F-8360-43D8AA55C76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337;p20">
              <a:extLst>
                <a:ext uri="{FF2B5EF4-FFF2-40B4-BE49-F238E27FC236}">
                  <a16:creationId xmlns:a16="http://schemas.microsoft.com/office/drawing/2014/main" id="{5EA1C4EF-883E-4FC0-B468-4C798BEB9FBA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338;p20">
              <a:extLst>
                <a:ext uri="{FF2B5EF4-FFF2-40B4-BE49-F238E27FC236}">
                  <a16:creationId xmlns:a16="http://schemas.microsoft.com/office/drawing/2014/main" id="{C2D4DF30-30DA-4C59-9DED-07655A2A63D4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339;p20">
              <a:extLst>
                <a:ext uri="{FF2B5EF4-FFF2-40B4-BE49-F238E27FC236}">
                  <a16:creationId xmlns:a16="http://schemas.microsoft.com/office/drawing/2014/main" id="{60110D58-5426-4A7C-9723-0978B92C15D3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340;p20">
              <a:extLst>
                <a:ext uri="{FF2B5EF4-FFF2-40B4-BE49-F238E27FC236}">
                  <a16:creationId xmlns:a16="http://schemas.microsoft.com/office/drawing/2014/main" id="{27740F03-9578-4C9D-865B-A3AC596C366C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341;p20">
              <a:extLst>
                <a:ext uri="{FF2B5EF4-FFF2-40B4-BE49-F238E27FC236}">
                  <a16:creationId xmlns:a16="http://schemas.microsoft.com/office/drawing/2014/main" id="{06E05E6F-6654-431A-9315-08081B507438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342;p20">
              <a:extLst>
                <a:ext uri="{FF2B5EF4-FFF2-40B4-BE49-F238E27FC236}">
                  <a16:creationId xmlns:a16="http://schemas.microsoft.com/office/drawing/2014/main" id="{D79D12A8-4CE5-4813-8672-08E2095C0AC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343;p20">
              <a:extLst>
                <a:ext uri="{FF2B5EF4-FFF2-40B4-BE49-F238E27FC236}">
                  <a16:creationId xmlns:a16="http://schemas.microsoft.com/office/drawing/2014/main" id="{B254D50E-65B5-47B0-A42B-84B0657BF56D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344;p20">
              <a:extLst>
                <a:ext uri="{FF2B5EF4-FFF2-40B4-BE49-F238E27FC236}">
                  <a16:creationId xmlns:a16="http://schemas.microsoft.com/office/drawing/2014/main" id="{777F064E-0ADB-422B-8803-5EB83195B731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345;p20">
              <a:extLst>
                <a:ext uri="{FF2B5EF4-FFF2-40B4-BE49-F238E27FC236}">
                  <a16:creationId xmlns:a16="http://schemas.microsoft.com/office/drawing/2014/main" id="{DBDEAB45-201D-487D-A3B5-2A2AA64A97E3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346;p20">
              <a:extLst>
                <a:ext uri="{FF2B5EF4-FFF2-40B4-BE49-F238E27FC236}">
                  <a16:creationId xmlns:a16="http://schemas.microsoft.com/office/drawing/2014/main" id="{9DCD5FD7-9F93-4D08-AF9C-D511C1AA8D86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347;p20">
              <a:extLst>
                <a:ext uri="{FF2B5EF4-FFF2-40B4-BE49-F238E27FC236}">
                  <a16:creationId xmlns:a16="http://schemas.microsoft.com/office/drawing/2014/main" id="{CDA56B1B-786F-412D-A1ED-6F3FECCC805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348;p20">
              <a:extLst>
                <a:ext uri="{FF2B5EF4-FFF2-40B4-BE49-F238E27FC236}">
                  <a16:creationId xmlns:a16="http://schemas.microsoft.com/office/drawing/2014/main" id="{1675FC42-5AF9-4E4F-81E1-CEE1FFC6F1F2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349;p20">
              <a:extLst>
                <a:ext uri="{FF2B5EF4-FFF2-40B4-BE49-F238E27FC236}">
                  <a16:creationId xmlns:a16="http://schemas.microsoft.com/office/drawing/2014/main" id="{43105EE0-4CBD-40F1-A836-9BC9283FAA5F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350;p20">
              <a:extLst>
                <a:ext uri="{FF2B5EF4-FFF2-40B4-BE49-F238E27FC236}">
                  <a16:creationId xmlns:a16="http://schemas.microsoft.com/office/drawing/2014/main" id="{C85B8B89-5426-402B-A38F-B69473AAD5D7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351;p20">
              <a:extLst>
                <a:ext uri="{FF2B5EF4-FFF2-40B4-BE49-F238E27FC236}">
                  <a16:creationId xmlns:a16="http://schemas.microsoft.com/office/drawing/2014/main" id="{626C111C-6AC3-4D38-A944-9294769558C0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352;p20">
              <a:extLst>
                <a:ext uri="{FF2B5EF4-FFF2-40B4-BE49-F238E27FC236}">
                  <a16:creationId xmlns:a16="http://schemas.microsoft.com/office/drawing/2014/main" id="{E4D8675E-6DA1-4E55-ACBE-6A305E14CAFB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353;p20">
              <a:extLst>
                <a:ext uri="{FF2B5EF4-FFF2-40B4-BE49-F238E27FC236}">
                  <a16:creationId xmlns:a16="http://schemas.microsoft.com/office/drawing/2014/main" id="{B5F3857E-A157-48A9-A773-01E01435EA91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354;p20">
              <a:extLst>
                <a:ext uri="{FF2B5EF4-FFF2-40B4-BE49-F238E27FC236}">
                  <a16:creationId xmlns:a16="http://schemas.microsoft.com/office/drawing/2014/main" id="{5138430E-3F1B-4B2F-8E6A-AE65E77E017A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355;p20">
              <a:extLst>
                <a:ext uri="{FF2B5EF4-FFF2-40B4-BE49-F238E27FC236}">
                  <a16:creationId xmlns:a16="http://schemas.microsoft.com/office/drawing/2014/main" id="{A69C63B8-3F2A-4E69-9EA6-E1C40C454014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356;p20">
              <a:extLst>
                <a:ext uri="{FF2B5EF4-FFF2-40B4-BE49-F238E27FC236}">
                  <a16:creationId xmlns:a16="http://schemas.microsoft.com/office/drawing/2014/main" id="{943FACA2-41AD-4542-9DAA-BF6CA8F6378F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357;p20">
              <a:extLst>
                <a:ext uri="{FF2B5EF4-FFF2-40B4-BE49-F238E27FC236}">
                  <a16:creationId xmlns:a16="http://schemas.microsoft.com/office/drawing/2014/main" id="{76F7DC87-C556-4E12-8A94-7EF402109610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358;p20">
              <a:extLst>
                <a:ext uri="{FF2B5EF4-FFF2-40B4-BE49-F238E27FC236}">
                  <a16:creationId xmlns:a16="http://schemas.microsoft.com/office/drawing/2014/main" id="{AB670A9D-56A6-419D-9C47-76E05126ED1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359;p20">
              <a:extLst>
                <a:ext uri="{FF2B5EF4-FFF2-40B4-BE49-F238E27FC236}">
                  <a16:creationId xmlns:a16="http://schemas.microsoft.com/office/drawing/2014/main" id="{E4AB0280-DF7E-4CDC-AFCC-8C21ACDBB51B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360;p20">
              <a:extLst>
                <a:ext uri="{FF2B5EF4-FFF2-40B4-BE49-F238E27FC236}">
                  <a16:creationId xmlns:a16="http://schemas.microsoft.com/office/drawing/2014/main" id="{3C56EAC5-D1B6-46EF-9829-D382E87F521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361;p20">
              <a:extLst>
                <a:ext uri="{FF2B5EF4-FFF2-40B4-BE49-F238E27FC236}">
                  <a16:creationId xmlns:a16="http://schemas.microsoft.com/office/drawing/2014/main" id="{9DA17B27-2B50-49DA-9B69-FC56DE4EE5A9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362;p20">
              <a:extLst>
                <a:ext uri="{FF2B5EF4-FFF2-40B4-BE49-F238E27FC236}">
                  <a16:creationId xmlns:a16="http://schemas.microsoft.com/office/drawing/2014/main" id="{44463C54-91D1-4C66-A49E-2AA8C4CDCCB4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363;p20">
              <a:extLst>
                <a:ext uri="{FF2B5EF4-FFF2-40B4-BE49-F238E27FC236}">
                  <a16:creationId xmlns:a16="http://schemas.microsoft.com/office/drawing/2014/main" id="{5461EBF2-F528-46C0-A223-13F3C0E01F99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364;p20">
              <a:extLst>
                <a:ext uri="{FF2B5EF4-FFF2-40B4-BE49-F238E27FC236}">
                  <a16:creationId xmlns:a16="http://schemas.microsoft.com/office/drawing/2014/main" id="{04051656-1380-40E6-A5DF-E2188FDAD1C5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365;p20">
              <a:extLst>
                <a:ext uri="{FF2B5EF4-FFF2-40B4-BE49-F238E27FC236}">
                  <a16:creationId xmlns:a16="http://schemas.microsoft.com/office/drawing/2014/main" id="{9BA3534D-7F59-4FBE-8517-C80F7AA99D4C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366;p20">
              <a:extLst>
                <a:ext uri="{FF2B5EF4-FFF2-40B4-BE49-F238E27FC236}">
                  <a16:creationId xmlns:a16="http://schemas.microsoft.com/office/drawing/2014/main" id="{EB3BBBE4-3E95-4104-9258-25F75811A021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367;p20">
              <a:extLst>
                <a:ext uri="{FF2B5EF4-FFF2-40B4-BE49-F238E27FC236}">
                  <a16:creationId xmlns:a16="http://schemas.microsoft.com/office/drawing/2014/main" id="{D42A4C61-80A0-4CCC-8816-5416B4AFC6E9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368;p20">
              <a:extLst>
                <a:ext uri="{FF2B5EF4-FFF2-40B4-BE49-F238E27FC236}">
                  <a16:creationId xmlns:a16="http://schemas.microsoft.com/office/drawing/2014/main" id="{CE0E03EA-C5E0-43CE-ACAA-B7EA4134364D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369;p20">
              <a:extLst>
                <a:ext uri="{FF2B5EF4-FFF2-40B4-BE49-F238E27FC236}">
                  <a16:creationId xmlns:a16="http://schemas.microsoft.com/office/drawing/2014/main" id="{03EFFD5B-8206-4DB5-935E-B2A9D351375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370;p20">
              <a:extLst>
                <a:ext uri="{FF2B5EF4-FFF2-40B4-BE49-F238E27FC236}">
                  <a16:creationId xmlns:a16="http://schemas.microsoft.com/office/drawing/2014/main" id="{8366C312-4BAE-4ACF-955F-E6FB4D511760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371;p20">
              <a:extLst>
                <a:ext uri="{FF2B5EF4-FFF2-40B4-BE49-F238E27FC236}">
                  <a16:creationId xmlns:a16="http://schemas.microsoft.com/office/drawing/2014/main" id="{2F8C3D9B-D281-4BB0-BFC9-6EB32FB065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372;p20">
              <a:extLst>
                <a:ext uri="{FF2B5EF4-FFF2-40B4-BE49-F238E27FC236}">
                  <a16:creationId xmlns:a16="http://schemas.microsoft.com/office/drawing/2014/main" id="{E042D8A5-CF8A-4C67-BF09-53CBAD26BB80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373;p20">
              <a:extLst>
                <a:ext uri="{FF2B5EF4-FFF2-40B4-BE49-F238E27FC236}">
                  <a16:creationId xmlns:a16="http://schemas.microsoft.com/office/drawing/2014/main" id="{90A1D675-41EA-4127-B1B5-B2D45F7F5DB2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374;p20">
              <a:extLst>
                <a:ext uri="{FF2B5EF4-FFF2-40B4-BE49-F238E27FC236}">
                  <a16:creationId xmlns:a16="http://schemas.microsoft.com/office/drawing/2014/main" id="{1C9E2D53-FD5D-43C9-9D58-99DFFB524B0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375;p20">
              <a:extLst>
                <a:ext uri="{FF2B5EF4-FFF2-40B4-BE49-F238E27FC236}">
                  <a16:creationId xmlns:a16="http://schemas.microsoft.com/office/drawing/2014/main" id="{B3B943F6-4881-47D5-AF5B-0D7BC721E157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376;p20">
              <a:extLst>
                <a:ext uri="{FF2B5EF4-FFF2-40B4-BE49-F238E27FC236}">
                  <a16:creationId xmlns:a16="http://schemas.microsoft.com/office/drawing/2014/main" id="{E233BACD-98C6-4B0A-9A2D-391F7E7D7105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377;p20">
              <a:extLst>
                <a:ext uri="{FF2B5EF4-FFF2-40B4-BE49-F238E27FC236}">
                  <a16:creationId xmlns:a16="http://schemas.microsoft.com/office/drawing/2014/main" id="{46ECE2E2-5B34-4963-9308-5C70D47C948A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378;p20">
              <a:extLst>
                <a:ext uri="{FF2B5EF4-FFF2-40B4-BE49-F238E27FC236}">
                  <a16:creationId xmlns:a16="http://schemas.microsoft.com/office/drawing/2014/main" id="{0A8FA981-A23C-46EA-A752-689D04702AF8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379;p20">
              <a:extLst>
                <a:ext uri="{FF2B5EF4-FFF2-40B4-BE49-F238E27FC236}">
                  <a16:creationId xmlns:a16="http://schemas.microsoft.com/office/drawing/2014/main" id="{B85A5684-64B6-4B3F-87A3-0824E98CE372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380;p20">
              <a:extLst>
                <a:ext uri="{FF2B5EF4-FFF2-40B4-BE49-F238E27FC236}">
                  <a16:creationId xmlns:a16="http://schemas.microsoft.com/office/drawing/2014/main" id="{07A035BC-B9BF-4475-8836-548309F4C4BD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381;p20">
              <a:extLst>
                <a:ext uri="{FF2B5EF4-FFF2-40B4-BE49-F238E27FC236}">
                  <a16:creationId xmlns:a16="http://schemas.microsoft.com/office/drawing/2014/main" id="{2B3F93E8-CFD2-4A17-A6CA-2A9DBBD9B31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382;p20">
              <a:extLst>
                <a:ext uri="{FF2B5EF4-FFF2-40B4-BE49-F238E27FC236}">
                  <a16:creationId xmlns:a16="http://schemas.microsoft.com/office/drawing/2014/main" id="{11B24777-B0FF-4703-9DF4-4E4E678A14E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383;p20">
              <a:extLst>
                <a:ext uri="{FF2B5EF4-FFF2-40B4-BE49-F238E27FC236}">
                  <a16:creationId xmlns:a16="http://schemas.microsoft.com/office/drawing/2014/main" id="{F155CC2A-DA2C-4469-9973-65D55B743311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384;p20">
              <a:extLst>
                <a:ext uri="{FF2B5EF4-FFF2-40B4-BE49-F238E27FC236}">
                  <a16:creationId xmlns:a16="http://schemas.microsoft.com/office/drawing/2014/main" id="{FDA22AA9-8E2A-4020-87A2-37002FEE0D3F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385;p20">
              <a:extLst>
                <a:ext uri="{FF2B5EF4-FFF2-40B4-BE49-F238E27FC236}">
                  <a16:creationId xmlns:a16="http://schemas.microsoft.com/office/drawing/2014/main" id="{EBCC6FDD-3D7E-42D7-897A-F13A2354EE65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386;p20">
              <a:extLst>
                <a:ext uri="{FF2B5EF4-FFF2-40B4-BE49-F238E27FC236}">
                  <a16:creationId xmlns:a16="http://schemas.microsoft.com/office/drawing/2014/main" id="{7741B0D3-388F-4C84-B064-2AF38E788387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387;p20">
              <a:extLst>
                <a:ext uri="{FF2B5EF4-FFF2-40B4-BE49-F238E27FC236}">
                  <a16:creationId xmlns:a16="http://schemas.microsoft.com/office/drawing/2014/main" id="{DF574D9E-8C3C-418C-9AA2-5528EE4EAAF9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388;p20">
              <a:extLst>
                <a:ext uri="{FF2B5EF4-FFF2-40B4-BE49-F238E27FC236}">
                  <a16:creationId xmlns:a16="http://schemas.microsoft.com/office/drawing/2014/main" id="{CE8D6401-BCC2-4704-817F-D44C4E2F1A82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389;p20">
              <a:extLst>
                <a:ext uri="{FF2B5EF4-FFF2-40B4-BE49-F238E27FC236}">
                  <a16:creationId xmlns:a16="http://schemas.microsoft.com/office/drawing/2014/main" id="{8754613B-E1E1-451B-B9CF-E8897BC56542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390;p20">
              <a:extLst>
                <a:ext uri="{FF2B5EF4-FFF2-40B4-BE49-F238E27FC236}">
                  <a16:creationId xmlns:a16="http://schemas.microsoft.com/office/drawing/2014/main" id="{98E97D3B-4E87-4085-AE3F-4305CCD7799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391;p20">
              <a:extLst>
                <a:ext uri="{FF2B5EF4-FFF2-40B4-BE49-F238E27FC236}">
                  <a16:creationId xmlns:a16="http://schemas.microsoft.com/office/drawing/2014/main" id="{AEBDAAB1-EFD5-44B1-87A4-90EB22D9C464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392;p20">
              <a:extLst>
                <a:ext uri="{FF2B5EF4-FFF2-40B4-BE49-F238E27FC236}">
                  <a16:creationId xmlns:a16="http://schemas.microsoft.com/office/drawing/2014/main" id="{93456251-2CA7-4413-9879-F5B3BB9D9485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393;p20">
              <a:extLst>
                <a:ext uri="{FF2B5EF4-FFF2-40B4-BE49-F238E27FC236}">
                  <a16:creationId xmlns:a16="http://schemas.microsoft.com/office/drawing/2014/main" id="{1519DFC2-DEC9-4E81-90B9-74CA9CE06E18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394;p20">
              <a:extLst>
                <a:ext uri="{FF2B5EF4-FFF2-40B4-BE49-F238E27FC236}">
                  <a16:creationId xmlns:a16="http://schemas.microsoft.com/office/drawing/2014/main" id="{672D6AE4-5B55-4716-A44E-B83B63F924D9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395;p20">
              <a:extLst>
                <a:ext uri="{FF2B5EF4-FFF2-40B4-BE49-F238E27FC236}">
                  <a16:creationId xmlns:a16="http://schemas.microsoft.com/office/drawing/2014/main" id="{F9A3BF18-1EB2-4608-9D97-B3E714F0B897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396;p20">
              <a:extLst>
                <a:ext uri="{FF2B5EF4-FFF2-40B4-BE49-F238E27FC236}">
                  <a16:creationId xmlns:a16="http://schemas.microsoft.com/office/drawing/2014/main" id="{2EDFED8E-093F-43CD-8B6A-8C26C1B6AE4D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33"/>
          <p:cNvGrpSpPr/>
          <p:nvPr/>
        </p:nvGrpSpPr>
        <p:grpSpPr>
          <a:xfrm>
            <a:off x="2428455" y="18530"/>
            <a:ext cx="7906808" cy="1668661"/>
            <a:chOff x="1966944" y="49159"/>
            <a:chExt cx="5930106" cy="1251496"/>
          </a:xfrm>
        </p:grpSpPr>
        <p:sp>
          <p:nvSpPr>
            <p:cNvPr id="1195" name="Google Shape;1195;p3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1651349" y="40497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#9Slide03 BoosterNextFYBlack" panose="02000A03000000020004" pitchFamily="2" charset="0"/>
              </a:rPr>
              <a:t>ĐÁNH GIÁ MỤC TIÊU</a:t>
            </a:r>
            <a:endParaRPr>
              <a:solidFill>
                <a:schemeClr val="lt1"/>
              </a:solidFill>
              <a:latin typeface="#9Slide03 BoosterNextFYBlack" panose="02000A03000000020004" pitchFamily="2" charset="0"/>
            </a:endParaRPr>
          </a:p>
        </p:txBody>
      </p:sp>
      <p:grpSp>
        <p:nvGrpSpPr>
          <p:cNvPr id="1199" name="Google Shape;1199;p33"/>
          <p:cNvGrpSpPr/>
          <p:nvPr/>
        </p:nvGrpSpPr>
        <p:grpSpPr>
          <a:xfrm rot="689318">
            <a:off x="10297991" y="110158"/>
            <a:ext cx="1647640" cy="1788837"/>
            <a:chOff x="6562276" y="1844876"/>
            <a:chExt cx="1865009" cy="2464577"/>
          </a:xfrm>
        </p:grpSpPr>
        <p:sp>
          <p:nvSpPr>
            <p:cNvPr id="1200" name="Google Shape;1200;p33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3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3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3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3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3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3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3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3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3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3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3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3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3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3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3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3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3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3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3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3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3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3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3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3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3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3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3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3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3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3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Subtitle 6">
            <a:extLst>
              <a:ext uri="{FF2B5EF4-FFF2-40B4-BE49-F238E27FC236}">
                <a16:creationId xmlns:a16="http://schemas.microsoft.com/office/drawing/2014/main" id="{EF03E94D-85A7-416F-A8B5-D6E9F041A827}"/>
              </a:ext>
            </a:extLst>
          </p:cNvPr>
          <p:cNvSpPr txBox="1">
            <a:spLocks/>
          </p:cNvSpPr>
          <p:nvPr/>
        </p:nvSpPr>
        <p:spPr>
          <a:xfrm flipH="1">
            <a:off x="1877594" y="5967731"/>
            <a:ext cx="9098138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Giải được bài tập liên quan đến đơn vị đo thể tích.</a:t>
            </a:r>
          </a:p>
        </p:txBody>
      </p:sp>
      <p:sp>
        <p:nvSpPr>
          <p:cNvPr id="74" name="Subtitle 6">
            <a:extLst>
              <a:ext uri="{FF2B5EF4-FFF2-40B4-BE49-F238E27FC236}">
                <a16:creationId xmlns:a16="http://schemas.microsoft.com/office/drawing/2014/main" id="{81CC2D87-926B-4EB6-A35F-878F525F8E40}"/>
              </a:ext>
            </a:extLst>
          </p:cNvPr>
          <p:cNvSpPr txBox="1">
            <a:spLocks/>
          </p:cNvSpPr>
          <p:nvPr/>
        </p:nvSpPr>
        <p:spPr>
          <a:xfrm flipH="1">
            <a:off x="1770504" y="4839813"/>
            <a:ext cx="9279274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  Đổi đúng các đơn vị đo thể tích.</a:t>
            </a:r>
          </a:p>
        </p:txBody>
      </p:sp>
      <p:sp>
        <p:nvSpPr>
          <p:cNvPr id="75" name="Subtitle 6">
            <a:extLst>
              <a:ext uri="{FF2B5EF4-FFF2-40B4-BE49-F238E27FC236}">
                <a16:creationId xmlns:a16="http://schemas.microsoft.com/office/drawing/2014/main" id="{61D16565-74F3-4C6C-A0CA-A480308AEB5E}"/>
              </a:ext>
            </a:extLst>
          </p:cNvPr>
          <p:cNvSpPr txBox="1">
            <a:spLocks/>
          </p:cNvSpPr>
          <p:nvPr/>
        </p:nvSpPr>
        <p:spPr>
          <a:xfrm flipH="1">
            <a:off x="1795301" y="3335224"/>
            <a:ext cx="9913461" cy="116380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Nhận biết được mối quan hệ giữa mét khối, đề - xi - mét khối và xăng - ti - mét khối.</a:t>
            </a:r>
          </a:p>
        </p:txBody>
      </p:sp>
      <p:sp>
        <p:nvSpPr>
          <p:cNvPr id="143" name="Subtitle 6">
            <a:extLst>
              <a:ext uri="{FF2B5EF4-FFF2-40B4-BE49-F238E27FC236}">
                <a16:creationId xmlns:a16="http://schemas.microsoft.com/office/drawing/2014/main" id="{92292D2B-6819-471B-993B-591E65E5B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09047" y="1953178"/>
            <a:ext cx="10427424" cy="784000"/>
          </a:xfrm>
          <a:prstGeom prst="roundRect">
            <a:avLst>
              <a:gd name="adj" fmla="val 23609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Có biểu tượng về mét khối, biết đọc và viết đúng mét khối.</a:t>
            </a:r>
          </a:p>
        </p:txBody>
      </p:sp>
      <p:grpSp>
        <p:nvGrpSpPr>
          <p:cNvPr id="158" name="Google Shape;3747;p73">
            <a:extLst>
              <a:ext uri="{FF2B5EF4-FFF2-40B4-BE49-F238E27FC236}">
                <a16:creationId xmlns:a16="http://schemas.microsoft.com/office/drawing/2014/main" id="{18F841AD-7870-4164-B173-D777033D411C}"/>
              </a:ext>
            </a:extLst>
          </p:cNvPr>
          <p:cNvGrpSpPr/>
          <p:nvPr/>
        </p:nvGrpSpPr>
        <p:grpSpPr>
          <a:xfrm rot="20484839" flipH="1">
            <a:off x="11139966" y="5851832"/>
            <a:ext cx="609998" cy="749236"/>
            <a:chOff x="4257150" y="439500"/>
            <a:chExt cx="496378" cy="634217"/>
          </a:xfrm>
        </p:grpSpPr>
        <p:sp>
          <p:nvSpPr>
            <p:cNvPr id="159" name="Google Shape;3748;p73">
              <a:extLst>
                <a:ext uri="{FF2B5EF4-FFF2-40B4-BE49-F238E27FC236}">
                  <a16:creationId xmlns:a16="http://schemas.microsoft.com/office/drawing/2014/main" id="{8A2B3210-AB0F-4558-BCFD-BD4D802AAA47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49;p73">
              <a:extLst>
                <a:ext uri="{FF2B5EF4-FFF2-40B4-BE49-F238E27FC236}">
                  <a16:creationId xmlns:a16="http://schemas.microsoft.com/office/drawing/2014/main" id="{5D770770-3C6E-456B-B193-49E82B7C90BB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50;p73">
              <a:extLst>
                <a:ext uri="{FF2B5EF4-FFF2-40B4-BE49-F238E27FC236}">
                  <a16:creationId xmlns:a16="http://schemas.microsoft.com/office/drawing/2014/main" id="{01F47CDF-77EC-4413-9E83-478799BBEFED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51;p73">
              <a:extLst>
                <a:ext uri="{FF2B5EF4-FFF2-40B4-BE49-F238E27FC236}">
                  <a16:creationId xmlns:a16="http://schemas.microsoft.com/office/drawing/2014/main" id="{CBD18312-F903-4C27-AEC5-F91DC31A83A2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52;p73">
              <a:extLst>
                <a:ext uri="{FF2B5EF4-FFF2-40B4-BE49-F238E27FC236}">
                  <a16:creationId xmlns:a16="http://schemas.microsoft.com/office/drawing/2014/main" id="{2EF8A342-EE7A-4933-8505-01F92A5AFC9F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53;p73">
              <a:extLst>
                <a:ext uri="{FF2B5EF4-FFF2-40B4-BE49-F238E27FC236}">
                  <a16:creationId xmlns:a16="http://schemas.microsoft.com/office/drawing/2014/main" id="{2CFA9987-5C6E-445F-BD05-86F4DBF03DF8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54;p73">
              <a:extLst>
                <a:ext uri="{FF2B5EF4-FFF2-40B4-BE49-F238E27FC236}">
                  <a16:creationId xmlns:a16="http://schemas.microsoft.com/office/drawing/2014/main" id="{BD423E52-4B71-42E2-AB3D-4660264AAA21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6" name="Picture 7">
            <a:extLst>
              <a:ext uri="{FF2B5EF4-FFF2-40B4-BE49-F238E27FC236}">
                <a16:creationId xmlns:a16="http://schemas.microsoft.com/office/drawing/2014/main" id="{64B53759-8A61-49AB-A00A-FC910894E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317" y="1211017"/>
            <a:ext cx="992031" cy="952349"/>
          </a:xfrm>
          <a:prstGeom prst="rect">
            <a:avLst/>
          </a:prstGeom>
        </p:spPr>
      </p:pic>
      <p:pic>
        <p:nvPicPr>
          <p:cNvPr id="167" name="Picture 7">
            <a:extLst>
              <a:ext uri="{FF2B5EF4-FFF2-40B4-BE49-F238E27FC236}">
                <a16:creationId xmlns:a16="http://schemas.microsoft.com/office/drawing/2014/main" id="{34820FA4-DE34-45DC-96A8-0BC8B1556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3026" y="3021535"/>
            <a:ext cx="992031" cy="952349"/>
          </a:xfrm>
          <a:prstGeom prst="rect">
            <a:avLst/>
          </a:prstGeom>
        </p:spPr>
      </p:pic>
      <p:pic>
        <p:nvPicPr>
          <p:cNvPr id="168" name="Picture 7">
            <a:extLst>
              <a:ext uri="{FF2B5EF4-FFF2-40B4-BE49-F238E27FC236}">
                <a16:creationId xmlns:a16="http://schemas.microsoft.com/office/drawing/2014/main" id="{1800C977-263F-437E-BA9D-9B2E4811F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1845" y="4412612"/>
            <a:ext cx="992031" cy="952349"/>
          </a:xfrm>
          <a:prstGeom prst="rect">
            <a:avLst/>
          </a:prstGeom>
        </p:spPr>
      </p:pic>
      <p:pic>
        <p:nvPicPr>
          <p:cNvPr id="169" name="Picture 7">
            <a:extLst>
              <a:ext uri="{FF2B5EF4-FFF2-40B4-BE49-F238E27FC236}">
                <a16:creationId xmlns:a16="http://schemas.microsoft.com/office/drawing/2014/main" id="{163B3EB0-B9D0-4ABD-B3F2-D8DCFDF9E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1844" y="5644230"/>
            <a:ext cx="992031" cy="9523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" grpId="0"/>
      <p:bldP spid="73" grpId="0" animBg="1"/>
      <p:bldP spid="74" grpId="0" animBg="1"/>
      <p:bldP spid="75" grpId="0" animBg="1"/>
      <p:bldP spid="143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7" name="Google Shape;3657;p73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58" name="Google Shape;3658;p7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7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7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1" name="Google Shape;3661;p73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#9Slide03 BoosterNextFYBlack" panose="02000A03000000020004" pitchFamily="2" charset="0"/>
              </a:rPr>
              <a:t>DẶN DÒ</a:t>
            </a:r>
            <a:endParaRPr sz="4800">
              <a:solidFill>
                <a:srgbClr val="FF0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3745" name="Google Shape;3745;p73"/>
          <p:cNvSpPr/>
          <p:nvPr/>
        </p:nvSpPr>
        <p:spPr>
          <a:xfrm rot="-5702818">
            <a:off x="3929959" y="-130061"/>
            <a:ext cx="4491041" cy="8086687"/>
          </a:xfrm>
          <a:prstGeom prst="wedgeEllipseCallout">
            <a:avLst>
              <a:gd name="adj1" fmla="val -35905"/>
              <a:gd name="adj2" fmla="val 59432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6" name="Google Shape;3746;p73"/>
          <p:cNvSpPr txBox="1">
            <a:spLocks noGrp="1"/>
          </p:cNvSpPr>
          <p:nvPr>
            <p:ph type="subTitle" idx="4294967295"/>
          </p:nvPr>
        </p:nvSpPr>
        <p:spPr>
          <a:xfrm>
            <a:off x="3262326" y="2674907"/>
            <a:ext cx="6948641" cy="19346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4000" b="1">
                <a:latin typeface="Calibri" panose="020F0502020204030204" pitchFamily="34" charset="0"/>
                <a:cs typeface="Calibri" panose="020F0502020204030204" pitchFamily="34" charset="0"/>
              </a:rPr>
              <a:t>- Ôn lại bảng đơn vị thể tích trang 117.</a:t>
            </a:r>
            <a:endParaRPr sz="4000" b="1">
              <a:latin typeface="Calibri" panose="020F0502020204030204" pitchFamily="34" charset="0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3747" name="Google Shape;3747;p73"/>
          <p:cNvGrpSpPr/>
          <p:nvPr/>
        </p:nvGrpSpPr>
        <p:grpSpPr>
          <a:xfrm rot="-290999">
            <a:off x="5689334" y="5578018"/>
            <a:ext cx="813331" cy="998981"/>
            <a:chOff x="4257150" y="439500"/>
            <a:chExt cx="496378" cy="634217"/>
          </a:xfrm>
        </p:grpSpPr>
        <p:sp>
          <p:nvSpPr>
            <p:cNvPr id="3748" name="Google Shape;3748;p7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7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7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7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7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7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7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55" name="Google Shape;3755;p73"/>
          <p:cNvGrpSpPr/>
          <p:nvPr/>
        </p:nvGrpSpPr>
        <p:grpSpPr>
          <a:xfrm>
            <a:off x="9601563" y="3096653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2125599" y="1961969"/>
            <a:ext cx="1256804" cy="1329016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3" name="Google Shape;3746;p73">
            <a:extLst>
              <a:ext uri="{FF2B5EF4-FFF2-40B4-BE49-F238E27FC236}">
                <a16:creationId xmlns:a16="http://schemas.microsoft.com/office/drawing/2014/main" id="{FD9ACF3F-6E46-4EAA-A8E9-689679731C95}"/>
              </a:ext>
            </a:extLst>
          </p:cNvPr>
          <p:cNvSpPr txBox="1">
            <a:spLocks/>
          </p:cNvSpPr>
          <p:nvPr/>
        </p:nvSpPr>
        <p:spPr>
          <a:xfrm>
            <a:off x="3206920" y="4142825"/>
            <a:ext cx="7143794" cy="193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2133"/>
              </a:spcAft>
              <a:buFont typeface="Didact Gothic"/>
              <a:buNone/>
            </a:pPr>
            <a:r>
              <a:rPr lang="vi-VN" sz="4000" b="1" ker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kern="0">
                <a:latin typeface="Calibri" panose="020F0502020204030204" pitchFamily="34" charset="0"/>
                <a:cs typeface="Calibri" panose="020F0502020204030204" pitchFamily="34" charset="0"/>
              </a:rPr>
              <a:t>Chuẩn bị bài Luyện tập.</a:t>
            </a:r>
            <a:endParaRPr lang="vi-VN" sz="4000" b="1" ker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2802068" y="3789150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>
                <a:ln w="31750">
                  <a:solidFill>
                    <a:schemeClr val="accent1"/>
                  </a:solidFill>
                </a:ln>
                <a:solidFill>
                  <a:schemeClr val="lt1"/>
                </a:solidFill>
                <a:latin typeface="#9Slide07 Stormtrooper" panose="020B0500000000000000" pitchFamily="34" charset="0"/>
              </a:rPr>
              <a:t>khởi động</a:t>
            </a:r>
            <a:endParaRPr sz="8800">
              <a:ln w="31750">
                <a:solidFill>
                  <a:schemeClr val="accent1"/>
                </a:solidFill>
              </a:ln>
              <a:solidFill>
                <a:schemeClr val="lt1"/>
              </a:solidFill>
              <a:latin typeface="#9Slide07 Stormtrooper" panose="020B0500000000000000" pitchFamily="34" charset="0"/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2" name="Google Shape;602;p27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603" name="Google Shape;603;p27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12" name="Google Shape;612;p27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613" name="Google Shape;613;p27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7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56" name="Google Shape;656;p27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7" name="Google Shape;657;p27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58" name="Google Shape;658;p27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9" name="Google Shape;659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5" name="Google Shape;665;p27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6" name="Google Shape;666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2" name="Google Shape;672;p27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73" name="Google Shape;673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9" name="Google Shape;679;p27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80" name="Google Shape;680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6" name="Google Shape;686;p27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87" name="Google Shape;687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93" name="Google Shape;693;p27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94" name="Google Shape;694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0" name="Google Shape;700;p27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701" name="Google Shape;701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7" name="Google Shape;707;p27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708" name="Google Shape;708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" name="Google Shape;332;p20">
            <a:extLst>
              <a:ext uri="{FF2B5EF4-FFF2-40B4-BE49-F238E27FC236}">
                <a16:creationId xmlns:a16="http://schemas.microsoft.com/office/drawing/2014/main" id="{5F7B0296-B933-4E9F-9420-9B417D14716D}"/>
              </a:ext>
            </a:extLst>
          </p:cNvPr>
          <p:cNvGrpSpPr/>
          <p:nvPr/>
        </p:nvGrpSpPr>
        <p:grpSpPr>
          <a:xfrm>
            <a:off x="10583654" y="4709919"/>
            <a:ext cx="1588230" cy="2022995"/>
            <a:chOff x="6557130" y="2325091"/>
            <a:chExt cx="1834071" cy="2711639"/>
          </a:xfrm>
        </p:grpSpPr>
        <p:sp>
          <p:nvSpPr>
            <p:cNvPr id="134" name="Google Shape;333;p20">
              <a:extLst>
                <a:ext uri="{FF2B5EF4-FFF2-40B4-BE49-F238E27FC236}">
                  <a16:creationId xmlns:a16="http://schemas.microsoft.com/office/drawing/2014/main" id="{5BB601C8-52DD-4F5A-B226-44B8C6EF93F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4;p20">
              <a:extLst>
                <a:ext uri="{FF2B5EF4-FFF2-40B4-BE49-F238E27FC236}">
                  <a16:creationId xmlns:a16="http://schemas.microsoft.com/office/drawing/2014/main" id="{91C79D74-6A80-4EF4-B417-336E35215B3F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35;p20">
              <a:extLst>
                <a:ext uri="{FF2B5EF4-FFF2-40B4-BE49-F238E27FC236}">
                  <a16:creationId xmlns:a16="http://schemas.microsoft.com/office/drawing/2014/main" id="{F7649EE0-0392-4100-855F-A67C10387F42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36;p20">
              <a:extLst>
                <a:ext uri="{FF2B5EF4-FFF2-40B4-BE49-F238E27FC236}">
                  <a16:creationId xmlns:a16="http://schemas.microsoft.com/office/drawing/2014/main" id="{DF83F375-6F88-4A68-B016-B983373975C7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37;p20">
              <a:extLst>
                <a:ext uri="{FF2B5EF4-FFF2-40B4-BE49-F238E27FC236}">
                  <a16:creationId xmlns:a16="http://schemas.microsoft.com/office/drawing/2014/main" id="{CACAFA59-4756-44B4-BF81-C98602A3F22E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38;p20">
              <a:extLst>
                <a:ext uri="{FF2B5EF4-FFF2-40B4-BE49-F238E27FC236}">
                  <a16:creationId xmlns:a16="http://schemas.microsoft.com/office/drawing/2014/main" id="{548E4F78-CFEE-457C-A5B2-53F3FDF0F402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39;p20">
              <a:extLst>
                <a:ext uri="{FF2B5EF4-FFF2-40B4-BE49-F238E27FC236}">
                  <a16:creationId xmlns:a16="http://schemas.microsoft.com/office/drawing/2014/main" id="{C80091EA-CBEE-4F77-B363-C2127B5E9A9E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0;p20">
              <a:extLst>
                <a:ext uri="{FF2B5EF4-FFF2-40B4-BE49-F238E27FC236}">
                  <a16:creationId xmlns:a16="http://schemas.microsoft.com/office/drawing/2014/main" id="{86C41325-B547-4E79-9778-04C07A313759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1;p20">
              <a:extLst>
                <a:ext uri="{FF2B5EF4-FFF2-40B4-BE49-F238E27FC236}">
                  <a16:creationId xmlns:a16="http://schemas.microsoft.com/office/drawing/2014/main" id="{99C1EBB0-8528-4949-AEFA-AB0D5B974C74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2;p20">
              <a:extLst>
                <a:ext uri="{FF2B5EF4-FFF2-40B4-BE49-F238E27FC236}">
                  <a16:creationId xmlns:a16="http://schemas.microsoft.com/office/drawing/2014/main" id="{9BA28EAE-FDAA-4F31-B873-6652AB8F7E59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3;p20">
              <a:extLst>
                <a:ext uri="{FF2B5EF4-FFF2-40B4-BE49-F238E27FC236}">
                  <a16:creationId xmlns:a16="http://schemas.microsoft.com/office/drawing/2014/main" id="{204F9FFB-8FF7-4F3F-87A8-151C7244003B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4;p20">
              <a:extLst>
                <a:ext uri="{FF2B5EF4-FFF2-40B4-BE49-F238E27FC236}">
                  <a16:creationId xmlns:a16="http://schemas.microsoft.com/office/drawing/2014/main" id="{28546C06-C02A-42D0-9A40-393B02712FBA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5;p20">
              <a:extLst>
                <a:ext uri="{FF2B5EF4-FFF2-40B4-BE49-F238E27FC236}">
                  <a16:creationId xmlns:a16="http://schemas.microsoft.com/office/drawing/2014/main" id="{802980C6-45AE-4D70-AB9F-7056A7AA9811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6;p20">
              <a:extLst>
                <a:ext uri="{FF2B5EF4-FFF2-40B4-BE49-F238E27FC236}">
                  <a16:creationId xmlns:a16="http://schemas.microsoft.com/office/drawing/2014/main" id="{9971C7F7-BC59-4569-B485-6918C1364811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7;p20">
              <a:extLst>
                <a:ext uri="{FF2B5EF4-FFF2-40B4-BE49-F238E27FC236}">
                  <a16:creationId xmlns:a16="http://schemas.microsoft.com/office/drawing/2014/main" id="{CB551582-E5BB-4442-BE7E-C64D1425C1E5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8;p20">
              <a:extLst>
                <a:ext uri="{FF2B5EF4-FFF2-40B4-BE49-F238E27FC236}">
                  <a16:creationId xmlns:a16="http://schemas.microsoft.com/office/drawing/2014/main" id="{CD246768-6FC4-4C68-BDDE-BAC888D74D6C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9;p20">
              <a:extLst>
                <a:ext uri="{FF2B5EF4-FFF2-40B4-BE49-F238E27FC236}">
                  <a16:creationId xmlns:a16="http://schemas.microsoft.com/office/drawing/2014/main" id="{6760AC59-D8FC-48D5-9970-28FE8570917C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50;p20">
              <a:extLst>
                <a:ext uri="{FF2B5EF4-FFF2-40B4-BE49-F238E27FC236}">
                  <a16:creationId xmlns:a16="http://schemas.microsoft.com/office/drawing/2014/main" id="{5A7CCFCE-3A51-4786-946B-5FE9AFAF582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51;p20">
              <a:extLst>
                <a:ext uri="{FF2B5EF4-FFF2-40B4-BE49-F238E27FC236}">
                  <a16:creationId xmlns:a16="http://schemas.microsoft.com/office/drawing/2014/main" id="{728937EA-715F-4CF5-A95B-31049CAD07C0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52;p20">
              <a:extLst>
                <a:ext uri="{FF2B5EF4-FFF2-40B4-BE49-F238E27FC236}">
                  <a16:creationId xmlns:a16="http://schemas.microsoft.com/office/drawing/2014/main" id="{B274B885-8011-4766-A79C-AF60350E95BD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53;p20">
              <a:extLst>
                <a:ext uri="{FF2B5EF4-FFF2-40B4-BE49-F238E27FC236}">
                  <a16:creationId xmlns:a16="http://schemas.microsoft.com/office/drawing/2014/main" id="{6BCEF7D8-3FB1-4E48-907B-A93CE7C29C66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54;p20">
              <a:extLst>
                <a:ext uri="{FF2B5EF4-FFF2-40B4-BE49-F238E27FC236}">
                  <a16:creationId xmlns:a16="http://schemas.microsoft.com/office/drawing/2014/main" id="{E8C3D6A8-C512-492E-8CA2-87220F4EE1BB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5;p20">
              <a:extLst>
                <a:ext uri="{FF2B5EF4-FFF2-40B4-BE49-F238E27FC236}">
                  <a16:creationId xmlns:a16="http://schemas.microsoft.com/office/drawing/2014/main" id="{F405AAD1-17DF-494F-B772-145DFE9E16E4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6;p20">
              <a:extLst>
                <a:ext uri="{FF2B5EF4-FFF2-40B4-BE49-F238E27FC236}">
                  <a16:creationId xmlns:a16="http://schemas.microsoft.com/office/drawing/2014/main" id="{0182BAAC-3518-408E-89ED-4C116BEA6165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7;p20">
              <a:extLst>
                <a:ext uri="{FF2B5EF4-FFF2-40B4-BE49-F238E27FC236}">
                  <a16:creationId xmlns:a16="http://schemas.microsoft.com/office/drawing/2014/main" id="{2DA05E94-2D45-4586-AC6D-3C205F57F6BB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8;p20">
              <a:extLst>
                <a:ext uri="{FF2B5EF4-FFF2-40B4-BE49-F238E27FC236}">
                  <a16:creationId xmlns:a16="http://schemas.microsoft.com/office/drawing/2014/main" id="{CBAC2439-EFA6-4874-AE80-211D06B7393E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59;p20">
              <a:extLst>
                <a:ext uri="{FF2B5EF4-FFF2-40B4-BE49-F238E27FC236}">
                  <a16:creationId xmlns:a16="http://schemas.microsoft.com/office/drawing/2014/main" id="{BDE0A5C0-45A2-4F56-85C1-2A2DC967FFA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60;p20">
              <a:extLst>
                <a:ext uri="{FF2B5EF4-FFF2-40B4-BE49-F238E27FC236}">
                  <a16:creationId xmlns:a16="http://schemas.microsoft.com/office/drawing/2014/main" id="{80990F35-D73C-468B-A324-4199436ECE3F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61;p20">
              <a:extLst>
                <a:ext uri="{FF2B5EF4-FFF2-40B4-BE49-F238E27FC236}">
                  <a16:creationId xmlns:a16="http://schemas.microsoft.com/office/drawing/2014/main" id="{8A887E30-19D2-47EE-820A-46B9337E00A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62;p20">
              <a:extLst>
                <a:ext uri="{FF2B5EF4-FFF2-40B4-BE49-F238E27FC236}">
                  <a16:creationId xmlns:a16="http://schemas.microsoft.com/office/drawing/2014/main" id="{D28F582B-F11B-465E-8A29-24C674DB08AA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63;p20">
              <a:extLst>
                <a:ext uri="{FF2B5EF4-FFF2-40B4-BE49-F238E27FC236}">
                  <a16:creationId xmlns:a16="http://schemas.microsoft.com/office/drawing/2014/main" id="{EDDD988F-365C-4FB3-9FA9-50E3D051906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64;p20">
              <a:extLst>
                <a:ext uri="{FF2B5EF4-FFF2-40B4-BE49-F238E27FC236}">
                  <a16:creationId xmlns:a16="http://schemas.microsoft.com/office/drawing/2014/main" id="{C3DF216C-5226-46FA-9509-F6768E8223DA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65;p20">
              <a:extLst>
                <a:ext uri="{FF2B5EF4-FFF2-40B4-BE49-F238E27FC236}">
                  <a16:creationId xmlns:a16="http://schemas.microsoft.com/office/drawing/2014/main" id="{CA6A0D59-9E3F-4276-83D5-61F00C5C2067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66;p20">
              <a:extLst>
                <a:ext uri="{FF2B5EF4-FFF2-40B4-BE49-F238E27FC236}">
                  <a16:creationId xmlns:a16="http://schemas.microsoft.com/office/drawing/2014/main" id="{7F8DA333-367A-4312-9F15-E74AA55A9002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67;p20">
              <a:extLst>
                <a:ext uri="{FF2B5EF4-FFF2-40B4-BE49-F238E27FC236}">
                  <a16:creationId xmlns:a16="http://schemas.microsoft.com/office/drawing/2014/main" id="{C8B9CF14-3E2D-42C5-BC20-D3AF043FACC1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68;p20">
              <a:extLst>
                <a:ext uri="{FF2B5EF4-FFF2-40B4-BE49-F238E27FC236}">
                  <a16:creationId xmlns:a16="http://schemas.microsoft.com/office/drawing/2014/main" id="{4AC7900D-367D-4DBC-B6ED-87914FA3900A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69;p20">
              <a:extLst>
                <a:ext uri="{FF2B5EF4-FFF2-40B4-BE49-F238E27FC236}">
                  <a16:creationId xmlns:a16="http://schemas.microsoft.com/office/drawing/2014/main" id="{63BB6E34-86D9-48BE-B402-845EE9DEDA93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0;p20">
              <a:extLst>
                <a:ext uri="{FF2B5EF4-FFF2-40B4-BE49-F238E27FC236}">
                  <a16:creationId xmlns:a16="http://schemas.microsoft.com/office/drawing/2014/main" id="{162CEF03-4B1B-4C1B-A61E-85E563811538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1;p20">
              <a:extLst>
                <a:ext uri="{FF2B5EF4-FFF2-40B4-BE49-F238E27FC236}">
                  <a16:creationId xmlns:a16="http://schemas.microsoft.com/office/drawing/2014/main" id="{F3AAEEB6-80CD-4ECE-91A5-9ED84AFF726E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2;p20">
              <a:extLst>
                <a:ext uri="{FF2B5EF4-FFF2-40B4-BE49-F238E27FC236}">
                  <a16:creationId xmlns:a16="http://schemas.microsoft.com/office/drawing/2014/main" id="{2EDEB23B-9C93-402A-A050-CFC06BD4AFD3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3;p20">
              <a:extLst>
                <a:ext uri="{FF2B5EF4-FFF2-40B4-BE49-F238E27FC236}">
                  <a16:creationId xmlns:a16="http://schemas.microsoft.com/office/drawing/2014/main" id="{9AA2BAEE-BF38-4710-B84C-830C616379C8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4;p20">
              <a:extLst>
                <a:ext uri="{FF2B5EF4-FFF2-40B4-BE49-F238E27FC236}">
                  <a16:creationId xmlns:a16="http://schemas.microsoft.com/office/drawing/2014/main" id="{546CF74B-AD4C-43F2-A9D3-1BA481A93460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5;p20">
              <a:extLst>
                <a:ext uri="{FF2B5EF4-FFF2-40B4-BE49-F238E27FC236}">
                  <a16:creationId xmlns:a16="http://schemas.microsoft.com/office/drawing/2014/main" id="{ACA775C0-3663-4B5D-AF6C-428DBF1E7679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6;p20">
              <a:extLst>
                <a:ext uri="{FF2B5EF4-FFF2-40B4-BE49-F238E27FC236}">
                  <a16:creationId xmlns:a16="http://schemas.microsoft.com/office/drawing/2014/main" id="{67439165-F0D8-471A-BBE2-685150DEFEB6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7;p20">
              <a:extLst>
                <a:ext uri="{FF2B5EF4-FFF2-40B4-BE49-F238E27FC236}">
                  <a16:creationId xmlns:a16="http://schemas.microsoft.com/office/drawing/2014/main" id="{6C538FFC-566B-4BEF-A233-A747A5AF84F1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8;p20">
              <a:extLst>
                <a:ext uri="{FF2B5EF4-FFF2-40B4-BE49-F238E27FC236}">
                  <a16:creationId xmlns:a16="http://schemas.microsoft.com/office/drawing/2014/main" id="{B775E0C8-AA18-4E5B-BC3D-735BBDCC5DD9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;p20">
              <a:extLst>
                <a:ext uri="{FF2B5EF4-FFF2-40B4-BE49-F238E27FC236}">
                  <a16:creationId xmlns:a16="http://schemas.microsoft.com/office/drawing/2014/main" id="{2FB72837-E54D-48A3-9D4B-DE622CA3C9BC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80;p20">
              <a:extLst>
                <a:ext uri="{FF2B5EF4-FFF2-40B4-BE49-F238E27FC236}">
                  <a16:creationId xmlns:a16="http://schemas.microsoft.com/office/drawing/2014/main" id="{4C7FD464-A29C-48B7-8384-7B8FC9664D00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81;p20">
              <a:extLst>
                <a:ext uri="{FF2B5EF4-FFF2-40B4-BE49-F238E27FC236}">
                  <a16:creationId xmlns:a16="http://schemas.microsoft.com/office/drawing/2014/main" id="{CAA86129-98E5-4690-A308-06A3A09FD1AE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82;p20">
              <a:extLst>
                <a:ext uri="{FF2B5EF4-FFF2-40B4-BE49-F238E27FC236}">
                  <a16:creationId xmlns:a16="http://schemas.microsoft.com/office/drawing/2014/main" id="{5E592883-DBB5-4BE1-814D-8A3507BDABEF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83;p20">
              <a:extLst>
                <a:ext uri="{FF2B5EF4-FFF2-40B4-BE49-F238E27FC236}">
                  <a16:creationId xmlns:a16="http://schemas.microsoft.com/office/drawing/2014/main" id="{FD9E1116-4AE3-438D-85CB-2F0A4D6A7218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84;p20">
              <a:extLst>
                <a:ext uri="{FF2B5EF4-FFF2-40B4-BE49-F238E27FC236}">
                  <a16:creationId xmlns:a16="http://schemas.microsoft.com/office/drawing/2014/main" id="{9BC6CABB-C1FB-4BAA-BEEA-D3DEE7439BD9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85;p20">
              <a:extLst>
                <a:ext uri="{FF2B5EF4-FFF2-40B4-BE49-F238E27FC236}">
                  <a16:creationId xmlns:a16="http://schemas.microsoft.com/office/drawing/2014/main" id="{5A9D7D02-3D50-4BAB-B979-DBF1F755E8CC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6;p20">
              <a:extLst>
                <a:ext uri="{FF2B5EF4-FFF2-40B4-BE49-F238E27FC236}">
                  <a16:creationId xmlns:a16="http://schemas.microsoft.com/office/drawing/2014/main" id="{4F4E8DB6-A061-4EEB-9232-633B91233929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7;p20">
              <a:extLst>
                <a:ext uri="{FF2B5EF4-FFF2-40B4-BE49-F238E27FC236}">
                  <a16:creationId xmlns:a16="http://schemas.microsoft.com/office/drawing/2014/main" id="{E22BFEF9-1FED-4B82-AD3C-2A801F8A1CF3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8;p20">
              <a:extLst>
                <a:ext uri="{FF2B5EF4-FFF2-40B4-BE49-F238E27FC236}">
                  <a16:creationId xmlns:a16="http://schemas.microsoft.com/office/drawing/2014/main" id="{BD1B167B-3F42-487C-AA49-A613960237F4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9;p20">
              <a:extLst>
                <a:ext uri="{FF2B5EF4-FFF2-40B4-BE49-F238E27FC236}">
                  <a16:creationId xmlns:a16="http://schemas.microsoft.com/office/drawing/2014/main" id="{7D54B724-34B1-4EBC-A3ED-A37424F113BB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90;p20">
              <a:extLst>
                <a:ext uri="{FF2B5EF4-FFF2-40B4-BE49-F238E27FC236}">
                  <a16:creationId xmlns:a16="http://schemas.microsoft.com/office/drawing/2014/main" id="{096448F0-ADDF-4F10-A38B-D8855568A320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91;p20">
              <a:extLst>
                <a:ext uri="{FF2B5EF4-FFF2-40B4-BE49-F238E27FC236}">
                  <a16:creationId xmlns:a16="http://schemas.microsoft.com/office/drawing/2014/main" id="{6784CE1C-E21B-45E2-B9AF-EF646FE1E9A9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92;p20">
              <a:extLst>
                <a:ext uri="{FF2B5EF4-FFF2-40B4-BE49-F238E27FC236}">
                  <a16:creationId xmlns:a16="http://schemas.microsoft.com/office/drawing/2014/main" id="{4F640174-73D6-46E5-A983-C54474977E2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93;p20">
              <a:extLst>
                <a:ext uri="{FF2B5EF4-FFF2-40B4-BE49-F238E27FC236}">
                  <a16:creationId xmlns:a16="http://schemas.microsoft.com/office/drawing/2014/main" id="{1E570748-A597-4A84-B508-10D3DAFB03B0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94;p20">
              <a:extLst>
                <a:ext uri="{FF2B5EF4-FFF2-40B4-BE49-F238E27FC236}">
                  <a16:creationId xmlns:a16="http://schemas.microsoft.com/office/drawing/2014/main" id="{EFFA854F-8C00-4C0B-A496-884CA2F3439D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95;p20">
              <a:extLst>
                <a:ext uri="{FF2B5EF4-FFF2-40B4-BE49-F238E27FC236}">
                  <a16:creationId xmlns:a16="http://schemas.microsoft.com/office/drawing/2014/main" id="{9EBF1ACA-DC50-4CFF-99AC-385D35A8E46A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96;p20">
              <a:extLst>
                <a:ext uri="{FF2B5EF4-FFF2-40B4-BE49-F238E27FC236}">
                  <a16:creationId xmlns:a16="http://schemas.microsoft.com/office/drawing/2014/main" id="{489FE548-1552-4071-B4E2-0B128F832C22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" grpId="0" animBg="1"/>
      <p:bldP spid="5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ubtitle 6">
            <a:extLst>
              <a:ext uri="{FF2B5EF4-FFF2-40B4-BE49-F238E27FC236}">
                <a16:creationId xmlns:a16="http://schemas.microsoft.com/office/drawing/2014/main" id="{8970E166-AA79-43F6-8326-213205F46C82}"/>
              </a:ext>
            </a:extLst>
          </p:cNvPr>
          <p:cNvSpPr txBox="1">
            <a:spLocks/>
          </p:cNvSpPr>
          <p:nvPr/>
        </p:nvSpPr>
        <p:spPr>
          <a:xfrm flipH="1">
            <a:off x="8949543" y="5874686"/>
            <a:ext cx="1526608" cy="694340"/>
          </a:xfrm>
          <a:prstGeom prst="roundRect">
            <a:avLst>
              <a:gd name="adj" fmla="val 2360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8 d</a:t>
            </a:r>
            <a:r>
              <a:rPr lang="en-US" sz="3200" b="1" kern="12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200" b="1" kern="1200" baseline="300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3 </a:t>
            </a:r>
            <a:r>
              <a:rPr lang="en-US" sz="3200" b="1" kern="12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sp>
        <p:nvSpPr>
          <p:cNvPr id="528" name="Subtitle 6">
            <a:extLst>
              <a:ext uri="{FF2B5EF4-FFF2-40B4-BE49-F238E27FC236}">
                <a16:creationId xmlns:a16="http://schemas.microsoft.com/office/drawing/2014/main" id="{59C66AE1-9F20-40B9-B75B-34812413771B}"/>
              </a:ext>
            </a:extLst>
          </p:cNvPr>
          <p:cNvSpPr txBox="1">
            <a:spLocks/>
          </p:cNvSpPr>
          <p:nvPr/>
        </p:nvSpPr>
        <p:spPr>
          <a:xfrm flipH="1">
            <a:off x="8672573" y="4431975"/>
            <a:ext cx="1981200" cy="725362"/>
          </a:xfrm>
          <a:prstGeom prst="roundRect">
            <a:avLst>
              <a:gd name="adj" fmla="val 23609"/>
            </a:avLst>
          </a:prstGeom>
          <a:solidFill>
            <a:srgbClr val="F5AC6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2700 c</a:t>
            </a:r>
            <a:r>
              <a:rPr lang="en-US" sz="3200" b="1" kern="120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200" b="1" kern="1200" baseline="3000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sp>
        <p:nvSpPr>
          <p:cNvPr id="525" name="Subtitle 6">
            <a:extLst>
              <a:ext uri="{FF2B5EF4-FFF2-40B4-BE49-F238E27FC236}">
                <a16:creationId xmlns:a16="http://schemas.microsoft.com/office/drawing/2014/main" id="{EBE27C32-9D69-443D-9E99-27324A3177C6}"/>
              </a:ext>
            </a:extLst>
          </p:cNvPr>
          <p:cNvSpPr txBox="1">
            <a:spLocks/>
          </p:cNvSpPr>
          <p:nvPr/>
        </p:nvSpPr>
        <p:spPr>
          <a:xfrm flipH="1">
            <a:off x="8967625" y="3351932"/>
            <a:ext cx="1734086" cy="691547"/>
          </a:xfrm>
          <a:prstGeom prst="roundRect">
            <a:avLst>
              <a:gd name="adj" fmla="val 2360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>
                <a:solidFill>
                  <a:srgbClr val="663300"/>
                </a:solidFill>
                <a:latin typeface="Calibri"/>
                <a:ea typeface="+mn-ea"/>
                <a:cs typeface="+mn-cs"/>
              </a:rPr>
              <a:t>800 c</a:t>
            </a:r>
            <a:r>
              <a:rPr lang="en-US" sz="3200" b="1" kern="1200">
                <a:solidFill>
                  <a:srgbClr val="663300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200" b="1" kern="1200" baseline="30000">
                <a:solidFill>
                  <a:srgbClr val="663300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" name="Subtitle 6">
                <a:extLst>
                  <a:ext uri="{FF2B5EF4-FFF2-40B4-BE49-F238E27FC236}">
                    <a16:creationId xmlns:a16="http://schemas.microsoft.com/office/drawing/2014/main" id="{FC5489C9-D831-4879-824E-6E78A014A489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2209799" y="5552830"/>
                <a:ext cx="1981200" cy="1105610"/>
              </a:xfrm>
              <a:prstGeom prst="roundRect">
                <a:avLst>
                  <a:gd name="adj" fmla="val 23609"/>
                </a:avLst>
              </a:prstGeom>
              <a:solidFill>
                <a:srgbClr val="F26C2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9pPr>
              </a:lstStyle>
              <a:p>
                <a:pPr marL="0" indent="0">
                  <a:buClrTx/>
                  <a:buSz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200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kern="12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3200" b="1" kern="12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dm</a:t>
                </a:r>
                <a:r>
                  <a:rPr lang="en-US" sz="3200" b="1" kern="1200" baseline="300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3 </a:t>
                </a:r>
                <a:r>
                  <a:rPr lang="en-US" sz="3200" b="1" kern="12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3200" b="1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endParaRPr lang="en-US" sz="3200" kern="0">
                  <a:solidFill>
                    <a:schemeClr val="bg1"/>
                  </a:solidFill>
                  <a:latin typeface="Brush Script MT" panose="03060802040406070304" pitchFamily="66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2" name="Subtitle 6">
                <a:extLst>
                  <a:ext uri="{FF2B5EF4-FFF2-40B4-BE49-F238E27FC236}">
                    <a16:creationId xmlns:a16="http://schemas.microsoft.com/office/drawing/2014/main" id="{FC5489C9-D831-4879-824E-6E78A014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09799" y="5552830"/>
                <a:ext cx="1981200" cy="1105610"/>
              </a:xfrm>
              <a:prstGeom prst="roundRect">
                <a:avLst>
                  <a:gd name="adj" fmla="val 23609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1" name="Subtitle 6">
            <a:extLst>
              <a:ext uri="{FF2B5EF4-FFF2-40B4-BE49-F238E27FC236}">
                <a16:creationId xmlns:a16="http://schemas.microsoft.com/office/drawing/2014/main" id="{2A09CBE3-7F39-4B3A-9B61-378EAA49D44C}"/>
              </a:ext>
            </a:extLst>
          </p:cNvPr>
          <p:cNvSpPr txBox="1">
            <a:spLocks/>
          </p:cNvSpPr>
          <p:nvPr/>
        </p:nvSpPr>
        <p:spPr>
          <a:xfrm flipH="1">
            <a:off x="2209800" y="3073464"/>
            <a:ext cx="1830901" cy="784000"/>
          </a:xfrm>
          <a:prstGeom prst="roundRect">
            <a:avLst>
              <a:gd name="adj" fmla="val 23609"/>
            </a:avLst>
          </a:prstGeom>
          <a:solidFill>
            <a:srgbClr val="F9585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2,7 dm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3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grpSp>
        <p:nvGrpSpPr>
          <p:cNvPr id="1393" name="Google Shape;1393;p36"/>
          <p:cNvGrpSpPr/>
          <p:nvPr/>
        </p:nvGrpSpPr>
        <p:grpSpPr>
          <a:xfrm>
            <a:off x="1968670" y="-153332"/>
            <a:ext cx="8611492" cy="2615196"/>
            <a:chOff x="2283314" y="25804"/>
            <a:chExt cx="5455021" cy="860766"/>
          </a:xfrm>
          <a:solidFill>
            <a:srgbClr val="99FFCC"/>
          </a:solidFill>
        </p:grpSpPr>
        <p:sp>
          <p:nvSpPr>
            <p:cNvPr id="1394" name="Google Shape;1394;p36"/>
            <p:cNvSpPr/>
            <p:nvPr/>
          </p:nvSpPr>
          <p:spPr>
            <a:xfrm>
              <a:off x="2299821" y="130762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350244" y="556082"/>
              <a:ext cx="465908" cy="195068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2138736" y="170382"/>
              <a:ext cx="497819" cy="208663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97" name="Google Shape;1397;p36"/>
          <p:cNvSpPr txBox="1">
            <a:spLocks noGrp="1"/>
          </p:cNvSpPr>
          <p:nvPr>
            <p:ph type="title"/>
          </p:nvPr>
        </p:nvSpPr>
        <p:spPr>
          <a:xfrm>
            <a:off x="2134219" y="136749"/>
            <a:ext cx="8057326" cy="14680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3600" b="1">
                <a:solidFill>
                  <a:srgbClr val="F958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giúp những chú chim về đúng tổ của mình bằng cách nối số đo thể tích ở tổ với số đo tương ứng ở mỗi chú chim!</a:t>
            </a:r>
            <a:endParaRPr sz="3600" b="1">
              <a:solidFill>
                <a:srgbClr val="F9585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0765283" y="167928"/>
            <a:ext cx="1392092" cy="1618834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D3B4F0C-DB7F-42FC-A70C-46B9313A84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8915"/>
          <a:stretch/>
        </p:blipFill>
        <p:spPr>
          <a:xfrm>
            <a:off x="873928" y="2667000"/>
            <a:ext cx="1521325" cy="13764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B73272-7056-44D9-B273-3BC2824A3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t="5504" r="38181" b="50847"/>
          <a:stretch/>
        </p:blipFill>
        <p:spPr>
          <a:xfrm>
            <a:off x="1039961" y="5488298"/>
            <a:ext cx="1501914" cy="1186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A86664-C8D6-4242-9FFE-04C627A7B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77" y="1882695"/>
            <a:ext cx="2224072" cy="2224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DEBE18-4D5D-48E3-9DBC-46685E4B63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38889"/>
          <a:stretch/>
        </p:blipFill>
        <p:spPr>
          <a:xfrm>
            <a:off x="10389078" y="3987613"/>
            <a:ext cx="1657337" cy="14468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666AE3-DC0E-4537-BBB8-0D618755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r="55625" b="38879"/>
          <a:stretch/>
        </p:blipFill>
        <p:spPr>
          <a:xfrm>
            <a:off x="10153144" y="5315341"/>
            <a:ext cx="1808097" cy="1446882"/>
          </a:xfrm>
          <a:prstGeom prst="rect">
            <a:avLst/>
          </a:prstGeom>
        </p:spPr>
      </p:pic>
      <p:sp>
        <p:nvSpPr>
          <p:cNvPr id="534" name="Subtitle 6">
            <a:extLst>
              <a:ext uri="{FF2B5EF4-FFF2-40B4-BE49-F238E27FC236}">
                <a16:creationId xmlns:a16="http://schemas.microsoft.com/office/drawing/2014/main" id="{8CC5BFE1-12EF-4642-A766-BBEDFE923E0D}"/>
              </a:ext>
            </a:extLst>
          </p:cNvPr>
          <p:cNvSpPr txBox="1">
            <a:spLocks/>
          </p:cNvSpPr>
          <p:nvPr/>
        </p:nvSpPr>
        <p:spPr>
          <a:xfrm flipH="1">
            <a:off x="2342951" y="4248615"/>
            <a:ext cx="1967540" cy="784000"/>
          </a:xfrm>
          <a:prstGeom prst="roundRect">
            <a:avLst>
              <a:gd name="adj" fmla="val 23609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 kern="1200">
                <a:solidFill>
                  <a:schemeClr val="accent6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8000 cm</a:t>
            </a:r>
            <a:r>
              <a:rPr lang="en-US" sz="3200" b="1" kern="1200" baseline="30000">
                <a:solidFill>
                  <a:schemeClr val="accent6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22C8E1-3C35-4A1E-82FC-9E1A4B50E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50000" r="34015" b="1"/>
          <a:stretch/>
        </p:blipFill>
        <p:spPr>
          <a:xfrm>
            <a:off x="873928" y="3930304"/>
            <a:ext cx="1657337" cy="1392037"/>
          </a:xfrm>
          <a:prstGeom prst="rect">
            <a:avLst/>
          </a:prstGeom>
        </p:spPr>
      </p:pic>
      <p:pic>
        <p:nvPicPr>
          <p:cNvPr id="31" name="âm thanh win_bird">
            <a:hlinkClick r:id="" action="ppaction://media"/>
            <a:extLst>
              <a:ext uri="{FF2B5EF4-FFF2-40B4-BE49-F238E27FC236}">
                <a16:creationId xmlns:a16="http://schemas.microsoft.com/office/drawing/2014/main" id="{3E29121E-789E-4089-8E93-210055FA7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-7062614" y="3430898"/>
            <a:ext cx="2121932" cy="21219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7839 0.0108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53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8125 -0.0053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18594 -0.198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990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18672 -0.19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-99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1918 0.0034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6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8125 -0.0053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694 L -0.19466 -0.2039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055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694 L -0.19778 -0.2370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1219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19688 -0.00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44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 -0.0013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6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18204 0.473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236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18138 0.3608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1803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31" grpId="0" animBg="1"/>
      <p:bldP spid="531" grpId="1" animBg="1"/>
      <p:bldP spid="528" grpId="0" animBg="1"/>
      <p:bldP spid="528" grpId="1" animBg="1"/>
      <p:bldP spid="525" grpId="0" animBg="1"/>
      <p:bldP spid="525" grpId="1" animBg="1"/>
      <p:bldP spid="522" grpId="0" animBg="1"/>
      <p:bldP spid="522" grpId="1" animBg="1"/>
      <p:bldP spid="521" grpId="0" animBg="1"/>
      <p:bldP spid="521" grpId="1" animBg="1"/>
      <p:bldP spid="1397" grpId="0"/>
      <p:bldP spid="534" grpId="0" animBg="1"/>
      <p:bldP spid="5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4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97" name="Google Shape;1497;p4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98" name="Google Shape;1498;p4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09" name="Google Shape;1509;p4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10" name="Google Shape;1510;p4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543" name="Google Shape;1543;p4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5" name="Google Shape;1545;p4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546" name="Google Shape;1546;p4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4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84" name="Google Shape;1584;p4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586;p27">
            <a:extLst>
              <a:ext uri="{FF2B5EF4-FFF2-40B4-BE49-F238E27FC236}">
                <a16:creationId xmlns:a16="http://schemas.microsoft.com/office/drawing/2014/main" id="{7CE81BE3-6EFA-42C3-A1C3-EC589FDC9FA5}"/>
              </a:ext>
            </a:extLst>
          </p:cNvPr>
          <p:cNvSpPr txBox="1">
            <a:spLocks/>
          </p:cNvSpPr>
          <p:nvPr/>
        </p:nvSpPr>
        <p:spPr>
          <a:xfrm rot="-182">
            <a:off x="3021847" y="3791121"/>
            <a:ext cx="7546400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8800" kern="0">
                <a:ln w="31750">
                  <a:solidFill>
                    <a:schemeClr val="accent1"/>
                  </a:solidFill>
                </a:ln>
                <a:solidFill>
                  <a:schemeClr val="lt1"/>
                </a:solidFill>
                <a:latin typeface="#9Slide07 Stormtrooper" panose="020B0500000000000000" pitchFamily="34" charset="0"/>
              </a:rPr>
              <a:t>KHÁM PHÁ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3" grpId="0" animBg="1"/>
      <p:bldP spid="1494" grpId="0" animBg="1"/>
      <p:bldP spid="1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9"/>
          <p:cNvSpPr/>
          <p:nvPr/>
        </p:nvSpPr>
        <p:spPr>
          <a:xfrm>
            <a:off x="3007117" y="499850"/>
            <a:ext cx="7251352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29"/>
          <p:cNvSpPr/>
          <p:nvPr/>
        </p:nvSpPr>
        <p:spPr>
          <a:xfrm rot="7791998">
            <a:off x="9411340" y="955612"/>
            <a:ext cx="1176112" cy="398829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9"/>
          <p:cNvSpPr/>
          <p:nvPr/>
        </p:nvSpPr>
        <p:spPr>
          <a:xfrm rot="7791998">
            <a:off x="2564540" y="445312"/>
            <a:ext cx="1176112" cy="398829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29"/>
          <p:cNvSpPr/>
          <p:nvPr/>
        </p:nvSpPr>
        <p:spPr>
          <a:xfrm rot="584684">
            <a:off x="10345838" y="1211577"/>
            <a:ext cx="804392" cy="54300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1" name="Google Shape;731;p29"/>
          <p:cNvGrpSpPr/>
          <p:nvPr/>
        </p:nvGrpSpPr>
        <p:grpSpPr>
          <a:xfrm rot="-2123940">
            <a:off x="1219545" y="221109"/>
            <a:ext cx="893855" cy="1117867"/>
            <a:chOff x="7086900" y="2742275"/>
            <a:chExt cx="1912041" cy="2352039"/>
          </a:xfrm>
        </p:grpSpPr>
        <p:sp>
          <p:nvSpPr>
            <p:cNvPr id="732" name="Google Shape;732;p29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CEE7368-F516-4362-9786-D0DE95BC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90" y="422249"/>
            <a:ext cx="9323200" cy="763600"/>
          </a:xfrm>
        </p:spPr>
        <p:txBody>
          <a:bodyPr/>
          <a:lstStyle/>
          <a:p>
            <a:r>
              <a:rPr lang="en-US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NHỚ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1A037-1109-499E-B671-EBE8356A3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347">
            <a:off x="8257353" y="109737"/>
            <a:ext cx="521036" cy="11993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319B2F-FE86-4B51-BDA1-865022F4C892}"/>
              </a:ext>
            </a:extLst>
          </p:cNvPr>
          <p:cNvGrpSpPr/>
          <p:nvPr/>
        </p:nvGrpSpPr>
        <p:grpSpPr>
          <a:xfrm>
            <a:off x="1196870" y="1920886"/>
            <a:ext cx="4899130" cy="763602"/>
            <a:chOff x="1196870" y="1920886"/>
            <a:chExt cx="4899130" cy="763602"/>
          </a:xfrm>
        </p:grpSpPr>
        <p:grpSp>
          <p:nvGrpSpPr>
            <p:cNvPr id="140" name="Google Shape;4162;p83">
              <a:extLst>
                <a:ext uri="{FF2B5EF4-FFF2-40B4-BE49-F238E27FC236}">
                  <a16:creationId xmlns:a16="http://schemas.microsoft.com/office/drawing/2014/main" id="{A2C89751-AFD0-40C8-9095-CA426C077384}"/>
                </a:ext>
              </a:extLst>
            </p:cNvPr>
            <p:cNvGrpSpPr/>
            <p:nvPr/>
          </p:nvGrpSpPr>
          <p:grpSpPr>
            <a:xfrm rot="16200000">
              <a:off x="3264634" y="-146878"/>
              <a:ext cx="763602" cy="4899130"/>
              <a:chOff x="7906875" y="-9525"/>
              <a:chExt cx="603878" cy="2022637"/>
            </a:xfrm>
          </p:grpSpPr>
          <p:sp>
            <p:nvSpPr>
              <p:cNvPr id="141" name="Google Shape;4163;p83">
                <a:extLst>
                  <a:ext uri="{FF2B5EF4-FFF2-40B4-BE49-F238E27FC236}">
                    <a16:creationId xmlns:a16="http://schemas.microsoft.com/office/drawing/2014/main" id="{D1CA5F15-D946-45B7-99B2-30191520489C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2022637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35591" extrusionOk="0">
                    <a:moveTo>
                      <a:pt x="1" y="0"/>
                    </a:moveTo>
                    <a:lnTo>
                      <a:pt x="1" y="35590"/>
                    </a:lnTo>
                    <a:lnTo>
                      <a:pt x="5315" y="31570"/>
                    </a:lnTo>
                    <a:lnTo>
                      <a:pt x="10626" y="35590"/>
                    </a:lnTo>
                    <a:lnTo>
                      <a:pt x="106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164;p83">
                <a:extLst>
                  <a:ext uri="{FF2B5EF4-FFF2-40B4-BE49-F238E27FC236}">
                    <a16:creationId xmlns:a16="http://schemas.microsoft.com/office/drawing/2014/main" id="{C2875A97-1D06-47FA-96A8-A5EF8526BF21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641213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283" extrusionOk="0">
                    <a:moveTo>
                      <a:pt x="1" y="0"/>
                    </a:moveTo>
                    <a:lnTo>
                      <a:pt x="1" y="658"/>
                    </a:lnTo>
                    <a:lnTo>
                      <a:pt x="10626" y="11283"/>
                    </a:lnTo>
                    <a:lnTo>
                      <a:pt x="10626" y="10449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165;p83">
                <a:extLst>
                  <a:ext uri="{FF2B5EF4-FFF2-40B4-BE49-F238E27FC236}">
                    <a16:creationId xmlns:a16="http://schemas.microsoft.com/office/drawing/2014/main" id="{750A6994-4B72-444C-9802-EFCC10135231}"/>
                  </a:ext>
                </a:extLst>
              </p:cNvPr>
              <p:cNvSpPr/>
              <p:nvPr/>
            </p:nvSpPr>
            <p:spPr>
              <a:xfrm>
                <a:off x="7906875" y="135675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166;p83">
                <a:extLst>
                  <a:ext uri="{FF2B5EF4-FFF2-40B4-BE49-F238E27FC236}">
                    <a16:creationId xmlns:a16="http://schemas.microsoft.com/office/drawing/2014/main" id="{BB1FD4AA-D0E3-416B-B848-485F9760E933}"/>
                  </a:ext>
                </a:extLst>
              </p:cNvPr>
              <p:cNvSpPr/>
              <p:nvPr/>
            </p:nvSpPr>
            <p:spPr>
              <a:xfrm>
                <a:off x="7906875" y="290933"/>
                <a:ext cx="603876" cy="65121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9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167;p83">
                <a:extLst>
                  <a:ext uri="{FF2B5EF4-FFF2-40B4-BE49-F238E27FC236}">
                    <a16:creationId xmlns:a16="http://schemas.microsoft.com/office/drawing/2014/main" id="{E461EAE6-8246-45BD-8F82-E055BE296A12}"/>
                  </a:ext>
                </a:extLst>
              </p:cNvPr>
              <p:cNvSpPr/>
              <p:nvPr/>
            </p:nvSpPr>
            <p:spPr>
              <a:xfrm>
                <a:off x="7906875" y="446192"/>
                <a:ext cx="603876" cy="651329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1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168;p83">
                <a:extLst>
                  <a:ext uri="{FF2B5EF4-FFF2-40B4-BE49-F238E27FC236}">
                    <a16:creationId xmlns:a16="http://schemas.microsoft.com/office/drawing/2014/main" id="{6666B6CF-E8EA-4C13-B620-7D708437225A}"/>
                  </a:ext>
                </a:extLst>
              </p:cNvPr>
              <p:cNvSpPr/>
              <p:nvPr/>
            </p:nvSpPr>
            <p:spPr>
              <a:xfrm>
                <a:off x="8335373" y="-9525"/>
                <a:ext cx="175377" cy="175548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089" extrusionOk="0">
                    <a:moveTo>
                      <a:pt x="0" y="0"/>
                    </a:moveTo>
                    <a:lnTo>
                      <a:pt x="3086" y="3088"/>
                    </a:lnTo>
                    <a:lnTo>
                      <a:pt x="3086" y="2252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169;p83">
                <a:extLst>
                  <a:ext uri="{FF2B5EF4-FFF2-40B4-BE49-F238E27FC236}">
                    <a16:creationId xmlns:a16="http://schemas.microsoft.com/office/drawing/2014/main" id="{95163D5F-95A6-4F48-BA84-65F80D6E44B5}"/>
                  </a:ext>
                </a:extLst>
              </p:cNvPr>
              <p:cNvSpPr/>
              <p:nvPr/>
            </p:nvSpPr>
            <p:spPr>
              <a:xfrm>
                <a:off x="7906875" y="601394"/>
                <a:ext cx="603876" cy="65138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2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170;p83">
                <a:extLst>
                  <a:ext uri="{FF2B5EF4-FFF2-40B4-BE49-F238E27FC236}">
                    <a16:creationId xmlns:a16="http://schemas.microsoft.com/office/drawing/2014/main" id="{E56ECE22-F997-4D2B-8153-6A26F8D25B33}"/>
                  </a:ext>
                </a:extLst>
              </p:cNvPr>
              <p:cNvSpPr/>
              <p:nvPr/>
            </p:nvSpPr>
            <p:spPr>
              <a:xfrm>
                <a:off x="8024913" y="-9525"/>
                <a:ext cx="485840" cy="486010"/>
              </a:xfrm>
              <a:custGeom>
                <a:avLst/>
                <a:gdLst/>
                <a:ahLst/>
                <a:cxnLst/>
                <a:rect l="l" t="t" r="r" b="b"/>
                <a:pathLst>
                  <a:path w="8549" h="8552" extrusionOk="0">
                    <a:moveTo>
                      <a:pt x="1" y="0"/>
                    </a:moveTo>
                    <a:lnTo>
                      <a:pt x="8549" y="8552"/>
                    </a:lnTo>
                    <a:lnTo>
                      <a:pt x="8549" y="771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171;p83">
                <a:extLst>
                  <a:ext uri="{FF2B5EF4-FFF2-40B4-BE49-F238E27FC236}">
                    <a16:creationId xmlns:a16="http://schemas.microsoft.com/office/drawing/2014/main" id="{E6474AE1-B407-48A9-B38D-C10EBAAEDB59}"/>
                  </a:ext>
                </a:extLst>
              </p:cNvPr>
              <p:cNvSpPr/>
              <p:nvPr/>
            </p:nvSpPr>
            <p:spPr>
              <a:xfrm>
                <a:off x="8180170" y="-9525"/>
                <a:ext cx="330580" cy="330807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5821" extrusionOk="0">
                    <a:moveTo>
                      <a:pt x="0" y="0"/>
                    </a:moveTo>
                    <a:lnTo>
                      <a:pt x="5817" y="5820"/>
                    </a:lnTo>
                    <a:lnTo>
                      <a:pt x="5817" y="498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172;p83">
                <a:extLst>
                  <a:ext uri="{FF2B5EF4-FFF2-40B4-BE49-F238E27FC236}">
                    <a16:creationId xmlns:a16="http://schemas.microsoft.com/office/drawing/2014/main" id="{FB0CE049-0D02-4600-97C1-AAEA1BE83E80}"/>
                  </a:ext>
                </a:extLst>
              </p:cNvPr>
              <p:cNvSpPr/>
              <p:nvPr/>
            </p:nvSpPr>
            <p:spPr>
              <a:xfrm>
                <a:off x="7906875" y="1377687"/>
                <a:ext cx="603876" cy="635416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181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9478" y="10311"/>
                    </a:lnTo>
                    <a:lnTo>
                      <a:pt x="10626" y="11180"/>
                    </a:lnTo>
                    <a:lnTo>
                      <a:pt x="10626" y="106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173;p83">
                <a:extLst>
                  <a:ext uri="{FF2B5EF4-FFF2-40B4-BE49-F238E27FC236}">
                    <a16:creationId xmlns:a16="http://schemas.microsoft.com/office/drawing/2014/main" id="{4EF27773-07E1-4C01-9426-1754531BB10D}"/>
                  </a:ext>
                </a:extLst>
              </p:cNvPr>
              <p:cNvSpPr/>
              <p:nvPr/>
            </p:nvSpPr>
            <p:spPr>
              <a:xfrm>
                <a:off x="7906875" y="1532946"/>
                <a:ext cx="273352" cy="293754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5169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4337" y="5168"/>
                    </a:lnTo>
                    <a:lnTo>
                      <a:pt x="4809" y="48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174;p83">
                <a:extLst>
                  <a:ext uri="{FF2B5EF4-FFF2-40B4-BE49-F238E27FC236}">
                    <a16:creationId xmlns:a16="http://schemas.microsoft.com/office/drawing/2014/main" id="{18E60458-D16C-4D36-851F-6324A94D589D}"/>
                  </a:ext>
                </a:extLst>
              </p:cNvPr>
              <p:cNvSpPr/>
              <p:nvPr/>
            </p:nvSpPr>
            <p:spPr>
              <a:xfrm>
                <a:off x="7906875" y="1688318"/>
                <a:ext cx="184982" cy="205270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3612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2783" y="3611"/>
                    </a:lnTo>
                    <a:lnTo>
                      <a:pt x="3255" y="325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175;p83">
                <a:extLst>
                  <a:ext uri="{FF2B5EF4-FFF2-40B4-BE49-F238E27FC236}">
                    <a16:creationId xmlns:a16="http://schemas.microsoft.com/office/drawing/2014/main" id="{2DF0974F-DD87-471A-8EC1-BD0FBB37214A}"/>
                  </a:ext>
                </a:extLst>
              </p:cNvPr>
              <p:cNvSpPr/>
              <p:nvPr/>
            </p:nvSpPr>
            <p:spPr>
              <a:xfrm>
                <a:off x="7906875" y="1843520"/>
                <a:ext cx="96668" cy="116956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058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225" y="2058"/>
                    </a:lnTo>
                    <a:lnTo>
                      <a:pt x="1701" y="16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176;p83">
                <a:extLst>
                  <a:ext uri="{FF2B5EF4-FFF2-40B4-BE49-F238E27FC236}">
                    <a16:creationId xmlns:a16="http://schemas.microsoft.com/office/drawing/2014/main" id="{BC729E4C-4B3F-42D9-B37E-AC1CA32A17A0}"/>
                  </a:ext>
                </a:extLst>
              </p:cNvPr>
              <p:cNvSpPr/>
              <p:nvPr/>
            </p:nvSpPr>
            <p:spPr>
              <a:xfrm>
                <a:off x="7906875" y="1067284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3"/>
                    </a:lnTo>
                    <a:lnTo>
                      <a:pt x="10626" y="11458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177;p83">
                <a:extLst>
                  <a:ext uri="{FF2B5EF4-FFF2-40B4-BE49-F238E27FC236}">
                    <a16:creationId xmlns:a16="http://schemas.microsoft.com/office/drawing/2014/main" id="{EA538B93-E8D4-4668-A096-B0984EAE49B7}"/>
                  </a:ext>
                </a:extLst>
              </p:cNvPr>
              <p:cNvSpPr/>
              <p:nvPr/>
            </p:nvSpPr>
            <p:spPr>
              <a:xfrm>
                <a:off x="7906875" y="1222429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178;p83">
                <a:extLst>
                  <a:ext uri="{FF2B5EF4-FFF2-40B4-BE49-F238E27FC236}">
                    <a16:creationId xmlns:a16="http://schemas.microsoft.com/office/drawing/2014/main" id="{FE5CA0A5-CD9C-49FD-9A5F-4D5B5B3EAC97}"/>
                  </a:ext>
                </a:extLst>
              </p:cNvPr>
              <p:cNvSpPr/>
              <p:nvPr/>
            </p:nvSpPr>
            <p:spPr>
              <a:xfrm>
                <a:off x="7906875" y="912025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10626" y="11458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179;p83">
                <a:extLst>
                  <a:ext uri="{FF2B5EF4-FFF2-40B4-BE49-F238E27FC236}">
                    <a16:creationId xmlns:a16="http://schemas.microsoft.com/office/drawing/2014/main" id="{98FA0EBC-E11A-4A8C-B740-CA5845E980B6}"/>
                  </a:ext>
                </a:extLst>
              </p:cNvPr>
              <p:cNvSpPr/>
              <p:nvPr/>
            </p:nvSpPr>
            <p:spPr>
              <a:xfrm>
                <a:off x="7906875" y="756766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B3ACAC-B5E3-4B06-AF2B-06445CDA7CE8}"/>
                </a:ext>
              </a:extLst>
            </p:cNvPr>
            <p:cNvSpPr txBox="1"/>
            <p:nvPr/>
          </p:nvSpPr>
          <p:spPr>
            <a:xfrm>
              <a:off x="1232670" y="1967733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12700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Xăng - ti - mét khối là gì?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8D8ADD-E9E3-4166-BB37-50A62371E189}"/>
              </a:ext>
            </a:extLst>
          </p:cNvPr>
          <p:cNvGrpSpPr/>
          <p:nvPr/>
        </p:nvGrpSpPr>
        <p:grpSpPr>
          <a:xfrm>
            <a:off x="1247354" y="4422251"/>
            <a:ext cx="4899130" cy="763602"/>
            <a:chOff x="1195045" y="3522154"/>
            <a:chExt cx="4899130" cy="763602"/>
          </a:xfrm>
        </p:grpSpPr>
        <p:grpSp>
          <p:nvGrpSpPr>
            <p:cNvPr id="159" name="Google Shape;4162;p83">
              <a:extLst>
                <a:ext uri="{FF2B5EF4-FFF2-40B4-BE49-F238E27FC236}">
                  <a16:creationId xmlns:a16="http://schemas.microsoft.com/office/drawing/2014/main" id="{EF6DC459-E024-4AE8-B841-D3DEAC8A913C}"/>
                </a:ext>
              </a:extLst>
            </p:cNvPr>
            <p:cNvGrpSpPr/>
            <p:nvPr/>
          </p:nvGrpSpPr>
          <p:grpSpPr>
            <a:xfrm rot="16200000">
              <a:off x="3262809" y="1454390"/>
              <a:ext cx="763602" cy="4899130"/>
              <a:chOff x="7906875" y="-9525"/>
              <a:chExt cx="603878" cy="2022637"/>
            </a:xfrm>
          </p:grpSpPr>
          <p:sp>
            <p:nvSpPr>
              <p:cNvPr id="160" name="Google Shape;4163;p83">
                <a:extLst>
                  <a:ext uri="{FF2B5EF4-FFF2-40B4-BE49-F238E27FC236}">
                    <a16:creationId xmlns:a16="http://schemas.microsoft.com/office/drawing/2014/main" id="{60E4816A-CB30-4FF2-B034-5B3C9B32C0DD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2022637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35591" extrusionOk="0">
                    <a:moveTo>
                      <a:pt x="1" y="0"/>
                    </a:moveTo>
                    <a:lnTo>
                      <a:pt x="1" y="35590"/>
                    </a:lnTo>
                    <a:lnTo>
                      <a:pt x="5315" y="31570"/>
                    </a:lnTo>
                    <a:lnTo>
                      <a:pt x="10626" y="35590"/>
                    </a:lnTo>
                    <a:lnTo>
                      <a:pt x="106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164;p83">
                <a:extLst>
                  <a:ext uri="{FF2B5EF4-FFF2-40B4-BE49-F238E27FC236}">
                    <a16:creationId xmlns:a16="http://schemas.microsoft.com/office/drawing/2014/main" id="{A5BBE512-8212-4210-BC97-C182ED16B7D2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641213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283" extrusionOk="0">
                    <a:moveTo>
                      <a:pt x="1" y="0"/>
                    </a:moveTo>
                    <a:lnTo>
                      <a:pt x="1" y="658"/>
                    </a:lnTo>
                    <a:lnTo>
                      <a:pt x="10626" y="11283"/>
                    </a:lnTo>
                    <a:lnTo>
                      <a:pt x="10626" y="10449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165;p83">
                <a:extLst>
                  <a:ext uri="{FF2B5EF4-FFF2-40B4-BE49-F238E27FC236}">
                    <a16:creationId xmlns:a16="http://schemas.microsoft.com/office/drawing/2014/main" id="{6D959AE5-A95F-44AB-B34D-51CC1303DEE1}"/>
                  </a:ext>
                </a:extLst>
              </p:cNvPr>
              <p:cNvSpPr/>
              <p:nvPr/>
            </p:nvSpPr>
            <p:spPr>
              <a:xfrm>
                <a:off x="7906875" y="135675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166;p83">
                <a:extLst>
                  <a:ext uri="{FF2B5EF4-FFF2-40B4-BE49-F238E27FC236}">
                    <a16:creationId xmlns:a16="http://schemas.microsoft.com/office/drawing/2014/main" id="{0D1FEBE3-5172-40FD-9333-35C6CC7FDA2D}"/>
                  </a:ext>
                </a:extLst>
              </p:cNvPr>
              <p:cNvSpPr/>
              <p:nvPr/>
            </p:nvSpPr>
            <p:spPr>
              <a:xfrm>
                <a:off x="7906875" y="290933"/>
                <a:ext cx="603876" cy="65121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9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167;p83">
                <a:extLst>
                  <a:ext uri="{FF2B5EF4-FFF2-40B4-BE49-F238E27FC236}">
                    <a16:creationId xmlns:a16="http://schemas.microsoft.com/office/drawing/2014/main" id="{0457030F-29D5-4C22-8884-31FECCB36AD7}"/>
                  </a:ext>
                </a:extLst>
              </p:cNvPr>
              <p:cNvSpPr/>
              <p:nvPr/>
            </p:nvSpPr>
            <p:spPr>
              <a:xfrm>
                <a:off x="7906875" y="446192"/>
                <a:ext cx="603876" cy="651329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1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168;p83">
                <a:extLst>
                  <a:ext uri="{FF2B5EF4-FFF2-40B4-BE49-F238E27FC236}">
                    <a16:creationId xmlns:a16="http://schemas.microsoft.com/office/drawing/2014/main" id="{2977647C-364A-46EC-B28A-763968A5E8CF}"/>
                  </a:ext>
                </a:extLst>
              </p:cNvPr>
              <p:cNvSpPr/>
              <p:nvPr/>
            </p:nvSpPr>
            <p:spPr>
              <a:xfrm>
                <a:off x="8335373" y="-9525"/>
                <a:ext cx="175377" cy="175548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089" extrusionOk="0">
                    <a:moveTo>
                      <a:pt x="0" y="0"/>
                    </a:moveTo>
                    <a:lnTo>
                      <a:pt x="3086" y="3088"/>
                    </a:lnTo>
                    <a:lnTo>
                      <a:pt x="3086" y="2252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69;p83">
                <a:extLst>
                  <a:ext uri="{FF2B5EF4-FFF2-40B4-BE49-F238E27FC236}">
                    <a16:creationId xmlns:a16="http://schemas.microsoft.com/office/drawing/2014/main" id="{451BFABC-E7B1-4920-BF20-E67700D62359}"/>
                  </a:ext>
                </a:extLst>
              </p:cNvPr>
              <p:cNvSpPr/>
              <p:nvPr/>
            </p:nvSpPr>
            <p:spPr>
              <a:xfrm>
                <a:off x="7906875" y="601394"/>
                <a:ext cx="603876" cy="65138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2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70;p83">
                <a:extLst>
                  <a:ext uri="{FF2B5EF4-FFF2-40B4-BE49-F238E27FC236}">
                    <a16:creationId xmlns:a16="http://schemas.microsoft.com/office/drawing/2014/main" id="{66EA0A47-0D4C-4DA7-B729-15587D999FAB}"/>
                  </a:ext>
                </a:extLst>
              </p:cNvPr>
              <p:cNvSpPr/>
              <p:nvPr/>
            </p:nvSpPr>
            <p:spPr>
              <a:xfrm>
                <a:off x="8024913" y="-9525"/>
                <a:ext cx="485840" cy="486010"/>
              </a:xfrm>
              <a:custGeom>
                <a:avLst/>
                <a:gdLst/>
                <a:ahLst/>
                <a:cxnLst/>
                <a:rect l="l" t="t" r="r" b="b"/>
                <a:pathLst>
                  <a:path w="8549" h="8552" extrusionOk="0">
                    <a:moveTo>
                      <a:pt x="1" y="0"/>
                    </a:moveTo>
                    <a:lnTo>
                      <a:pt x="8549" y="8552"/>
                    </a:lnTo>
                    <a:lnTo>
                      <a:pt x="8549" y="771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71;p83">
                <a:extLst>
                  <a:ext uri="{FF2B5EF4-FFF2-40B4-BE49-F238E27FC236}">
                    <a16:creationId xmlns:a16="http://schemas.microsoft.com/office/drawing/2014/main" id="{E2B6B050-0BAF-46B0-A72F-FF50E8CD7CDD}"/>
                  </a:ext>
                </a:extLst>
              </p:cNvPr>
              <p:cNvSpPr/>
              <p:nvPr/>
            </p:nvSpPr>
            <p:spPr>
              <a:xfrm>
                <a:off x="8180170" y="-9525"/>
                <a:ext cx="330580" cy="330807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5821" extrusionOk="0">
                    <a:moveTo>
                      <a:pt x="0" y="0"/>
                    </a:moveTo>
                    <a:lnTo>
                      <a:pt x="5817" y="5820"/>
                    </a:lnTo>
                    <a:lnTo>
                      <a:pt x="5817" y="498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72;p83">
                <a:extLst>
                  <a:ext uri="{FF2B5EF4-FFF2-40B4-BE49-F238E27FC236}">
                    <a16:creationId xmlns:a16="http://schemas.microsoft.com/office/drawing/2014/main" id="{F4BBCD5B-7FBF-4776-851B-20610C98735D}"/>
                  </a:ext>
                </a:extLst>
              </p:cNvPr>
              <p:cNvSpPr/>
              <p:nvPr/>
            </p:nvSpPr>
            <p:spPr>
              <a:xfrm>
                <a:off x="7906875" y="1377687"/>
                <a:ext cx="603876" cy="635416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181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9478" y="10311"/>
                    </a:lnTo>
                    <a:lnTo>
                      <a:pt x="10626" y="11180"/>
                    </a:lnTo>
                    <a:lnTo>
                      <a:pt x="10626" y="106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73;p83">
                <a:extLst>
                  <a:ext uri="{FF2B5EF4-FFF2-40B4-BE49-F238E27FC236}">
                    <a16:creationId xmlns:a16="http://schemas.microsoft.com/office/drawing/2014/main" id="{2440E5F1-676E-4953-91B4-333CD79430BF}"/>
                  </a:ext>
                </a:extLst>
              </p:cNvPr>
              <p:cNvSpPr/>
              <p:nvPr/>
            </p:nvSpPr>
            <p:spPr>
              <a:xfrm>
                <a:off x="7906875" y="1532946"/>
                <a:ext cx="273352" cy="293754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5169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4337" y="5168"/>
                    </a:lnTo>
                    <a:lnTo>
                      <a:pt x="4809" y="48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74;p83">
                <a:extLst>
                  <a:ext uri="{FF2B5EF4-FFF2-40B4-BE49-F238E27FC236}">
                    <a16:creationId xmlns:a16="http://schemas.microsoft.com/office/drawing/2014/main" id="{064BAC6D-F0AD-45BA-926A-2F6FAB7D21EE}"/>
                  </a:ext>
                </a:extLst>
              </p:cNvPr>
              <p:cNvSpPr/>
              <p:nvPr/>
            </p:nvSpPr>
            <p:spPr>
              <a:xfrm>
                <a:off x="7906875" y="1688318"/>
                <a:ext cx="184982" cy="205270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3612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2783" y="3611"/>
                    </a:lnTo>
                    <a:lnTo>
                      <a:pt x="3255" y="325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75;p83">
                <a:extLst>
                  <a:ext uri="{FF2B5EF4-FFF2-40B4-BE49-F238E27FC236}">
                    <a16:creationId xmlns:a16="http://schemas.microsoft.com/office/drawing/2014/main" id="{956C8436-7028-4057-B011-81C6BD15AFD1}"/>
                  </a:ext>
                </a:extLst>
              </p:cNvPr>
              <p:cNvSpPr/>
              <p:nvPr/>
            </p:nvSpPr>
            <p:spPr>
              <a:xfrm>
                <a:off x="7906875" y="1843520"/>
                <a:ext cx="96668" cy="116956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058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225" y="2058"/>
                    </a:lnTo>
                    <a:lnTo>
                      <a:pt x="1701" y="16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76;p83">
                <a:extLst>
                  <a:ext uri="{FF2B5EF4-FFF2-40B4-BE49-F238E27FC236}">
                    <a16:creationId xmlns:a16="http://schemas.microsoft.com/office/drawing/2014/main" id="{17F918D0-8ACA-4FCB-8611-AC02C3A3BDE0}"/>
                  </a:ext>
                </a:extLst>
              </p:cNvPr>
              <p:cNvSpPr/>
              <p:nvPr/>
            </p:nvSpPr>
            <p:spPr>
              <a:xfrm>
                <a:off x="7906875" y="1067284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3"/>
                    </a:lnTo>
                    <a:lnTo>
                      <a:pt x="10626" y="11458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77;p83">
                <a:extLst>
                  <a:ext uri="{FF2B5EF4-FFF2-40B4-BE49-F238E27FC236}">
                    <a16:creationId xmlns:a16="http://schemas.microsoft.com/office/drawing/2014/main" id="{BA112DB1-C2AE-4B91-9C7A-89886F485CF5}"/>
                  </a:ext>
                </a:extLst>
              </p:cNvPr>
              <p:cNvSpPr/>
              <p:nvPr/>
            </p:nvSpPr>
            <p:spPr>
              <a:xfrm>
                <a:off x="7906875" y="1222429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78;p83">
                <a:extLst>
                  <a:ext uri="{FF2B5EF4-FFF2-40B4-BE49-F238E27FC236}">
                    <a16:creationId xmlns:a16="http://schemas.microsoft.com/office/drawing/2014/main" id="{19CC5DB5-3F70-45CF-8A9B-B7FF4524B8BB}"/>
                  </a:ext>
                </a:extLst>
              </p:cNvPr>
              <p:cNvSpPr/>
              <p:nvPr/>
            </p:nvSpPr>
            <p:spPr>
              <a:xfrm>
                <a:off x="7906875" y="912025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10626" y="11458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79;p83">
                <a:extLst>
                  <a:ext uri="{FF2B5EF4-FFF2-40B4-BE49-F238E27FC236}">
                    <a16:creationId xmlns:a16="http://schemas.microsoft.com/office/drawing/2014/main" id="{5B92201F-58DB-4EDD-B8E5-375524552E3F}"/>
                  </a:ext>
                </a:extLst>
              </p:cNvPr>
              <p:cNvSpPr/>
              <p:nvPr/>
            </p:nvSpPr>
            <p:spPr>
              <a:xfrm>
                <a:off x="7906875" y="756766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F1DD2F3-86FD-4C3C-9B10-44B446327A0E}"/>
                </a:ext>
              </a:extLst>
            </p:cNvPr>
            <p:cNvSpPr txBox="1"/>
            <p:nvPr/>
          </p:nvSpPr>
          <p:spPr>
            <a:xfrm>
              <a:off x="1319130" y="3622341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12700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 - xi - mét khối là gì?</a:t>
              </a:r>
            </a:p>
          </p:txBody>
        </p:sp>
      </p:grpSp>
      <p:sp>
        <p:nvSpPr>
          <p:cNvPr id="182" name="Text Box 112">
            <a:extLst>
              <a:ext uri="{FF2B5EF4-FFF2-40B4-BE49-F238E27FC236}">
                <a16:creationId xmlns:a16="http://schemas.microsoft.com/office/drawing/2014/main" id="{E18C1619-39A1-42B7-ABEA-0FEF67C9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63" y="5496807"/>
            <a:ext cx="63506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 - xi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sz="3200" b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B1F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225E396-50A3-4D65-B2D1-5EF3AC65294E}"/>
              </a:ext>
            </a:extLst>
          </p:cNvPr>
          <p:cNvGrpSpPr/>
          <p:nvPr/>
        </p:nvGrpSpPr>
        <p:grpSpPr>
          <a:xfrm>
            <a:off x="7682515" y="2022093"/>
            <a:ext cx="2361410" cy="1810028"/>
            <a:chOff x="5364162" y="3048000"/>
            <a:chExt cx="5727747" cy="4390340"/>
          </a:xfrm>
          <a:solidFill>
            <a:srgbClr val="F95858"/>
          </a:solidFill>
        </p:grpSpPr>
        <p:grpSp>
          <p:nvGrpSpPr>
            <p:cNvPr id="185" name="Group 102">
              <a:extLst>
                <a:ext uri="{FF2B5EF4-FFF2-40B4-BE49-F238E27FC236}">
                  <a16:creationId xmlns:a16="http://schemas.microsoft.com/office/drawing/2014/main" id="{431B88FA-35DE-4B1A-AEE5-69ECAF5F0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2" y="3048000"/>
              <a:ext cx="3467100" cy="3213100"/>
              <a:chOff x="480" y="960"/>
              <a:chExt cx="2303" cy="2304"/>
            </a:xfrm>
            <a:grpFill/>
          </p:grpSpPr>
          <p:sp>
            <p:nvSpPr>
              <p:cNvPr id="188" name="AutoShape 85">
                <a:extLst>
                  <a:ext uri="{FF2B5EF4-FFF2-40B4-BE49-F238E27FC236}">
                    <a16:creationId xmlns:a16="http://schemas.microsoft.com/office/drawing/2014/main" id="{8D5A4BFE-5E72-41F1-BFAF-E70B3F216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960"/>
                <a:ext cx="2303" cy="2303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1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89" name="Line 98">
                <a:extLst>
                  <a:ext uri="{FF2B5EF4-FFF2-40B4-BE49-F238E27FC236}">
                    <a16:creationId xmlns:a16="http://schemas.microsoft.com/office/drawing/2014/main" id="{3F46C4DD-82BC-4D8B-A879-BAEB52AA3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960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90" name="Line 99">
                <a:extLst>
                  <a:ext uri="{FF2B5EF4-FFF2-40B4-BE49-F238E27FC236}">
                    <a16:creationId xmlns:a16="http://schemas.microsoft.com/office/drawing/2014/main" id="{410AA1FB-D4B6-48B9-A8A6-D985A5DB2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963" y="1773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91" name="Line 101">
                <a:extLst>
                  <a:ext uri="{FF2B5EF4-FFF2-40B4-BE49-F238E27FC236}">
                    <a16:creationId xmlns:a16="http://schemas.microsoft.com/office/drawing/2014/main" id="{C00C1A89-1498-4464-807C-97C567B3F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" y="2592"/>
                <a:ext cx="672" cy="67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</p:grpSp>
        <p:sp>
          <p:nvSpPr>
            <p:cNvPr id="186" name="Text Box 109">
              <a:extLst>
                <a:ext uri="{FF2B5EF4-FFF2-40B4-BE49-F238E27FC236}">
                  <a16:creationId xmlns:a16="http://schemas.microsoft.com/office/drawing/2014/main" id="{B6FF7EF7-0645-48BC-B7F6-C1C4C0BB6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489" y="6169236"/>
              <a:ext cx="2712428" cy="126910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1cm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Text Box 110">
              <a:extLst>
                <a:ext uri="{FF2B5EF4-FFF2-40B4-BE49-F238E27FC236}">
                  <a16:creationId xmlns:a16="http://schemas.microsoft.com/office/drawing/2014/main" id="{60A7AE45-4566-451A-9FBB-F0CFB110B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5784" y="5168708"/>
              <a:ext cx="2426125" cy="126910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cm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2" name="Text Box 117">
            <a:extLst>
              <a:ext uri="{FF2B5EF4-FFF2-40B4-BE49-F238E27FC236}">
                <a16:creationId xmlns:a16="http://schemas.microsoft.com/office/drawing/2014/main" id="{8C0C25E0-96CD-4648-B863-5E0B41A38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990" y="2491059"/>
            <a:ext cx="139939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chemeClr val="bg1"/>
                </a:solidFill>
                <a:latin typeface="Calibri"/>
              </a:rPr>
              <a:t>1 cm</a:t>
            </a:r>
            <a:r>
              <a:rPr lang="en-US" sz="3400" b="1" baseline="30000">
                <a:solidFill>
                  <a:schemeClr val="bg1"/>
                </a:solidFill>
                <a:latin typeface="Calibri"/>
              </a:rPr>
              <a:t>3</a:t>
            </a:r>
            <a:endParaRPr lang="en-US" sz="3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3" name="Text Box 112">
            <a:extLst>
              <a:ext uri="{FF2B5EF4-FFF2-40B4-BE49-F238E27FC236}">
                <a16:creationId xmlns:a16="http://schemas.microsoft.com/office/drawing/2014/main" id="{3F4433B8-AC2A-4B5D-862B-A6893FC2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133" y="2934744"/>
            <a:ext cx="60545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200" b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B1F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0CE19801-2F4A-41AF-B89E-25EE6D0AD00E}"/>
              </a:ext>
            </a:extLst>
          </p:cNvPr>
          <p:cNvGrpSpPr/>
          <p:nvPr/>
        </p:nvGrpSpPr>
        <p:grpSpPr>
          <a:xfrm>
            <a:off x="8494327" y="3756071"/>
            <a:ext cx="3228337" cy="3129383"/>
            <a:chOff x="5364162" y="3048000"/>
            <a:chExt cx="3959900" cy="3838526"/>
          </a:xfrm>
          <a:solidFill>
            <a:schemeClr val="accent6">
              <a:lumMod val="75000"/>
            </a:schemeClr>
          </a:solidFill>
        </p:grpSpPr>
        <p:grpSp>
          <p:nvGrpSpPr>
            <p:cNvPr id="314" name="Group 102">
              <a:extLst>
                <a:ext uri="{FF2B5EF4-FFF2-40B4-BE49-F238E27FC236}">
                  <a16:creationId xmlns:a16="http://schemas.microsoft.com/office/drawing/2014/main" id="{19619C20-F3B9-458B-852F-2E261B5B91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2" y="3048000"/>
              <a:ext cx="3467100" cy="3213100"/>
              <a:chOff x="480" y="960"/>
              <a:chExt cx="2303" cy="2304"/>
            </a:xfrm>
            <a:grpFill/>
          </p:grpSpPr>
          <p:sp>
            <p:nvSpPr>
              <p:cNvPr id="317" name="AutoShape 85">
                <a:extLst>
                  <a:ext uri="{FF2B5EF4-FFF2-40B4-BE49-F238E27FC236}">
                    <a16:creationId xmlns:a16="http://schemas.microsoft.com/office/drawing/2014/main" id="{804657D0-D0D3-48D6-8BBC-003A081EF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960"/>
                <a:ext cx="2303" cy="2303"/>
              </a:xfrm>
              <a:prstGeom prst="cube">
                <a:avLst>
                  <a:gd name="adj" fmla="val 29167"/>
                </a:avLst>
              </a:prstGeom>
              <a:grpFill/>
              <a:ln w="38100">
                <a:solidFill>
                  <a:schemeClr val="accent6">
                    <a:lumMod val="1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318" name="Line 98">
                <a:extLst>
                  <a:ext uri="{FF2B5EF4-FFF2-40B4-BE49-F238E27FC236}">
                    <a16:creationId xmlns:a16="http://schemas.microsoft.com/office/drawing/2014/main" id="{3F31ECD4-2E00-4148-80DC-99FB69076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960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319" name="Line 99">
                <a:extLst>
                  <a:ext uri="{FF2B5EF4-FFF2-40B4-BE49-F238E27FC236}">
                    <a16:creationId xmlns:a16="http://schemas.microsoft.com/office/drawing/2014/main" id="{69A09761-6448-448B-BDA9-90178B113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963" y="1773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320" name="Line 101">
                <a:extLst>
                  <a:ext uri="{FF2B5EF4-FFF2-40B4-BE49-F238E27FC236}">
                    <a16:creationId xmlns:a16="http://schemas.microsoft.com/office/drawing/2014/main" id="{BCDE5AF0-078A-40D9-8A84-3F21394D3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" y="2592"/>
                <a:ext cx="672" cy="67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</p:grpSp>
        <p:sp>
          <p:nvSpPr>
            <p:cNvPr id="315" name="Text Box 109">
              <a:extLst>
                <a:ext uri="{FF2B5EF4-FFF2-40B4-BE49-F238E27FC236}">
                  <a16:creationId xmlns:a16="http://schemas.microsoft.com/office/drawing/2014/main" id="{6E3D8E7A-1ED5-48D6-83CF-9308D981A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490" y="6146516"/>
              <a:ext cx="1260325" cy="7400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dm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Text Box 110">
              <a:extLst>
                <a:ext uri="{FF2B5EF4-FFF2-40B4-BE49-F238E27FC236}">
                  <a16:creationId xmlns:a16="http://schemas.microsoft.com/office/drawing/2014/main" id="{3EE946F9-2C3B-4A4C-8890-CD02C82F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06419">
              <a:off x="8144063" y="5410765"/>
              <a:ext cx="1642710" cy="71728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dm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1" name="Text Box 117">
            <a:extLst>
              <a:ext uri="{FF2B5EF4-FFF2-40B4-BE49-F238E27FC236}">
                <a16:creationId xmlns:a16="http://schemas.microsoft.com/office/drawing/2014/main" id="{F785F569-6234-4410-B098-D72DDC305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075" y="5043945"/>
            <a:ext cx="13993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/>
              </a:rPr>
              <a:t>1 dm</a:t>
            </a:r>
            <a:r>
              <a:rPr lang="en-US" sz="3600" b="1" baseline="30000">
                <a:solidFill>
                  <a:srgbClr val="FF0000"/>
                </a:solidFill>
                <a:latin typeface="Calibri"/>
              </a:rPr>
              <a:t>3</a:t>
            </a:r>
            <a:endParaRPr lang="en-US" sz="3600" b="1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animBg="1"/>
      <p:bldP spid="182" grpId="0"/>
      <p:bldP spid="192" grpId="0"/>
      <p:bldP spid="193" grpId="0"/>
      <p:bldP spid="3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7" name="Google Shape;3657;p73"/>
          <p:cNvGrpSpPr/>
          <p:nvPr/>
        </p:nvGrpSpPr>
        <p:grpSpPr>
          <a:xfrm>
            <a:off x="4114800" y="-124495"/>
            <a:ext cx="4820003" cy="2105695"/>
            <a:chOff x="1966944" y="49159"/>
            <a:chExt cx="5930106" cy="1251496"/>
          </a:xfrm>
        </p:grpSpPr>
        <p:sp>
          <p:nvSpPr>
            <p:cNvPr id="3658" name="Google Shape;3658;p7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002060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7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7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1" name="Google Shape;3661;p73"/>
          <p:cNvSpPr txBox="1">
            <a:spLocks noGrp="1"/>
          </p:cNvSpPr>
          <p:nvPr>
            <p:ph type="title"/>
          </p:nvPr>
        </p:nvSpPr>
        <p:spPr>
          <a:xfrm>
            <a:off x="4532770" y="389089"/>
            <a:ext cx="3269822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 BẠN </a:t>
            </a:r>
            <a:endParaRPr sz="6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18C5E3A6-CAF4-481C-9D26-7B2EDEDD0940}"/>
              </a:ext>
            </a:extLst>
          </p:cNvPr>
          <p:cNvGrpSpPr/>
          <p:nvPr/>
        </p:nvGrpSpPr>
        <p:grpSpPr>
          <a:xfrm>
            <a:off x="1143000" y="2611898"/>
            <a:ext cx="4465228" cy="3865102"/>
            <a:chOff x="5364162" y="3048000"/>
            <a:chExt cx="4465228" cy="3865102"/>
          </a:xfrm>
        </p:grpSpPr>
        <p:sp>
          <p:nvSpPr>
            <p:cNvPr id="414" name="Text Box 111">
              <a:extLst>
                <a:ext uri="{FF2B5EF4-FFF2-40B4-BE49-F238E27FC236}">
                  <a16:creationId xmlns:a16="http://schemas.microsoft.com/office/drawing/2014/main" id="{4BA1BA64-4DFD-4CBA-BF48-A47F079CF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8790" y="4092631"/>
              <a:ext cx="990600" cy="55399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  <p:grpSp>
          <p:nvGrpSpPr>
            <p:cNvPr id="415" name="Group 102">
              <a:extLst>
                <a:ext uri="{FF2B5EF4-FFF2-40B4-BE49-F238E27FC236}">
                  <a16:creationId xmlns:a16="http://schemas.microsoft.com/office/drawing/2014/main" id="{D790ADB5-84F7-473D-87ED-B54B7CCC65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2" y="3048000"/>
              <a:ext cx="3467100" cy="3213100"/>
              <a:chOff x="480" y="960"/>
              <a:chExt cx="2303" cy="2304"/>
            </a:xfrm>
          </p:grpSpPr>
          <p:sp>
            <p:nvSpPr>
              <p:cNvPr id="418" name="AutoShape 85">
                <a:extLst>
                  <a:ext uri="{FF2B5EF4-FFF2-40B4-BE49-F238E27FC236}">
                    <a16:creationId xmlns:a16="http://schemas.microsoft.com/office/drawing/2014/main" id="{83297A9E-0D97-4B8C-BA2E-5614A7F26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960"/>
                <a:ext cx="2303" cy="2303"/>
              </a:xfrm>
              <a:prstGeom prst="cube">
                <a:avLst>
                  <a:gd name="adj" fmla="val 29167"/>
                </a:avLst>
              </a:prstGeom>
              <a:noFill/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" name="Line 98">
                <a:extLst>
                  <a:ext uri="{FF2B5EF4-FFF2-40B4-BE49-F238E27FC236}">
                    <a16:creationId xmlns:a16="http://schemas.microsoft.com/office/drawing/2014/main" id="{13494DE3-0F9F-4674-A859-2D73719F0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960"/>
                <a:ext cx="0" cy="163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Line 99">
                <a:extLst>
                  <a:ext uri="{FF2B5EF4-FFF2-40B4-BE49-F238E27FC236}">
                    <a16:creationId xmlns:a16="http://schemas.microsoft.com/office/drawing/2014/main" id="{6D3C636A-B30E-43B3-A5D7-0D0324E90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963" y="1773"/>
                <a:ext cx="0" cy="163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Line 101">
                <a:extLst>
                  <a:ext uri="{FF2B5EF4-FFF2-40B4-BE49-F238E27FC236}">
                    <a16:creationId xmlns:a16="http://schemas.microsoft.com/office/drawing/2014/main" id="{BEE225AF-7F54-489D-AE46-3AD2C44F1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" y="2592"/>
                <a:ext cx="672" cy="67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6" name="Text Box 109">
              <a:extLst>
                <a:ext uri="{FF2B5EF4-FFF2-40B4-BE49-F238E27FC236}">
                  <a16:creationId xmlns:a16="http://schemas.microsoft.com/office/drawing/2014/main" id="{6443F863-7272-4206-AF03-A689A38AC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4623" y="6359104"/>
              <a:ext cx="762000" cy="55399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  <p:sp>
          <p:nvSpPr>
            <p:cNvPr id="417" name="Text Box 110">
              <a:extLst>
                <a:ext uri="{FF2B5EF4-FFF2-40B4-BE49-F238E27FC236}">
                  <a16:creationId xmlns:a16="http://schemas.microsoft.com/office/drawing/2014/main" id="{4E779E9F-7433-4BEC-AFCD-30590DBA6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06419">
              <a:off x="8178832" y="5660068"/>
              <a:ext cx="688009" cy="55399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C59269-0692-4CE9-BBA2-EAA082E3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752">
            <a:off x="6569817" y="85203"/>
            <a:ext cx="2610319" cy="1468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364975-479F-45F8-B245-A1398E5908AE}"/>
              </a:ext>
            </a:extLst>
          </p:cNvPr>
          <p:cNvGrpSpPr/>
          <p:nvPr/>
        </p:nvGrpSpPr>
        <p:grpSpPr>
          <a:xfrm>
            <a:off x="5263831" y="2505876"/>
            <a:ext cx="6800764" cy="1704651"/>
            <a:chOff x="5238835" y="1978812"/>
            <a:chExt cx="6800764" cy="1704651"/>
          </a:xfrm>
        </p:grpSpPr>
        <p:grpSp>
          <p:nvGrpSpPr>
            <p:cNvPr id="430" name="Google Shape;6369;p64">
              <a:extLst>
                <a:ext uri="{FF2B5EF4-FFF2-40B4-BE49-F238E27FC236}">
                  <a16:creationId xmlns:a16="http://schemas.microsoft.com/office/drawing/2014/main" id="{28F13077-629B-4EEA-9CA5-897FA13A8596}"/>
                </a:ext>
              </a:extLst>
            </p:cNvPr>
            <p:cNvGrpSpPr/>
            <p:nvPr/>
          </p:nvGrpSpPr>
          <p:grpSpPr>
            <a:xfrm>
              <a:off x="5389738" y="1978812"/>
              <a:ext cx="6649861" cy="1704651"/>
              <a:chOff x="2004388" y="3010475"/>
              <a:chExt cx="1963925" cy="552100"/>
            </a:xfrm>
            <a:solidFill>
              <a:srgbClr val="FFAE24"/>
            </a:solidFill>
          </p:grpSpPr>
          <p:sp>
            <p:nvSpPr>
              <p:cNvPr id="431" name="Google Shape;6370;p64">
                <a:extLst>
                  <a:ext uri="{FF2B5EF4-FFF2-40B4-BE49-F238E27FC236}">
                    <a16:creationId xmlns:a16="http://schemas.microsoft.com/office/drawing/2014/main" id="{86A72253-A3B2-477B-A90E-259616C49079}"/>
                  </a:ext>
                </a:extLst>
              </p:cNvPr>
              <p:cNvSpPr/>
              <p:nvPr/>
            </p:nvSpPr>
            <p:spPr>
              <a:xfrm>
                <a:off x="2025238" y="303132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0" y="20549"/>
                    </a:lnTo>
                    <a:lnTo>
                      <a:pt x="77723" y="21249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6371;p64">
                <a:extLst>
                  <a:ext uri="{FF2B5EF4-FFF2-40B4-BE49-F238E27FC236}">
                    <a16:creationId xmlns:a16="http://schemas.microsoft.com/office/drawing/2014/main" id="{89CCAFB5-E0A1-47DF-8591-91BB94090C6C}"/>
                  </a:ext>
                </a:extLst>
              </p:cNvPr>
              <p:cNvSpPr/>
              <p:nvPr/>
            </p:nvSpPr>
            <p:spPr>
              <a:xfrm>
                <a:off x="2004388" y="301047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1" y="20549"/>
                    </a:lnTo>
                    <a:lnTo>
                      <a:pt x="77723" y="21250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3" name="Google Shape;3661;p73">
              <a:extLst>
                <a:ext uri="{FF2B5EF4-FFF2-40B4-BE49-F238E27FC236}">
                  <a16:creationId xmlns:a16="http://schemas.microsoft.com/office/drawing/2014/main" id="{378D4A62-BD51-4C19-85EC-84044632D555}"/>
                </a:ext>
              </a:extLst>
            </p:cNvPr>
            <p:cNvSpPr txBox="1">
              <a:spLocks/>
            </p:cNvSpPr>
            <p:nvPr/>
          </p:nvSpPr>
          <p:spPr>
            <a:xfrm>
              <a:off x="5238835" y="2132070"/>
              <a:ext cx="6730166" cy="1486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44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tích của hình lập phương cạnh 1 m là bao nhiêu ?</a:t>
              </a:r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55813D41-8F01-4173-8F34-FB54EFFD09B9}"/>
              </a:ext>
            </a:extLst>
          </p:cNvPr>
          <p:cNvGrpSpPr/>
          <p:nvPr/>
        </p:nvGrpSpPr>
        <p:grpSpPr>
          <a:xfrm>
            <a:off x="5263831" y="2513099"/>
            <a:ext cx="6800764" cy="1704651"/>
            <a:chOff x="5238835" y="1978812"/>
            <a:chExt cx="6800764" cy="1704651"/>
          </a:xfrm>
        </p:grpSpPr>
        <p:grpSp>
          <p:nvGrpSpPr>
            <p:cNvPr id="437" name="Google Shape;6369;p64">
              <a:extLst>
                <a:ext uri="{FF2B5EF4-FFF2-40B4-BE49-F238E27FC236}">
                  <a16:creationId xmlns:a16="http://schemas.microsoft.com/office/drawing/2014/main" id="{A8402712-C88F-48CA-A538-96E87A258D35}"/>
                </a:ext>
              </a:extLst>
            </p:cNvPr>
            <p:cNvGrpSpPr/>
            <p:nvPr/>
          </p:nvGrpSpPr>
          <p:grpSpPr>
            <a:xfrm>
              <a:off x="5389738" y="1978812"/>
              <a:ext cx="6649861" cy="1704651"/>
              <a:chOff x="2004388" y="3010475"/>
              <a:chExt cx="1963925" cy="552100"/>
            </a:xfrm>
            <a:solidFill>
              <a:srgbClr val="FFAE24"/>
            </a:solidFill>
          </p:grpSpPr>
          <p:sp>
            <p:nvSpPr>
              <p:cNvPr id="439" name="Google Shape;6370;p64">
                <a:extLst>
                  <a:ext uri="{FF2B5EF4-FFF2-40B4-BE49-F238E27FC236}">
                    <a16:creationId xmlns:a16="http://schemas.microsoft.com/office/drawing/2014/main" id="{61C230DC-1755-4F21-B8A8-B31ECE9EBC85}"/>
                  </a:ext>
                </a:extLst>
              </p:cNvPr>
              <p:cNvSpPr/>
              <p:nvPr/>
            </p:nvSpPr>
            <p:spPr>
              <a:xfrm>
                <a:off x="2025238" y="303132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0" y="20549"/>
                    </a:lnTo>
                    <a:lnTo>
                      <a:pt x="77723" y="21249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0" name="Google Shape;6371;p64">
                <a:extLst>
                  <a:ext uri="{FF2B5EF4-FFF2-40B4-BE49-F238E27FC236}">
                    <a16:creationId xmlns:a16="http://schemas.microsoft.com/office/drawing/2014/main" id="{142D2C92-6B82-4958-8BDE-0D3757B4054C}"/>
                  </a:ext>
                </a:extLst>
              </p:cNvPr>
              <p:cNvSpPr/>
              <p:nvPr/>
            </p:nvSpPr>
            <p:spPr>
              <a:xfrm>
                <a:off x="2004388" y="301047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1" y="20549"/>
                    </a:lnTo>
                    <a:lnTo>
                      <a:pt x="77723" y="21250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8" name="Google Shape;3661;p73">
              <a:extLst>
                <a:ext uri="{FF2B5EF4-FFF2-40B4-BE49-F238E27FC236}">
                  <a16:creationId xmlns:a16="http://schemas.microsoft.com/office/drawing/2014/main" id="{8DBA253B-3F82-461A-B692-142833E3EB14}"/>
                </a:ext>
              </a:extLst>
            </p:cNvPr>
            <p:cNvSpPr txBox="1">
              <a:spLocks/>
            </p:cNvSpPr>
            <p:nvPr/>
          </p:nvSpPr>
          <p:spPr>
            <a:xfrm>
              <a:off x="5238835" y="2132070"/>
              <a:ext cx="6730166" cy="1486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44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Mét khối là thể tích của hình lập phương có cạnh dài 1 m.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29F971-D6F4-48D2-8861-B6890A7E317C}"/>
              </a:ext>
            </a:extLst>
          </p:cNvPr>
          <p:cNvGrpSpPr/>
          <p:nvPr/>
        </p:nvGrpSpPr>
        <p:grpSpPr>
          <a:xfrm>
            <a:off x="5361629" y="4784261"/>
            <a:ext cx="6534569" cy="1251400"/>
            <a:chOff x="10488852" y="3524292"/>
            <a:chExt cx="6507930" cy="1548685"/>
          </a:xfrm>
        </p:grpSpPr>
        <p:grpSp>
          <p:nvGrpSpPr>
            <p:cNvPr id="452" name="Google Shape;6872;p70">
              <a:extLst>
                <a:ext uri="{FF2B5EF4-FFF2-40B4-BE49-F238E27FC236}">
                  <a16:creationId xmlns:a16="http://schemas.microsoft.com/office/drawing/2014/main" id="{F907201A-81DB-4A0F-BA11-F49DDE96C0B6}"/>
                </a:ext>
              </a:extLst>
            </p:cNvPr>
            <p:cNvGrpSpPr/>
            <p:nvPr/>
          </p:nvGrpSpPr>
          <p:grpSpPr>
            <a:xfrm>
              <a:off x="10488852" y="3524292"/>
              <a:ext cx="6507930" cy="1292823"/>
              <a:chOff x="8583332" y="316872"/>
              <a:chExt cx="2343462" cy="684537"/>
            </a:xfrm>
            <a:solidFill>
              <a:srgbClr val="003DB8"/>
            </a:solidFill>
          </p:grpSpPr>
          <p:sp>
            <p:nvSpPr>
              <p:cNvPr id="453" name="Google Shape;6873;p70">
                <a:extLst>
                  <a:ext uri="{FF2B5EF4-FFF2-40B4-BE49-F238E27FC236}">
                    <a16:creationId xmlns:a16="http://schemas.microsoft.com/office/drawing/2014/main" id="{BC73C524-FC9F-4F6B-BAD7-3F09633AA155}"/>
                  </a:ext>
                </a:extLst>
              </p:cNvPr>
              <p:cNvSpPr/>
              <p:nvPr/>
            </p:nvSpPr>
            <p:spPr>
              <a:xfrm>
                <a:off x="8583332" y="316872"/>
                <a:ext cx="2333480" cy="683505"/>
              </a:xfrm>
              <a:custGeom>
                <a:avLst/>
                <a:gdLst/>
                <a:ahLst/>
                <a:cxnLst/>
                <a:rect l="l" t="t" r="r" b="b"/>
                <a:pathLst>
                  <a:path w="74821" h="21916" extrusionOk="0">
                    <a:moveTo>
                      <a:pt x="72586" y="0"/>
                    </a:moveTo>
                    <a:lnTo>
                      <a:pt x="1" y="400"/>
                    </a:lnTo>
                    <a:lnTo>
                      <a:pt x="4271" y="2068"/>
                    </a:lnTo>
                    <a:lnTo>
                      <a:pt x="1" y="2602"/>
                    </a:lnTo>
                    <a:lnTo>
                      <a:pt x="4037" y="4270"/>
                    </a:lnTo>
                    <a:lnTo>
                      <a:pt x="1" y="6238"/>
                    </a:lnTo>
                    <a:lnTo>
                      <a:pt x="3737" y="8206"/>
                    </a:lnTo>
                    <a:lnTo>
                      <a:pt x="1068" y="9907"/>
                    </a:lnTo>
                    <a:lnTo>
                      <a:pt x="3937" y="10074"/>
                    </a:lnTo>
                    <a:lnTo>
                      <a:pt x="835" y="13243"/>
                    </a:lnTo>
                    <a:lnTo>
                      <a:pt x="1669" y="13777"/>
                    </a:lnTo>
                    <a:cubicBezTo>
                      <a:pt x="2569" y="14377"/>
                      <a:pt x="3403" y="14911"/>
                      <a:pt x="3403" y="16345"/>
                    </a:cubicBezTo>
                    <a:lnTo>
                      <a:pt x="568" y="18280"/>
                    </a:lnTo>
                    <a:lnTo>
                      <a:pt x="3403" y="19114"/>
                    </a:lnTo>
                    <a:lnTo>
                      <a:pt x="1402" y="21916"/>
                    </a:lnTo>
                    <a:lnTo>
                      <a:pt x="71685" y="21916"/>
                    </a:lnTo>
                    <a:lnTo>
                      <a:pt x="67983" y="19681"/>
                    </a:lnTo>
                    <a:lnTo>
                      <a:pt x="71152" y="18513"/>
                    </a:lnTo>
                    <a:lnTo>
                      <a:pt x="68917" y="16845"/>
                    </a:lnTo>
                    <a:lnTo>
                      <a:pt x="71685" y="16012"/>
                    </a:lnTo>
                    <a:lnTo>
                      <a:pt x="70384" y="13843"/>
                    </a:lnTo>
                    <a:lnTo>
                      <a:pt x="74821" y="9607"/>
                    </a:lnTo>
                    <a:lnTo>
                      <a:pt x="71452" y="7272"/>
                    </a:lnTo>
                    <a:lnTo>
                      <a:pt x="73520" y="6104"/>
                    </a:lnTo>
                    <a:lnTo>
                      <a:pt x="71152" y="2535"/>
                    </a:lnTo>
                    <a:lnTo>
                      <a:pt x="72586" y="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E2A47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2" name="Google Shape;6882;p70">
                <a:extLst>
                  <a:ext uri="{FF2B5EF4-FFF2-40B4-BE49-F238E27FC236}">
                    <a16:creationId xmlns:a16="http://schemas.microsoft.com/office/drawing/2014/main" id="{9A7FADF9-748E-475B-AA40-5983E2EDE0A6}"/>
                  </a:ext>
                </a:extLst>
              </p:cNvPr>
              <p:cNvSpPr/>
              <p:nvPr/>
            </p:nvSpPr>
            <p:spPr>
              <a:xfrm>
                <a:off x="8590164" y="319962"/>
                <a:ext cx="2336630" cy="681447"/>
              </a:xfrm>
              <a:custGeom>
                <a:avLst/>
                <a:gdLst/>
                <a:ahLst/>
                <a:cxnLst/>
                <a:rect l="l" t="t" r="r" b="b"/>
                <a:pathLst>
                  <a:path w="74922" h="21850" extrusionOk="0">
                    <a:moveTo>
                      <a:pt x="72653" y="1"/>
                    </a:moveTo>
                    <a:lnTo>
                      <a:pt x="65781" y="34"/>
                    </a:lnTo>
                    <a:lnTo>
                      <a:pt x="64414" y="34"/>
                    </a:lnTo>
                    <a:lnTo>
                      <a:pt x="55741" y="68"/>
                    </a:lnTo>
                    <a:lnTo>
                      <a:pt x="53839" y="68"/>
                    </a:lnTo>
                    <a:lnTo>
                      <a:pt x="44733" y="134"/>
                    </a:lnTo>
                    <a:lnTo>
                      <a:pt x="43332" y="134"/>
                    </a:lnTo>
                    <a:lnTo>
                      <a:pt x="33758" y="168"/>
                    </a:lnTo>
                    <a:lnTo>
                      <a:pt x="31957" y="168"/>
                    </a:lnTo>
                    <a:lnTo>
                      <a:pt x="22484" y="201"/>
                    </a:lnTo>
                    <a:lnTo>
                      <a:pt x="21216" y="201"/>
                    </a:lnTo>
                    <a:lnTo>
                      <a:pt x="12343" y="234"/>
                    </a:lnTo>
                    <a:lnTo>
                      <a:pt x="10675" y="234"/>
                    </a:lnTo>
                    <a:lnTo>
                      <a:pt x="1" y="301"/>
                    </a:lnTo>
                    <a:lnTo>
                      <a:pt x="4271" y="1969"/>
                    </a:lnTo>
                    <a:lnTo>
                      <a:pt x="1" y="2503"/>
                    </a:lnTo>
                    <a:lnTo>
                      <a:pt x="4037" y="4170"/>
                    </a:lnTo>
                    <a:lnTo>
                      <a:pt x="1" y="6139"/>
                    </a:lnTo>
                    <a:lnTo>
                      <a:pt x="3737" y="8073"/>
                    </a:lnTo>
                    <a:lnTo>
                      <a:pt x="1068" y="9808"/>
                    </a:lnTo>
                    <a:lnTo>
                      <a:pt x="3937" y="10008"/>
                    </a:lnTo>
                    <a:lnTo>
                      <a:pt x="835" y="13177"/>
                    </a:lnTo>
                    <a:lnTo>
                      <a:pt x="1669" y="13711"/>
                    </a:lnTo>
                    <a:cubicBezTo>
                      <a:pt x="2569" y="14311"/>
                      <a:pt x="3403" y="14845"/>
                      <a:pt x="3403" y="16279"/>
                    </a:cubicBezTo>
                    <a:lnTo>
                      <a:pt x="568" y="18214"/>
                    </a:lnTo>
                    <a:lnTo>
                      <a:pt x="3403" y="19048"/>
                    </a:lnTo>
                    <a:lnTo>
                      <a:pt x="1402" y="21850"/>
                    </a:lnTo>
                    <a:lnTo>
                      <a:pt x="71685" y="21850"/>
                    </a:lnTo>
                    <a:lnTo>
                      <a:pt x="67983" y="19615"/>
                    </a:lnTo>
                    <a:lnTo>
                      <a:pt x="71152" y="18447"/>
                    </a:lnTo>
                    <a:lnTo>
                      <a:pt x="68917" y="16780"/>
                    </a:lnTo>
                    <a:lnTo>
                      <a:pt x="71685" y="15946"/>
                    </a:lnTo>
                    <a:lnTo>
                      <a:pt x="70485" y="13744"/>
                    </a:lnTo>
                    <a:lnTo>
                      <a:pt x="74921" y="9574"/>
                    </a:lnTo>
                    <a:lnTo>
                      <a:pt x="71485" y="7239"/>
                    </a:lnTo>
                    <a:lnTo>
                      <a:pt x="73620" y="6072"/>
                    </a:lnTo>
                    <a:lnTo>
                      <a:pt x="71252" y="2503"/>
                    </a:lnTo>
                    <a:lnTo>
                      <a:pt x="72653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E2A47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64" name="Text Box 112">
              <a:extLst>
                <a:ext uri="{FF2B5EF4-FFF2-40B4-BE49-F238E27FC236}">
                  <a16:creationId xmlns:a16="http://schemas.microsoft.com/office/drawing/2014/main" id="{F2CFBB79-B8FC-4189-92B5-97C4EFAC3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7211" y="3749538"/>
              <a:ext cx="543152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fr-FR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Mét khối viết tắt là: </a:t>
              </a:r>
              <a:r>
                <a:rPr lang="en-US" sz="4000" b="1">
                  <a:solidFill>
                    <a:schemeClr val="bg1"/>
                  </a:solidFill>
                </a:rPr>
                <a:t>m</a:t>
              </a:r>
              <a:r>
                <a:rPr lang="en-US" sz="4000" b="1" baseline="30000">
                  <a:solidFill>
                    <a:schemeClr val="bg1"/>
                  </a:solidFill>
                </a:rPr>
                <a:t>3</a:t>
              </a:r>
              <a:endParaRPr lang="en-US" sz="4000">
                <a:solidFill>
                  <a:schemeClr val="bg1"/>
                </a:solidFill>
              </a:endParaRPr>
            </a:p>
            <a:p>
              <a:pPr algn="just"/>
              <a:r>
                <a:rPr lang="fr-FR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1" name="AutoShape 85">
            <a:extLst>
              <a:ext uri="{FF2B5EF4-FFF2-40B4-BE49-F238E27FC236}">
                <a16:creationId xmlns:a16="http://schemas.microsoft.com/office/drawing/2014/main" id="{0C746C47-C814-4401-A4B1-D06914F47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597178"/>
            <a:ext cx="3467100" cy="3211705"/>
          </a:xfrm>
          <a:prstGeom prst="cube">
            <a:avLst>
              <a:gd name="adj" fmla="val 29167"/>
            </a:avLst>
          </a:prstGeom>
          <a:solidFill>
            <a:schemeClr val="bg2"/>
          </a:solidFill>
          <a:ln w="381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Text Box 33">
            <a:extLst>
              <a:ext uri="{FF2B5EF4-FFF2-40B4-BE49-F238E27FC236}">
                <a16:creationId xmlns:a16="http://schemas.microsoft.com/office/drawing/2014/main" id="{1690EEDB-9D5C-45A0-9F4F-C250CB33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76375"/>
            <a:ext cx="2456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mét khối</a:t>
            </a:r>
            <a:endParaRPr lang="en-US" sz="4000" b="1" baseline="300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 animBg="1"/>
      <p:bldP spid="4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29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6663" r="210" b="-6663"/>
          <a:stretch/>
        </p:blipFill>
        <p:spPr>
          <a:xfrm rot="584700">
            <a:off x="1228544" y="1869989"/>
            <a:ext cx="5121047" cy="3407573"/>
          </a:xfrm>
          <a:prstGeom prst="rect">
            <a:avLst/>
          </a:prstGeom>
          <a:noFill/>
          <a:ln>
            <a:noFill/>
          </a:ln>
          <a:effectLst>
            <a:outerShdw blurRad="28575" dist="19050" dir="19320000" algn="bl" rotWithShape="0">
              <a:srgbClr val="000000">
                <a:alpha val="22000"/>
              </a:srgbClr>
            </a:outerShdw>
          </a:effectLst>
        </p:spPr>
      </p:pic>
      <p:sp>
        <p:nvSpPr>
          <p:cNvPr id="730" name="Google Shape;730;p29"/>
          <p:cNvSpPr/>
          <p:nvPr/>
        </p:nvSpPr>
        <p:spPr>
          <a:xfrm rot="584684">
            <a:off x="1135860" y="1157878"/>
            <a:ext cx="756482" cy="69117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18" name="Google Shape;818;p29"/>
          <p:cNvGrpSpPr/>
          <p:nvPr/>
        </p:nvGrpSpPr>
        <p:grpSpPr>
          <a:xfrm rot="618121">
            <a:off x="2450162" y="4920087"/>
            <a:ext cx="2131468" cy="323687"/>
            <a:chOff x="1777900" y="2356875"/>
            <a:chExt cx="5003236" cy="814081"/>
          </a:xfrm>
        </p:grpSpPr>
        <p:sp>
          <p:nvSpPr>
            <p:cNvPr id="819" name="Google Shape;819;p29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348;p34">
            <a:extLst>
              <a:ext uri="{FF2B5EF4-FFF2-40B4-BE49-F238E27FC236}">
                <a16:creationId xmlns:a16="http://schemas.microsoft.com/office/drawing/2014/main" id="{79B62067-7018-4E18-8A5C-EA2D5A41D179}"/>
              </a:ext>
            </a:extLst>
          </p:cNvPr>
          <p:cNvGrpSpPr/>
          <p:nvPr/>
        </p:nvGrpSpPr>
        <p:grpSpPr>
          <a:xfrm>
            <a:off x="5765468" y="194209"/>
            <a:ext cx="1650232" cy="1404050"/>
            <a:chOff x="-2648475" y="3766325"/>
            <a:chExt cx="733700" cy="712450"/>
          </a:xfrm>
        </p:grpSpPr>
        <p:sp>
          <p:nvSpPr>
            <p:cNvPr id="148" name="Google Shape;1349;p34">
              <a:extLst>
                <a:ext uri="{FF2B5EF4-FFF2-40B4-BE49-F238E27FC236}">
                  <a16:creationId xmlns:a16="http://schemas.microsoft.com/office/drawing/2014/main" id="{F0616A40-5C3E-475A-8FF1-4CA9EECF5DC1}"/>
                </a:ext>
              </a:extLst>
            </p:cNvPr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50;p34">
              <a:extLst>
                <a:ext uri="{FF2B5EF4-FFF2-40B4-BE49-F238E27FC236}">
                  <a16:creationId xmlns:a16="http://schemas.microsoft.com/office/drawing/2014/main" id="{9779DBE0-DAA0-48E3-AD5C-EAED1C954750}"/>
                </a:ext>
              </a:extLst>
            </p:cNvPr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51;p34">
              <a:extLst>
                <a:ext uri="{FF2B5EF4-FFF2-40B4-BE49-F238E27FC236}">
                  <a16:creationId xmlns:a16="http://schemas.microsoft.com/office/drawing/2014/main" id="{9EC03AC3-CFD6-4475-B82F-9D3F8DAC8C5B}"/>
                </a:ext>
              </a:extLst>
            </p:cNvPr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52;p34">
              <a:extLst>
                <a:ext uri="{FF2B5EF4-FFF2-40B4-BE49-F238E27FC236}">
                  <a16:creationId xmlns:a16="http://schemas.microsoft.com/office/drawing/2014/main" id="{0C071985-E630-4184-AACB-055E1670BAC4}"/>
                </a:ext>
              </a:extLst>
            </p:cNvPr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53;p34">
              <a:extLst>
                <a:ext uri="{FF2B5EF4-FFF2-40B4-BE49-F238E27FC236}">
                  <a16:creationId xmlns:a16="http://schemas.microsoft.com/office/drawing/2014/main" id="{7801658A-AE8B-4C70-8757-0AECF4DEB93D}"/>
                </a:ext>
              </a:extLst>
            </p:cNvPr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54;p34">
              <a:extLst>
                <a:ext uri="{FF2B5EF4-FFF2-40B4-BE49-F238E27FC236}">
                  <a16:creationId xmlns:a16="http://schemas.microsoft.com/office/drawing/2014/main" id="{78F7E271-C516-4D9B-A099-3A826EC05DE1}"/>
                </a:ext>
              </a:extLst>
            </p:cNvPr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55;p34">
              <a:extLst>
                <a:ext uri="{FF2B5EF4-FFF2-40B4-BE49-F238E27FC236}">
                  <a16:creationId xmlns:a16="http://schemas.microsoft.com/office/drawing/2014/main" id="{CC1F8C2B-2215-4511-8F3A-60B9B6F7DF5B}"/>
                </a:ext>
              </a:extLst>
            </p:cNvPr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56;p34">
              <a:extLst>
                <a:ext uri="{FF2B5EF4-FFF2-40B4-BE49-F238E27FC236}">
                  <a16:creationId xmlns:a16="http://schemas.microsoft.com/office/drawing/2014/main" id="{01294928-9F51-4164-BEA3-92D18B3A149B}"/>
                </a:ext>
              </a:extLst>
            </p:cNvPr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57;p34">
              <a:extLst>
                <a:ext uri="{FF2B5EF4-FFF2-40B4-BE49-F238E27FC236}">
                  <a16:creationId xmlns:a16="http://schemas.microsoft.com/office/drawing/2014/main" id="{04EEC04C-F80F-4CF7-89DB-5CB4B061BD4C}"/>
                </a:ext>
              </a:extLst>
            </p:cNvPr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58;p34">
              <a:extLst>
                <a:ext uri="{FF2B5EF4-FFF2-40B4-BE49-F238E27FC236}">
                  <a16:creationId xmlns:a16="http://schemas.microsoft.com/office/drawing/2014/main" id="{7357488D-EAA1-49D8-B288-9CD9D745AAED}"/>
                </a:ext>
              </a:extLst>
            </p:cNvPr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59;p34">
              <a:extLst>
                <a:ext uri="{FF2B5EF4-FFF2-40B4-BE49-F238E27FC236}">
                  <a16:creationId xmlns:a16="http://schemas.microsoft.com/office/drawing/2014/main" id="{1059607D-89D9-422A-B30C-15046CB5DE51}"/>
                </a:ext>
              </a:extLst>
            </p:cNvPr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0;p34">
              <a:extLst>
                <a:ext uri="{FF2B5EF4-FFF2-40B4-BE49-F238E27FC236}">
                  <a16:creationId xmlns:a16="http://schemas.microsoft.com/office/drawing/2014/main" id="{B88F1623-EDE3-4EF8-AB81-AB9135FA6A84}"/>
                </a:ext>
              </a:extLst>
            </p:cNvPr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4233;p88">
            <a:extLst>
              <a:ext uri="{FF2B5EF4-FFF2-40B4-BE49-F238E27FC236}">
                <a16:creationId xmlns:a16="http://schemas.microsoft.com/office/drawing/2014/main" id="{43753921-6B07-41A7-AF82-56DA5F03E023}"/>
              </a:ext>
            </a:extLst>
          </p:cNvPr>
          <p:cNvSpPr/>
          <p:nvPr/>
        </p:nvSpPr>
        <p:spPr>
          <a:xfrm>
            <a:off x="-3962400" y="1560754"/>
            <a:ext cx="834800" cy="795600"/>
          </a:xfrm>
          <a:prstGeom prst="roundRect">
            <a:avLst>
              <a:gd name="adj" fmla="val 16667"/>
            </a:avLst>
          </a:prstGeom>
          <a:solidFill>
            <a:srgbClr val="65C1C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1" name="Google Shape;729;p29">
            <a:extLst>
              <a:ext uri="{FF2B5EF4-FFF2-40B4-BE49-F238E27FC236}">
                <a16:creationId xmlns:a16="http://schemas.microsoft.com/office/drawing/2014/main" id="{9CB1EC0F-014A-4401-9D43-65B6C0FF15E1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r="-151"/>
          <a:stretch/>
        </p:blipFill>
        <p:spPr>
          <a:xfrm rot="20874873">
            <a:off x="6792345" y="2749738"/>
            <a:ext cx="5029983" cy="35447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8575" dist="19050" dir="19320000" algn="bl" rotWithShape="0">
              <a:srgbClr val="000000">
                <a:alpha val="22000"/>
              </a:srgbClr>
            </a:outerShdw>
          </a:effectLst>
        </p:spPr>
      </p:pic>
      <p:grpSp>
        <p:nvGrpSpPr>
          <p:cNvPr id="163" name="Google Shape;739;p29">
            <a:extLst>
              <a:ext uri="{FF2B5EF4-FFF2-40B4-BE49-F238E27FC236}">
                <a16:creationId xmlns:a16="http://schemas.microsoft.com/office/drawing/2014/main" id="{97641FF9-3600-42BC-8610-B8F5B67A53DD}"/>
              </a:ext>
            </a:extLst>
          </p:cNvPr>
          <p:cNvGrpSpPr/>
          <p:nvPr/>
        </p:nvGrpSpPr>
        <p:grpSpPr>
          <a:xfrm rot="20781291">
            <a:off x="9106254" y="6012105"/>
            <a:ext cx="1656937" cy="364184"/>
            <a:chOff x="5889124" y="4026299"/>
            <a:chExt cx="1800075" cy="249075"/>
          </a:xfrm>
        </p:grpSpPr>
        <p:sp>
          <p:nvSpPr>
            <p:cNvPr id="164" name="Google Shape;740;p29">
              <a:extLst>
                <a:ext uri="{FF2B5EF4-FFF2-40B4-BE49-F238E27FC236}">
                  <a16:creationId xmlns:a16="http://schemas.microsoft.com/office/drawing/2014/main" id="{8EFEDA9C-D785-4812-8EED-B6EA49572BDF}"/>
                </a:ext>
              </a:extLst>
            </p:cNvPr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741;p29">
              <a:extLst>
                <a:ext uri="{FF2B5EF4-FFF2-40B4-BE49-F238E27FC236}">
                  <a16:creationId xmlns:a16="http://schemas.microsoft.com/office/drawing/2014/main" id="{559E243C-0F34-4539-A5E6-9977B864CD9C}"/>
                </a:ext>
              </a:extLst>
            </p:cNvPr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236" name="Google Shape;742;p29">
                <a:extLst>
                  <a:ext uri="{FF2B5EF4-FFF2-40B4-BE49-F238E27FC236}">
                    <a16:creationId xmlns:a16="http://schemas.microsoft.com/office/drawing/2014/main" id="{08DBF171-7303-43B7-A1E6-DC9EB317BCD0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743;p29">
                <a:extLst>
                  <a:ext uri="{FF2B5EF4-FFF2-40B4-BE49-F238E27FC236}">
                    <a16:creationId xmlns:a16="http://schemas.microsoft.com/office/drawing/2014/main" id="{EF68D72A-AE93-4C33-84A6-B87A8154B396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744;p29">
                <a:extLst>
                  <a:ext uri="{FF2B5EF4-FFF2-40B4-BE49-F238E27FC236}">
                    <a16:creationId xmlns:a16="http://schemas.microsoft.com/office/drawing/2014/main" id="{1A27A51E-FC3A-4E42-9CFF-766A1E7525D6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745;p29">
                <a:extLst>
                  <a:ext uri="{FF2B5EF4-FFF2-40B4-BE49-F238E27FC236}">
                    <a16:creationId xmlns:a16="http://schemas.microsoft.com/office/drawing/2014/main" id="{9C7B4DFD-9973-4B95-932A-79D9B4DFBBBE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746;p29">
                <a:extLst>
                  <a:ext uri="{FF2B5EF4-FFF2-40B4-BE49-F238E27FC236}">
                    <a16:creationId xmlns:a16="http://schemas.microsoft.com/office/drawing/2014/main" id="{04C0FF84-B290-4DC0-9F3B-0F65A5C1C9B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747;p29">
                <a:extLst>
                  <a:ext uri="{FF2B5EF4-FFF2-40B4-BE49-F238E27FC236}">
                    <a16:creationId xmlns:a16="http://schemas.microsoft.com/office/drawing/2014/main" id="{AE86550E-18E9-4DB7-9DF3-B5432F231DD7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748;p29">
              <a:extLst>
                <a:ext uri="{FF2B5EF4-FFF2-40B4-BE49-F238E27FC236}">
                  <a16:creationId xmlns:a16="http://schemas.microsoft.com/office/drawing/2014/main" id="{C79FB310-BB0D-4FDF-B661-800C0AF7CA5C}"/>
                </a:ext>
              </a:extLst>
            </p:cNvPr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230" name="Google Shape;749;p29">
                <a:extLst>
                  <a:ext uri="{FF2B5EF4-FFF2-40B4-BE49-F238E27FC236}">
                    <a16:creationId xmlns:a16="http://schemas.microsoft.com/office/drawing/2014/main" id="{81A92628-B197-4DA8-90F3-84C2C3042126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750;p29">
                <a:extLst>
                  <a:ext uri="{FF2B5EF4-FFF2-40B4-BE49-F238E27FC236}">
                    <a16:creationId xmlns:a16="http://schemas.microsoft.com/office/drawing/2014/main" id="{29564E7F-059A-4D66-B284-49D3818B1C6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751;p29">
                <a:extLst>
                  <a:ext uri="{FF2B5EF4-FFF2-40B4-BE49-F238E27FC236}">
                    <a16:creationId xmlns:a16="http://schemas.microsoft.com/office/drawing/2014/main" id="{D411AC8B-0A3F-4C22-B283-A79EA0E20E4A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752;p29">
                <a:extLst>
                  <a:ext uri="{FF2B5EF4-FFF2-40B4-BE49-F238E27FC236}">
                    <a16:creationId xmlns:a16="http://schemas.microsoft.com/office/drawing/2014/main" id="{75C2C00E-2EFE-4D2E-BFDF-A4EAD2383258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753;p29">
                <a:extLst>
                  <a:ext uri="{FF2B5EF4-FFF2-40B4-BE49-F238E27FC236}">
                    <a16:creationId xmlns:a16="http://schemas.microsoft.com/office/drawing/2014/main" id="{08981C81-0F41-48DE-BE73-DA84A095953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754;p29">
                <a:extLst>
                  <a:ext uri="{FF2B5EF4-FFF2-40B4-BE49-F238E27FC236}">
                    <a16:creationId xmlns:a16="http://schemas.microsoft.com/office/drawing/2014/main" id="{A4C051D5-B8DB-4C24-88C5-8B6DEBC54B2E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755;p29">
              <a:extLst>
                <a:ext uri="{FF2B5EF4-FFF2-40B4-BE49-F238E27FC236}">
                  <a16:creationId xmlns:a16="http://schemas.microsoft.com/office/drawing/2014/main" id="{BBE24A3F-F894-4E89-A29C-AE4AE752CC2B}"/>
                </a:ext>
              </a:extLst>
            </p:cNvPr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224" name="Google Shape;756;p29">
                <a:extLst>
                  <a:ext uri="{FF2B5EF4-FFF2-40B4-BE49-F238E27FC236}">
                    <a16:creationId xmlns:a16="http://schemas.microsoft.com/office/drawing/2014/main" id="{998DC0CF-F57D-4E7D-BE59-F0C64EAEF5A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757;p29">
                <a:extLst>
                  <a:ext uri="{FF2B5EF4-FFF2-40B4-BE49-F238E27FC236}">
                    <a16:creationId xmlns:a16="http://schemas.microsoft.com/office/drawing/2014/main" id="{7DC4A8AC-A589-479E-92BC-64C34F719F3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758;p29">
                <a:extLst>
                  <a:ext uri="{FF2B5EF4-FFF2-40B4-BE49-F238E27FC236}">
                    <a16:creationId xmlns:a16="http://schemas.microsoft.com/office/drawing/2014/main" id="{F512E6BD-9237-4C77-8518-059649C51960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759;p29">
                <a:extLst>
                  <a:ext uri="{FF2B5EF4-FFF2-40B4-BE49-F238E27FC236}">
                    <a16:creationId xmlns:a16="http://schemas.microsoft.com/office/drawing/2014/main" id="{864B12EE-9DA2-4A2A-895D-E93F666C3C93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760;p29">
                <a:extLst>
                  <a:ext uri="{FF2B5EF4-FFF2-40B4-BE49-F238E27FC236}">
                    <a16:creationId xmlns:a16="http://schemas.microsoft.com/office/drawing/2014/main" id="{B75E7603-CCD1-4A74-92DF-0D0D520F11D3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761;p29">
                <a:extLst>
                  <a:ext uri="{FF2B5EF4-FFF2-40B4-BE49-F238E27FC236}">
                    <a16:creationId xmlns:a16="http://schemas.microsoft.com/office/drawing/2014/main" id="{B5A14A25-CEE7-4B9E-B99F-8914522C2752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762;p29">
              <a:extLst>
                <a:ext uri="{FF2B5EF4-FFF2-40B4-BE49-F238E27FC236}">
                  <a16:creationId xmlns:a16="http://schemas.microsoft.com/office/drawing/2014/main" id="{2AA7B072-E3AC-4DE7-82BE-477C85991C05}"/>
                </a:ext>
              </a:extLst>
            </p:cNvPr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218" name="Google Shape;763;p29">
                <a:extLst>
                  <a:ext uri="{FF2B5EF4-FFF2-40B4-BE49-F238E27FC236}">
                    <a16:creationId xmlns:a16="http://schemas.microsoft.com/office/drawing/2014/main" id="{92386511-043C-439E-BB35-6A6C7B98BE3D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764;p29">
                <a:extLst>
                  <a:ext uri="{FF2B5EF4-FFF2-40B4-BE49-F238E27FC236}">
                    <a16:creationId xmlns:a16="http://schemas.microsoft.com/office/drawing/2014/main" id="{CF85FF2D-8893-4043-BB73-A346D8B72CE4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765;p29">
                <a:extLst>
                  <a:ext uri="{FF2B5EF4-FFF2-40B4-BE49-F238E27FC236}">
                    <a16:creationId xmlns:a16="http://schemas.microsoft.com/office/drawing/2014/main" id="{6C952189-A52B-404C-B816-24C789BE61AE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766;p29">
                <a:extLst>
                  <a:ext uri="{FF2B5EF4-FFF2-40B4-BE49-F238E27FC236}">
                    <a16:creationId xmlns:a16="http://schemas.microsoft.com/office/drawing/2014/main" id="{E8E7BFED-2611-4C6C-A797-165AD70EB908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767;p29">
                <a:extLst>
                  <a:ext uri="{FF2B5EF4-FFF2-40B4-BE49-F238E27FC236}">
                    <a16:creationId xmlns:a16="http://schemas.microsoft.com/office/drawing/2014/main" id="{1227D61B-BB10-45D1-A5B6-2902003CE74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768;p29">
                <a:extLst>
                  <a:ext uri="{FF2B5EF4-FFF2-40B4-BE49-F238E27FC236}">
                    <a16:creationId xmlns:a16="http://schemas.microsoft.com/office/drawing/2014/main" id="{F9820762-EBDA-4C7A-983E-82F120F92772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769;p29">
              <a:extLst>
                <a:ext uri="{FF2B5EF4-FFF2-40B4-BE49-F238E27FC236}">
                  <a16:creationId xmlns:a16="http://schemas.microsoft.com/office/drawing/2014/main" id="{65169603-F04A-4B68-AC9D-2D25E6D84FE8}"/>
                </a:ext>
              </a:extLst>
            </p:cNvPr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212" name="Google Shape;770;p29">
                <a:extLst>
                  <a:ext uri="{FF2B5EF4-FFF2-40B4-BE49-F238E27FC236}">
                    <a16:creationId xmlns:a16="http://schemas.microsoft.com/office/drawing/2014/main" id="{A56E0F51-74B3-4525-B451-0FC9A9D69016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771;p29">
                <a:extLst>
                  <a:ext uri="{FF2B5EF4-FFF2-40B4-BE49-F238E27FC236}">
                    <a16:creationId xmlns:a16="http://schemas.microsoft.com/office/drawing/2014/main" id="{F09A1D10-663B-43A7-8BC4-C742B3F682B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772;p29">
                <a:extLst>
                  <a:ext uri="{FF2B5EF4-FFF2-40B4-BE49-F238E27FC236}">
                    <a16:creationId xmlns:a16="http://schemas.microsoft.com/office/drawing/2014/main" id="{495D4D21-54EC-4F00-A4D0-D239FB1E5B5C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773;p29">
                <a:extLst>
                  <a:ext uri="{FF2B5EF4-FFF2-40B4-BE49-F238E27FC236}">
                    <a16:creationId xmlns:a16="http://schemas.microsoft.com/office/drawing/2014/main" id="{20AF516E-0180-4CA5-AD6B-9E228730989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4;p29">
                <a:extLst>
                  <a:ext uri="{FF2B5EF4-FFF2-40B4-BE49-F238E27FC236}">
                    <a16:creationId xmlns:a16="http://schemas.microsoft.com/office/drawing/2014/main" id="{C5F7E199-E828-43A6-8905-3AB67858FB6E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5;p29">
                <a:extLst>
                  <a:ext uri="{FF2B5EF4-FFF2-40B4-BE49-F238E27FC236}">
                    <a16:creationId xmlns:a16="http://schemas.microsoft.com/office/drawing/2014/main" id="{8F299658-4B24-4A6E-B9C3-9B4FAAC65738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" name="Google Shape;776;p29">
              <a:extLst>
                <a:ext uri="{FF2B5EF4-FFF2-40B4-BE49-F238E27FC236}">
                  <a16:creationId xmlns:a16="http://schemas.microsoft.com/office/drawing/2014/main" id="{45E80636-5FC8-43F1-8BEA-F57DCC4E3985}"/>
                </a:ext>
              </a:extLst>
            </p:cNvPr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206" name="Google Shape;777;p29">
                <a:extLst>
                  <a:ext uri="{FF2B5EF4-FFF2-40B4-BE49-F238E27FC236}">
                    <a16:creationId xmlns:a16="http://schemas.microsoft.com/office/drawing/2014/main" id="{0CCE32DD-DCEE-40EB-9D35-F6AAF16652E4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778;p29">
                <a:extLst>
                  <a:ext uri="{FF2B5EF4-FFF2-40B4-BE49-F238E27FC236}">
                    <a16:creationId xmlns:a16="http://schemas.microsoft.com/office/drawing/2014/main" id="{4187BD12-8A5C-4E0E-9BC9-B6ABC457111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779;p29">
                <a:extLst>
                  <a:ext uri="{FF2B5EF4-FFF2-40B4-BE49-F238E27FC236}">
                    <a16:creationId xmlns:a16="http://schemas.microsoft.com/office/drawing/2014/main" id="{FBEBD6C6-3989-4458-8445-E3BA82364F49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780;p29">
                <a:extLst>
                  <a:ext uri="{FF2B5EF4-FFF2-40B4-BE49-F238E27FC236}">
                    <a16:creationId xmlns:a16="http://schemas.microsoft.com/office/drawing/2014/main" id="{1F32B0F9-DAA5-4654-962D-580EEA7E0B1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781;p29">
                <a:extLst>
                  <a:ext uri="{FF2B5EF4-FFF2-40B4-BE49-F238E27FC236}">
                    <a16:creationId xmlns:a16="http://schemas.microsoft.com/office/drawing/2014/main" id="{4CFF6379-AC6F-4147-A3CF-FBE15A711CA9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782;p29">
                <a:extLst>
                  <a:ext uri="{FF2B5EF4-FFF2-40B4-BE49-F238E27FC236}">
                    <a16:creationId xmlns:a16="http://schemas.microsoft.com/office/drawing/2014/main" id="{84E0E2D1-1227-43A1-BEF9-E4C1DCC80260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783;p29">
              <a:extLst>
                <a:ext uri="{FF2B5EF4-FFF2-40B4-BE49-F238E27FC236}">
                  <a16:creationId xmlns:a16="http://schemas.microsoft.com/office/drawing/2014/main" id="{8A2D45AF-AA1B-4CA9-9FDD-4DB0C359065D}"/>
                </a:ext>
              </a:extLst>
            </p:cNvPr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200" name="Google Shape;784;p29">
                <a:extLst>
                  <a:ext uri="{FF2B5EF4-FFF2-40B4-BE49-F238E27FC236}">
                    <a16:creationId xmlns:a16="http://schemas.microsoft.com/office/drawing/2014/main" id="{22087690-786E-42C0-8119-55D01EC4651E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785;p29">
                <a:extLst>
                  <a:ext uri="{FF2B5EF4-FFF2-40B4-BE49-F238E27FC236}">
                    <a16:creationId xmlns:a16="http://schemas.microsoft.com/office/drawing/2014/main" id="{F67BE192-7457-4357-BCF7-4B78DFA31B7A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786;p29">
                <a:extLst>
                  <a:ext uri="{FF2B5EF4-FFF2-40B4-BE49-F238E27FC236}">
                    <a16:creationId xmlns:a16="http://schemas.microsoft.com/office/drawing/2014/main" id="{08A4C375-0FBF-4FD6-908A-737CAF7D562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87;p29">
                <a:extLst>
                  <a:ext uri="{FF2B5EF4-FFF2-40B4-BE49-F238E27FC236}">
                    <a16:creationId xmlns:a16="http://schemas.microsoft.com/office/drawing/2014/main" id="{9FA9FDE1-6E7B-4F9C-9F69-DE8C36DA7F7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88;p29">
                <a:extLst>
                  <a:ext uri="{FF2B5EF4-FFF2-40B4-BE49-F238E27FC236}">
                    <a16:creationId xmlns:a16="http://schemas.microsoft.com/office/drawing/2014/main" id="{3CDF2E47-DB10-44B9-9DBC-3E8262537AD7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89;p29">
                <a:extLst>
                  <a:ext uri="{FF2B5EF4-FFF2-40B4-BE49-F238E27FC236}">
                    <a16:creationId xmlns:a16="http://schemas.microsoft.com/office/drawing/2014/main" id="{F27EBB53-F3E1-4D61-9485-D7FD41EE916C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790;p29">
              <a:extLst>
                <a:ext uri="{FF2B5EF4-FFF2-40B4-BE49-F238E27FC236}">
                  <a16:creationId xmlns:a16="http://schemas.microsoft.com/office/drawing/2014/main" id="{125FCF1B-FC65-47D5-8464-2F120B49B49B}"/>
                </a:ext>
              </a:extLst>
            </p:cNvPr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194" name="Google Shape;791;p29">
                <a:extLst>
                  <a:ext uri="{FF2B5EF4-FFF2-40B4-BE49-F238E27FC236}">
                    <a16:creationId xmlns:a16="http://schemas.microsoft.com/office/drawing/2014/main" id="{59C780DD-F3AD-4407-A2E7-BFA6CFC42EF7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792;p29">
                <a:extLst>
                  <a:ext uri="{FF2B5EF4-FFF2-40B4-BE49-F238E27FC236}">
                    <a16:creationId xmlns:a16="http://schemas.microsoft.com/office/drawing/2014/main" id="{FE6569B3-E315-4B9B-B221-92D9E7958D1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793;p29">
                <a:extLst>
                  <a:ext uri="{FF2B5EF4-FFF2-40B4-BE49-F238E27FC236}">
                    <a16:creationId xmlns:a16="http://schemas.microsoft.com/office/drawing/2014/main" id="{59C826B7-C25E-43AB-ACF7-8894BF01D24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794;p29">
                <a:extLst>
                  <a:ext uri="{FF2B5EF4-FFF2-40B4-BE49-F238E27FC236}">
                    <a16:creationId xmlns:a16="http://schemas.microsoft.com/office/drawing/2014/main" id="{B3BC752F-D878-458F-BA12-BBE8BCEEB4BE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795;p29">
                <a:extLst>
                  <a:ext uri="{FF2B5EF4-FFF2-40B4-BE49-F238E27FC236}">
                    <a16:creationId xmlns:a16="http://schemas.microsoft.com/office/drawing/2014/main" id="{73A78857-83BC-4511-90E6-9888C38240E8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96;p29">
                <a:extLst>
                  <a:ext uri="{FF2B5EF4-FFF2-40B4-BE49-F238E27FC236}">
                    <a16:creationId xmlns:a16="http://schemas.microsoft.com/office/drawing/2014/main" id="{93165043-0B53-4102-9C46-04A2E35ED0D5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" name="Google Shape;797;p29">
              <a:extLst>
                <a:ext uri="{FF2B5EF4-FFF2-40B4-BE49-F238E27FC236}">
                  <a16:creationId xmlns:a16="http://schemas.microsoft.com/office/drawing/2014/main" id="{EDB605B5-DBB2-496E-B15E-E5615C454BA9}"/>
                </a:ext>
              </a:extLst>
            </p:cNvPr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188" name="Google Shape;798;p29">
                <a:extLst>
                  <a:ext uri="{FF2B5EF4-FFF2-40B4-BE49-F238E27FC236}">
                    <a16:creationId xmlns:a16="http://schemas.microsoft.com/office/drawing/2014/main" id="{ECA4C871-07E4-4FCA-8C5D-4E5C4792873E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799;p29">
                <a:extLst>
                  <a:ext uri="{FF2B5EF4-FFF2-40B4-BE49-F238E27FC236}">
                    <a16:creationId xmlns:a16="http://schemas.microsoft.com/office/drawing/2014/main" id="{AEFAA267-23A9-49B7-A435-F07680BBDB6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800;p29">
                <a:extLst>
                  <a:ext uri="{FF2B5EF4-FFF2-40B4-BE49-F238E27FC236}">
                    <a16:creationId xmlns:a16="http://schemas.microsoft.com/office/drawing/2014/main" id="{5D5F12ED-ECB5-48A1-A156-8DB27B4B310C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801;p29">
                <a:extLst>
                  <a:ext uri="{FF2B5EF4-FFF2-40B4-BE49-F238E27FC236}">
                    <a16:creationId xmlns:a16="http://schemas.microsoft.com/office/drawing/2014/main" id="{BB10E393-6D8E-4ECF-9476-ECDED6B90D1C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802;p29">
                <a:extLst>
                  <a:ext uri="{FF2B5EF4-FFF2-40B4-BE49-F238E27FC236}">
                    <a16:creationId xmlns:a16="http://schemas.microsoft.com/office/drawing/2014/main" id="{5057D66D-ECFF-4C22-84AF-32D360D1FB0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803;p29">
                <a:extLst>
                  <a:ext uri="{FF2B5EF4-FFF2-40B4-BE49-F238E27FC236}">
                    <a16:creationId xmlns:a16="http://schemas.microsoft.com/office/drawing/2014/main" id="{6F3558C3-4A57-4E85-87BA-642C129085C7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804;p29">
              <a:extLst>
                <a:ext uri="{FF2B5EF4-FFF2-40B4-BE49-F238E27FC236}">
                  <a16:creationId xmlns:a16="http://schemas.microsoft.com/office/drawing/2014/main" id="{B4396685-A5BE-44E8-B616-79722DE22753}"/>
                </a:ext>
              </a:extLst>
            </p:cNvPr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182" name="Google Shape;805;p29">
                <a:extLst>
                  <a:ext uri="{FF2B5EF4-FFF2-40B4-BE49-F238E27FC236}">
                    <a16:creationId xmlns:a16="http://schemas.microsoft.com/office/drawing/2014/main" id="{3122D243-7FE7-4BBE-895C-2A41DB13BCE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806;p29">
                <a:extLst>
                  <a:ext uri="{FF2B5EF4-FFF2-40B4-BE49-F238E27FC236}">
                    <a16:creationId xmlns:a16="http://schemas.microsoft.com/office/drawing/2014/main" id="{54132FFD-7431-4B66-9FBC-287B6B378CCF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807;p29">
                <a:extLst>
                  <a:ext uri="{FF2B5EF4-FFF2-40B4-BE49-F238E27FC236}">
                    <a16:creationId xmlns:a16="http://schemas.microsoft.com/office/drawing/2014/main" id="{7EF8FE0C-8450-4B82-BF72-9F8D129C5E6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808;p29">
                <a:extLst>
                  <a:ext uri="{FF2B5EF4-FFF2-40B4-BE49-F238E27FC236}">
                    <a16:creationId xmlns:a16="http://schemas.microsoft.com/office/drawing/2014/main" id="{039DCC75-646A-4E1A-9D2A-87E24642855D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809;p29">
                <a:extLst>
                  <a:ext uri="{FF2B5EF4-FFF2-40B4-BE49-F238E27FC236}">
                    <a16:creationId xmlns:a16="http://schemas.microsoft.com/office/drawing/2014/main" id="{6B2648EC-B09E-4480-8C5E-4EE98044B98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810;p29">
                <a:extLst>
                  <a:ext uri="{FF2B5EF4-FFF2-40B4-BE49-F238E27FC236}">
                    <a16:creationId xmlns:a16="http://schemas.microsoft.com/office/drawing/2014/main" id="{9CF04DCA-E9B7-4D22-B6E2-4D94348760E0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811;p29">
              <a:extLst>
                <a:ext uri="{FF2B5EF4-FFF2-40B4-BE49-F238E27FC236}">
                  <a16:creationId xmlns:a16="http://schemas.microsoft.com/office/drawing/2014/main" id="{005EFEA9-8A87-4698-9BD0-9CFEC017CB1B}"/>
                </a:ext>
              </a:extLst>
            </p:cNvPr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176" name="Google Shape;812;p29">
                <a:extLst>
                  <a:ext uri="{FF2B5EF4-FFF2-40B4-BE49-F238E27FC236}">
                    <a16:creationId xmlns:a16="http://schemas.microsoft.com/office/drawing/2014/main" id="{7BD6FA80-FD4D-422D-A5FA-2A0C6AB71789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813;p29">
                <a:extLst>
                  <a:ext uri="{FF2B5EF4-FFF2-40B4-BE49-F238E27FC236}">
                    <a16:creationId xmlns:a16="http://schemas.microsoft.com/office/drawing/2014/main" id="{BD53B246-AD42-4D18-B6E2-2A0D2E1E678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814;p29">
                <a:extLst>
                  <a:ext uri="{FF2B5EF4-FFF2-40B4-BE49-F238E27FC236}">
                    <a16:creationId xmlns:a16="http://schemas.microsoft.com/office/drawing/2014/main" id="{E8B37CAF-4454-46EE-85FC-E5296E6C57A6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815;p29">
                <a:extLst>
                  <a:ext uri="{FF2B5EF4-FFF2-40B4-BE49-F238E27FC236}">
                    <a16:creationId xmlns:a16="http://schemas.microsoft.com/office/drawing/2014/main" id="{C7FF2526-EFB7-45C6-95F8-F7730171B53B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816;p29">
                <a:extLst>
                  <a:ext uri="{FF2B5EF4-FFF2-40B4-BE49-F238E27FC236}">
                    <a16:creationId xmlns:a16="http://schemas.microsoft.com/office/drawing/2014/main" id="{CBB14AB2-0C7B-4419-8A87-EFFBD868FC7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817;p29">
                <a:extLst>
                  <a:ext uri="{FF2B5EF4-FFF2-40B4-BE49-F238E27FC236}">
                    <a16:creationId xmlns:a16="http://schemas.microsoft.com/office/drawing/2014/main" id="{B6355BD3-9DCB-4832-893F-CAC6637A00C5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0E50CC-734C-48D0-8BC7-437E75A6A795}"/>
              </a:ext>
            </a:extLst>
          </p:cNvPr>
          <p:cNvGrpSpPr/>
          <p:nvPr/>
        </p:nvGrpSpPr>
        <p:grpSpPr>
          <a:xfrm>
            <a:off x="911275" y="5274165"/>
            <a:ext cx="5149413" cy="681768"/>
            <a:chOff x="984117" y="5316079"/>
            <a:chExt cx="5149413" cy="681768"/>
          </a:xfrm>
        </p:grpSpPr>
        <p:pic>
          <p:nvPicPr>
            <p:cNvPr id="162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958959E-4A84-4380-A0C4-4416D14E3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157">
              <a:off x="984117" y="5316079"/>
              <a:ext cx="5149413" cy="6817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5C31C4-BD08-4DCD-BD64-F57567512A4A}"/>
                </a:ext>
              </a:extLst>
            </p:cNvPr>
            <p:cNvSpPr txBox="1"/>
            <p:nvPr/>
          </p:nvSpPr>
          <p:spPr>
            <a:xfrm rot="458488">
              <a:off x="1403276" y="5398818"/>
              <a:ext cx="4669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tích hồ bơi là 60 m</a:t>
              </a:r>
              <a:r>
                <a:rPr lang="en-US" sz="3200" b="1" baseline="30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6FF4D918-039F-4F20-BA4E-381D6B57B98E}"/>
              </a:ext>
            </a:extLst>
          </p:cNvPr>
          <p:cNvSpPr txBox="1"/>
          <p:nvPr/>
        </p:nvSpPr>
        <p:spPr>
          <a:xfrm rot="20895568">
            <a:off x="7795177" y="58931"/>
            <a:ext cx="500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tích của hồ bơi là 60 m</a:t>
            </a:r>
            <a:r>
              <a:rPr lang="en-US" sz="3200" b="1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0B083A-2858-4CA4-ADDA-BD08691518B2}"/>
              </a:ext>
            </a:extLst>
          </p:cNvPr>
          <p:cNvGrpSpPr/>
          <p:nvPr/>
        </p:nvGrpSpPr>
        <p:grpSpPr>
          <a:xfrm>
            <a:off x="6288008" y="1678036"/>
            <a:ext cx="5961347" cy="1142981"/>
            <a:chOff x="6288008" y="1455838"/>
            <a:chExt cx="5961347" cy="11429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9F2FB-1606-4A4A-89C4-003DBD8CF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2" t="6428" r="29375" b="70642"/>
            <a:stretch/>
          </p:blipFill>
          <p:spPr>
            <a:xfrm rot="20924088">
              <a:off x="6288008" y="1455838"/>
              <a:ext cx="5961347" cy="1142981"/>
            </a:xfrm>
            <a:prstGeom prst="rect">
              <a:avLst/>
            </a:prstGeom>
          </p:spPr>
        </p:pic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57DE9DB-8660-453E-BB44-E3B7737C57FD}"/>
                </a:ext>
              </a:extLst>
            </p:cNvPr>
            <p:cNvSpPr txBox="1"/>
            <p:nvPr/>
          </p:nvSpPr>
          <p:spPr>
            <a:xfrm rot="20925989">
              <a:off x="7015629" y="1635493"/>
              <a:ext cx="5001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tích bồn nước là 3 m</a:t>
              </a:r>
              <a:r>
                <a:rPr lang="en-US" sz="3200" b="1" baseline="30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36" name="Google Shape;1307;p34">
            <a:extLst>
              <a:ext uri="{FF2B5EF4-FFF2-40B4-BE49-F238E27FC236}">
                <a16:creationId xmlns:a16="http://schemas.microsoft.com/office/drawing/2014/main" id="{EF1049B1-664D-405A-96A8-F31C6AA8DC95}"/>
              </a:ext>
            </a:extLst>
          </p:cNvPr>
          <p:cNvGrpSpPr/>
          <p:nvPr/>
        </p:nvGrpSpPr>
        <p:grpSpPr>
          <a:xfrm rot="1161130">
            <a:off x="11030840" y="2037434"/>
            <a:ext cx="951993" cy="759468"/>
            <a:chOff x="5259675" y="2069875"/>
            <a:chExt cx="914926" cy="868771"/>
          </a:xfrm>
        </p:grpSpPr>
        <p:sp>
          <p:nvSpPr>
            <p:cNvPr id="137" name="Google Shape;1308;p34">
              <a:extLst>
                <a:ext uri="{FF2B5EF4-FFF2-40B4-BE49-F238E27FC236}">
                  <a16:creationId xmlns:a16="http://schemas.microsoft.com/office/drawing/2014/main" id="{EF11142B-8060-49AA-813A-CF3DBC600943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09;p34">
              <a:extLst>
                <a:ext uri="{FF2B5EF4-FFF2-40B4-BE49-F238E27FC236}">
                  <a16:creationId xmlns:a16="http://schemas.microsoft.com/office/drawing/2014/main" id="{AA2D5DB3-F2E3-4468-A282-2F97A93FE984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0;p34">
              <a:extLst>
                <a:ext uri="{FF2B5EF4-FFF2-40B4-BE49-F238E27FC236}">
                  <a16:creationId xmlns:a16="http://schemas.microsoft.com/office/drawing/2014/main" id="{A4DF2A86-AC24-462E-842B-11AF39D96731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1;p34">
              <a:extLst>
                <a:ext uri="{FF2B5EF4-FFF2-40B4-BE49-F238E27FC236}">
                  <a16:creationId xmlns:a16="http://schemas.microsoft.com/office/drawing/2014/main" id="{DDA2319B-061B-4F4E-8A6C-B84FBA1E1008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2;p34">
              <a:extLst>
                <a:ext uri="{FF2B5EF4-FFF2-40B4-BE49-F238E27FC236}">
                  <a16:creationId xmlns:a16="http://schemas.microsoft.com/office/drawing/2014/main" id="{CFCA5F46-42F1-4181-A140-0011B8CC434E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13;p34">
              <a:extLst>
                <a:ext uri="{FF2B5EF4-FFF2-40B4-BE49-F238E27FC236}">
                  <a16:creationId xmlns:a16="http://schemas.microsoft.com/office/drawing/2014/main" id="{CB98385C-44A2-4FC2-91B5-4612088F10E8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14;p34">
              <a:extLst>
                <a:ext uri="{FF2B5EF4-FFF2-40B4-BE49-F238E27FC236}">
                  <a16:creationId xmlns:a16="http://schemas.microsoft.com/office/drawing/2014/main" id="{C085D40E-7D71-4E25-A67F-C4B21946010A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15;p34">
              <a:extLst>
                <a:ext uri="{FF2B5EF4-FFF2-40B4-BE49-F238E27FC236}">
                  <a16:creationId xmlns:a16="http://schemas.microsoft.com/office/drawing/2014/main" id="{0B27F9DD-A0C1-47F2-A855-C5845020F039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16;p34">
              <a:extLst>
                <a:ext uri="{FF2B5EF4-FFF2-40B4-BE49-F238E27FC236}">
                  <a16:creationId xmlns:a16="http://schemas.microsoft.com/office/drawing/2014/main" id="{52990067-75DC-4731-80F6-16B987F941FD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17;p34">
              <a:extLst>
                <a:ext uri="{FF2B5EF4-FFF2-40B4-BE49-F238E27FC236}">
                  <a16:creationId xmlns:a16="http://schemas.microsoft.com/office/drawing/2014/main" id="{B5D0BF31-E0C4-4E7E-A426-B51F91375264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animBg="1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1192</TotalTime>
  <Words>1141</Words>
  <Application>Microsoft Office PowerPoint</Application>
  <PresentationFormat>Widescreen</PresentationFormat>
  <Paragraphs>191</Paragraphs>
  <Slides>34</Slides>
  <Notes>34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Calibri</vt:lpstr>
      <vt:lpstr>Abel</vt:lpstr>
      <vt:lpstr>#9Slide07 Cadena</vt:lpstr>
      <vt:lpstr>#9Slide03 Philosopher Bold</vt:lpstr>
      <vt:lpstr>#9Slide07 Stormtrooper</vt:lpstr>
      <vt:lpstr>#9Slide07 SVNPosterizer KG Inli</vt:lpstr>
      <vt:lpstr>Cambria Math</vt:lpstr>
      <vt:lpstr>Brush Script MT</vt:lpstr>
      <vt:lpstr>Roboto Condensed</vt:lpstr>
      <vt:lpstr>Bellota Text</vt:lpstr>
      <vt:lpstr>#9Slide03 AllRoundGothic</vt:lpstr>
      <vt:lpstr>Arial</vt:lpstr>
      <vt:lpstr>Odibee Sans</vt:lpstr>
      <vt:lpstr>Times New Roman</vt:lpstr>
      <vt:lpstr>Didact Gothic</vt:lpstr>
      <vt:lpstr>#9Slide03 BoosterNextFYBlack</vt:lpstr>
      <vt:lpstr>End of the School Year by Slidesgo</vt:lpstr>
      <vt:lpstr>1_End of the School Year by Slidesgo</vt:lpstr>
      <vt:lpstr>2_End of the School Year by Slidesgo</vt:lpstr>
      <vt:lpstr>3_End of the School Year by Slidesgo</vt:lpstr>
      <vt:lpstr>4_End of the School Year by Slidesgo</vt:lpstr>
      <vt:lpstr>5_End of the School Year by Slidesgo</vt:lpstr>
      <vt:lpstr>6_End of the School Year by Slidesgo</vt:lpstr>
      <vt:lpstr>PowerPoint Presentation</vt:lpstr>
      <vt:lpstr>mét khối</vt:lpstr>
      <vt:lpstr>PowerPoint Presentation</vt:lpstr>
      <vt:lpstr>khởi động</vt:lpstr>
      <vt:lpstr>Hãy giúp những chú chim về đúng tổ của mình bằng cách nối số đo thể tích ở tổ với số đo tương ứng ở mỗi chú chim!</vt:lpstr>
      <vt:lpstr>PowerPoint Presentation</vt:lpstr>
      <vt:lpstr>BẠN CÓ NHỚ </vt:lpstr>
      <vt:lpstr>ĐỐ BẠN </vt:lpstr>
      <vt:lpstr>PowerPoint Presentation</vt:lpstr>
      <vt:lpstr>PowerPoint Presentation</vt:lpstr>
      <vt:lpstr>PowerPoint Presentation</vt:lpstr>
      <vt:lpstr>PowerPoint Presentation</vt:lpstr>
      <vt:lpstr>MY FAVORITE MEMORY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hình hộp chữ nhật bằng bìa có chiều dài 5 dm; chiều rộng 3 dm và chiều cao 2 dm. Hỏi có thể xếp được bao nhiêu hình lập phương 1 dm3 để đầy cái hộp đó?</vt:lpstr>
      <vt:lpstr>PowerPoint Presentation</vt:lpstr>
      <vt:lpstr>PowerPoint Presentation</vt:lpstr>
      <vt:lpstr>PowerPoint Presentation</vt:lpstr>
      <vt:lpstr>ĐÁNH GIÁ MỤC TIÊU</vt:lpstr>
      <vt:lpstr>DẶN DÒ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Tiên Trần</cp:lastModifiedBy>
  <cp:revision>12</cp:revision>
  <dcterms:created xsi:type="dcterms:W3CDTF">2022-01-17T05:35:37Z</dcterms:created>
  <dcterms:modified xsi:type="dcterms:W3CDTF">2022-01-25T18:59:47Z</dcterms:modified>
  <cp:category>9Slide.vn</cp:category>
  <cp:contentStatus>9Slide</cp:contentStatus>
</cp:coreProperties>
</file>