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61" r:id="rId3"/>
  </p:sldMasterIdLst>
  <p:notesMasterIdLst>
    <p:notesMasterId r:id="rId26"/>
  </p:notesMasterIdLst>
  <p:handoutMasterIdLst>
    <p:handoutMasterId r:id="rId27"/>
  </p:handoutMasterIdLst>
  <p:sldIdLst>
    <p:sldId id="257" r:id="rId4"/>
    <p:sldId id="258" r:id="rId5"/>
    <p:sldId id="3938" r:id="rId6"/>
    <p:sldId id="3939" r:id="rId7"/>
    <p:sldId id="3940" r:id="rId8"/>
    <p:sldId id="3951" r:id="rId9"/>
    <p:sldId id="3934" r:id="rId10"/>
    <p:sldId id="3935" r:id="rId11"/>
    <p:sldId id="3936" r:id="rId12"/>
    <p:sldId id="3933" r:id="rId13"/>
    <p:sldId id="3937" r:id="rId14"/>
    <p:sldId id="3941" r:id="rId15"/>
    <p:sldId id="3942" r:id="rId16"/>
    <p:sldId id="3943" r:id="rId17"/>
    <p:sldId id="311" r:id="rId18"/>
    <p:sldId id="3945" r:id="rId19"/>
    <p:sldId id="3946" r:id="rId20"/>
    <p:sldId id="3947" r:id="rId21"/>
    <p:sldId id="3948" r:id="rId22"/>
    <p:sldId id="3949" r:id="rId23"/>
    <p:sldId id="3950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1D771A-CA11-416E-BEAE-5A53BC94E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FD755E1-F0A7-4602-A3E8-1503820B7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20A2A2D-EAC3-4775-8339-EF17D3C6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A97302-0953-45B2-B970-23181EEC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637455-33A8-4DB8-BBFE-196FC4D5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6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C9E85-C478-479D-A55B-709BE7E3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C72ED8-ADFA-46A1-9369-A9464B2DE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35C4698-F912-4FDE-AB84-3E4426B5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0FD38F-2574-4421-B77D-7C016F93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DA6FC9-C594-4313-B925-B2AC7296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8616EE-06D9-4901-9DD4-814DAB27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C75808-5F4F-414C-A7D7-9AA4323F5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B5436E-75D5-416D-8316-445234FA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A5B092-1CCE-4EB4-9D95-67C83AEF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878EAF-A994-4BA3-939E-62D3670B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8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79EC32-E251-4D81-94AD-B3F0BE12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2ECCFF-3E69-4059-8EC3-82BD0295A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63E1E2A-8F40-42C1-9AC3-BD8BBC86A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F11AE6-610A-48FD-8F77-044681EA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99BE593-449C-4128-AAD9-7E4E78D1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AF229BD-B153-4345-9A4E-68F4B889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6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1A3B5B-F6A5-472D-88F5-CB59570C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0175637-9F2D-4401-8112-E684FF7DC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BC5E97B-7B73-436A-89F6-6179B9D84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AB5E2E5-9997-4A49-9974-77F0C877B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5A51B12-99BC-41C0-85C8-FD4FFE201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1A0A41C-311B-4D12-B60D-B808786D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990C9C-4F7A-412B-ADBA-37454DB6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62BBC99-A823-4A15-A473-F58324A5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69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C43955-DF9B-42F7-B0B7-D54C1686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AEEC7F3-E290-4235-8F40-52E0F76BB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4F804F8-3257-4FA5-87CB-20CC1894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8A520C-E8A7-4887-8C27-32B45E02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5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E6F71C-E996-414C-8F25-7906311B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791FFA6-21D6-478B-B9DC-A2F3CF32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69262A0-A790-401E-A7A1-74DCAAE4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98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2670C4-45C3-4609-9EAE-B6AE82AC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019E0D-6E28-4CFB-A84B-474C52F34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36C0DD2-B44F-413A-A249-205BDEFA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48DECDF-87AF-4ECF-8E89-25403836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563552-E0EF-4983-9CE2-1A0C6E69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1F1CD16-57EF-4D4C-9902-A7F446E8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4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806DD1-21B1-44D9-BF28-0813328E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139F828-A3B0-41FF-A2C4-5A01BFE46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3BE8467-D4DA-4760-9578-41E29669F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D5372CD-ACDD-4144-96D0-6AA1F26E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224C95-DFF0-4490-9EC7-66B65953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0C4DFE-581D-40A4-B6C1-3B530EDC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04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7E5161-F7E7-40A3-82AB-2C820459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E0BBB58-D06C-4CE5-A635-CF3AF8BD2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009176-F788-4B0F-9D02-5118E80E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4CB6FB-F6D0-4A94-90DB-C254C484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32F27D-CE36-472B-914E-352C7FBD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94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F249160-7D66-4AE5-93F8-F9F3DD91C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B4C53A9-B870-41D8-9B97-AF7995789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B2512C-D982-4012-BB4C-9E2C9AC9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5FCB0B-3300-430F-A56B-1289413914C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AAFE81-8C34-413C-9109-CB53FD51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00C2A7-B517-463D-9C37-6E7A2E4B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D593F-A54B-47FA-81EA-A9564FBC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7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B4FC69-8C70-D4EE-612F-E1308C6304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26D2AC-BE5E-2403-7623-96A68FE2E1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070B634-F0A3-62D7-4921-71CAE697A6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048" y="343960"/>
            <a:ext cx="1381208" cy="13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CAF5A0-ADC6-6AEE-84E7-CA2F987BE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E81C60AB-F24C-0D3B-9093-37D0AA3E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B9282-8E7C-66EA-7A6B-EE93A842BCC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F5667990-46CB-961E-7289-606BA5D5B44C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26D61EDE-0108-1C55-89D6-AB522803E704}"/>
              </a:ext>
            </a:extLst>
          </p:cNvPr>
          <p:cNvSpPr txBox="1"/>
          <p:nvPr/>
        </p:nvSpPr>
        <p:spPr>
          <a:xfrm>
            <a:off x="812800" y="2514601"/>
            <a:ext cx="9673303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id="{CFACDCC6-C277-3E88-52AD-84CC372004A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  <p:extLst>
      <p:ext uri="{BB962C8B-B14F-4D97-AF65-F5344CB8AC3E}">
        <p14:creationId xmlns:p14="http://schemas.microsoft.com/office/powerpoint/2010/main" val="26432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10C3907-E258-C913-3E99-D4477E98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CD0C2-332E-010E-5BC7-142F9E1A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8B7770-8C06-8C7C-EFD1-48458A47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E4B00E5-7313-C4EC-9DA1-4AE92810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Đ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07684-8397-2560-0E41-2FB6902B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FD785A-B916-9EE1-F65A-D31B67A93527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có những bộ phận nào?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30910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8FE9EB-DD9B-27C6-6B94-B3FC3DB783BB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</p:spTree>
    <p:extLst>
      <p:ext uri="{BB962C8B-B14F-4D97-AF65-F5344CB8AC3E}">
        <p14:creationId xmlns:p14="http://schemas.microsoft.com/office/powerpoint/2010/main" val="398491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2D0FC2-8152-ED65-50BA-0287BC23547C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CEC30-EA30-1B3F-B2D5-80A96C7B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48BC9D-C11E-C149-3CAC-1F436F560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A1D57-4E11-5837-E9C6-161328FEBF8B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61D4366-1C76-B8F4-B8ED-4260DF012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3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4B23726-C8EF-0094-14C2-5A136408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FBCFC43-3E64-2AE9-A4B2-5DD11465E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Quan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sát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hình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4,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chỉ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nói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tên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các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bộ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phận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của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nhị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nhuỵ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8D5AA-FC70-9C61-34DC-AAEFF71F4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5BD383-9C56-53C9-E89B-217D49012215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Nhị hoa gồm bao phấn, chỉ nhị.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23542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8495634-72FE-3934-DA9A-6FF18A94C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8C371DC-E0F9-FD88-9CE9-C6D064A5D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Chỉ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trên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hình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5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và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nói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tên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các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bộ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phận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của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hoa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BC1FA-C7F5-46F7-B778-B8A05F58D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851622-4F79-11AA-6064-8350C343E6DB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phấn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CCC85F-E796-4484-0260-2FCC56C07ABE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nhị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057E-5529-A143-8EFB-9B3895C3533A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FDEAB8-3B72-0BD1-851A-EFCAEDCAED53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4B0BFD-460F-AF73-88EB-7AA84546C81C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đài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1082DF-B30E-51AA-FA97-2CA74BC28157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nhuỵ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41F7E1-89E5-E995-A77E-2F4259A5CA41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Vòi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nhuỵ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8DD681-50E6-FB34-A044-582B0B1C1A80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nhuỵ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BDCE51-6A34-ACE3-3072-E542646253D0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Noãn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AE30FF-DD4D-874A-4BD4-57A5E37A01FB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Nhuỵ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ó hoa hồng 2 bông">
            <a:extLst>
              <a:ext uri="{FF2B5EF4-FFF2-40B4-BE49-F238E27FC236}">
                <a16:creationId xmlns:a16="http://schemas.microsoft.com/office/drawing/2014/main" id="{32763515-6760-1A1A-1297-03F5BB4BB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40AB00-D154-DB2D-E0B6-53F8A41280EC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hực hành quan sát các bộ phận của hoa mang đến lớp như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462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1">
            <a:extLst>
              <a:ext uri="{FF2B5EF4-FFF2-40B4-BE49-F238E27FC236}">
                <a16:creationId xmlns:a16="http://schemas.microsoft.com/office/drawing/2014/main" id="{9AA7368E-5A08-AA80-59E9-B1610BA39D1D}"/>
              </a:ext>
            </a:extLst>
          </p:cNvPr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 Diagonal Corner Rectangle 3">
            <a:extLst>
              <a:ext uri="{FF2B5EF4-FFF2-40B4-BE49-F238E27FC236}">
                <a16:creationId xmlns:a16="http://schemas.microsoft.com/office/drawing/2014/main" id="{CF2F2C5D-FCAB-864D-F43D-69DEC0511B0B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Hoa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hồng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E1016949-6BFC-0557-767C-664A1BC1B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5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A2D9BA2D-8724-6D7F-C4C3-58C146899F17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" name="Round Diagonal Corner Rectangle 3">
            <a:extLst>
              <a:ext uri="{FF2B5EF4-FFF2-40B4-BE49-F238E27FC236}">
                <a16:creationId xmlns:a16="http://schemas.microsoft.com/office/drawing/2014/main" id="{EE9539C4-AEE7-A55F-1371-F08318EBB42E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hướng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sunflower with green leaves&#10;&#10;Description automatically generated">
            <a:extLst>
              <a:ext uri="{FF2B5EF4-FFF2-40B4-BE49-F238E27FC236}">
                <a16:creationId xmlns:a16="http://schemas.microsoft.com/office/drawing/2014/main" id="{3955E045-9EA7-FB4A-4A5C-717D42F59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3885E312-50EA-4AE3-2778-99FDCF4D5F80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" name="Round Diagonal Corner Rectangle 3">
            <a:extLst>
              <a:ext uri="{FF2B5EF4-FFF2-40B4-BE49-F238E27FC236}">
                <a16:creationId xmlns:a16="http://schemas.microsoft.com/office/drawing/2014/main" id="{5086BE62-F9B7-19FE-B135-B4F914504042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21B6785D-4619-F71D-562B-05BBC4E2B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B0A09-8789-CC2B-97DE-CBC67EC37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BBFCDCDE-9D6D-FADC-D73C-D9E979606F0B}"/>
              </a:ext>
            </a:extLst>
          </p:cNvPr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025BE448-FEEB-8F63-B731-9B8E8E986CF1}"/>
              </a:ext>
            </a:extLst>
          </p:cNvPr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3"/>
            <a:stretch>
              <a:fillRect l="-203992" r="-11821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794B4-BCAB-FD9A-E0D7-C98F4995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7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04D0659-60CE-A4CD-EB14-99534BC5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</a:rPr>
              <a:t>Q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CDC31-AB7A-67EE-7AC0-855D4834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7D3F4966-BE42-8B4C-4F6B-19E96E7594CB}"/>
              </a:ext>
            </a:extLst>
          </p:cNvPr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3599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96DA7E18-1A18-9064-A637-9A75DE69D8E5}"/>
              </a:ext>
            </a:extLst>
          </p:cNvPr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768" r="-15592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1716D26A-05CB-3388-8D6D-B1F3ABD1EEEC}"/>
              </a:ext>
            </a:extLst>
          </p:cNvPr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362130D5-290B-70DE-5F60-F9F5269DC9BE}"/>
              </a:ext>
            </a:extLst>
          </p:cNvPr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DC6B5DBA-6685-F309-1B87-E8E31E6EF25C}"/>
              </a:ext>
            </a:extLst>
          </p:cNvPr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8FFE5C-3C02-CCBD-A75D-E1116A92C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402</Words>
  <Application>Microsoft Office PowerPoint</Application>
  <PresentationFormat>Widescreen</PresentationFormat>
  <Paragraphs>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Microsoft YaHei</vt:lpstr>
      <vt:lpstr>SimSun</vt:lpstr>
      <vt:lpstr>Architecture</vt:lpstr>
      <vt:lpstr>Arial</vt:lpstr>
      <vt:lpstr>Calibri</vt:lpstr>
      <vt:lpstr>Cambria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66</cp:revision>
  <dcterms:created xsi:type="dcterms:W3CDTF">2023-10-31T07:14:54Z</dcterms:created>
  <dcterms:modified xsi:type="dcterms:W3CDTF">2024-12-05T06:17:37Z</dcterms:modified>
</cp:coreProperties>
</file>