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8" r:id="rId2"/>
    <p:sldMasterId id="2147483732" r:id="rId3"/>
  </p:sldMasterIdLst>
  <p:notesMasterIdLst>
    <p:notesMasterId r:id="rId20"/>
  </p:notesMasterIdLst>
  <p:sldIdLst>
    <p:sldId id="256" r:id="rId4"/>
    <p:sldId id="3908" r:id="rId5"/>
    <p:sldId id="3932" r:id="rId6"/>
    <p:sldId id="3921" r:id="rId7"/>
    <p:sldId id="3922" r:id="rId8"/>
    <p:sldId id="3912" r:id="rId9"/>
    <p:sldId id="3923" r:id="rId10"/>
    <p:sldId id="3924" r:id="rId11"/>
    <p:sldId id="3925" r:id="rId12"/>
    <p:sldId id="3909" r:id="rId13"/>
    <p:sldId id="3913" r:id="rId14"/>
    <p:sldId id="3926" r:id="rId15"/>
    <p:sldId id="3927" r:id="rId16"/>
    <p:sldId id="3928" r:id="rId17"/>
    <p:sldId id="3931" r:id="rId18"/>
    <p:sldId id="39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t>‹#›</a:t>
            </a:fld>
            <a:endParaRPr lang="en-US"/>
          </a:p>
        </p:txBody>
      </p:sp>
    </p:spTree>
    <p:extLst>
      <p:ext uri="{BB962C8B-B14F-4D97-AF65-F5344CB8AC3E}">
        <p14:creationId xmlns:p14="http://schemas.microsoft.com/office/powerpoint/2010/main" val="1613960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0416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FA0ECD50-6E3B-42B1-A2C6-BE2F514E5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spTree>
    <p:extLst>
      <p:ext uri="{BB962C8B-B14F-4D97-AF65-F5344CB8AC3E}">
        <p14:creationId xmlns:p14="http://schemas.microsoft.com/office/powerpoint/2010/main" val="95983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4980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8049351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C1D771A-CA11-416E-BEAE-5A53BC94E7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FD755E1-F0A7-4602-A3E8-1503820B7C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820A2A2D-EAC3-4775-8339-EF17D3C6D109}"/>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5" name="Chỗ dành sẵn cho Chân trang 4">
            <a:extLst>
              <a:ext uri="{FF2B5EF4-FFF2-40B4-BE49-F238E27FC236}">
                <a16:creationId xmlns:a16="http://schemas.microsoft.com/office/drawing/2014/main" id="{89A97302-0953-45B2-B970-23181EECA4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1637455-33A8-4DB8-BBFE-196FC4D56CC6}"/>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066940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76C9E85-C478-479D-A55B-709BE7E3FA4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C72ED8-ADFA-46A1-9369-A9464B2DE8A1}"/>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35C4698-F912-4FDE-AB84-3E4426B58F55}"/>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5" name="Chỗ dành sẵn cho Chân trang 4">
            <a:extLst>
              <a:ext uri="{FF2B5EF4-FFF2-40B4-BE49-F238E27FC236}">
                <a16:creationId xmlns:a16="http://schemas.microsoft.com/office/drawing/2014/main" id="{6A0FD38F-2574-4421-B77D-7C016F936D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DA6FC9-C594-4313-B925-B2AC7296278A}"/>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664755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8616EE-06D9-4901-9DD4-814DAB27F2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C75808-5F4F-414C-A7D7-9AA4323F55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B5436E-75D5-416D-8316-445234FA394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5" name="Chỗ dành sẵn cho Chân trang 4">
            <a:extLst>
              <a:ext uri="{FF2B5EF4-FFF2-40B4-BE49-F238E27FC236}">
                <a16:creationId xmlns:a16="http://schemas.microsoft.com/office/drawing/2014/main" id="{7AA5B092-1CCE-4EB4-9D95-67C83AEFE7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1878EAF-A994-4BA3-939E-62D3670B9E4E}"/>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569895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9EC32-E251-4D81-94AD-B3F0BE122D7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A2ECCFF-3E69-4059-8EC3-82BD0295AB8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63E1E2A-8F40-42C1-9AC3-BD8BBC86AA68}"/>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5F11AE6-610A-48FD-8F77-044681EA4C8E}"/>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6" name="Chỗ dành sẵn cho Chân trang 5">
            <a:extLst>
              <a:ext uri="{FF2B5EF4-FFF2-40B4-BE49-F238E27FC236}">
                <a16:creationId xmlns:a16="http://schemas.microsoft.com/office/drawing/2014/main" id="{A99BE593-449C-4128-AAD9-7E4E78D12F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AF229BD-B153-4345-9A4E-68F4B889FF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9599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1A3B5B-F6A5-472D-88F5-CB59570C09E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0175637-9F2D-4401-8112-E684FF7DC3B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BC5E97B-7B73-436A-89F6-6179B9D84A1F}"/>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AB5E2E5-9997-4A49-9974-77F0C877B47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5A51B12-99BC-41C0-85C8-FD4FFE201312}"/>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1A0A41C-311B-4D12-B60D-B808786DB2AC}"/>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8" name="Chỗ dành sẵn cho Chân trang 7">
            <a:extLst>
              <a:ext uri="{FF2B5EF4-FFF2-40B4-BE49-F238E27FC236}">
                <a16:creationId xmlns:a16="http://schemas.microsoft.com/office/drawing/2014/main" id="{BF990C9C-4F7A-412B-ADBA-37454DB684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62BBC99-A823-4A15-A473-F58324A54DB1}"/>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119046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C43955-DF9B-42F7-B0B7-D54C1686330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AEEC7F3-E290-4235-8F40-52E0F76BBC8B}"/>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4" name="Chỗ dành sẵn cho Chân trang 3">
            <a:extLst>
              <a:ext uri="{FF2B5EF4-FFF2-40B4-BE49-F238E27FC236}">
                <a16:creationId xmlns:a16="http://schemas.microsoft.com/office/drawing/2014/main" id="{14F804F8-3257-4FA5-87CB-20CC18946A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38A520C-E8A7-4887-8C27-32B45E02106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794249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6E6F71C-E996-414C-8F25-7906311BB24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3" name="Chỗ dành sẵn cho Chân trang 2">
            <a:extLst>
              <a:ext uri="{FF2B5EF4-FFF2-40B4-BE49-F238E27FC236}">
                <a16:creationId xmlns:a16="http://schemas.microsoft.com/office/drawing/2014/main" id="{7791FFA6-21D6-478B-B9DC-A2F3CF3217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369262A0-A790-401E-A7A1-74DCAAE433D8}"/>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352405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2670C4-45C3-4609-9EAE-B6AE82AC2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5019E0D-6E28-4CFB-A84B-474C52F34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36C0DD2-B44F-413A-A249-205BDEFA88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48DECDF-87AF-4ECF-8E89-2540383679E3}"/>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6" name="Chỗ dành sẵn cho Chân trang 5">
            <a:extLst>
              <a:ext uri="{FF2B5EF4-FFF2-40B4-BE49-F238E27FC236}">
                <a16:creationId xmlns:a16="http://schemas.microsoft.com/office/drawing/2014/main" id="{9B563552-E0EF-4983-9CE2-1A0C6E6913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1F1CD16-57EF-4D4C-9902-A7F446E827B4}"/>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211275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pic>
        <p:nvPicPr>
          <p:cNvPr id="7"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0" y="0"/>
            <a:ext cx="2188588" cy="6858000"/>
          </a:xfrm>
          <a:prstGeom prst="rect">
            <a:avLst/>
          </a:prstGeom>
        </p:spPr>
      </p:pic>
      <p:pic>
        <p:nvPicPr>
          <p:cNvPr id="8"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2148796" y="8022"/>
            <a:ext cx="2188588" cy="6858000"/>
          </a:xfrm>
          <a:prstGeom prst="rect">
            <a:avLst/>
          </a:prstGeom>
        </p:spPr>
      </p:pic>
      <p:pic>
        <p:nvPicPr>
          <p:cNvPr id="9"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4313634" y="8022"/>
            <a:ext cx="2188588" cy="6858000"/>
          </a:xfrm>
          <a:prstGeom prst="rect">
            <a:avLst/>
          </a:prstGeom>
        </p:spPr>
      </p:pic>
      <p:pic>
        <p:nvPicPr>
          <p:cNvPr id="10"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6478472" y="2"/>
            <a:ext cx="2188588" cy="6858000"/>
          </a:xfrm>
          <a:prstGeom prst="rect">
            <a:avLst/>
          </a:prstGeom>
        </p:spPr>
      </p:pic>
      <p:pic>
        <p:nvPicPr>
          <p:cNvPr id="11"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p:blipFill>
        <p:spPr>
          <a:xfrm flipH="1">
            <a:off x="8643310" y="8022"/>
            <a:ext cx="2188588" cy="6858000"/>
          </a:xfrm>
          <a:prstGeom prst="rect">
            <a:avLst/>
          </a:prstGeom>
        </p:spPr>
      </p:pic>
      <p:pic>
        <p:nvPicPr>
          <p:cNvPr id="12" name="图片 14">
            <a:extLst>
              <a:ext uri="{FF2B5EF4-FFF2-40B4-BE49-F238E27FC236}">
                <a16:creationId xmlns:a16="http://schemas.microsoft.com/office/drawing/2014/main" id="{84D50446-63E4-45A8-82B0-468E5361BD9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p:blipFill>
        <p:spPr>
          <a:xfrm flipH="1">
            <a:off x="10760022" y="2"/>
            <a:ext cx="1485993" cy="6858000"/>
          </a:xfrm>
          <a:prstGeom prst="rect">
            <a:avLst/>
          </a:prstGeom>
        </p:spPr>
      </p:pic>
    </p:spTree>
    <p:extLst>
      <p:ext uri="{BB962C8B-B14F-4D97-AF65-F5344CB8AC3E}">
        <p14:creationId xmlns:p14="http://schemas.microsoft.com/office/powerpoint/2010/main" val="1535492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806DD1-21B1-44D9-BF28-0813328E29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2139F828-A3B0-41FF-A2C4-5A01BFE461B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3BE8467-D4DA-4760-9578-41E29669F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5372CD-ACDD-4144-96D0-6AA1F26E7314}"/>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6" name="Chỗ dành sẵn cho Chân trang 5">
            <a:extLst>
              <a:ext uri="{FF2B5EF4-FFF2-40B4-BE49-F238E27FC236}">
                <a16:creationId xmlns:a16="http://schemas.microsoft.com/office/drawing/2014/main" id="{2C224C95-DFF0-4490-9EC7-66B65953E0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0C4DFE-581D-40A4-B6C1-3B530EDC72B5}"/>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884850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7E5161-F7E7-40A3-82AB-2C82045918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0BBB58-D06C-4CE5-A635-CF3AF8BD2A7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009176-F788-4B0F-9D02-5118E80E61C1}"/>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5" name="Chỗ dành sẵn cho Chân trang 4">
            <a:extLst>
              <a:ext uri="{FF2B5EF4-FFF2-40B4-BE49-F238E27FC236}">
                <a16:creationId xmlns:a16="http://schemas.microsoft.com/office/drawing/2014/main" id="{864CB6FB-F6D0-4A94-90DB-C254C484C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5432F27D-CE36-472B-914E-352C7FBD7F20}"/>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736542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F249160-7D66-4AE5-93F8-F9F3DD91CE5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B4C53A9-B870-41D8-9B97-AF799578949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DB2512C-D982-4012-BB4C-9E2C9AC98552}"/>
              </a:ext>
            </a:extLst>
          </p:cNvPr>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t>12/5/2024</a:t>
            </a:fld>
            <a:endParaRPr lang="en-US"/>
          </a:p>
        </p:txBody>
      </p:sp>
      <p:sp>
        <p:nvSpPr>
          <p:cNvPr id="5" name="Chỗ dành sẵn cho Chân trang 4">
            <a:extLst>
              <a:ext uri="{FF2B5EF4-FFF2-40B4-BE49-F238E27FC236}">
                <a16:creationId xmlns:a16="http://schemas.microsoft.com/office/drawing/2014/main" id="{8DAAFE81-8C34-413C-9109-CB53FD51D5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F00C2A7-B517-463D-9C37-6E7A2E4B9B63}"/>
              </a:ext>
            </a:extLst>
          </p:cNvPr>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t>‹#›</a:t>
            </a:fld>
            <a:endParaRPr lang="en-US"/>
          </a:p>
        </p:txBody>
      </p:sp>
    </p:spTree>
    <p:extLst>
      <p:ext uri="{BB962C8B-B14F-4D97-AF65-F5344CB8AC3E}">
        <p14:creationId xmlns:p14="http://schemas.microsoft.com/office/powerpoint/2010/main" val="4197818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99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8176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31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9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917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538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4476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687136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442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83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50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206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284202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29616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919762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3134703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86698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28786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3681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C070B634-F0A3-62D7-4921-71CAE697A6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278779494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BC33036-917C-2208-6288-3DA968D59AE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27048" y="343960"/>
            <a:ext cx="1381208" cy="1381208"/>
          </a:xfrm>
          <a:prstGeom prst="rect">
            <a:avLst/>
          </a:prstGeom>
        </p:spPr>
      </p:pic>
    </p:spTree>
    <p:extLst>
      <p:ext uri="{BB962C8B-B14F-4D97-AF65-F5344CB8AC3E}">
        <p14:creationId xmlns:p14="http://schemas.microsoft.com/office/powerpoint/2010/main" val="11447944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13.sv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microsoft.com/office/2007/relationships/hdphoto" Target="../media/hdphoto1.wdp"/><Relationship Id="rId7"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10">
              <a:extLst>
                <a:ext uri="{96DAC541-7B7A-43D3-8B79-37D633B846F1}">
                  <asvg:svgBlip xmlns:asvg="http://schemas.microsoft.com/office/drawing/2016/SVG/main" r:embed="rId11"/>
                </a:ext>
              </a:extLst>
            </a:blip>
            <a:srcRect/>
            <a:stretch>
              <a:fillRect t="4707" r="-99578" b="-99427"/>
            </a:stretch>
          </a:blipFill>
        </p:spPr>
        <p:txBody>
          <a:bodyPr/>
          <a:lstStyle/>
          <a:p>
            <a:pPr defTabSz="609630"/>
            <a:endParaRPr lang="en-US" sz="1200">
              <a:solidFill>
                <a:prstClr val="black"/>
              </a:solidFill>
              <a:latin typeface="Calibri"/>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E044E893-5B6D-4C16-DBE6-3687D42304F7}"/>
              </a:ext>
            </a:extLst>
          </p:cNvPr>
          <p:cNvPicPr>
            <a:picLocks noChangeAspect="1"/>
          </p:cNvPicPr>
          <p:nvPr/>
        </p:nvPicPr>
        <p:blipFill>
          <a:blip r:embed="rId14"/>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0B05D605-3276-B69D-5889-4728639CB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extLst>
      <p:ext uri="{BB962C8B-B14F-4D97-AF65-F5344CB8AC3E}">
        <p14:creationId xmlns:p14="http://schemas.microsoft.com/office/powerpoint/2010/main" val="24514466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A9D0A1-D93E-2660-A169-7C1B2EC1A488}"/>
              </a:ext>
            </a:extLst>
          </p:cNvPr>
          <p:cNvPicPr>
            <a:picLocks noChangeAspect="1"/>
          </p:cNvPicPr>
          <p:nvPr/>
        </p:nvPicPr>
        <p:blipFill>
          <a:blip r:embed="rId4"/>
          <a:stretch>
            <a:fillRect/>
          </a:stretch>
        </p:blipFill>
        <p:spPr>
          <a:xfrm>
            <a:off x="2249424" y="338378"/>
            <a:ext cx="7398328" cy="6043118"/>
          </a:xfrm>
          <a:prstGeom prst="rect">
            <a:avLst/>
          </a:prstGeom>
        </p:spPr>
      </p:pic>
      <p:pic>
        <p:nvPicPr>
          <p:cNvPr id="6" name="Picture 5">
            <a:extLst>
              <a:ext uri="{FF2B5EF4-FFF2-40B4-BE49-F238E27FC236}">
                <a16:creationId xmlns:a16="http://schemas.microsoft.com/office/drawing/2014/main" id="{AC16EBC2-6BDD-DAD4-D0A5-2537B4EAC404}"/>
              </a:ext>
            </a:extLst>
          </p:cNvPr>
          <p:cNvPicPr>
            <a:picLocks noChangeAspect="1"/>
          </p:cNvPicPr>
          <p:nvPr/>
        </p:nvPicPr>
        <p:blipFill>
          <a:blip r:embed="rId5"/>
          <a:stretch>
            <a:fillRect/>
          </a:stretch>
        </p:blipFill>
        <p:spPr>
          <a:xfrm>
            <a:off x="2368296" y="371983"/>
            <a:ext cx="7452360" cy="5884324"/>
          </a:xfrm>
          <a:prstGeom prst="rect">
            <a:avLst/>
          </a:prstGeom>
        </p:spPr>
      </p:pic>
    </p:spTree>
    <p:extLst>
      <p:ext uri="{BB962C8B-B14F-4D97-AF65-F5344CB8AC3E}">
        <p14:creationId xmlns:p14="http://schemas.microsoft.com/office/powerpoint/2010/main" val="9305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7B19F89-3747-5145-D6F5-2926188369DF}"/>
              </a:ext>
            </a:extLst>
          </p:cNvPr>
          <p:cNvPicPr>
            <a:picLocks noChangeAspect="1"/>
          </p:cNvPicPr>
          <p:nvPr/>
        </p:nvPicPr>
        <p:blipFill>
          <a:blip r:embed="rId4"/>
          <a:stretch>
            <a:fillRect/>
          </a:stretch>
        </p:blipFill>
        <p:spPr>
          <a:xfrm>
            <a:off x="3063240" y="1527200"/>
            <a:ext cx="5751576" cy="4901031"/>
          </a:xfrm>
          <a:prstGeom prst="rect">
            <a:avLst/>
          </a:prstGeom>
        </p:spPr>
      </p:pic>
    </p:spTree>
    <p:extLst>
      <p:ext uri="{BB962C8B-B14F-4D97-AF65-F5344CB8AC3E}">
        <p14:creationId xmlns:p14="http://schemas.microsoft.com/office/powerpoint/2010/main" val="3282040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82227B7E-1D5B-9619-D28D-5E3CB4C1E164}"/>
              </a:ext>
            </a:extLst>
          </p:cNvPr>
          <p:cNvGraphicFramePr>
            <a:graphicFrameLocks noGrp="1"/>
          </p:cNvGraphicFramePr>
          <p:nvPr>
            <p:extLst>
              <p:ext uri="{D42A27DB-BD31-4B8C-83A1-F6EECF244321}">
                <p14:modId xmlns:p14="http://schemas.microsoft.com/office/powerpoint/2010/main" val="4051458294"/>
              </p:ext>
            </p:extLst>
          </p:nvPr>
        </p:nvGraphicFramePr>
        <p:xfrm>
          <a:off x="1078992" y="1522572"/>
          <a:ext cx="9939529" cy="4457131"/>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1877056731"/>
                    </a:ext>
                  </a:extLst>
                </a:gridCol>
                <a:gridCol w="3263460">
                  <a:extLst>
                    <a:ext uri="{9D8B030D-6E8A-4147-A177-3AD203B41FA5}">
                      <a16:colId xmlns:a16="http://schemas.microsoft.com/office/drawing/2014/main" val="6557144"/>
                    </a:ext>
                  </a:extLst>
                </a:gridCol>
                <a:gridCol w="1962054">
                  <a:extLst>
                    <a:ext uri="{9D8B030D-6E8A-4147-A177-3AD203B41FA5}">
                      <a16:colId xmlns:a16="http://schemas.microsoft.com/office/drawing/2014/main" val="3000600127"/>
                    </a:ext>
                  </a:extLst>
                </a:gridCol>
                <a:gridCol w="3342415">
                  <a:extLst>
                    <a:ext uri="{9D8B030D-6E8A-4147-A177-3AD203B41FA5}">
                      <a16:colId xmlns:a16="http://schemas.microsoft.com/office/drawing/2014/main" val="744968003"/>
                    </a:ext>
                  </a:extLst>
                </a:gridCol>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426469"/>
                  </a:ext>
                </a:extLst>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94752"/>
                  </a:ext>
                </a:extLst>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0989123"/>
                  </a:ext>
                </a:extLst>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8529075"/>
                  </a:ext>
                </a:extLst>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29013"/>
                  </a:ext>
                </a:extLst>
              </a:tr>
            </a:tbl>
          </a:graphicData>
        </a:graphic>
      </p:graphicFrame>
      <p:sp>
        <p:nvSpPr>
          <p:cNvPr id="8" name="TextBox 7">
            <a:extLst>
              <a:ext uri="{FF2B5EF4-FFF2-40B4-BE49-F238E27FC236}">
                <a16:creationId xmlns:a16="http://schemas.microsoft.com/office/drawing/2014/main" id="{705C138D-64F4-2E29-6876-525B06FFC9A9}"/>
              </a:ext>
            </a:extLst>
          </p:cNvPr>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2987D93-28F0-40A9-3BA5-D023236AD64E}"/>
              </a:ext>
            </a:extLst>
          </p:cNvPr>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59AB190-BBB4-0BF2-B56F-52C369D5E32D}"/>
              </a:ext>
            </a:extLst>
          </p:cNvPr>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40882BE-1AB9-516E-EECC-04B7CAE1C335}"/>
              </a:ext>
            </a:extLst>
          </p:cNvPr>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B4F927E-7EF7-8C77-B627-045DD03AF46E}"/>
              </a:ext>
            </a:extLst>
          </p:cNvPr>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4AF0754-7F09-8745-B241-03DF38497A43}"/>
              </a:ext>
            </a:extLst>
          </p:cNvPr>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56D41E0D-13F6-AF5E-033C-9145F470F78F}"/>
              </a:ext>
            </a:extLst>
          </p:cNvPr>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922868-B82C-3BCB-122A-8BB673DB0478}"/>
              </a:ext>
            </a:extLst>
          </p:cNvPr>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C25B446-3744-F064-BA1C-C10D5B0BBA79}"/>
              </a:ext>
            </a:extLst>
          </p:cNvPr>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D1CF2F09-B778-6367-48BD-A2B6E5269351}"/>
              </a:ext>
            </a:extLst>
          </p:cNvPr>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BC19515-D882-04A0-2805-6ECC4B90B711}"/>
              </a:ext>
            </a:extLst>
          </p:cNvPr>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58F9B6D-8F7E-107F-4E88-1608598C043F}"/>
              </a:ext>
            </a:extLst>
          </p:cNvPr>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05985A64-6A36-1361-11BF-1CF232E28ACD}"/>
              </a:ext>
            </a:extLst>
          </p:cNvPr>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519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CDE1D10-EAB3-554A-455B-6B71222DB9B9}"/>
              </a:ext>
            </a:extLst>
          </p:cNvPr>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a:extLst>
              <a:ext uri="{FF2B5EF4-FFF2-40B4-BE49-F238E27FC236}">
                <a16:creationId xmlns:a16="http://schemas.microsoft.com/office/drawing/2014/main" id="{D2872BF9-1165-E041-E42C-1FD83AE1A44B}"/>
              </a:ext>
            </a:extLst>
          </p:cNvPr>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p>
        </p:txBody>
      </p:sp>
    </p:spTree>
    <p:extLst>
      <p:ext uri="{BB962C8B-B14F-4D97-AF65-F5344CB8AC3E}">
        <p14:creationId xmlns:p14="http://schemas.microsoft.com/office/powerpoint/2010/main" val="2111289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图片包含 矢量图形, 文字&#10;&#10;已生成高可信度的说明">
            <a:extLst>
              <a:ext uri="{FF2B5EF4-FFF2-40B4-BE49-F238E27FC236}">
                <a16:creationId xmlns:a16="http://schemas.microsoft.com/office/drawing/2014/main" id="{FEA3E464-4540-33E5-CD5B-69FABC45E16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3" name="Picture 2">
            <a:extLst>
              <a:ext uri="{FF2B5EF4-FFF2-40B4-BE49-F238E27FC236}">
                <a16:creationId xmlns:a16="http://schemas.microsoft.com/office/drawing/2014/main" id="{8D41FA49-D052-8125-6D9C-CC9F400BF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024AC8FA-C846-3C9F-F9BE-1C975AD26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extLst>
      <p:ext uri="{BB962C8B-B14F-4D97-AF65-F5344CB8AC3E}">
        <p14:creationId xmlns:p14="http://schemas.microsoft.com/office/powerpoint/2010/main" val="307229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2CF5D0F6-B58C-298E-91E8-4F4EAD6B5ABB}"/>
              </a:ext>
            </a:extLst>
          </p:cNvPr>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id="{7C348DD4-DF13-7E6D-5DDD-0F15F91503CC}"/>
              </a:ext>
            </a:extLst>
          </p:cNvPr>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2" name="TextBox 6">
            <a:extLst>
              <a:ext uri="{FF2B5EF4-FFF2-40B4-BE49-F238E27FC236}">
                <a16:creationId xmlns:a16="http://schemas.microsoft.com/office/drawing/2014/main" id="{68AEDA98-C5B4-7461-0596-11B046BE1820}"/>
              </a:ext>
            </a:extLst>
          </p:cNvPr>
          <p:cNvSpPr txBox="1"/>
          <p:nvPr/>
        </p:nvSpPr>
        <p:spPr>
          <a:xfrm>
            <a:off x="2390841" y="1175704"/>
            <a:ext cx="7410319" cy="1477328"/>
          </a:xfrm>
          <a:prstGeom prst="rect">
            <a:avLst/>
          </a:prstGeom>
        </p:spPr>
        <p:txBody>
          <a:bodyPr wrap="square" lIns="0" tIns="0" rIns="0" bIns="0" rtlCol="0" anchor="t">
            <a:spAutoFit/>
          </a:bodyPr>
          <a:lstStyle/>
          <a:p>
            <a:pPr algn="ctr" defTabSz="60963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a:extLst>
              <a:ext uri="{FF2B5EF4-FFF2-40B4-BE49-F238E27FC236}">
                <a16:creationId xmlns:a16="http://schemas.microsoft.com/office/drawing/2014/main" id="{C5C0DCA0-75E8-EDB3-0E02-F509CE1D7B0C}"/>
              </a:ext>
            </a:extLst>
          </p:cNvPr>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6" name="TextBox 15">
            <a:extLst>
              <a:ext uri="{FF2B5EF4-FFF2-40B4-BE49-F238E27FC236}">
                <a16:creationId xmlns:a16="http://schemas.microsoft.com/office/drawing/2014/main" id="{AA18408F-0E79-98D6-E05B-1E3746A37A2F}"/>
              </a:ext>
            </a:extLst>
          </p:cNvPr>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4372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a:extLst>
              <a:ext uri="{FF2B5EF4-FFF2-40B4-BE49-F238E27FC236}">
                <a16:creationId xmlns:a16="http://schemas.microsoft.com/office/drawing/2014/main" id="{4CF5293F-1861-466D-A001-32F12F4FAA1B}"/>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a:extLst>
              <a:ext uri="{FF2B5EF4-FFF2-40B4-BE49-F238E27FC236}">
                <a16:creationId xmlns:a16="http://schemas.microsoft.com/office/drawing/2014/main" id="{8B8226C2-344C-4AB5-B1A0-BD3751FA0E21}"/>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a:extLst>
              <a:ext uri="{FF2B5EF4-FFF2-40B4-BE49-F238E27FC236}">
                <a16:creationId xmlns:a16="http://schemas.microsoft.com/office/drawing/2014/main" id="{E41BF496-480C-48B3-BC85-AE726340E11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a:extLst>
              <a:ext uri="{FF2B5EF4-FFF2-40B4-BE49-F238E27FC236}">
                <a16:creationId xmlns:a16="http://schemas.microsoft.com/office/drawing/2014/main" id="{1B131611-7D8D-4770-B0F5-8A7C10533414}"/>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a:extLst>
              <a:ext uri="{FF2B5EF4-FFF2-40B4-BE49-F238E27FC236}">
                <a16:creationId xmlns:a16="http://schemas.microsoft.com/office/drawing/2014/main" id="{F04EB3F7-4602-4E80-801B-4333D1F56616}"/>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a:extLst>
              <a:ext uri="{FF2B5EF4-FFF2-40B4-BE49-F238E27FC236}">
                <a16:creationId xmlns:a16="http://schemas.microsoft.com/office/drawing/2014/main" id="{039E5391-762A-45F2-B94D-0C5BB5B0736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a:extLst>
              <a:ext uri="{FF2B5EF4-FFF2-40B4-BE49-F238E27FC236}">
                <a16:creationId xmlns:a16="http://schemas.microsoft.com/office/drawing/2014/main" id="{61D04559-9D80-4102-A19B-705F8B61C572}"/>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a:extLst>
              <a:ext uri="{FF2B5EF4-FFF2-40B4-BE49-F238E27FC236}">
                <a16:creationId xmlns:a16="http://schemas.microsoft.com/office/drawing/2014/main" id="{FE9AD4B9-25D1-4A9B-8E22-495697B7357F}"/>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a:extLst>
              <a:ext uri="{FF2B5EF4-FFF2-40B4-BE49-F238E27FC236}">
                <a16:creationId xmlns:a16="http://schemas.microsoft.com/office/drawing/2014/main" id="{D85EEB95-43DC-4451-BD42-261E086E5BD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a:extLst>
              <a:ext uri="{FF2B5EF4-FFF2-40B4-BE49-F238E27FC236}">
                <a16:creationId xmlns:a16="http://schemas.microsoft.com/office/drawing/2014/main" id="{9024E77F-43DC-428B-9247-884AC3C6B85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a:extLst>
              <a:ext uri="{FF2B5EF4-FFF2-40B4-BE49-F238E27FC236}">
                <a16:creationId xmlns:a16="http://schemas.microsoft.com/office/drawing/2014/main" id="{27533638-F2A8-4C36-953F-30AC7036A88C}"/>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315E34C-CB35-41C7-E944-68A11A2670D1}"/>
              </a:ext>
            </a:extLst>
          </p:cNvPr>
          <p:cNvPicPr>
            <a:picLocks noChangeAspect="1"/>
          </p:cNvPicPr>
          <p:nvPr/>
        </p:nvPicPr>
        <p:blipFill>
          <a:blip r:embed="rId7"/>
          <a:stretch>
            <a:fillRect/>
          </a:stretch>
        </p:blipFill>
        <p:spPr>
          <a:xfrm>
            <a:off x="867059" y="750539"/>
            <a:ext cx="10162913" cy="1286367"/>
          </a:xfrm>
          <a:prstGeom prst="rect">
            <a:avLst/>
          </a:prstGeom>
        </p:spPr>
      </p:pic>
      <p:sp>
        <p:nvSpPr>
          <p:cNvPr id="5" name="TextBox 4">
            <a:extLst>
              <a:ext uri="{FF2B5EF4-FFF2-40B4-BE49-F238E27FC236}">
                <a16:creationId xmlns:a16="http://schemas.microsoft.com/office/drawing/2014/main" id="{8A9D2DE1-66D5-EAC0-061E-5257725C75F2}"/>
              </a:ext>
            </a:extLst>
          </p:cNvPr>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p>
          <a:p>
            <a:pPr algn="just"/>
            <a:r>
              <a:rPr lang="vi-VN" sz="4000" dirty="0"/>
              <a:t>- Vận dụng được kiến thức và kĩ năng của chủ đề vào một số tình huống đơn giản trong cuộc sống.</a:t>
            </a:r>
          </a:p>
        </p:txBody>
      </p:sp>
    </p:spTree>
    <p:extLst>
      <p:ext uri="{BB962C8B-B14F-4D97-AF65-F5344CB8AC3E}">
        <p14:creationId xmlns:p14="http://schemas.microsoft.com/office/powerpoint/2010/main" val="3137739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E430-8B48-4A67-1328-42845E59B35E}"/>
              </a:ext>
            </a:extLst>
          </p:cNvPr>
          <p:cNvPicPr>
            <a:picLocks noChangeAspect="1"/>
          </p:cNvPicPr>
          <p:nvPr/>
        </p:nvPicPr>
        <p:blipFill>
          <a:blip r:embed="rId2"/>
          <a:stretch>
            <a:fillRect/>
          </a:stretch>
        </p:blipFill>
        <p:spPr>
          <a:xfrm>
            <a:off x="3355064" y="273444"/>
            <a:ext cx="6031499" cy="5425910"/>
          </a:xfrm>
          <a:prstGeom prst="rect">
            <a:avLst/>
          </a:prstGeom>
        </p:spPr>
      </p:pic>
    </p:spTree>
    <p:extLst>
      <p:ext uri="{BB962C8B-B14F-4D97-AF65-F5344CB8AC3E}">
        <p14:creationId xmlns:p14="http://schemas.microsoft.com/office/powerpoint/2010/main" val="252844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a:extLst>
              <a:ext uri="{FF2B5EF4-FFF2-40B4-BE49-F238E27FC236}">
                <a16:creationId xmlns:a16="http://schemas.microsoft.com/office/drawing/2014/main" id="{92109A23-D859-210C-C25A-0FF869D2DEDE}"/>
              </a:ext>
            </a:extLst>
          </p:cNvPr>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84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a:extLst>
              <a:ext uri="{FF2B5EF4-FFF2-40B4-BE49-F238E27FC236}">
                <a16:creationId xmlns:a16="http://schemas.microsoft.com/office/drawing/2014/main" id="{8FDCA94D-3092-50B2-6CB3-03013AD9309C}"/>
              </a:ext>
            </a:extLst>
          </p:cNvPr>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90683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a:extLst>
              <a:ext uri="{FF2B5EF4-FFF2-40B4-BE49-F238E27FC236}">
                <a16:creationId xmlns:a16="http://schemas.microsoft.com/office/drawing/2014/main" id="{B3210CB5-BF4F-2775-D470-9F9F0206A94E}"/>
              </a:ext>
            </a:extLst>
          </p:cNvPr>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791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a:extLst>
              <a:ext uri="{FF2B5EF4-FFF2-40B4-BE49-F238E27FC236}">
                <a16:creationId xmlns:a16="http://schemas.microsoft.com/office/drawing/2014/main" id="{534EA666-0167-57B2-750A-22D19AD3B203}"/>
              </a:ext>
            </a:extLst>
          </p:cNvPr>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a:extLst>
              <a:ext uri="{FF2B5EF4-FFF2-40B4-BE49-F238E27FC236}">
                <a16:creationId xmlns:a16="http://schemas.microsoft.com/office/drawing/2014/main" id="{893BAE10-42ED-E770-5C9D-1B63A80F5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42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a:extLst>
              <a:ext uri="{FF2B5EF4-FFF2-40B4-BE49-F238E27FC236}">
                <a16:creationId xmlns:a16="http://schemas.microsoft.com/office/drawing/2014/main" id="{40A91F04-5E27-07FA-A977-ABFABE6C2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898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B106C06-B80E-47D1-857D-F5957D00957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66A86FA3-7A9E-4BA2-9D77-784250826B98}"/>
              </a:ext>
            </a:extLst>
          </p:cNvPr>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a:extLst>
              <a:ext uri="{FF2B5EF4-FFF2-40B4-BE49-F238E27FC236}">
                <a16:creationId xmlns:a16="http://schemas.microsoft.com/office/drawing/2014/main" id="{3E8D4311-6780-5B8D-5BED-2AE909B9238E}"/>
              </a:ext>
            </a:extLst>
          </p:cNvPr>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a:extLst>
              <a:ext uri="{FF2B5EF4-FFF2-40B4-BE49-F238E27FC236}">
                <a16:creationId xmlns:a16="http://schemas.microsoft.com/office/drawing/2014/main" id="{EABFAE9A-84DF-5BB9-F94F-1BD262D8C897}"/>
              </a:ext>
            </a:extLst>
          </p:cNvPr>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a:extLst>
              <a:ext uri="{FF2B5EF4-FFF2-40B4-BE49-F238E27FC236}">
                <a16:creationId xmlns:a16="http://schemas.microsoft.com/office/drawing/2014/main" id="{3CB70DC5-84FE-5B17-DF95-B854BF040D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extLst>
      <p:ext uri="{BB962C8B-B14F-4D97-AF65-F5344CB8AC3E}">
        <p14:creationId xmlns:p14="http://schemas.microsoft.com/office/powerpoint/2010/main" val="2375091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378</Words>
  <Application>Microsoft Office PowerPoint</Application>
  <PresentationFormat>Widescreen</PresentationFormat>
  <Paragraphs>42</Paragraphs>
  <Slides>16</Slides>
  <Notes>1</Notes>
  <HiddenSlides>0</HiddenSlides>
  <MMClips>11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等线</vt:lpstr>
      <vt:lpstr>Arial</vt:lpstr>
      <vt:lpstr>Calibri</vt:lpstr>
      <vt:lpstr>Cambria</vt:lpstr>
      <vt:lpstr>Times New Roman</vt:lpstr>
      <vt:lpstr>UTM Avo</vt:lpstr>
      <vt:lpstr>千图网海量PPT模板www.58pic.com ​​</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21</cp:revision>
  <dcterms:created xsi:type="dcterms:W3CDTF">2024-10-01T11:36:44Z</dcterms:created>
  <dcterms:modified xsi:type="dcterms:W3CDTF">2024-12-05T06:00:30Z</dcterms:modified>
</cp:coreProperties>
</file>