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8" r:id="rId4"/>
    <p:sldId id="314" r:id="rId5"/>
    <p:sldId id="315" r:id="rId6"/>
    <p:sldId id="316" r:id="rId7"/>
    <p:sldId id="317" r:id="rId8"/>
    <p:sldId id="318" r:id="rId9"/>
    <p:sldId id="319" r:id="rId10"/>
    <p:sldId id="310" r:id="rId11"/>
    <p:sldId id="320" r:id="rId12"/>
    <p:sldId id="321" r:id="rId13"/>
    <p:sldId id="322" r:id="rId14"/>
    <p:sldId id="307" r:id="rId15"/>
    <p:sldId id="323" r:id="rId16"/>
    <p:sldId id="28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66CC"/>
    <a:srgbClr val="FF0000"/>
    <a:srgbClr val="FFCC99"/>
    <a:srgbClr val="CC66FF"/>
    <a:srgbClr val="FFFFCC"/>
    <a:srgbClr val="CC0099"/>
    <a:srgbClr val="00FFCC"/>
    <a:srgbClr val="CCFF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9877" autoAdjust="0"/>
  </p:normalViewPr>
  <p:slideViewPr>
    <p:cSldViewPr snapToGrid="0">
      <p:cViewPr varScale="1">
        <p:scale>
          <a:sx n="65" d="100"/>
          <a:sy n="65" d="100"/>
        </p:scale>
        <p:origin x="7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DCDEF-1E12-0B11-A094-22BCC9870F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0B131B-094D-6756-94F4-AADC0A2386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3A425-2AD3-D12A-5404-4D692FAD00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46D19B-E785-4ED2-AE2B-F4AF8537A79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5AFC7-FEFC-68C2-38A3-5074ABF58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524CC-7F37-6B4A-1D22-5BD6FB2B1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76E044-53BD-449E-8166-82EC52F0A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86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D326E-ED03-1C7E-4DBB-E9A7E236F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EB972D-5DC7-9822-58A2-EDB2336F1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01841-CAB8-EAD6-9414-2046185EDB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46D19B-E785-4ED2-AE2B-F4AF8537A79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F1F6E-07EC-5B6D-D739-7C9615149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93639-A708-89E2-F244-151D756DF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76E044-53BD-449E-8166-82EC52F0A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14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6672AC-4483-0A99-F619-4DBB71DB34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21FDEF-0098-A1C3-C1F3-1BCFA57A9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A7B02-8A28-EFD7-2E5C-73818AC8DB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46D19B-E785-4ED2-AE2B-F4AF8537A79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2DAAE-B87F-9899-6784-617B48F2C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DCAC8-09BD-4A6D-5EB4-A65C9C058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76E044-53BD-449E-8166-82EC52F0A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58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6427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D8548-E01D-1C6A-27BD-431CDC560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B2F33-5303-3A0C-E44D-947998D27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EBEFD-04B2-ED70-8D6D-5B0372AF41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EC00A8-8936-42B9-BC56-A7C163C8A550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5312F-0E26-76DB-B879-E87A55B3A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4B654-569A-7E6F-B48C-1FBE07D9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D41DA1-C4C5-44CC-BC99-183A48350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66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F543E-CCA4-0507-15A4-7148686A7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09B2E-515B-043F-9CEF-88A709878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B5642-CE92-729E-F83A-F1B19D8088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EC00A8-8936-42B9-BC56-A7C163C8A550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20DD2-04DB-D711-867C-EE07EB291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860B5-6FCA-964B-B796-8A9D132AC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D41DA1-C4C5-44CC-BC99-183A48350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7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65F66-AFD2-40EF-80DC-5176760D9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8CE85-C666-C732-9339-2F66514D7C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820935-2B65-9AC6-20EA-C4C8E1AFB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4D7A6-2137-B8D5-2E62-3A3A7B6528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EC00A8-8936-42B9-BC56-A7C163C8A550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E99C3D-6268-C743-95B3-50E422CAB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D44FB-CC29-4240-2C7D-C1A60F9CC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D41DA1-C4C5-44CC-BC99-183A48350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49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16CD-3658-E1AD-BBB7-E899F76E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C8758-97E5-A65B-3575-D23DDEF89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E197A4-88EF-782B-E4D3-3849EAF72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4D25F0-8EEF-31DC-EA48-C9B124A659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C96C37-4778-F34F-EEA1-4BD65DAA40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480EAF-9372-4C32-3979-EAF776A452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EC00A8-8936-42B9-BC56-A7C163C8A550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EFDC56-B601-B09C-5252-55F0D790A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8AD054-CBDD-DB89-C45C-582953FB1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D41DA1-C4C5-44CC-BC99-183A48350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54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3A3DD-E0EC-D153-C83A-51056C85F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AE3E9B-5389-F280-1684-6F836D3858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EC00A8-8936-42B9-BC56-A7C163C8A550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666BB2-5D33-4541-0F1E-AA2E1CA4B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889A95-71E4-5A17-2768-652FC994F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D41DA1-C4C5-44CC-BC99-183A48350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25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D3DD0A-E451-9650-26FA-913742C095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EC00A8-8936-42B9-BC56-A7C163C8A550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46CC23-ECC2-E4F5-D132-FD5563A6E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9F3ED-D9F9-E995-B82A-C708CC368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D41DA1-C4C5-44CC-BC99-183A48350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64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65038-59DB-6F50-3362-ACD7B1173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0789F-DD3C-2173-599E-E6C727938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DFDCC2-01A9-7923-18A7-CF8D2C1D5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5A85-0C94-6E42-D994-904C94A7B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EC00A8-8936-42B9-BC56-A7C163C8A550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B56E1-6C60-D4FC-B8CB-CAA6AEA5B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64431-8B08-AFC4-AC92-46B71772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D41DA1-C4C5-44CC-BC99-183A48350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7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603FC-D753-A48D-70EB-EAA42CEF6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92A6E-592D-C683-D5ED-BB4227120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9675F-0DCE-464F-D864-82EC6268B9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46D19B-E785-4ED2-AE2B-F4AF8537A79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90510-3B6D-7218-3F7F-60BBB4979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BCE07-F76B-2A83-52D5-EDE27832E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76E044-53BD-449E-8166-82EC52F0A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11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FA5FC-9AA1-AB55-24C5-D90171540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899599-203C-590B-C480-B867C6777F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E54F30-1826-8F7D-0988-77CC2E75A5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DF30F4-01B1-BE62-B03F-E0E30A4EE4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EC00A8-8936-42B9-BC56-A7C163C8A550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95F49-228E-DE92-B1D3-46D60FC04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3F40E-42AE-9BDF-5563-7CD370509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D41DA1-C4C5-44CC-BC99-183A48350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29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A9C6C-38E6-F4A4-7CA0-4567FC92B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E17C41-A972-38CC-7A16-960CFF4B91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EEB96-ACEB-021D-EA06-2653381116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EC00A8-8936-42B9-BC56-A7C163C8A550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0F795-970A-A48A-821C-9EB9EB71F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D08F9-5142-586F-4595-0CF81532E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D41DA1-C4C5-44CC-BC99-183A48350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58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BA34A4-7056-1488-C2BE-9803A5621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EC2E73-01EF-B958-AB25-35DB0A5621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77F5E-2B3F-22E3-1A80-61DB7559C6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EC00A8-8936-42B9-BC56-A7C163C8A550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36204-0389-D3F0-2DE0-C85B31ED2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7D2EF-ACFB-4AAE-79D3-6A60A1849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D41DA1-C4C5-44CC-BC99-183A48350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76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890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270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158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56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206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918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2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2B7BB-BEF2-0D48-F208-E6B05027D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3D3C6E-3F89-764A-2EAF-7BBBFE46A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02A42-F000-5E9D-B35C-9D3A5739A3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46D19B-E785-4ED2-AE2B-F4AF8537A79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D98FB-B76E-89A4-450F-A37E2D16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B1583-C5F8-AA76-274D-C82344AE1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76E044-53BD-449E-8166-82EC52F0A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782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970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028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96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19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ABE7B-2A64-235A-DAA2-49794D22C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4F5E2-7EF8-0409-49CC-0843AADDA7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34CCA6-8990-B95E-DCCC-947C77805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629D7B-3237-AC15-FBFB-C1BF323795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46D19B-E785-4ED2-AE2B-F4AF8537A79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B10E3-486E-9459-D677-C4C3452C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096002-8B8B-C6F9-BA84-75E87DCAD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76E044-53BD-449E-8166-82EC52F0A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19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D09DE-F8AB-7162-6CA6-37ECBB5DE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7FCF7-6CB3-57D2-7504-DEB66F1A6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EEE4C-D047-331C-D3D8-53803149C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72E85A-BD13-12B9-EB2B-323FB4F4D2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F37130-4849-3B5A-E21A-F56DE2F7B3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8D63AA-61A3-3898-BE26-2243698C9D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46D19B-E785-4ED2-AE2B-F4AF8537A79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398356-11E2-D7D2-B1E1-01C232E58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D13F47-8CFF-87F6-369B-F9020ADA5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76E044-53BD-449E-8166-82EC52F0A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7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79AC-CDB6-2C32-5531-AA024CA4A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5E3615-67B7-652C-6436-22ACC612B9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46D19B-E785-4ED2-AE2B-F4AF8537A79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27013B-EC4F-EF80-B678-466818DA5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9E245-E100-6A44-CAEF-0CAAF90B9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76E044-53BD-449E-8166-82EC52F0A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8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A9478F-236C-8368-DAE1-78EB2292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46D19B-E785-4ED2-AE2B-F4AF8537A79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0CDD62-DE19-BB8B-7603-3D7E29EB1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85599-F931-72A1-D9E5-08513ACA2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76E044-53BD-449E-8166-82EC52F0A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9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52A18-6969-D41F-CC08-4B5494330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4AB84-002D-AD00-A3D5-5A2F828B3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46D51-2BE9-25B3-5529-B04D89B40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23165-7ED6-0329-EA44-C0A14A66F8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46D19B-E785-4ED2-AE2B-F4AF8537A79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B47312-4E69-B9EF-EBF5-B8817ECA7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60B98-2A6B-C375-0A6E-91B89BAC3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76E044-53BD-449E-8166-82EC52F0A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13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DF7B5-D400-15DF-9F38-DF83AADC9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BE34CD-777C-CC58-C5F5-C5D9752B5B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74A3F-D367-654A-8BB7-F5C857303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E437B-16EE-06B7-2CE8-A174A4841D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46D19B-E785-4ED2-AE2B-F4AF8537A79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45D9C-706B-A1DD-B11E-988D221B4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D6AD1-BA71-3ABF-889F-AA41834DD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76E044-53BD-449E-8166-82EC52F0A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89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4F12AE8C-4746-1EF9-6F89-3477702E558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4828108" h="8229600">
                <a:moveTo>
                  <a:pt x="0" y="0"/>
                </a:moveTo>
                <a:lnTo>
                  <a:pt x="14828108" y="0"/>
                </a:lnTo>
                <a:lnTo>
                  <a:pt x="1482810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9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6BB6E35-F7B3-AD00-6C03-799A24B4B5F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556" y="74012"/>
            <a:ext cx="1648769" cy="164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1AC43840-A69B-F8DA-2DDA-BC3A9D8B1CD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983590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8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9.wdp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6.wdp"/><Relationship Id="rId18" Type="http://schemas.openxmlformats.org/officeDocument/2006/relationships/slide" Target="slide5.xml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3.png"/><Relationship Id="rId17" Type="http://schemas.openxmlformats.org/officeDocument/2006/relationships/slide" Target="slide6.xml"/><Relationship Id="rId2" Type="http://schemas.openxmlformats.org/officeDocument/2006/relationships/image" Target="../media/image8.png"/><Relationship Id="rId16" Type="http://schemas.openxmlformats.org/officeDocument/2006/relationships/slide" Target="slide4.xml"/><Relationship Id="rId20" Type="http://schemas.microsoft.com/office/2007/relationships/hdphoto" Target="../media/hdphoto8.wdp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12.png"/><Relationship Id="rId19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microsoft.com/office/2007/relationships/hdphoto" Target="../media/hdphoto4.wdp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hildren walking&#10;&#10;Description automatically generated with low confidence">
            <a:extLst>
              <a:ext uri="{FF2B5EF4-FFF2-40B4-BE49-F238E27FC236}">
                <a16:creationId xmlns:a16="http://schemas.microsoft.com/office/drawing/2014/main" id="{1F9B5BDC-03DB-A6A1-09E1-BE08394D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1053">
            <a:off x="49364" y="3563140"/>
            <a:ext cx="4080054" cy="40800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1ECBCD-E385-B03A-ED8F-E4BBB2CEB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959" y="79206"/>
            <a:ext cx="3718882" cy="969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78E4F8-B572-CA4D-54DF-A9585C3D1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448" y="1164208"/>
            <a:ext cx="10144623" cy="29446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974A19-F059-B942-E965-651C0AB6D0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380" y="3788587"/>
            <a:ext cx="6181880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333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0F3DDE8-B95F-E021-B357-B18A836A7A98}"/>
              </a:ext>
            </a:extLst>
          </p:cNvPr>
          <p:cNvGrpSpPr/>
          <p:nvPr/>
        </p:nvGrpSpPr>
        <p:grpSpPr>
          <a:xfrm>
            <a:off x="3535680" y="203200"/>
            <a:ext cx="8499855" cy="6268720"/>
            <a:chOff x="6559296" y="890016"/>
            <a:chExt cx="4498848" cy="12192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1664A57-E895-6A11-BA59-0051AB348E3A}"/>
                </a:ext>
              </a:extLst>
            </p:cNvPr>
            <p:cNvSpPr/>
            <p:nvPr/>
          </p:nvSpPr>
          <p:spPr>
            <a:xfrm>
              <a:off x="6559296" y="890016"/>
              <a:ext cx="4498848" cy="1219200"/>
            </a:xfrm>
            <a:prstGeom prst="round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200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822C1D8-545A-1450-1BC5-02A9C6FC313F}"/>
                </a:ext>
              </a:extLst>
            </p:cNvPr>
            <p:cNvSpPr/>
            <p:nvPr/>
          </p:nvSpPr>
          <p:spPr>
            <a:xfrm>
              <a:off x="6642720" y="923051"/>
              <a:ext cx="4286771" cy="1162655"/>
            </a:xfrm>
            <a:prstGeom prst="roundRect">
              <a:avLst/>
            </a:prstGeom>
            <a:ln w="57150">
              <a:solidFill>
                <a:srgbClr val="7030A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vi-VN" sz="2600" b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2. Tiến hành:</a:t>
              </a:r>
            </a:p>
            <a:p>
              <a:pPr algn="just"/>
              <a:r>
                <a:rPr lang="vi-VN" sz="26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– Trồng cây bằng hạt (hình 9a): Cho 5 hạt cùng loại vào một chậu, phủ lớp đất mỏng lên, tưới ẩm.</a:t>
              </a:r>
            </a:p>
            <a:p>
              <a:pPr algn="just"/>
              <a:r>
                <a:rPr lang="vi-VN" sz="26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– Trồng cây bằng đoạn thân (hình 9b) Cắm 2 đến 5 đoạn thân cùng loại vào chậu còn lại, chú ý cắm xuôi theo chiều từ đầu gốc đến ngọn của đoạn thân. Ấn nhẹ đất quanh thân.</a:t>
              </a:r>
            </a:p>
            <a:p>
              <a:pPr algn="just"/>
              <a:r>
                <a:rPr lang="vi-VN" sz="26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– Đặt các chậu nơi thoáng mát, tránh ánh sáng mạnh, hằng ngày tưới ẩm đất.</a:t>
              </a:r>
            </a:p>
            <a:p>
              <a:pPr algn="just"/>
              <a:r>
                <a:rPr lang="vi-VN" sz="26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– Theo dõi các chậu cây trong khoảng một tuần và ghi lại theo gợi ý:</a:t>
              </a:r>
            </a:p>
            <a:p>
              <a:pPr algn="just"/>
              <a:r>
                <a:rPr lang="vi-VN" sz="26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+ Ngày bắt đầu nảy mầm, số hạt nảy mầm, số lá hình thành,....</a:t>
              </a:r>
            </a:p>
            <a:p>
              <a:pPr algn="just"/>
              <a:r>
                <a:rPr lang="vi-VN" sz="26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+ Ngày bắt đầu nảy chồi, số chồi,...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2017BA5-310E-6457-0544-F9E1249BC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05" y="1132523"/>
            <a:ext cx="3255174" cy="51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9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4133A4-A0C7-8AC1-65F4-1B9A35A53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505" y="0"/>
            <a:ext cx="4352925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97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C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8605A4-9CA8-9766-C07E-3983401A2BA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2192000" cy="685359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50E078C-7941-0F6F-1044-B095D813CB72}"/>
              </a:ext>
            </a:extLst>
          </p:cNvPr>
          <p:cNvGrpSpPr/>
          <p:nvPr/>
        </p:nvGrpSpPr>
        <p:grpSpPr>
          <a:xfrm>
            <a:off x="7122196" y="149065"/>
            <a:ext cx="4849016" cy="1510009"/>
            <a:chOff x="7122196" y="149065"/>
            <a:chExt cx="4849016" cy="151000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B386D98-6B05-35D8-4683-A96319EC474F}"/>
                </a:ext>
              </a:extLst>
            </p:cNvPr>
            <p:cNvSpPr/>
            <p:nvPr/>
          </p:nvSpPr>
          <p:spPr>
            <a:xfrm>
              <a:off x="8176437" y="745319"/>
              <a:ext cx="233916" cy="233916"/>
            </a:xfrm>
            <a:prstGeom prst="ellipse">
              <a:avLst/>
            </a:prstGeom>
            <a:solidFill>
              <a:srgbClr val="FEB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3B81F13-F858-1512-ACF3-18AE7BB957A4}"/>
                </a:ext>
              </a:extLst>
            </p:cNvPr>
            <p:cNvSpPr/>
            <p:nvPr/>
          </p:nvSpPr>
          <p:spPr>
            <a:xfrm>
              <a:off x="10930270" y="279400"/>
              <a:ext cx="307304" cy="307304"/>
            </a:xfrm>
            <a:prstGeom prst="ellipse">
              <a:avLst/>
            </a:prstGeom>
            <a:solidFill>
              <a:srgbClr val="FEB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2897DEB-1B28-135E-6150-A5EF1C117D3F}"/>
                </a:ext>
              </a:extLst>
            </p:cNvPr>
            <p:cNvSpPr/>
            <p:nvPr/>
          </p:nvSpPr>
          <p:spPr>
            <a:xfrm>
              <a:off x="9503446" y="1052848"/>
              <a:ext cx="307304" cy="307304"/>
            </a:xfrm>
            <a:prstGeom prst="ellipse">
              <a:avLst/>
            </a:prstGeom>
            <a:solidFill>
              <a:srgbClr val="FEB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6EB0499-1C72-975A-6137-1841E671344A}"/>
                </a:ext>
              </a:extLst>
            </p:cNvPr>
            <p:cNvSpPr/>
            <p:nvPr/>
          </p:nvSpPr>
          <p:spPr>
            <a:xfrm>
              <a:off x="7122196" y="186915"/>
              <a:ext cx="307304" cy="307304"/>
            </a:xfrm>
            <a:prstGeom prst="ellipse">
              <a:avLst/>
            </a:prstGeom>
            <a:solidFill>
              <a:srgbClr val="FEB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A877EFA-F993-DAB4-FEEB-076088C9DD59}"/>
                </a:ext>
              </a:extLst>
            </p:cNvPr>
            <p:cNvSpPr/>
            <p:nvPr/>
          </p:nvSpPr>
          <p:spPr>
            <a:xfrm>
              <a:off x="11209771" y="1084610"/>
              <a:ext cx="307304" cy="307304"/>
            </a:xfrm>
            <a:prstGeom prst="ellipse">
              <a:avLst/>
            </a:prstGeom>
            <a:solidFill>
              <a:srgbClr val="FD51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6577284-2978-ED98-C772-F77E1B6F9199}"/>
                </a:ext>
              </a:extLst>
            </p:cNvPr>
            <p:cNvSpPr/>
            <p:nvPr/>
          </p:nvSpPr>
          <p:spPr>
            <a:xfrm>
              <a:off x="10040189" y="430261"/>
              <a:ext cx="156443" cy="156443"/>
            </a:xfrm>
            <a:prstGeom prst="ellipse">
              <a:avLst/>
            </a:prstGeom>
            <a:solidFill>
              <a:srgbClr val="FD51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2F025E2-AAEE-F7C6-AF9E-6ADAD3E2992C}"/>
                </a:ext>
              </a:extLst>
            </p:cNvPr>
            <p:cNvSpPr/>
            <p:nvPr/>
          </p:nvSpPr>
          <p:spPr>
            <a:xfrm>
              <a:off x="11814769" y="510145"/>
              <a:ext cx="156443" cy="156443"/>
            </a:xfrm>
            <a:prstGeom prst="ellipse">
              <a:avLst/>
            </a:prstGeom>
            <a:solidFill>
              <a:srgbClr val="FD51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0CF1B86-9EF9-EF55-B6B2-AFC1B45975AA}"/>
                </a:ext>
              </a:extLst>
            </p:cNvPr>
            <p:cNvSpPr/>
            <p:nvPr/>
          </p:nvSpPr>
          <p:spPr>
            <a:xfrm>
              <a:off x="8310029" y="149065"/>
              <a:ext cx="156443" cy="156443"/>
            </a:xfrm>
            <a:prstGeom prst="ellipse">
              <a:avLst/>
            </a:prstGeom>
            <a:solidFill>
              <a:srgbClr val="FD51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36002ED-6882-F551-38CE-F93D99B80431}"/>
                </a:ext>
              </a:extLst>
            </p:cNvPr>
            <p:cNvSpPr/>
            <p:nvPr/>
          </p:nvSpPr>
          <p:spPr>
            <a:xfrm>
              <a:off x="10294910" y="1006388"/>
              <a:ext cx="156443" cy="156443"/>
            </a:xfrm>
            <a:prstGeom prst="ellipse">
              <a:avLst/>
            </a:prstGeom>
            <a:solidFill>
              <a:srgbClr val="0164B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510330D-F805-4581-B29A-38E0D49E0ED8}"/>
                </a:ext>
              </a:extLst>
            </p:cNvPr>
            <p:cNvSpPr/>
            <p:nvPr/>
          </p:nvSpPr>
          <p:spPr>
            <a:xfrm>
              <a:off x="8775051" y="1502631"/>
              <a:ext cx="156443" cy="156443"/>
            </a:xfrm>
            <a:prstGeom prst="ellipse">
              <a:avLst/>
            </a:prstGeom>
            <a:solidFill>
              <a:srgbClr val="0164B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4F3E478-8CC4-6512-BB3B-96065CC86D66}"/>
                </a:ext>
              </a:extLst>
            </p:cNvPr>
            <p:cNvSpPr/>
            <p:nvPr/>
          </p:nvSpPr>
          <p:spPr>
            <a:xfrm>
              <a:off x="9241414" y="337776"/>
              <a:ext cx="156443" cy="156443"/>
            </a:xfrm>
            <a:prstGeom prst="ellipse">
              <a:avLst/>
            </a:prstGeom>
            <a:solidFill>
              <a:srgbClr val="0164B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E32107A-9ACF-77A8-51CF-F971B9DB11DF}"/>
              </a:ext>
            </a:extLst>
          </p:cNvPr>
          <p:cNvGrpSpPr/>
          <p:nvPr/>
        </p:nvGrpSpPr>
        <p:grpSpPr>
          <a:xfrm rot="10617759">
            <a:off x="7776082" y="1724146"/>
            <a:ext cx="4124633" cy="1284432"/>
            <a:chOff x="7122196" y="149065"/>
            <a:chExt cx="4849016" cy="1510009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74FCC16-9F26-2AB2-F1D9-CA4264A1C1EC}"/>
                </a:ext>
              </a:extLst>
            </p:cNvPr>
            <p:cNvSpPr/>
            <p:nvPr/>
          </p:nvSpPr>
          <p:spPr>
            <a:xfrm>
              <a:off x="8176437" y="745319"/>
              <a:ext cx="233916" cy="233916"/>
            </a:xfrm>
            <a:prstGeom prst="ellipse">
              <a:avLst/>
            </a:prstGeom>
            <a:solidFill>
              <a:srgbClr val="FEB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6EA5760-8A5F-9FF0-5831-24E6F2CCBFE2}"/>
                </a:ext>
              </a:extLst>
            </p:cNvPr>
            <p:cNvSpPr/>
            <p:nvPr/>
          </p:nvSpPr>
          <p:spPr>
            <a:xfrm>
              <a:off x="10930270" y="279400"/>
              <a:ext cx="307304" cy="307304"/>
            </a:xfrm>
            <a:prstGeom prst="ellipse">
              <a:avLst/>
            </a:prstGeom>
            <a:solidFill>
              <a:srgbClr val="FEB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9850FB3-CF5F-8270-5F6C-69E4D6FF26B5}"/>
                </a:ext>
              </a:extLst>
            </p:cNvPr>
            <p:cNvSpPr/>
            <p:nvPr/>
          </p:nvSpPr>
          <p:spPr>
            <a:xfrm>
              <a:off x="9503446" y="1052848"/>
              <a:ext cx="307304" cy="307304"/>
            </a:xfrm>
            <a:prstGeom prst="ellipse">
              <a:avLst/>
            </a:prstGeom>
            <a:solidFill>
              <a:srgbClr val="FEB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25E90B5-F888-F504-12EE-AAF2A23827BB}"/>
                </a:ext>
              </a:extLst>
            </p:cNvPr>
            <p:cNvSpPr/>
            <p:nvPr/>
          </p:nvSpPr>
          <p:spPr>
            <a:xfrm>
              <a:off x="7122196" y="186915"/>
              <a:ext cx="307304" cy="307304"/>
            </a:xfrm>
            <a:prstGeom prst="ellipse">
              <a:avLst/>
            </a:prstGeom>
            <a:solidFill>
              <a:srgbClr val="FEB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3CA705A-BE8E-A6A5-453E-C43C56651182}"/>
                </a:ext>
              </a:extLst>
            </p:cNvPr>
            <p:cNvSpPr/>
            <p:nvPr/>
          </p:nvSpPr>
          <p:spPr>
            <a:xfrm>
              <a:off x="11209771" y="1084610"/>
              <a:ext cx="307304" cy="307304"/>
            </a:xfrm>
            <a:prstGeom prst="ellipse">
              <a:avLst/>
            </a:prstGeom>
            <a:solidFill>
              <a:srgbClr val="FD51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A53E6ED-5F81-625B-AF56-60CB5B790854}"/>
                </a:ext>
              </a:extLst>
            </p:cNvPr>
            <p:cNvSpPr/>
            <p:nvPr/>
          </p:nvSpPr>
          <p:spPr>
            <a:xfrm>
              <a:off x="10040189" y="430261"/>
              <a:ext cx="156443" cy="156443"/>
            </a:xfrm>
            <a:prstGeom prst="ellipse">
              <a:avLst/>
            </a:prstGeom>
            <a:solidFill>
              <a:srgbClr val="FD51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899372B-C5D9-0B3F-9A8F-2779FD2CAFB1}"/>
                </a:ext>
              </a:extLst>
            </p:cNvPr>
            <p:cNvSpPr/>
            <p:nvPr/>
          </p:nvSpPr>
          <p:spPr>
            <a:xfrm>
              <a:off x="11814769" y="510145"/>
              <a:ext cx="156443" cy="156443"/>
            </a:xfrm>
            <a:prstGeom prst="ellipse">
              <a:avLst/>
            </a:prstGeom>
            <a:solidFill>
              <a:srgbClr val="FD51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4A7FE7A-5814-2533-B6D5-DD4F03AE4514}"/>
                </a:ext>
              </a:extLst>
            </p:cNvPr>
            <p:cNvSpPr/>
            <p:nvPr/>
          </p:nvSpPr>
          <p:spPr>
            <a:xfrm>
              <a:off x="8310029" y="149065"/>
              <a:ext cx="156443" cy="156443"/>
            </a:xfrm>
            <a:prstGeom prst="ellipse">
              <a:avLst/>
            </a:prstGeom>
            <a:solidFill>
              <a:srgbClr val="FD51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9BCE076-1ACB-DAB7-C6A9-8EFDD9C10DEB}"/>
                </a:ext>
              </a:extLst>
            </p:cNvPr>
            <p:cNvSpPr/>
            <p:nvPr/>
          </p:nvSpPr>
          <p:spPr>
            <a:xfrm>
              <a:off x="10294910" y="1006388"/>
              <a:ext cx="156443" cy="156443"/>
            </a:xfrm>
            <a:prstGeom prst="ellipse">
              <a:avLst/>
            </a:prstGeom>
            <a:solidFill>
              <a:srgbClr val="0164B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B4FB065-81EC-3471-8F14-FFE2896D18FA}"/>
                </a:ext>
              </a:extLst>
            </p:cNvPr>
            <p:cNvSpPr/>
            <p:nvPr/>
          </p:nvSpPr>
          <p:spPr>
            <a:xfrm>
              <a:off x="8775051" y="1502631"/>
              <a:ext cx="156443" cy="156443"/>
            </a:xfrm>
            <a:prstGeom prst="ellipse">
              <a:avLst/>
            </a:prstGeom>
            <a:solidFill>
              <a:srgbClr val="0164B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BE89851-46BB-E336-D2B4-B80E951575A8}"/>
                </a:ext>
              </a:extLst>
            </p:cNvPr>
            <p:cNvSpPr/>
            <p:nvPr/>
          </p:nvSpPr>
          <p:spPr>
            <a:xfrm>
              <a:off x="9241414" y="337776"/>
              <a:ext cx="156443" cy="156443"/>
            </a:xfrm>
            <a:prstGeom prst="ellipse">
              <a:avLst/>
            </a:prstGeom>
            <a:solidFill>
              <a:srgbClr val="0164B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08415A1-BEAA-1E30-2105-FFC9CF2E77E9}"/>
              </a:ext>
            </a:extLst>
          </p:cNvPr>
          <p:cNvGrpSpPr/>
          <p:nvPr/>
        </p:nvGrpSpPr>
        <p:grpSpPr>
          <a:xfrm>
            <a:off x="481479" y="339416"/>
            <a:ext cx="4849016" cy="1510009"/>
            <a:chOff x="7122196" y="149065"/>
            <a:chExt cx="4849016" cy="1510009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546BF65-8BD3-AA5F-6A02-1F473D28C60B}"/>
                </a:ext>
              </a:extLst>
            </p:cNvPr>
            <p:cNvSpPr/>
            <p:nvPr/>
          </p:nvSpPr>
          <p:spPr>
            <a:xfrm>
              <a:off x="8176437" y="745319"/>
              <a:ext cx="233916" cy="233916"/>
            </a:xfrm>
            <a:prstGeom prst="ellipse">
              <a:avLst/>
            </a:prstGeom>
            <a:solidFill>
              <a:srgbClr val="FEB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D084AFB-0381-C7BF-5A00-245C3C9AB2DB}"/>
                </a:ext>
              </a:extLst>
            </p:cNvPr>
            <p:cNvSpPr/>
            <p:nvPr/>
          </p:nvSpPr>
          <p:spPr>
            <a:xfrm>
              <a:off x="10930270" y="279400"/>
              <a:ext cx="307304" cy="307304"/>
            </a:xfrm>
            <a:prstGeom prst="ellipse">
              <a:avLst/>
            </a:prstGeom>
            <a:solidFill>
              <a:srgbClr val="FEB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F6CE60F-94EA-2675-00AB-0294B862C80C}"/>
                </a:ext>
              </a:extLst>
            </p:cNvPr>
            <p:cNvSpPr/>
            <p:nvPr/>
          </p:nvSpPr>
          <p:spPr>
            <a:xfrm>
              <a:off x="9503446" y="1052848"/>
              <a:ext cx="307304" cy="307304"/>
            </a:xfrm>
            <a:prstGeom prst="ellipse">
              <a:avLst/>
            </a:prstGeom>
            <a:solidFill>
              <a:srgbClr val="FEB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481DC1A-3027-0921-BDF7-6D166B9AABCC}"/>
                </a:ext>
              </a:extLst>
            </p:cNvPr>
            <p:cNvSpPr/>
            <p:nvPr/>
          </p:nvSpPr>
          <p:spPr>
            <a:xfrm>
              <a:off x="7122196" y="186915"/>
              <a:ext cx="307304" cy="307304"/>
            </a:xfrm>
            <a:prstGeom prst="ellipse">
              <a:avLst/>
            </a:prstGeom>
            <a:solidFill>
              <a:srgbClr val="FEB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AC7BC34-D900-A6B0-F6B6-71A0F480976F}"/>
                </a:ext>
              </a:extLst>
            </p:cNvPr>
            <p:cNvSpPr/>
            <p:nvPr/>
          </p:nvSpPr>
          <p:spPr>
            <a:xfrm>
              <a:off x="11209771" y="1084610"/>
              <a:ext cx="307304" cy="307304"/>
            </a:xfrm>
            <a:prstGeom prst="ellipse">
              <a:avLst/>
            </a:prstGeom>
            <a:solidFill>
              <a:srgbClr val="FD51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6EA90EB-A48F-D4DB-6D29-4F88651B5F4A}"/>
                </a:ext>
              </a:extLst>
            </p:cNvPr>
            <p:cNvSpPr/>
            <p:nvPr/>
          </p:nvSpPr>
          <p:spPr>
            <a:xfrm>
              <a:off x="10040189" y="430261"/>
              <a:ext cx="156443" cy="156443"/>
            </a:xfrm>
            <a:prstGeom prst="ellipse">
              <a:avLst/>
            </a:prstGeom>
            <a:solidFill>
              <a:srgbClr val="FD51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051B65E-0363-88D6-C5F2-D569ECE565C3}"/>
                </a:ext>
              </a:extLst>
            </p:cNvPr>
            <p:cNvSpPr/>
            <p:nvPr/>
          </p:nvSpPr>
          <p:spPr>
            <a:xfrm>
              <a:off x="11814769" y="510145"/>
              <a:ext cx="156443" cy="156443"/>
            </a:xfrm>
            <a:prstGeom prst="ellipse">
              <a:avLst/>
            </a:prstGeom>
            <a:solidFill>
              <a:srgbClr val="FD51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025FDA7-2FFD-75A6-CF05-D3E2C979C8DC}"/>
                </a:ext>
              </a:extLst>
            </p:cNvPr>
            <p:cNvSpPr/>
            <p:nvPr/>
          </p:nvSpPr>
          <p:spPr>
            <a:xfrm>
              <a:off x="8310029" y="149065"/>
              <a:ext cx="156443" cy="156443"/>
            </a:xfrm>
            <a:prstGeom prst="ellipse">
              <a:avLst/>
            </a:prstGeom>
            <a:solidFill>
              <a:srgbClr val="FD51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A4CB268-149C-548F-D999-B07D46D62DE1}"/>
                </a:ext>
              </a:extLst>
            </p:cNvPr>
            <p:cNvSpPr/>
            <p:nvPr/>
          </p:nvSpPr>
          <p:spPr>
            <a:xfrm>
              <a:off x="10294910" y="1006388"/>
              <a:ext cx="156443" cy="156443"/>
            </a:xfrm>
            <a:prstGeom prst="ellipse">
              <a:avLst/>
            </a:prstGeom>
            <a:solidFill>
              <a:srgbClr val="0164B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68EFDAC-1D59-4545-46E1-F7C74F869FB6}"/>
                </a:ext>
              </a:extLst>
            </p:cNvPr>
            <p:cNvSpPr/>
            <p:nvPr/>
          </p:nvSpPr>
          <p:spPr>
            <a:xfrm>
              <a:off x="8775051" y="1502631"/>
              <a:ext cx="156443" cy="156443"/>
            </a:xfrm>
            <a:prstGeom prst="ellipse">
              <a:avLst/>
            </a:prstGeom>
            <a:solidFill>
              <a:srgbClr val="0164B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FB3BBA7-0B57-9E91-FCF5-5870276AD412}"/>
                </a:ext>
              </a:extLst>
            </p:cNvPr>
            <p:cNvSpPr/>
            <p:nvPr/>
          </p:nvSpPr>
          <p:spPr>
            <a:xfrm>
              <a:off x="9241414" y="337776"/>
              <a:ext cx="156443" cy="156443"/>
            </a:xfrm>
            <a:prstGeom prst="ellipse">
              <a:avLst/>
            </a:prstGeom>
            <a:solidFill>
              <a:srgbClr val="0164B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1442455-2DEB-73D3-4B90-7DFB62924060}"/>
              </a:ext>
            </a:extLst>
          </p:cNvPr>
          <p:cNvGrpSpPr/>
          <p:nvPr/>
        </p:nvGrpSpPr>
        <p:grpSpPr>
          <a:xfrm rot="10617759">
            <a:off x="1135365" y="1914497"/>
            <a:ext cx="4124633" cy="1284432"/>
            <a:chOff x="7122196" y="149065"/>
            <a:chExt cx="4849016" cy="1510009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EB245EC-C6BB-DEB1-29A4-03290BB4ACF0}"/>
                </a:ext>
              </a:extLst>
            </p:cNvPr>
            <p:cNvSpPr/>
            <p:nvPr/>
          </p:nvSpPr>
          <p:spPr>
            <a:xfrm>
              <a:off x="8176437" y="745319"/>
              <a:ext cx="233916" cy="233916"/>
            </a:xfrm>
            <a:prstGeom prst="ellipse">
              <a:avLst/>
            </a:prstGeom>
            <a:solidFill>
              <a:srgbClr val="FEB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7979EFF-063C-EBAD-3BA6-397CAC3AA3AB}"/>
                </a:ext>
              </a:extLst>
            </p:cNvPr>
            <p:cNvSpPr/>
            <p:nvPr/>
          </p:nvSpPr>
          <p:spPr>
            <a:xfrm>
              <a:off x="10930270" y="279400"/>
              <a:ext cx="307304" cy="307304"/>
            </a:xfrm>
            <a:prstGeom prst="ellipse">
              <a:avLst/>
            </a:prstGeom>
            <a:solidFill>
              <a:srgbClr val="FEB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4021FC4-72AA-6D75-7AA9-0E0BF6CEC73E}"/>
                </a:ext>
              </a:extLst>
            </p:cNvPr>
            <p:cNvSpPr/>
            <p:nvPr/>
          </p:nvSpPr>
          <p:spPr>
            <a:xfrm>
              <a:off x="9503446" y="1052848"/>
              <a:ext cx="307304" cy="307304"/>
            </a:xfrm>
            <a:prstGeom prst="ellipse">
              <a:avLst/>
            </a:prstGeom>
            <a:solidFill>
              <a:srgbClr val="FEB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F8B37DF-D958-64FD-17F4-EA60E78851A8}"/>
                </a:ext>
              </a:extLst>
            </p:cNvPr>
            <p:cNvSpPr/>
            <p:nvPr/>
          </p:nvSpPr>
          <p:spPr>
            <a:xfrm>
              <a:off x="7122196" y="186915"/>
              <a:ext cx="307304" cy="307304"/>
            </a:xfrm>
            <a:prstGeom prst="ellipse">
              <a:avLst/>
            </a:prstGeom>
            <a:solidFill>
              <a:srgbClr val="FEB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4698DC6-E49F-2940-2AF8-55554A032D62}"/>
                </a:ext>
              </a:extLst>
            </p:cNvPr>
            <p:cNvSpPr/>
            <p:nvPr/>
          </p:nvSpPr>
          <p:spPr>
            <a:xfrm>
              <a:off x="11209771" y="1084610"/>
              <a:ext cx="307304" cy="307304"/>
            </a:xfrm>
            <a:prstGeom prst="ellipse">
              <a:avLst/>
            </a:prstGeom>
            <a:solidFill>
              <a:srgbClr val="FD51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7B4CCB6-D483-A431-3FB0-12FB50B421FC}"/>
                </a:ext>
              </a:extLst>
            </p:cNvPr>
            <p:cNvSpPr/>
            <p:nvPr/>
          </p:nvSpPr>
          <p:spPr>
            <a:xfrm>
              <a:off x="10040189" y="430261"/>
              <a:ext cx="156443" cy="156443"/>
            </a:xfrm>
            <a:prstGeom prst="ellipse">
              <a:avLst/>
            </a:prstGeom>
            <a:solidFill>
              <a:srgbClr val="FD51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3443C97-5524-0B58-961B-ABD0AE243BD3}"/>
                </a:ext>
              </a:extLst>
            </p:cNvPr>
            <p:cNvSpPr/>
            <p:nvPr/>
          </p:nvSpPr>
          <p:spPr>
            <a:xfrm>
              <a:off x="11814769" y="510145"/>
              <a:ext cx="156443" cy="156443"/>
            </a:xfrm>
            <a:prstGeom prst="ellipse">
              <a:avLst/>
            </a:prstGeom>
            <a:solidFill>
              <a:srgbClr val="FD51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8D6DF07E-449B-A564-92D0-4E5EB23D92BC}"/>
                </a:ext>
              </a:extLst>
            </p:cNvPr>
            <p:cNvSpPr/>
            <p:nvPr/>
          </p:nvSpPr>
          <p:spPr>
            <a:xfrm>
              <a:off x="8310029" y="149065"/>
              <a:ext cx="156443" cy="156443"/>
            </a:xfrm>
            <a:prstGeom prst="ellipse">
              <a:avLst/>
            </a:prstGeom>
            <a:solidFill>
              <a:srgbClr val="FD51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8228D56-BD20-5B71-E9F5-CE1B69684E0E}"/>
                </a:ext>
              </a:extLst>
            </p:cNvPr>
            <p:cNvSpPr/>
            <p:nvPr/>
          </p:nvSpPr>
          <p:spPr>
            <a:xfrm>
              <a:off x="10294910" y="1006388"/>
              <a:ext cx="156443" cy="156443"/>
            </a:xfrm>
            <a:prstGeom prst="ellipse">
              <a:avLst/>
            </a:prstGeom>
            <a:solidFill>
              <a:srgbClr val="0164B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6452FBE-EFE2-953C-6DB7-0C4DC30816F7}"/>
                </a:ext>
              </a:extLst>
            </p:cNvPr>
            <p:cNvSpPr/>
            <p:nvPr/>
          </p:nvSpPr>
          <p:spPr>
            <a:xfrm>
              <a:off x="8775051" y="1502631"/>
              <a:ext cx="156443" cy="156443"/>
            </a:xfrm>
            <a:prstGeom prst="ellipse">
              <a:avLst/>
            </a:prstGeom>
            <a:solidFill>
              <a:srgbClr val="0164B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BC760EC7-2EA4-E518-0934-791BCECF8290}"/>
                </a:ext>
              </a:extLst>
            </p:cNvPr>
            <p:cNvSpPr/>
            <p:nvPr/>
          </p:nvSpPr>
          <p:spPr>
            <a:xfrm>
              <a:off x="9241414" y="337776"/>
              <a:ext cx="156443" cy="156443"/>
            </a:xfrm>
            <a:prstGeom prst="ellipse">
              <a:avLst/>
            </a:prstGeom>
            <a:solidFill>
              <a:srgbClr val="0164B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E1B102A-1AC4-53B4-EF1E-D29763939357}"/>
              </a:ext>
            </a:extLst>
          </p:cNvPr>
          <p:cNvGrpSpPr/>
          <p:nvPr/>
        </p:nvGrpSpPr>
        <p:grpSpPr>
          <a:xfrm>
            <a:off x="438988" y="3780883"/>
            <a:ext cx="4849016" cy="2859513"/>
            <a:chOff x="438988" y="3780883"/>
            <a:chExt cx="4849016" cy="2859513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EF969005-5F88-C275-542E-D20AE3F81287}"/>
                </a:ext>
              </a:extLst>
            </p:cNvPr>
            <p:cNvGrpSpPr/>
            <p:nvPr/>
          </p:nvGrpSpPr>
          <p:grpSpPr>
            <a:xfrm>
              <a:off x="438988" y="3780883"/>
              <a:ext cx="4849016" cy="1510009"/>
              <a:chOff x="7122196" y="149065"/>
              <a:chExt cx="4849016" cy="1510009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B69840A1-9A85-350D-9262-0F47DD7B66CB}"/>
                  </a:ext>
                </a:extLst>
              </p:cNvPr>
              <p:cNvSpPr/>
              <p:nvPr/>
            </p:nvSpPr>
            <p:spPr>
              <a:xfrm>
                <a:off x="8176437" y="745319"/>
                <a:ext cx="233916" cy="233916"/>
              </a:xfrm>
              <a:prstGeom prst="ellipse">
                <a:avLst/>
              </a:prstGeom>
              <a:solidFill>
                <a:srgbClr val="FEBB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EFFBF782-C2EE-496D-32EC-47DBC9F1BFE9}"/>
                  </a:ext>
                </a:extLst>
              </p:cNvPr>
              <p:cNvSpPr/>
              <p:nvPr/>
            </p:nvSpPr>
            <p:spPr>
              <a:xfrm>
                <a:off x="10930270" y="279400"/>
                <a:ext cx="307304" cy="307304"/>
              </a:xfrm>
              <a:prstGeom prst="ellipse">
                <a:avLst/>
              </a:prstGeom>
              <a:solidFill>
                <a:srgbClr val="FEBB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13316C5-DAC0-FA79-21BC-D70F75A2F58B}"/>
                  </a:ext>
                </a:extLst>
              </p:cNvPr>
              <p:cNvSpPr/>
              <p:nvPr/>
            </p:nvSpPr>
            <p:spPr>
              <a:xfrm>
                <a:off x="9503446" y="1052848"/>
                <a:ext cx="307304" cy="307304"/>
              </a:xfrm>
              <a:prstGeom prst="ellipse">
                <a:avLst/>
              </a:prstGeom>
              <a:solidFill>
                <a:srgbClr val="FEBB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34CFDD2D-2C91-C561-6E51-D9A6E0B41EFD}"/>
                  </a:ext>
                </a:extLst>
              </p:cNvPr>
              <p:cNvSpPr/>
              <p:nvPr/>
            </p:nvSpPr>
            <p:spPr>
              <a:xfrm>
                <a:off x="7122196" y="186915"/>
                <a:ext cx="307304" cy="307304"/>
              </a:xfrm>
              <a:prstGeom prst="ellipse">
                <a:avLst/>
              </a:prstGeom>
              <a:solidFill>
                <a:srgbClr val="FEBB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1DE18069-9BF0-4BD0-A0A4-9AC93B77625D}"/>
                  </a:ext>
                </a:extLst>
              </p:cNvPr>
              <p:cNvSpPr/>
              <p:nvPr/>
            </p:nvSpPr>
            <p:spPr>
              <a:xfrm>
                <a:off x="11209771" y="1084610"/>
                <a:ext cx="307304" cy="307304"/>
              </a:xfrm>
              <a:prstGeom prst="ellipse">
                <a:avLst/>
              </a:prstGeom>
              <a:solidFill>
                <a:srgbClr val="FD512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333984DF-8633-B552-546C-811CC5180F10}"/>
                  </a:ext>
                </a:extLst>
              </p:cNvPr>
              <p:cNvSpPr/>
              <p:nvPr/>
            </p:nvSpPr>
            <p:spPr>
              <a:xfrm>
                <a:off x="10040189" y="430261"/>
                <a:ext cx="156443" cy="156443"/>
              </a:xfrm>
              <a:prstGeom prst="ellipse">
                <a:avLst/>
              </a:prstGeom>
              <a:solidFill>
                <a:srgbClr val="FD512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13737168-4D16-8B01-C1D9-15D302808A8A}"/>
                  </a:ext>
                </a:extLst>
              </p:cNvPr>
              <p:cNvSpPr/>
              <p:nvPr/>
            </p:nvSpPr>
            <p:spPr>
              <a:xfrm>
                <a:off x="11814769" y="510145"/>
                <a:ext cx="156443" cy="156443"/>
              </a:xfrm>
              <a:prstGeom prst="ellipse">
                <a:avLst/>
              </a:prstGeom>
              <a:solidFill>
                <a:srgbClr val="FD512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FEFF4C68-0B5A-34FE-5C9E-C863C3112BD9}"/>
                  </a:ext>
                </a:extLst>
              </p:cNvPr>
              <p:cNvSpPr/>
              <p:nvPr/>
            </p:nvSpPr>
            <p:spPr>
              <a:xfrm>
                <a:off x="8310029" y="149065"/>
                <a:ext cx="156443" cy="156443"/>
              </a:xfrm>
              <a:prstGeom prst="ellipse">
                <a:avLst/>
              </a:prstGeom>
              <a:solidFill>
                <a:srgbClr val="FD512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CDFC7F5A-9EAA-319E-10B4-87AE6810F621}"/>
                  </a:ext>
                </a:extLst>
              </p:cNvPr>
              <p:cNvSpPr/>
              <p:nvPr/>
            </p:nvSpPr>
            <p:spPr>
              <a:xfrm>
                <a:off x="10294910" y="1006388"/>
                <a:ext cx="156443" cy="156443"/>
              </a:xfrm>
              <a:prstGeom prst="ellipse">
                <a:avLst/>
              </a:prstGeom>
              <a:solidFill>
                <a:srgbClr val="0164B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7DA1223C-5E8C-1BF4-4779-2ECEEF975EB1}"/>
                  </a:ext>
                </a:extLst>
              </p:cNvPr>
              <p:cNvSpPr/>
              <p:nvPr/>
            </p:nvSpPr>
            <p:spPr>
              <a:xfrm>
                <a:off x="8775051" y="1502631"/>
                <a:ext cx="156443" cy="156443"/>
              </a:xfrm>
              <a:prstGeom prst="ellipse">
                <a:avLst/>
              </a:prstGeom>
              <a:solidFill>
                <a:srgbClr val="0164B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EB5CE5F8-7E2D-EE1C-4351-5AA4DCE95B14}"/>
                  </a:ext>
                </a:extLst>
              </p:cNvPr>
              <p:cNvSpPr/>
              <p:nvPr/>
            </p:nvSpPr>
            <p:spPr>
              <a:xfrm>
                <a:off x="9241414" y="337776"/>
                <a:ext cx="156443" cy="156443"/>
              </a:xfrm>
              <a:prstGeom prst="ellipse">
                <a:avLst/>
              </a:prstGeom>
              <a:solidFill>
                <a:srgbClr val="0164B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C681957-30F0-E531-972D-701E2A07A557}"/>
                </a:ext>
              </a:extLst>
            </p:cNvPr>
            <p:cNvGrpSpPr/>
            <p:nvPr/>
          </p:nvGrpSpPr>
          <p:grpSpPr>
            <a:xfrm rot="10617759">
              <a:off x="1092874" y="5355964"/>
              <a:ext cx="4124633" cy="1284432"/>
              <a:chOff x="7122196" y="149065"/>
              <a:chExt cx="4849016" cy="1510009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F15F8DEE-2883-11F2-BE4F-B0A7726337A9}"/>
                  </a:ext>
                </a:extLst>
              </p:cNvPr>
              <p:cNvSpPr/>
              <p:nvPr/>
            </p:nvSpPr>
            <p:spPr>
              <a:xfrm>
                <a:off x="8176437" y="745319"/>
                <a:ext cx="233916" cy="233916"/>
              </a:xfrm>
              <a:prstGeom prst="ellipse">
                <a:avLst/>
              </a:prstGeom>
              <a:solidFill>
                <a:srgbClr val="FEBB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72386C15-70C5-D7F4-7967-082DAD1D77D5}"/>
                  </a:ext>
                </a:extLst>
              </p:cNvPr>
              <p:cNvSpPr/>
              <p:nvPr/>
            </p:nvSpPr>
            <p:spPr>
              <a:xfrm>
                <a:off x="10930270" y="279400"/>
                <a:ext cx="307304" cy="307304"/>
              </a:xfrm>
              <a:prstGeom prst="ellipse">
                <a:avLst/>
              </a:prstGeom>
              <a:solidFill>
                <a:srgbClr val="FEBB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86826AAD-447D-E9BB-B42F-4ADF40E5B9F9}"/>
                  </a:ext>
                </a:extLst>
              </p:cNvPr>
              <p:cNvSpPr/>
              <p:nvPr/>
            </p:nvSpPr>
            <p:spPr>
              <a:xfrm>
                <a:off x="9503446" y="1052848"/>
                <a:ext cx="307304" cy="307304"/>
              </a:xfrm>
              <a:prstGeom prst="ellipse">
                <a:avLst/>
              </a:prstGeom>
              <a:solidFill>
                <a:srgbClr val="FEBB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79C3B137-FFA5-522C-C2DC-4C1CACD780CA}"/>
                  </a:ext>
                </a:extLst>
              </p:cNvPr>
              <p:cNvSpPr/>
              <p:nvPr/>
            </p:nvSpPr>
            <p:spPr>
              <a:xfrm>
                <a:off x="7122196" y="186915"/>
                <a:ext cx="307304" cy="307304"/>
              </a:xfrm>
              <a:prstGeom prst="ellipse">
                <a:avLst/>
              </a:prstGeom>
              <a:solidFill>
                <a:srgbClr val="FEBB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D55FC07C-8C29-8196-E530-7E68D597F33F}"/>
                  </a:ext>
                </a:extLst>
              </p:cNvPr>
              <p:cNvSpPr/>
              <p:nvPr/>
            </p:nvSpPr>
            <p:spPr>
              <a:xfrm>
                <a:off x="11209771" y="1084610"/>
                <a:ext cx="307304" cy="307304"/>
              </a:xfrm>
              <a:prstGeom prst="ellipse">
                <a:avLst/>
              </a:prstGeom>
              <a:solidFill>
                <a:srgbClr val="FD512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2C6CD51B-16A3-71A8-419E-6FE666B4D149}"/>
                  </a:ext>
                </a:extLst>
              </p:cNvPr>
              <p:cNvSpPr/>
              <p:nvPr/>
            </p:nvSpPr>
            <p:spPr>
              <a:xfrm>
                <a:off x="10040189" y="430261"/>
                <a:ext cx="156443" cy="156443"/>
              </a:xfrm>
              <a:prstGeom prst="ellipse">
                <a:avLst/>
              </a:prstGeom>
              <a:solidFill>
                <a:srgbClr val="FD512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54203CC7-AD65-BC62-7B8B-ECB92FC55F32}"/>
                  </a:ext>
                </a:extLst>
              </p:cNvPr>
              <p:cNvSpPr/>
              <p:nvPr/>
            </p:nvSpPr>
            <p:spPr>
              <a:xfrm>
                <a:off x="11814769" y="510145"/>
                <a:ext cx="156443" cy="156443"/>
              </a:xfrm>
              <a:prstGeom prst="ellipse">
                <a:avLst/>
              </a:prstGeom>
              <a:solidFill>
                <a:srgbClr val="FD512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4AAC8B9-5FF1-FAED-8522-C869856F1295}"/>
                  </a:ext>
                </a:extLst>
              </p:cNvPr>
              <p:cNvSpPr/>
              <p:nvPr/>
            </p:nvSpPr>
            <p:spPr>
              <a:xfrm>
                <a:off x="8310029" y="149065"/>
                <a:ext cx="156443" cy="156443"/>
              </a:xfrm>
              <a:prstGeom prst="ellipse">
                <a:avLst/>
              </a:prstGeom>
              <a:solidFill>
                <a:srgbClr val="FD512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19E92ACA-2E16-F65A-2C28-F3A163FA8EEE}"/>
                  </a:ext>
                </a:extLst>
              </p:cNvPr>
              <p:cNvSpPr/>
              <p:nvPr/>
            </p:nvSpPr>
            <p:spPr>
              <a:xfrm>
                <a:off x="10294910" y="1006388"/>
                <a:ext cx="156443" cy="156443"/>
              </a:xfrm>
              <a:prstGeom prst="ellipse">
                <a:avLst/>
              </a:prstGeom>
              <a:solidFill>
                <a:srgbClr val="0164B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FC57DC29-EC64-D4D5-1690-BE62AD8E087D}"/>
                  </a:ext>
                </a:extLst>
              </p:cNvPr>
              <p:cNvSpPr/>
              <p:nvPr/>
            </p:nvSpPr>
            <p:spPr>
              <a:xfrm>
                <a:off x="8775051" y="1502631"/>
                <a:ext cx="156443" cy="156443"/>
              </a:xfrm>
              <a:prstGeom prst="ellipse">
                <a:avLst/>
              </a:prstGeom>
              <a:solidFill>
                <a:srgbClr val="0164B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49B12550-D7AE-42F9-D8B2-5BD4A07265E2}"/>
                  </a:ext>
                </a:extLst>
              </p:cNvPr>
              <p:cNvSpPr/>
              <p:nvPr/>
            </p:nvSpPr>
            <p:spPr>
              <a:xfrm>
                <a:off x="9241414" y="337776"/>
                <a:ext cx="156443" cy="156443"/>
              </a:xfrm>
              <a:prstGeom prst="ellipse">
                <a:avLst/>
              </a:prstGeom>
              <a:solidFill>
                <a:srgbClr val="0164B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4DFF0BF-6A26-9D2A-D300-A2EE6726BF99}"/>
              </a:ext>
            </a:extLst>
          </p:cNvPr>
          <p:cNvGrpSpPr/>
          <p:nvPr/>
        </p:nvGrpSpPr>
        <p:grpSpPr>
          <a:xfrm rot="10617759">
            <a:off x="6003026" y="4392929"/>
            <a:ext cx="6007491" cy="1870764"/>
            <a:chOff x="7122196" y="149065"/>
            <a:chExt cx="4849016" cy="1510009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730DE7B1-078E-D589-6B0E-6F3951E5A253}"/>
                </a:ext>
              </a:extLst>
            </p:cNvPr>
            <p:cNvSpPr/>
            <p:nvPr/>
          </p:nvSpPr>
          <p:spPr>
            <a:xfrm>
              <a:off x="8176437" y="745319"/>
              <a:ext cx="233916" cy="233916"/>
            </a:xfrm>
            <a:prstGeom prst="ellipse">
              <a:avLst/>
            </a:prstGeom>
            <a:solidFill>
              <a:srgbClr val="FEB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B319E4BF-DAEE-4822-FE8A-9879651EAA64}"/>
                </a:ext>
              </a:extLst>
            </p:cNvPr>
            <p:cNvSpPr/>
            <p:nvPr/>
          </p:nvSpPr>
          <p:spPr>
            <a:xfrm>
              <a:off x="10930270" y="279400"/>
              <a:ext cx="307304" cy="307304"/>
            </a:xfrm>
            <a:prstGeom prst="ellipse">
              <a:avLst/>
            </a:prstGeom>
            <a:solidFill>
              <a:srgbClr val="FEB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79F355E0-605E-5ACF-CF42-0F48FA8E457B}"/>
                </a:ext>
              </a:extLst>
            </p:cNvPr>
            <p:cNvSpPr/>
            <p:nvPr/>
          </p:nvSpPr>
          <p:spPr>
            <a:xfrm>
              <a:off x="9503446" y="1052848"/>
              <a:ext cx="307304" cy="307304"/>
            </a:xfrm>
            <a:prstGeom prst="ellipse">
              <a:avLst/>
            </a:prstGeom>
            <a:solidFill>
              <a:srgbClr val="FEB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E36B627E-B193-B9EE-DCFE-83BF27047A65}"/>
                </a:ext>
              </a:extLst>
            </p:cNvPr>
            <p:cNvSpPr/>
            <p:nvPr/>
          </p:nvSpPr>
          <p:spPr>
            <a:xfrm>
              <a:off x="7122196" y="186915"/>
              <a:ext cx="307304" cy="307304"/>
            </a:xfrm>
            <a:prstGeom prst="ellipse">
              <a:avLst/>
            </a:prstGeom>
            <a:solidFill>
              <a:srgbClr val="FEB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6E951AF9-307B-60B4-08A1-A292B8DDA391}"/>
                </a:ext>
              </a:extLst>
            </p:cNvPr>
            <p:cNvSpPr/>
            <p:nvPr/>
          </p:nvSpPr>
          <p:spPr>
            <a:xfrm>
              <a:off x="11209771" y="1084610"/>
              <a:ext cx="307304" cy="307304"/>
            </a:xfrm>
            <a:prstGeom prst="ellipse">
              <a:avLst/>
            </a:prstGeom>
            <a:solidFill>
              <a:srgbClr val="FD51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29080CA4-B333-5E34-8686-F7B465C46CD7}"/>
                </a:ext>
              </a:extLst>
            </p:cNvPr>
            <p:cNvSpPr/>
            <p:nvPr/>
          </p:nvSpPr>
          <p:spPr>
            <a:xfrm>
              <a:off x="10040189" y="430261"/>
              <a:ext cx="156443" cy="156443"/>
            </a:xfrm>
            <a:prstGeom prst="ellipse">
              <a:avLst/>
            </a:prstGeom>
            <a:solidFill>
              <a:srgbClr val="FD51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D59BBB05-388F-3216-78F4-78A166397F42}"/>
                </a:ext>
              </a:extLst>
            </p:cNvPr>
            <p:cNvSpPr/>
            <p:nvPr/>
          </p:nvSpPr>
          <p:spPr>
            <a:xfrm>
              <a:off x="11814769" y="510145"/>
              <a:ext cx="156443" cy="156443"/>
            </a:xfrm>
            <a:prstGeom prst="ellipse">
              <a:avLst/>
            </a:prstGeom>
            <a:solidFill>
              <a:srgbClr val="FD51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C3675522-F00B-A231-09E2-3741671FEF86}"/>
                </a:ext>
              </a:extLst>
            </p:cNvPr>
            <p:cNvSpPr/>
            <p:nvPr/>
          </p:nvSpPr>
          <p:spPr>
            <a:xfrm>
              <a:off x="8310029" y="149065"/>
              <a:ext cx="156443" cy="156443"/>
            </a:xfrm>
            <a:prstGeom prst="ellipse">
              <a:avLst/>
            </a:prstGeom>
            <a:solidFill>
              <a:srgbClr val="FD51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D2A160B9-A6B4-EF76-5399-3020582EA668}"/>
                </a:ext>
              </a:extLst>
            </p:cNvPr>
            <p:cNvSpPr/>
            <p:nvPr/>
          </p:nvSpPr>
          <p:spPr>
            <a:xfrm>
              <a:off x="10294910" y="1006388"/>
              <a:ext cx="156443" cy="156443"/>
            </a:xfrm>
            <a:prstGeom prst="ellipse">
              <a:avLst/>
            </a:prstGeom>
            <a:solidFill>
              <a:srgbClr val="0164B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730E193C-D97B-A3AD-4837-BFE0CED91B05}"/>
                </a:ext>
              </a:extLst>
            </p:cNvPr>
            <p:cNvSpPr/>
            <p:nvPr/>
          </p:nvSpPr>
          <p:spPr>
            <a:xfrm>
              <a:off x="8775051" y="1502631"/>
              <a:ext cx="156443" cy="156443"/>
            </a:xfrm>
            <a:prstGeom prst="ellipse">
              <a:avLst/>
            </a:prstGeom>
            <a:solidFill>
              <a:srgbClr val="0164B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0C357305-0DFB-DA8B-7F14-5DB12F3A9BF9}"/>
                </a:ext>
              </a:extLst>
            </p:cNvPr>
            <p:cNvSpPr/>
            <p:nvPr/>
          </p:nvSpPr>
          <p:spPr>
            <a:xfrm>
              <a:off x="9241414" y="337776"/>
              <a:ext cx="156443" cy="156443"/>
            </a:xfrm>
            <a:prstGeom prst="ellipse">
              <a:avLst/>
            </a:prstGeom>
            <a:solidFill>
              <a:srgbClr val="0164B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B2E61CD-37AE-2920-61EC-5B8A37BBE225}"/>
              </a:ext>
            </a:extLst>
          </p:cNvPr>
          <p:cNvGrpSpPr/>
          <p:nvPr/>
        </p:nvGrpSpPr>
        <p:grpSpPr>
          <a:xfrm rot="5111706">
            <a:off x="-1611437" y="3055764"/>
            <a:ext cx="4849016" cy="1510009"/>
            <a:chOff x="7122196" y="149065"/>
            <a:chExt cx="4849016" cy="1510009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46A1AB98-D09E-08A7-6706-330B76399E41}"/>
                </a:ext>
              </a:extLst>
            </p:cNvPr>
            <p:cNvSpPr/>
            <p:nvPr/>
          </p:nvSpPr>
          <p:spPr>
            <a:xfrm>
              <a:off x="8176437" y="745319"/>
              <a:ext cx="233916" cy="233916"/>
            </a:xfrm>
            <a:prstGeom prst="ellipse">
              <a:avLst/>
            </a:prstGeom>
            <a:solidFill>
              <a:srgbClr val="FEB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C050F543-816F-984B-6AFE-46A6824AB6B1}"/>
                </a:ext>
              </a:extLst>
            </p:cNvPr>
            <p:cNvSpPr/>
            <p:nvPr/>
          </p:nvSpPr>
          <p:spPr>
            <a:xfrm>
              <a:off x="10930270" y="279400"/>
              <a:ext cx="307304" cy="307304"/>
            </a:xfrm>
            <a:prstGeom prst="ellipse">
              <a:avLst/>
            </a:prstGeom>
            <a:solidFill>
              <a:srgbClr val="FEB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D304EC2-212C-2A06-D005-89BD0EEFF271}"/>
                </a:ext>
              </a:extLst>
            </p:cNvPr>
            <p:cNvSpPr/>
            <p:nvPr/>
          </p:nvSpPr>
          <p:spPr>
            <a:xfrm>
              <a:off x="9503446" y="1052848"/>
              <a:ext cx="307304" cy="307304"/>
            </a:xfrm>
            <a:prstGeom prst="ellipse">
              <a:avLst/>
            </a:prstGeom>
            <a:solidFill>
              <a:srgbClr val="FEB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3A4F8875-244D-BA3E-CD90-29F1748303DA}"/>
                </a:ext>
              </a:extLst>
            </p:cNvPr>
            <p:cNvSpPr/>
            <p:nvPr/>
          </p:nvSpPr>
          <p:spPr>
            <a:xfrm>
              <a:off x="7122196" y="186915"/>
              <a:ext cx="307304" cy="307304"/>
            </a:xfrm>
            <a:prstGeom prst="ellipse">
              <a:avLst/>
            </a:prstGeom>
            <a:solidFill>
              <a:srgbClr val="FEB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D7DE087-F025-E9FD-B44F-212AF540A094}"/>
                </a:ext>
              </a:extLst>
            </p:cNvPr>
            <p:cNvSpPr/>
            <p:nvPr/>
          </p:nvSpPr>
          <p:spPr>
            <a:xfrm>
              <a:off x="11209771" y="1084610"/>
              <a:ext cx="307304" cy="307304"/>
            </a:xfrm>
            <a:prstGeom prst="ellipse">
              <a:avLst/>
            </a:prstGeom>
            <a:solidFill>
              <a:srgbClr val="FD51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84FC4D00-A7C1-F553-FED5-070648F751F3}"/>
                </a:ext>
              </a:extLst>
            </p:cNvPr>
            <p:cNvSpPr/>
            <p:nvPr/>
          </p:nvSpPr>
          <p:spPr>
            <a:xfrm>
              <a:off x="10040189" y="430261"/>
              <a:ext cx="156443" cy="156443"/>
            </a:xfrm>
            <a:prstGeom prst="ellipse">
              <a:avLst/>
            </a:prstGeom>
            <a:solidFill>
              <a:srgbClr val="FD51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96AD042D-C50E-4E18-432C-D25D9C4DB08D}"/>
                </a:ext>
              </a:extLst>
            </p:cNvPr>
            <p:cNvSpPr/>
            <p:nvPr/>
          </p:nvSpPr>
          <p:spPr>
            <a:xfrm>
              <a:off x="11814769" y="510145"/>
              <a:ext cx="156443" cy="156443"/>
            </a:xfrm>
            <a:prstGeom prst="ellipse">
              <a:avLst/>
            </a:prstGeom>
            <a:solidFill>
              <a:srgbClr val="FD51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18C7D9D2-C9C8-5A94-F2EB-2D333913CF46}"/>
                </a:ext>
              </a:extLst>
            </p:cNvPr>
            <p:cNvSpPr/>
            <p:nvPr/>
          </p:nvSpPr>
          <p:spPr>
            <a:xfrm>
              <a:off x="8310029" y="149065"/>
              <a:ext cx="156443" cy="156443"/>
            </a:xfrm>
            <a:prstGeom prst="ellipse">
              <a:avLst/>
            </a:prstGeom>
            <a:solidFill>
              <a:srgbClr val="FD51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19814CC4-E4E7-358F-7288-93D649A4E6AD}"/>
                </a:ext>
              </a:extLst>
            </p:cNvPr>
            <p:cNvSpPr/>
            <p:nvPr/>
          </p:nvSpPr>
          <p:spPr>
            <a:xfrm>
              <a:off x="10294910" y="1006388"/>
              <a:ext cx="156443" cy="156443"/>
            </a:xfrm>
            <a:prstGeom prst="ellipse">
              <a:avLst/>
            </a:prstGeom>
            <a:solidFill>
              <a:srgbClr val="0164B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AFCF64A1-B979-916F-1915-BCB41A16886C}"/>
                </a:ext>
              </a:extLst>
            </p:cNvPr>
            <p:cNvSpPr/>
            <p:nvPr/>
          </p:nvSpPr>
          <p:spPr>
            <a:xfrm>
              <a:off x="8775051" y="1502631"/>
              <a:ext cx="156443" cy="156443"/>
            </a:xfrm>
            <a:prstGeom prst="ellipse">
              <a:avLst/>
            </a:prstGeom>
            <a:solidFill>
              <a:srgbClr val="0164B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5CA3D66F-4226-A6C1-40C4-2FB040B4653F}"/>
                </a:ext>
              </a:extLst>
            </p:cNvPr>
            <p:cNvSpPr/>
            <p:nvPr/>
          </p:nvSpPr>
          <p:spPr>
            <a:xfrm>
              <a:off x="9241414" y="337776"/>
              <a:ext cx="156443" cy="156443"/>
            </a:xfrm>
            <a:prstGeom prst="ellipse">
              <a:avLst/>
            </a:prstGeom>
            <a:solidFill>
              <a:srgbClr val="0164B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DDAE7D85-E2D4-D2E8-04F8-96797254C5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700" b="91950" l="7767" r="36600">
                        <a14:foregroundMark x1="15867" y1="46850" x2="24933" y2="45900"/>
                        <a14:foregroundMark x1="24933" y1="45900" x2="30333" y2="49150"/>
                        <a14:foregroundMark x1="22167" y1="41700" x2="25433" y2="43050"/>
                        <a14:foregroundMark x1="34600" y1="69050" x2="34833" y2="66450"/>
                        <a14:foregroundMark x1="36300" y1="65350" x2="36300" y2="65350"/>
                        <a14:foregroundMark x1="19300" y1="90750" x2="18400" y2="87550"/>
                        <a14:foregroundMark x1="25833" y1="91000" x2="26900" y2="88300"/>
                        <a14:foregroundMark x1="19700" y1="68050" x2="27167" y2="78100"/>
                        <a14:foregroundMark x1="25600" y1="68300" x2="29200" y2="78850"/>
                        <a14:foregroundMark x1="17100" y1="78500" x2="19867" y2="76050"/>
                        <a14:foregroundMark x1="19867" y1="76050" x2="20033" y2="75550"/>
                        <a14:foregroundMark x1="20767" y1="73950" x2="20767" y2="73950"/>
                        <a14:foregroundMark x1="20600" y1="72350" x2="23633" y2="78250"/>
                        <a14:foregroundMark x1="27233" y1="63400" x2="27233" y2="69150"/>
                        <a14:foregroundMark x1="9800" y1="55150" x2="11033" y2="58750"/>
                        <a14:foregroundMark x1="9167" y1="54200" x2="9167" y2="54200"/>
                        <a14:foregroundMark x1="7933" y1="57000" x2="7933" y2="57000"/>
                        <a14:foregroundMark x1="7767" y1="57150" x2="7767" y2="57150"/>
                        <a14:foregroundMark x1="7867" y1="57250" x2="11600" y2="58600"/>
                        <a14:foregroundMark x1="8167" y1="58000" x2="10467" y2="57750"/>
                        <a14:foregroundMark x1="7933" y1="55150" x2="9900" y2="56050"/>
                        <a14:foregroundMark x1="18800" y1="82300" x2="16433" y2="89250"/>
                        <a14:foregroundMark x1="26333" y1="82150" x2="27167" y2="88150"/>
                        <a14:foregroundMark x1="27167" y1="88150" x2="27167" y2="88150"/>
                        <a14:foregroundMark x1="28700" y1="90500" x2="28033" y2="89250"/>
                        <a14:foregroundMark x1="9067" y1="53850" x2="9300" y2="54850"/>
                        <a14:foregroundMark x1="10333" y1="54100" x2="11000" y2="55600"/>
                        <a14:foregroundMark x1="10233" y1="53550" x2="10500" y2="54750"/>
                        <a14:foregroundMark x1="34800" y1="65300" x2="33133" y2="66850"/>
                        <a14:foregroundMark x1="36067" y1="66200" x2="32033" y2="67700"/>
                        <a14:foregroundMark x1="32033" y1="67700" x2="32033" y2="67700"/>
                        <a14:foregroundMark x1="34933" y1="64500" x2="34600" y2="65800"/>
                        <a14:foregroundMark x1="36233" y1="65500" x2="34367" y2="67950"/>
                        <a14:foregroundMark x1="36600" y1="66200" x2="35300" y2="66200"/>
                        <a14:foregroundMark x1="16766" y1="90899" x2="19700" y2="91000"/>
                        <a14:foregroundMark x1="18891" y1="91336" x2="19767" y2="91400"/>
                        <a14:foregroundMark x1="20033" y1="91500" x2="20033" y2="91500"/>
                        <a14:foregroundMark x1="24900" y1="91650" x2="29300" y2="91300"/>
                        <a14:foregroundMark x1="29567" y1="91750" x2="29567" y2="91750"/>
                        <a14:foregroundMark x1="24733" y1="91800" x2="24733" y2="91800"/>
                        <a14:foregroundMark x1="29200" y1="91750" x2="28700" y2="91900"/>
                        <a14:foregroundMark x1="28700" y1="91900" x2="28700" y2="91900"/>
                        <a14:foregroundMark x1="28033" y1="91900" x2="26633" y2="91900"/>
                        <a14:foregroundMark x1="20167" y1="91950" x2="19767" y2="91500"/>
                        <a14:foregroundMark x1="24433" y1="91950" x2="24600" y2="91950"/>
                        <a14:foregroundMark x1="29667" y1="91900" x2="29667" y2="91900"/>
                        <a14:foregroundMark x1="15667" y1="88550" x2="16267" y2="88100"/>
                        <a14:foregroundMark x1="15167" y1="90950" x2="18800" y2="91500"/>
                        <a14:backgroundMark x1="28867" y1="88050" x2="29900" y2="89100"/>
                        <a14:backgroundMark x1="16070" y1="87319" x2="15200" y2="88000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97" t="39537" r="61728" b="3611"/>
          <a:stretch/>
        </p:blipFill>
        <p:spPr>
          <a:xfrm>
            <a:off x="7669910" y="1663483"/>
            <a:ext cx="4366058" cy="55381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4B29AFA-86A9-5CAE-6005-BB7E96EC0419}"/>
              </a:ext>
            </a:extLst>
          </p:cNvPr>
          <p:cNvGrpSpPr/>
          <p:nvPr/>
        </p:nvGrpSpPr>
        <p:grpSpPr>
          <a:xfrm>
            <a:off x="-645542" y="917590"/>
            <a:ext cx="9811794" cy="4522689"/>
            <a:chOff x="9309863" y="4474247"/>
            <a:chExt cx="2928034" cy="1383994"/>
          </a:xfrm>
        </p:grpSpPr>
        <p:sp>
          <p:nvSpPr>
            <p:cNvPr id="113" name="Speech Bubble: Rectangle with Corners Rounded 11">
              <a:extLst>
                <a:ext uri="{FF2B5EF4-FFF2-40B4-BE49-F238E27FC236}">
                  <a16:creationId xmlns:a16="http://schemas.microsoft.com/office/drawing/2014/main" id="{D2E692A7-6639-F481-F570-799334B6B281}"/>
                </a:ext>
              </a:extLst>
            </p:cNvPr>
            <p:cNvSpPr/>
            <p:nvPr/>
          </p:nvSpPr>
          <p:spPr>
            <a:xfrm flipH="1" flipV="1">
              <a:off x="9710464" y="4474247"/>
              <a:ext cx="2122559" cy="1383994"/>
            </a:xfrm>
            <a:prstGeom prst="wedgeEllipseCallout">
              <a:avLst>
                <a:gd name="adj1" fmla="val -60443"/>
                <a:gd name="adj2" fmla="val 2809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Rectangle 7">
              <a:extLst>
                <a:ext uri="{FF2B5EF4-FFF2-40B4-BE49-F238E27FC236}">
                  <a16:creationId xmlns:a16="http://schemas.microsoft.com/office/drawing/2014/main" id="{40BC0D53-A3AB-F254-571B-BE21C873B33D}"/>
                </a:ext>
              </a:extLst>
            </p:cNvPr>
            <p:cNvSpPr/>
            <p:nvPr/>
          </p:nvSpPr>
          <p:spPr>
            <a:xfrm>
              <a:off x="9309863" y="4601706"/>
              <a:ext cx="2928034" cy="1112490"/>
            </a:xfrm>
            <a:prstGeom prst="wedgeEllipseCallou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 w="0">
                    <a:noFill/>
                  </a:ln>
                  <a:solidFill>
                    <a:srgbClr val="C0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iCiel Gotham Ultra" pitchFamily="50" charset="0"/>
                </a:rPr>
                <a:t>Nhận xét kết quả tr</a:t>
              </a:r>
              <a:r>
                <a:rPr kumimoji="0" lang="en-US" sz="5400" b="1" i="0" u="none" strike="noStrike" kern="1200" cap="none" spc="0" normalizeH="0" baseline="0" noProof="0" dirty="0">
                  <a:ln w="0">
                    <a:noFill/>
                  </a:ln>
                  <a:solidFill>
                    <a:srgbClr val="C0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iCiel Gotham Ultra" pitchFamily="50" charset="0"/>
                </a:rPr>
                <a:t>ồ</a:t>
              </a:r>
              <a:r>
                <a:rPr kumimoji="0" lang="vi-VN" sz="5400" b="1" i="0" u="none" strike="noStrike" kern="1200" cap="none" spc="0" normalizeH="0" baseline="0" noProof="0" dirty="0">
                  <a:ln w="0">
                    <a:noFill/>
                  </a:ln>
                  <a:solidFill>
                    <a:srgbClr val="C0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iCiel Gotham Ultra" pitchFamily="50" charset="0"/>
                </a:rPr>
                <a:t>ng cây sau một tuần</a:t>
              </a:r>
              <a:r>
                <a:rPr kumimoji="0" lang="en-US" sz="5400" b="1" i="0" u="none" strike="noStrike" kern="1200" cap="none" spc="0" normalizeH="0" baseline="0" noProof="0" dirty="0">
                  <a:ln w="0">
                    <a:noFill/>
                  </a:ln>
                  <a:solidFill>
                    <a:srgbClr val="C0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iCiel Gotham Ultra" pitchFamily="50" charset="0"/>
                </a:rPr>
                <a:t> </a:t>
              </a:r>
              <a:r>
                <a:rPr kumimoji="0" lang="vi-VN" sz="5400" b="1" i="0" u="none" strike="noStrike" kern="1200" cap="none" spc="0" normalizeH="0" baseline="0" noProof="0" dirty="0">
                  <a:ln w="0">
                    <a:noFill/>
                  </a:ln>
                  <a:solidFill>
                    <a:srgbClr val="C0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iCiel Gotham Ultra" pitchFamily="50" charset="0"/>
                </a:rPr>
                <a:t>và chia sẻ.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1306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EB033ED-0DF2-E82E-6EB5-C26F64330BFD}"/>
              </a:ext>
            </a:extLst>
          </p:cNvPr>
          <p:cNvGrpSpPr/>
          <p:nvPr/>
        </p:nvGrpSpPr>
        <p:grpSpPr>
          <a:xfrm>
            <a:off x="1002553" y="2434759"/>
            <a:ext cx="3710961" cy="2877470"/>
            <a:chOff x="8875987" y="2273361"/>
            <a:chExt cx="2915391" cy="2075566"/>
          </a:xfrm>
        </p:grpSpPr>
        <p:pic>
          <p:nvPicPr>
            <p:cNvPr id="5" name="Picture 4" descr="Text&#10;&#10;Description automatically generated">
              <a:extLst>
                <a:ext uri="{FF2B5EF4-FFF2-40B4-BE49-F238E27FC236}">
                  <a16:creationId xmlns:a16="http://schemas.microsoft.com/office/drawing/2014/main" id="{4385E992-1DB8-204E-87B1-3012E03CAB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068" b="63769"/>
            <a:stretch/>
          </p:blipFill>
          <p:spPr>
            <a:xfrm>
              <a:off x="8875987" y="2273361"/>
              <a:ext cx="2915391" cy="2075566"/>
            </a:xfrm>
            <a:prstGeom prst="rect">
              <a:avLst/>
            </a:prstGeom>
          </p:spPr>
        </p:pic>
        <p:sp>
          <p:nvSpPr>
            <p:cNvPr id="6" name="文本框 31">
              <a:extLst>
                <a:ext uri="{FF2B5EF4-FFF2-40B4-BE49-F238E27FC236}">
                  <a16:creationId xmlns:a16="http://schemas.microsoft.com/office/drawing/2014/main" id="{365410D4-C265-0341-A88A-00838F357D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25164" y="2653964"/>
              <a:ext cx="2397391" cy="566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Em </a:t>
              </a:r>
              <a:r>
                <a:rPr kumimoji="0" lang="en-US" altLang="zh-CN" sz="4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đã</a:t>
              </a:r>
              <a:r>
                <a:rPr kumimoji="0" lang="en-US" altLang="zh-CN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học</a:t>
              </a:r>
              <a:endPara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037438-8182-0E3D-6798-D7DFA4B3E1DF}"/>
              </a:ext>
            </a:extLst>
          </p:cNvPr>
          <p:cNvSpPr/>
          <p:nvPr/>
        </p:nvSpPr>
        <p:spPr>
          <a:xfrm>
            <a:off x="5323114" y="1088571"/>
            <a:ext cx="6008915" cy="18179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 gồm vỏ hạt, chất dinh dưỡng dự trữ và phôi.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1036818-7B10-4A19-467A-5CCD12BE605A}"/>
              </a:ext>
            </a:extLst>
          </p:cNvPr>
          <p:cNvSpPr/>
          <p:nvPr/>
        </p:nvSpPr>
        <p:spPr>
          <a:xfrm>
            <a:off x="5421085" y="3679370"/>
            <a:ext cx="6008915" cy="22235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 con có thể mọc lên từ hạt hoặc từ rễ, thân, lá của cây mẹ. Các giai đoạn phát triển chính của cây gồm: nảy mầm (hoặc nảy chồi), cây con, cây trưởng thành.</a:t>
            </a:r>
          </a:p>
        </p:txBody>
      </p:sp>
    </p:spTree>
    <p:extLst>
      <p:ext uri="{BB962C8B-B14F-4D97-AF65-F5344CB8AC3E}">
        <p14:creationId xmlns:p14="http://schemas.microsoft.com/office/powerpoint/2010/main" val="416647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ainting, flower, child art, drawing&#10;&#10;Description automatically generated">
            <a:extLst>
              <a:ext uri="{FF2B5EF4-FFF2-40B4-BE49-F238E27FC236}">
                <a16:creationId xmlns:a16="http://schemas.microsoft.com/office/drawing/2014/main" id="{A4924995-473D-9BB7-CC96-B8EDEEA93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cartoon of a child&#10;&#10;Description automatically generated with medium confidence">
            <a:extLst>
              <a:ext uri="{FF2B5EF4-FFF2-40B4-BE49-F238E27FC236}">
                <a16:creationId xmlns:a16="http://schemas.microsoft.com/office/drawing/2014/main" id="{ADEB9685-B3BC-064D-EFFA-CF63DC159E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3" r="30267"/>
          <a:stretch/>
        </p:blipFill>
        <p:spPr>
          <a:xfrm>
            <a:off x="1377696" y="3346269"/>
            <a:ext cx="1697126" cy="3535680"/>
          </a:xfrm>
          <a:prstGeom prst="rect">
            <a:avLst/>
          </a:prstGeom>
        </p:spPr>
      </p:pic>
      <p:pic>
        <p:nvPicPr>
          <p:cNvPr id="9" name="Picture 8" descr="A cartoon of a child&#10;&#10;Description automatically generated with medium confidence">
            <a:extLst>
              <a:ext uri="{FF2B5EF4-FFF2-40B4-BE49-F238E27FC236}">
                <a16:creationId xmlns:a16="http://schemas.microsoft.com/office/drawing/2014/main" id="{07C2423E-6BFC-5FCC-F451-3DB6841EAE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4" r="23333"/>
          <a:stretch/>
        </p:blipFill>
        <p:spPr>
          <a:xfrm>
            <a:off x="3281418" y="3429000"/>
            <a:ext cx="1937542" cy="36819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882B8D-2A76-B94E-3053-5403907AF9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061" y="745623"/>
            <a:ext cx="6889077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7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514751-B752-0DF9-5BFA-231A8374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514" y="1078542"/>
            <a:ext cx="9062486" cy="288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05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AE4E5B1-C235-A99F-62C2-472BFA37A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651819"/>
            <a:ext cx="9144000" cy="1219200"/>
          </a:xfrm>
          <a:solidFill>
            <a:srgbClr val="FFFF00"/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CHƠI: TRỒNG CÂY XANH</a:t>
            </a:r>
          </a:p>
        </p:txBody>
      </p:sp>
    </p:spTree>
    <p:extLst>
      <p:ext uri="{BB962C8B-B14F-4D97-AF65-F5344CB8AC3E}">
        <p14:creationId xmlns:p14="http://schemas.microsoft.com/office/powerpoint/2010/main" val="2297577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4F90BA-D8C3-B4FA-B826-9500E4CAE0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59" l="0" r="100000">
                        <a14:foregroundMark x1="4248" y1="52218" x2="4085" y2="59727"/>
                        <a14:backgroundMark x1="47876" y1="74744" x2="61928" y2="80546"/>
                        <a14:backgroundMark x1="3595" y1="7850" x2="13725" y2="4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090"/>
          <a:stretch/>
        </p:blipFill>
        <p:spPr>
          <a:xfrm>
            <a:off x="1524001" y="217546"/>
            <a:ext cx="9143999" cy="1729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74E84F-60E9-E397-769A-DDA5FC6953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74" b="87512" l="30543" r="9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69" t="3030" r="5313" b="14116"/>
          <a:stretch/>
        </p:blipFill>
        <p:spPr>
          <a:xfrm>
            <a:off x="6497095" y="3053131"/>
            <a:ext cx="800092" cy="11554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D2482B-71CE-6CC7-B4A7-CB49BC55BDB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33" b="90000" l="10000" r="99000">
                        <a14:foregroundMark x1="31000" y1="86667" x2="34333" y2="85667"/>
                        <a14:foregroundMark x1="42333" y1="84333" x2="49333" y2="87000"/>
                        <a14:foregroundMark x1="56333" y1="76667" x2="57333" y2="80667"/>
                        <a14:foregroundMark x1="40333" y1="82333" x2="40333" y2="83000"/>
                        <a14:foregroundMark x1="40000" y1="80333" x2="40000" y2="82000"/>
                        <a14:foregroundMark x1="40333" y1="78667" x2="40333" y2="79667"/>
                        <a14:foregroundMark x1="41000" y1="78333" x2="41333" y2="81000"/>
                        <a14:foregroundMark x1="33667" y1="82667" x2="33667" y2="84000"/>
                        <a14:foregroundMark x1="34000" y1="81000" x2="34000" y2="82333"/>
                        <a14:foregroundMark x1="33333" y1="80667" x2="33333" y2="82333"/>
                        <a14:foregroundMark x1="33333" y1="80000" x2="33333" y2="80333"/>
                        <a14:backgroundMark x1="37000" y1="71000" x2="37000" y2="72333"/>
                        <a14:backgroundMark x1="37000" y1="84000" x2="37667" y2="73333"/>
                        <a14:backgroundMark x1="37667" y1="85333" x2="37667" y2="86667"/>
                        <a14:backgroundMark x1="27333" y1="85333" x2="25000" y2="86333"/>
                        <a14:backgroundMark x1="49000" y1="86333" x2="49000" y2="88000"/>
                        <a14:backgroundMark x1="50000" y1="54667" x2="50667" y2="54667"/>
                        <a14:backgroundMark x1="37000" y1="68333" x2="37000" y2="6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95" r="35138" b="6172"/>
          <a:stretch/>
        </p:blipFill>
        <p:spPr>
          <a:xfrm>
            <a:off x="5061402" y="2700279"/>
            <a:ext cx="762001" cy="15223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8399C4-29BB-19C3-D616-97C15B6ACD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1" b="98201" l="3769" r="94769">
                        <a14:foregroundMark x1="23154" y1="39496" x2="39846" y2="43669"/>
                        <a14:foregroundMark x1="43231" y1="43669" x2="45231" y2="46835"/>
                        <a14:backgroundMark x1="67615" y1="63453" x2="70692" y2="67266"/>
                        <a14:backgroundMark x1="71692" y1="76115" x2="74077" y2="77050"/>
                        <a14:backgroundMark x1="13034" y1="75840" x2="14831" y2="87185"/>
                        <a14:backgroundMark x1="17079" y1="71218" x2="18876" y2="85714"/>
                        <a14:backgroundMark x1="42247" y1="87815" x2="41348" y2="87605"/>
                        <a14:backgroundMark x1="43820" y1="81092" x2="93034" y2="77311"/>
                        <a14:backgroundMark x1="62697" y1="83403" x2="90112" y2="81513"/>
                        <a14:backgroundMark x1="40449" y1="74160" x2="39101" y2="86765"/>
                        <a14:backgroundMark x1="18427" y1="84454" x2="43146" y2="85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923" y="3506466"/>
            <a:ext cx="1849722" cy="19777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477310-55C3-28C2-C4E7-6E6DCD939EB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149" b="92526" l="4625" r="45750">
                        <a14:foregroundMark x1="19750" y1="79768" x2="19750" y2="85954"/>
                        <a14:foregroundMark x1="34500" y1="79124" x2="34000" y2="88144"/>
                        <a14:foregroundMark x1="37250" y1="84665" x2="40250" y2="85309"/>
                        <a14:foregroundMark x1="17625" y1="79768" x2="18875" y2="82861"/>
                        <a14:foregroundMark x1="22750" y1="80670" x2="22500" y2="84021"/>
                        <a14:foregroundMark x1="36375" y1="80928" x2="36375" y2="85567"/>
                        <a14:backgroundMark x1="25875" y1="82474" x2="28250" y2="90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690" b="8440"/>
          <a:stretch/>
        </p:blipFill>
        <p:spPr>
          <a:xfrm>
            <a:off x="9644935" y="3356680"/>
            <a:ext cx="911305" cy="17476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646297-3351-70B6-81CB-6D954C2600A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89" b="100000" l="53125" r="98875">
                        <a14:foregroundMark x1="78375" y1="31936" x2="81250" y2="51098"/>
                        <a14:foregroundMark x1="81250" y1="51098" x2="81250" y2="51098"/>
                        <a14:foregroundMark x1="72625" y1="54291" x2="74625" y2="65469"/>
                        <a14:foregroundMark x1="76625" y1="83832" x2="76625" y2="88423"/>
                        <a14:foregroundMark x1="86750" y1="82435" x2="87875" y2="89820"/>
                        <a14:foregroundMark x1="82750" y1="88423" x2="87625" y2="87824"/>
                        <a14:foregroundMark x1="85875" y1="82036" x2="86750" y2="87425"/>
                        <a14:foregroundMark x1="86750" y1="87425" x2="86750" y2="87425"/>
                        <a14:foregroundMark x1="88125" y1="83234" x2="88500" y2="87026"/>
                        <a14:foregroundMark x1="77250" y1="82834" x2="77500" y2="88423"/>
                        <a14:foregroundMark x1="76125" y1="82036" x2="76125" y2="86427"/>
                        <a14:foregroundMark x1="74625" y1="82435" x2="75750" y2="88423"/>
                        <a14:foregroundMark x1="85625" y1="82435" x2="85625" y2="86028"/>
                        <a14:foregroundMark x1="84750" y1="81836" x2="85625" y2="84830"/>
                        <a14:backgroundMark x1="63750" y1="88822" x2="64375" y2="93812"/>
                        <a14:backgroundMark x1="80744" y1="76364" x2="80906" y2="80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83" b="5267"/>
          <a:stretch/>
        </p:blipFill>
        <p:spPr>
          <a:xfrm flipH="1">
            <a:off x="1508370" y="3175615"/>
            <a:ext cx="962806" cy="15209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22F618-0459-C159-17F5-1DBE3238155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758" b="89899" l="9959" r="92224">
                        <a14:foregroundMark x1="49250" y1="27146" x2="49250" y2="41919"/>
                        <a14:foregroundMark x1="40928" y1="31818" x2="60164" y2="25505"/>
                        <a14:foregroundMark x1="36971" y1="28535" x2="37381" y2="36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14" r="19096" b="10002"/>
          <a:stretch/>
        </p:blipFill>
        <p:spPr>
          <a:xfrm flipH="1">
            <a:off x="3029767" y="3287481"/>
            <a:ext cx="1072428" cy="1441948"/>
          </a:xfrm>
          <a:prstGeom prst="rect">
            <a:avLst/>
          </a:prstGeom>
        </p:spPr>
      </p:pic>
      <p:sp>
        <p:nvSpPr>
          <p:cNvPr id="11" name="Oval 10">
            <a:hlinkClick r:id="rId16" action="ppaction://hlinksldjump"/>
            <a:extLst>
              <a:ext uri="{FF2B5EF4-FFF2-40B4-BE49-F238E27FC236}">
                <a16:creationId xmlns:a16="http://schemas.microsoft.com/office/drawing/2014/main" id="{BFB23542-7E36-3C05-576B-CA6BF57584EA}"/>
              </a:ext>
            </a:extLst>
          </p:cNvPr>
          <p:cNvSpPr/>
          <p:nvPr/>
        </p:nvSpPr>
        <p:spPr>
          <a:xfrm>
            <a:off x="2498332" y="4822214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Oval 11">
            <a:hlinkClick r:id="rId17" action="ppaction://hlinksldjump"/>
            <a:extLst>
              <a:ext uri="{FF2B5EF4-FFF2-40B4-BE49-F238E27FC236}">
                <a16:creationId xmlns:a16="http://schemas.microsoft.com/office/drawing/2014/main" id="{E12795D4-BD62-970A-9E41-4EC8ABF7004A}"/>
              </a:ext>
            </a:extLst>
          </p:cNvPr>
          <p:cNvSpPr/>
          <p:nvPr/>
        </p:nvSpPr>
        <p:spPr>
          <a:xfrm>
            <a:off x="9344058" y="5340811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Oval 12">
            <a:hlinkClick r:id="rId18" action="ppaction://hlinksldjump"/>
            <a:extLst>
              <a:ext uri="{FF2B5EF4-FFF2-40B4-BE49-F238E27FC236}">
                <a16:creationId xmlns:a16="http://schemas.microsoft.com/office/drawing/2014/main" id="{745F2CFE-7ACD-C5CE-AB38-BC3DBC8B4C59}"/>
              </a:ext>
            </a:extLst>
          </p:cNvPr>
          <p:cNvSpPr/>
          <p:nvPr/>
        </p:nvSpPr>
        <p:spPr>
          <a:xfrm>
            <a:off x="5778195" y="4482213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4751453-6B8A-9698-F377-9A95493031BB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9333" l="0" r="48667">
                        <a14:foregroundMark x1="35333" y1="90333" x2="37333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0" t="35265" r="53846"/>
          <a:stretch/>
        </p:blipFill>
        <p:spPr>
          <a:xfrm>
            <a:off x="8944762" y="3655848"/>
            <a:ext cx="1071714" cy="15917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5A08F6-FD9D-E339-03CA-63C12146C1CF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9333" l="0" r="48667">
                        <a14:foregroundMark x1="35333" y1="90333" x2="37333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0" t="35265" r="53846"/>
          <a:stretch/>
        </p:blipFill>
        <p:spPr>
          <a:xfrm>
            <a:off x="5584764" y="2700279"/>
            <a:ext cx="986911" cy="14658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1D29B66-66B8-6B48-E255-F24DCDC3A111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9333" l="0" r="48667">
                        <a14:foregroundMark x1="35333" y1="90333" x2="37333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0" t="35265" r="53846"/>
          <a:stretch/>
        </p:blipFill>
        <p:spPr>
          <a:xfrm>
            <a:off x="2024320" y="2809521"/>
            <a:ext cx="1256114" cy="186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0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78E8FE-E55B-92EB-3A64-D19689E2CC46}"/>
              </a:ext>
            </a:extLst>
          </p:cNvPr>
          <p:cNvSpPr/>
          <p:nvPr/>
        </p:nvSpPr>
        <p:spPr>
          <a:xfrm>
            <a:off x="2590800" y="4292350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Gừng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6502D0-6BB2-DC22-A916-F6FD03DC54C2}"/>
              </a:ext>
            </a:extLst>
          </p:cNvPr>
          <p:cNvSpPr/>
          <p:nvPr/>
        </p:nvSpPr>
        <p:spPr>
          <a:xfrm>
            <a:off x="6708872" y="4292350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Rau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muống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AD553A-8FD4-EE84-2DA6-29E39272D01F}"/>
              </a:ext>
            </a:extLst>
          </p:cNvPr>
          <p:cNvSpPr/>
          <p:nvPr/>
        </p:nvSpPr>
        <p:spPr>
          <a:xfrm>
            <a:off x="2590799" y="5093497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C.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Nghệ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EE9F11-8D54-D683-2D92-666E1E2E0275}"/>
              </a:ext>
            </a:extLst>
          </p:cNvPr>
          <p:cNvSpPr/>
          <p:nvPr/>
        </p:nvSpPr>
        <p:spPr>
          <a:xfrm>
            <a:off x="6682368" y="5129495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Nha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đam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178C2E-5F67-7A76-CFEE-1F39A7FA87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467" y="4259613"/>
            <a:ext cx="672947" cy="5913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E45C5D-97EC-B3BA-E908-B18B0A653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237" y="5230583"/>
            <a:ext cx="672129" cy="5906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C4C7B9-4031-06BA-BD0B-3A764DA4DF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06" y="4239302"/>
            <a:ext cx="672128" cy="5377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B3F8BB-ECCD-1868-F3EC-AB440F15A4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38" y="5120063"/>
            <a:ext cx="672129" cy="5906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D4C7E5-8D44-10A9-8C30-63B24BD7E7CC}"/>
              </a:ext>
            </a:extLst>
          </p:cNvPr>
          <p:cNvSpPr txBox="1"/>
          <p:nvPr/>
        </p:nvSpPr>
        <p:spPr>
          <a:xfrm>
            <a:off x="4155438" y="1373331"/>
            <a:ext cx="48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nào dưới đây có cây con có thể mọc lên từ thân của cây mẹ?</a:t>
            </a:r>
            <a:endParaRPr lang="en-US" b="1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797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4B3041-BE28-8B22-2D89-CF0A3E298224}"/>
              </a:ext>
            </a:extLst>
          </p:cNvPr>
          <p:cNvSpPr/>
          <p:nvPr/>
        </p:nvSpPr>
        <p:spPr>
          <a:xfrm>
            <a:off x="2460034" y="4136983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</a:rPr>
              <a:t>A.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</a:rPr>
              <a:t>hồng</a:t>
            </a:r>
            <a:endParaRPr lang="vi-VN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74FF84-0AA8-3622-DF64-983F7DC9E380}"/>
              </a:ext>
            </a:extLst>
          </p:cNvPr>
          <p:cNvSpPr/>
          <p:nvPr/>
        </p:nvSpPr>
        <p:spPr>
          <a:xfrm>
            <a:off x="6413939" y="4938129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latin typeface="Calibri"/>
              </a:rPr>
              <a:t>D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</a:rPr>
              <a:t>Nha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</a:rPr>
              <a:t>đam</a:t>
            </a:r>
            <a:endParaRPr lang="vi-VN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A9BD87-CDE8-2E4F-8B16-A2F3AA3A734B}"/>
              </a:ext>
            </a:extLst>
          </p:cNvPr>
          <p:cNvSpPr/>
          <p:nvPr/>
        </p:nvSpPr>
        <p:spPr>
          <a:xfrm>
            <a:off x="2460033" y="4938130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</a:rPr>
              <a:t>C.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</a:rPr>
              <a:t>táo</a:t>
            </a:r>
            <a:endParaRPr lang="vi-VN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9579C6-6892-1AC0-73FA-5AE1712862B1}"/>
              </a:ext>
            </a:extLst>
          </p:cNvPr>
          <p:cNvSpPr/>
          <p:nvPr/>
        </p:nvSpPr>
        <p:spPr>
          <a:xfrm>
            <a:off x="6413940" y="4136983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latin typeface="Calibri"/>
              </a:rPr>
              <a:t>B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</a:rPr>
              <a:t>mận</a:t>
            </a:r>
            <a:endParaRPr lang="vi-VN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BD47B3-0CC4-ADF0-107A-12C53CC313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701" y="4104246"/>
            <a:ext cx="672947" cy="5913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715B95-E529-359D-EA4C-F68E69A6D6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362" y="4136982"/>
            <a:ext cx="672129" cy="5906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9AC486-7762-C184-5AE1-8D67AB11DD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346" y="5044220"/>
            <a:ext cx="672128" cy="5377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F61819-0672-958F-7F20-C0194DF61B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72" y="4964696"/>
            <a:ext cx="672129" cy="5906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834343-204C-5067-D5E8-BE00433C8423}"/>
              </a:ext>
            </a:extLst>
          </p:cNvPr>
          <p:cNvSpPr txBox="1"/>
          <p:nvPr/>
        </p:nvSpPr>
        <p:spPr>
          <a:xfrm>
            <a:off x="3608112" y="1746284"/>
            <a:ext cx="48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nào dưới đây có cây con có thể mọc lên từ lá của cây mẹ?</a:t>
            </a:r>
            <a:endParaRPr lang="en-US" b="1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31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A3E22E-FC99-4BF9-F260-A8555FEA8FEB}"/>
              </a:ext>
            </a:extLst>
          </p:cNvPr>
          <p:cNvSpPr/>
          <p:nvPr/>
        </p:nvSpPr>
        <p:spPr>
          <a:xfrm>
            <a:off x="2673206" y="4101063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</a:rPr>
              <a:t>A.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</a:rPr>
              <a:t>ổi</a:t>
            </a:r>
            <a:endParaRPr lang="vi-VN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9EBC76-4F23-759F-070A-C621543DE4A3}"/>
              </a:ext>
            </a:extLst>
          </p:cNvPr>
          <p:cNvSpPr/>
          <p:nvPr/>
        </p:nvSpPr>
        <p:spPr>
          <a:xfrm>
            <a:off x="2673205" y="4875642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en-US" sz="3200" dirty="0">
                <a:solidFill>
                  <a:srgbClr val="FF0000"/>
                </a:solidFill>
                <a:latin typeface="Calibri"/>
              </a:rPr>
              <a:t>.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</a:rPr>
              <a:t>Cà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</a:rPr>
              <a:t>rốt</a:t>
            </a:r>
            <a:endParaRPr lang="vi-VN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E11B21-ED2C-588E-3A21-FBF02F838A09}"/>
              </a:ext>
            </a:extLst>
          </p:cNvPr>
          <p:cNvSpPr/>
          <p:nvPr/>
        </p:nvSpPr>
        <p:spPr>
          <a:xfrm>
            <a:off x="6764774" y="4015912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</a:rPr>
              <a:t>B.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</a:rPr>
              <a:t>mía</a:t>
            </a:r>
            <a:endParaRPr lang="vi-VN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555529-0432-2F07-F68E-CDFBB1AB5EB9}"/>
              </a:ext>
            </a:extLst>
          </p:cNvPr>
          <p:cNvSpPr/>
          <p:nvPr/>
        </p:nvSpPr>
        <p:spPr>
          <a:xfrm>
            <a:off x="6764774" y="4938208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</a:rPr>
              <a:t>D.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</a:rPr>
              <a:t>bưởi</a:t>
            </a:r>
            <a:endParaRPr lang="vi-VN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06A012-B41C-8A96-F50F-47F191BF23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873" y="4068326"/>
            <a:ext cx="672947" cy="5913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541AC3-A96A-07BB-5765-55668AF47F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643" y="5039296"/>
            <a:ext cx="672129" cy="5906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E273F3-D7C5-4482-0D02-FA732AB0F3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343" y="4915868"/>
            <a:ext cx="672128" cy="5377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68C301-E568-7956-BFD1-B183B21BCE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643" y="4032766"/>
            <a:ext cx="672129" cy="5906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81E869-A44A-416A-F850-0204C5B68644}"/>
              </a:ext>
            </a:extLst>
          </p:cNvPr>
          <p:cNvSpPr txBox="1"/>
          <p:nvPr/>
        </p:nvSpPr>
        <p:spPr>
          <a:xfrm>
            <a:off x="4014324" y="1598604"/>
            <a:ext cx="48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nào dưới đây có cây con có thể mọc lên từ rễ (củ) của cây mẹ?</a:t>
            </a:r>
            <a:endParaRPr lang="en-US" b="1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452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ainting, flower, child art, drawing&#10;&#10;Description automatically generated">
            <a:extLst>
              <a:ext uri="{FF2B5EF4-FFF2-40B4-BE49-F238E27FC236}">
                <a16:creationId xmlns:a16="http://schemas.microsoft.com/office/drawing/2014/main" id="{A4924995-473D-9BB7-CC96-B8EDEEA93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child and child dancing&#10;&#10;Description automatically generated with low confidence">
            <a:extLst>
              <a:ext uri="{FF2B5EF4-FFF2-40B4-BE49-F238E27FC236}">
                <a16:creationId xmlns:a16="http://schemas.microsoft.com/office/drawing/2014/main" id="{0C5B4835-9BCC-5B63-2862-67844537C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16" y="3014415"/>
            <a:ext cx="4428309" cy="4428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CAA938-9FE5-A8C7-E69A-31EC965FB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187" y="1523866"/>
            <a:ext cx="9717866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899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8F50D9A-8CBC-0BBD-1FC9-C0D5F0DDE2CF}"/>
              </a:ext>
            </a:extLst>
          </p:cNvPr>
          <p:cNvSpPr/>
          <p:nvPr/>
        </p:nvSpPr>
        <p:spPr>
          <a:xfrm>
            <a:off x="1009056" y="186033"/>
            <a:ext cx="10217744" cy="1388767"/>
          </a:xfrm>
          <a:prstGeom prst="roundRect">
            <a:avLst/>
          </a:prstGeom>
          <a:solidFill>
            <a:srgbClr val="FFFFCC"/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40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huẩn bị:</a:t>
            </a:r>
            <a:r>
              <a:rPr lang="vi-VN" sz="4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rau muống, các dụng cụ trồng cây như: cuốc, găng tay, bình tưới, phân lân, …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 descr="Bài thuốc từ cây rau muống | Báo Dân tộc và Phát triển">
            <a:extLst>
              <a:ext uri="{FF2B5EF4-FFF2-40B4-BE49-F238E27FC236}">
                <a16:creationId xmlns:a16="http://schemas.microsoft.com/office/drawing/2014/main" id="{604DD43F-ACFB-5B51-0579-2FC099E9F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40" y="2489200"/>
            <a:ext cx="4150195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Bộ dụng cụ trồng cây / Dễ dàng sử dụng ngay cả đối với phụ nữ và trẻ em">
            <a:extLst>
              <a:ext uri="{FF2B5EF4-FFF2-40B4-BE49-F238E27FC236}">
                <a16:creationId xmlns:a16="http://schemas.microsoft.com/office/drawing/2014/main" id="{8D713094-E983-DD7B-BAC5-2B91F3E03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866" y="2489199"/>
            <a:ext cx="3961553" cy="297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ình xịt tưới cây 2 lit DUDACO, Bình tưới phun sương, phun mưa, Phun thuốc  muỗi mối">
            <a:extLst>
              <a:ext uri="{FF2B5EF4-FFF2-40B4-BE49-F238E27FC236}">
                <a16:creationId xmlns:a16="http://schemas.microsoft.com/office/drawing/2014/main" id="{B5B4866C-E8B3-35A8-ED5B-70CCB0BD0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040" y="2743200"/>
            <a:ext cx="2804160" cy="28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93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7746</TotalTime>
  <Words>349</Words>
  <Application>Microsoft Office PowerPoint</Application>
  <PresentationFormat>Widescreen</PresentationFormat>
  <Paragraphs>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</vt:lpstr>
      <vt:lpstr>Arial</vt:lpstr>
      <vt:lpstr>Calibri</vt:lpstr>
      <vt:lpstr>Cambria</vt:lpstr>
      <vt:lpstr>Times New Roman</vt:lpstr>
      <vt:lpstr>Custom Design</vt:lpstr>
      <vt:lpstr>Office Theme</vt:lpstr>
      <vt:lpstr>1_Office Theme</vt:lpstr>
      <vt:lpstr>PowerPoint Presentation</vt:lpstr>
      <vt:lpstr>PowerPoint Presentation</vt:lpstr>
      <vt:lpstr>TRÒ CHƠI: TRỒNG CÂY XANH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Windows 10</cp:lastModifiedBy>
  <cp:revision>48</cp:revision>
  <dcterms:created xsi:type="dcterms:W3CDTF">2023-06-21T12:36:08Z</dcterms:created>
  <dcterms:modified xsi:type="dcterms:W3CDTF">2024-12-19T05:44:09Z</dcterms:modified>
  <cp:category>9Slide.vn</cp:category>
</cp:coreProperties>
</file>