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3" r:id="rId1"/>
    <p:sldMasterId id="2147483705" r:id="rId2"/>
    <p:sldMasterId id="2147483750" r:id="rId3"/>
  </p:sldMasterIdLst>
  <p:notesMasterIdLst>
    <p:notesMasterId r:id="rId29"/>
  </p:notesMasterIdLst>
  <p:sldIdLst>
    <p:sldId id="256" r:id="rId4"/>
    <p:sldId id="2917" r:id="rId5"/>
    <p:sldId id="2918" r:id="rId6"/>
    <p:sldId id="2897" r:id="rId7"/>
    <p:sldId id="2898" r:id="rId8"/>
    <p:sldId id="2899" r:id="rId9"/>
    <p:sldId id="2900" r:id="rId10"/>
    <p:sldId id="2901" r:id="rId11"/>
    <p:sldId id="2902" r:id="rId12"/>
    <p:sldId id="2903" r:id="rId13"/>
    <p:sldId id="2904" r:id="rId14"/>
    <p:sldId id="2905" r:id="rId15"/>
    <p:sldId id="2906" r:id="rId16"/>
    <p:sldId id="2907" r:id="rId17"/>
    <p:sldId id="2908" r:id="rId18"/>
    <p:sldId id="2909" r:id="rId19"/>
    <p:sldId id="2910" r:id="rId20"/>
    <p:sldId id="2911" r:id="rId21"/>
    <p:sldId id="2912" r:id="rId22"/>
    <p:sldId id="2919" r:id="rId23"/>
    <p:sldId id="2913" r:id="rId24"/>
    <p:sldId id="2914" r:id="rId25"/>
    <p:sldId id="2915" r:id="rId26"/>
    <p:sldId id="2920" r:id="rId27"/>
    <p:sldId id="291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78" y="1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C7F489-72F9-4030-B28F-5C52D0BD4BC5}" type="datetimeFigureOut">
              <a:rPr lang="en-US" smtClean="0"/>
              <a:t>12/19/2024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DBA7B7-06BC-48E2-8A0A-EB2E29ABF8D0}" type="slidenum">
              <a:rPr lang="en-US" smtClean="0"/>
              <a:t>‹#›</a:t>
            </a:fld>
            <a:endParaRPr lang="en-US"/>
          </a:p>
        </p:txBody>
      </p:sp>
    </p:spTree>
    <p:extLst>
      <p:ext uri="{BB962C8B-B14F-4D97-AF65-F5344CB8AC3E}">
        <p14:creationId xmlns:p14="http://schemas.microsoft.com/office/powerpoint/2010/main" val="2829089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130426"/>
            <a:ext cx="8636000" cy="1470025"/>
          </a:xfrm>
        </p:spPr>
        <p:txBody>
          <a:bodyPr/>
          <a:lstStyle/>
          <a:p>
            <a:r>
              <a:rPr lang="en-US"/>
              <a:t>Click to edit Master title style</a:t>
            </a:r>
          </a:p>
        </p:txBody>
      </p:sp>
      <p:sp>
        <p:nvSpPr>
          <p:cNvPr id="3" name="Subtitle 2"/>
          <p:cNvSpPr>
            <a:spLocks noGrp="1"/>
          </p:cNvSpPr>
          <p:nvPr>
            <p:ph type="subTitle" idx="1"/>
          </p:nvPr>
        </p:nvSpPr>
        <p:spPr>
          <a:xfrm>
            <a:off x="1524000" y="3886200"/>
            <a:ext cx="71120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0136EB1-8023-1CB5-7910-82D37CF781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0FE0C32-197A-2C89-4E7F-2501E23E43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94A260-D6DF-75DC-03C2-2ABA54655FBB}"/>
              </a:ext>
            </a:extLst>
          </p:cNvPr>
          <p:cNvSpPr>
            <a:spLocks noGrp="1" noChangeArrowheads="1"/>
          </p:cNvSpPr>
          <p:nvPr>
            <p:ph type="sldNum" sz="quarter" idx="12"/>
          </p:nvPr>
        </p:nvSpPr>
        <p:spPr>
          <a:ln/>
        </p:spPr>
        <p:txBody>
          <a:bodyPr/>
          <a:lstStyle>
            <a:lvl1pPr>
              <a:defRPr/>
            </a:lvl1pPr>
          </a:lstStyle>
          <a:p>
            <a:pPr>
              <a:defRPr/>
            </a:pPr>
            <a:fld id="{E7AE2827-AD80-44C0-8A88-E8EFC55747DC}" type="slidenum">
              <a:rPr lang="en-US" altLang="en-US"/>
              <a:pPr>
                <a:defRPr/>
              </a:pPr>
              <a:t>‹#›</a:t>
            </a:fld>
            <a:endParaRPr lang="en-US" altLang="en-US"/>
          </a:p>
        </p:txBody>
      </p:sp>
    </p:spTree>
    <p:extLst>
      <p:ext uri="{BB962C8B-B14F-4D97-AF65-F5344CB8AC3E}">
        <p14:creationId xmlns:p14="http://schemas.microsoft.com/office/powerpoint/2010/main" val="1335901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21D3F98-F05E-FA71-CAD6-F3444E2459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8BDA79-6E50-8250-8A48-B869DAD22B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BEAA47F-4F1F-C379-E6C1-74544EAEDE9C}"/>
              </a:ext>
            </a:extLst>
          </p:cNvPr>
          <p:cNvSpPr>
            <a:spLocks noGrp="1" noChangeArrowheads="1"/>
          </p:cNvSpPr>
          <p:nvPr>
            <p:ph type="sldNum" sz="quarter" idx="12"/>
          </p:nvPr>
        </p:nvSpPr>
        <p:spPr>
          <a:ln/>
        </p:spPr>
        <p:txBody>
          <a:bodyPr/>
          <a:lstStyle>
            <a:lvl1pPr>
              <a:defRPr/>
            </a:lvl1pPr>
          </a:lstStyle>
          <a:p>
            <a:pPr>
              <a:defRPr/>
            </a:pPr>
            <a:fld id="{5DE539C4-4E9D-411E-8C39-42E59745848A}" type="slidenum">
              <a:rPr lang="en-US" altLang="en-US"/>
              <a:pPr>
                <a:defRPr/>
              </a:pPr>
              <a:t>‹#›</a:t>
            </a:fld>
            <a:endParaRPr lang="en-US" altLang="en-US"/>
          </a:p>
        </p:txBody>
      </p:sp>
    </p:spTree>
    <p:extLst>
      <p:ext uri="{BB962C8B-B14F-4D97-AF65-F5344CB8AC3E}">
        <p14:creationId xmlns:p14="http://schemas.microsoft.com/office/powerpoint/2010/main" val="2759631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74639"/>
            <a:ext cx="22860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274639"/>
            <a:ext cx="6688667"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E9DB69-0F0B-790A-5B9F-F48710CB5C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4BCACD-EECB-B314-2C5A-0678B03258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CF8EDE1-32CA-008E-FAC5-0DF080E48DF9}"/>
              </a:ext>
            </a:extLst>
          </p:cNvPr>
          <p:cNvSpPr>
            <a:spLocks noGrp="1" noChangeArrowheads="1"/>
          </p:cNvSpPr>
          <p:nvPr>
            <p:ph type="sldNum" sz="quarter" idx="12"/>
          </p:nvPr>
        </p:nvSpPr>
        <p:spPr>
          <a:ln/>
        </p:spPr>
        <p:txBody>
          <a:bodyPr/>
          <a:lstStyle>
            <a:lvl1pPr>
              <a:defRPr/>
            </a:lvl1pPr>
          </a:lstStyle>
          <a:p>
            <a:pPr>
              <a:defRPr/>
            </a:pPr>
            <a:fld id="{CC55C25A-7CCF-4C31-A663-8753200FB89C}" type="slidenum">
              <a:rPr lang="en-US" altLang="en-US"/>
              <a:pPr>
                <a:defRPr/>
              </a:pPr>
              <a:t>‹#›</a:t>
            </a:fld>
            <a:endParaRPr lang="en-US" altLang="en-US"/>
          </a:p>
        </p:txBody>
      </p:sp>
    </p:spTree>
    <p:extLst>
      <p:ext uri="{BB962C8B-B14F-4D97-AF65-F5344CB8AC3E}">
        <p14:creationId xmlns:p14="http://schemas.microsoft.com/office/powerpoint/2010/main" val="751093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3800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03277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8192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43854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4992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460424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737320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54836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1F40F9-0DF4-72FD-9C01-611243F8EC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C4FFF82-3EB8-F050-47A4-5BBF2B71FC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6F32E44-311D-F031-9D5A-51D80E59E72D}"/>
              </a:ext>
            </a:extLst>
          </p:cNvPr>
          <p:cNvSpPr>
            <a:spLocks noGrp="1" noChangeArrowheads="1"/>
          </p:cNvSpPr>
          <p:nvPr>
            <p:ph type="sldNum" sz="quarter" idx="12"/>
          </p:nvPr>
        </p:nvSpPr>
        <p:spPr>
          <a:ln/>
        </p:spPr>
        <p:txBody>
          <a:bodyPr/>
          <a:lstStyle>
            <a:lvl1pPr>
              <a:defRPr/>
            </a:lvl1pPr>
          </a:lstStyle>
          <a:p>
            <a:pPr>
              <a:defRPr/>
            </a:pPr>
            <a:fld id="{8F3A2C4B-A3D0-4DA9-878C-886F5CCE3D57}" type="slidenum">
              <a:rPr lang="en-US" altLang="en-US"/>
              <a:pPr>
                <a:defRPr/>
              </a:pPr>
              <a:t>‹#›</a:t>
            </a:fld>
            <a:endParaRPr lang="en-US" altLang="en-US"/>
          </a:p>
        </p:txBody>
      </p:sp>
    </p:spTree>
    <p:extLst>
      <p:ext uri="{BB962C8B-B14F-4D97-AF65-F5344CB8AC3E}">
        <p14:creationId xmlns:p14="http://schemas.microsoft.com/office/powerpoint/2010/main" val="2327010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0976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67298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268554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289545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8417607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880551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23939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578353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6913864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10686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0" y="4406901"/>
            <a:ext cx="86360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02570" y="2906713"/>
            <a:ext cx="86360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0DEB610-EAC5-7C28-05C5-AB9145282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4294FA-12B3-5206-B7F4-19AD3682F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F72594-706A-831D-8E62-50AA9A4B994B}"/>
              </a:ext>
            </a:extLst>
          </p:cNvPr>
          <p:cNvSpPr>
            <a:spLocks noGrp="1" noChangeArrowheads="1"/>
          </p:cNvSpPr>
          <p:nvPr>
            <p:ph type="sldNum" sz="quarter" idx="12"/>
          </p:nvPr>
        </p:nvSpPr>
        <p:spPr>
          <a:ln/>
        </p:spPr>
        <p:txBody>
          <a:bodyPr/>
          <a:lstStyle>
            <a:lvl1pPr>
              <a:defRPr/>
            </a:lvl1pPr>
          </a:lstStyle>
          <a:p>
            <a:pPr>
              <a:defRPr/>
            </a:pPr>
            <a:fld id="{D4608DFA-30FD-41B0-BFD9-8848C3E3EE9D}" type="slidenum">
              <a:rPr lang="en-US" altLang="en-US"/>
              <a:pPr>
                <a:defRPr/>
              </a:pPr>
              <a:t>‹#›</a:t>
            </a:fld>
            <a:endParaRPr lang="en-US" altLang="en-US"/>
          </a:p>
        </p:txBody>
      </p:sp>
    </p:spTree>
    <p:extLst>
      <p:ext uri="{BB962C8B-B14F-4D97-AF65-F5344CB8AC3E}">
        <p14:creationId xmlns:p14="http://schemas.microsoft.com/office/powerpoint/2010/main" val="15855610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64624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429062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586118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74428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038416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7237613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76347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2642097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7580786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99437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64667" y="1600201"/>
            <a:ext cx="448733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5B90D08-D565-84E4-1199-CEA56ABD5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C440A6-0977-1F79-317A-E002A3D60E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02EE08-6E1E-4272-430D-5BA18F609374}"/>
              </a:ext>
            </a:extLst>
          </p:cNvPr>
          <p:cNvSpPr>
            <a:spLocks noGrp="1" noChangeArrowheads="1"/>
          </p:cNvSpPr>
          <p:nvPr>
            <p:ph type="sldNum" sz="quarter" idx="12"/>
          </p:nvPr>
        </p:nvSpPr>
        <p:spPr>
          <a:ln/>
        </p:spPr>
        <p:txBody>
          <a:bodyPr/>
          <a:lstStyle>
            <a:lvl1pPr>
              <a:defRPr/>
            </a:lvl1pPr>
          </a:lstStyle>
          <a:p>
            <a:pPr>
              <a:defRPr/>
            </a:pPr>
            <a:fld id="{AAC9A45F-724A-4B7E-B344-FB2491A9A281}" type="slidenum">
              <a:rPr lang="en-US" altLang="en-US"/>
              <a:pPr>
                <a:defRPr/>
              </a:pPr>
              <a:t>‹#›</a:t>
            </a:fld>
            <a:endParaRPr lang="en-US" altLang="en-US"/>
          </a:p>
        </p:txBody>
      </p:sp>
    </p:spTree>
    <p:extLst>
      <p:ext uri="{BB962C8B-B14F-4D97-AF65-F5344CB8AC3E}">
        <p14:creationId xmlns:p14="http://schemas.microsoft.com/office/powerpoint/2010/main" val="37633906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2046655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41977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E274D6-942E-4142-A3CC-C24A7CF972AE}"/>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5" name="Footer Placeholder 4">
            <a:extLst>
              <a:ext uri="{FF2B5EF4-FFF2-40B4-BE49-F238E27FC236}">
                <a16:creationId xmlns:a16="http://schemas.microsoft.com/office/drawing/2014/main"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9043710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28B3B7-2F34-4FE7-BD14-144657390208}"/>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5" name="Footer Placeholder 4">
            <a:extLst>
              <a:ext uri="{FF2B5EF4-FFF2-40B4-BE49-F238E27FC236}">
                <a16:creationId xmlns:a16="http://schemas.microsoft.com/office/drawing/2014/main"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996318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EC15ED-7E73-43F8-B0C3-754CD4ABF439}"/>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5" name="Footer Placeholder 4">
            <a:extLst>
              <a:ext uri="{FF2B5EF4-FFF2-40B4-BE49-F238E27FC236}">
                <a16:creationId xmlns:a16="http://schemas.microsoft.com/office/drawing/2014/main"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8056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50F493-07C5-42A3-A7C4-ADABAA3D0745}"/>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6" name="Footer Placeholder 5">
            <a:extLst>
              <a:ext uri="{FF2B5EF4-FFF2-40B4-BE49-F238E27FC236}">
                <a16:creationId xmlns:a16="http://schemas.microsoft.com/office/drawing/2014/main"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835218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847DF3-556A-494C-BA2B-2D3D9CB2309A}"/>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8" name="Footer Placeholder 7">
            <a:extLst>
              <a:ext uri="{FF2B5EF4-FFF2-40B4-BE49-F238E27FC236}">
                <a16:creationId xmlns:a16="http://schemas.microsoft.com/office/drawing/2014/main"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4034279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F728F3-6F64-4058-94C2-6312851CB069}"/>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4" name="Footer Placeholder 3">
            <a:extLst>
              <a:ext uri="{FF2B5EF4-FFF2-40B4-BE49-F238E27FC236}">
                <a16:creationId xmlns:a16="http://schemas.microsoft.com/office/drawing/2014/main"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3033294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92E5C2-3C34-45D2-917A-BB63B4096C04}"/>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3" name="Footer Placeholder 2">
            <a:extLst>
              <a:ext uri="{FF2B5EF4-FFF2-40B4-BE49-F238E27FC236}">
                <a16:creationId xmlns:a16="http://schemas.microsoft.com/office/drawing/2014/main"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868417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0F34CD-7EEE-4E39-B5D4-543DB93B69CD}"/>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6" name="Footer Placeholder 5">
            <a:extLst>
              <a:ext uri="{FF2B5EF4-FFF2-40B4-BE49-F238E27FC236}">
                <a16:creationId xmlns:a16="http://schemas.microsoft.com/office/drawing/2014/main"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85250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8000" y="1535113"/>
            <a:ext cx="4489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8000" y="2174875"/>
            <a:ext cx="4489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61139" y="1535113"/>
            <a:ext cx="449086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161139" y="2174875"/>
            <a:ext cx="449086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CDF80A-0E9F-0C1F-2CE6-F234E131FE4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6CEC6BD-0C04-454B-DAEF-A1C1FE1856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23A9B87-16E2-8A5E-1F22-9E74FBB2490F}"/>
              </a:ext>
            </a:extLst>
          </p:cNvPr>
          <p:cNvSpPr>
            <a:spLocks noGrp="1" noChangeArrowheads="1"/>
          </p:cNvSpPr>
          <p:nvPr>
            <p:ph type="sldNum" sz="quarter" idx="12"/>
          </p:nvPr>
        </p:nvSpPr>
        <p:spPr>
          <a:ln/>
        </p:spPr>
        <p:txBody>
          <a:bodyPr/>
          <a:lstStyle>
            <a:lvl1pPr>
              <a:defRPr/>
            </a:lvl1pPr>
          </a:lstStyle>
          <a:p>
            <a:pPr>
              <a:defRPr/>
            </a:pPr>
            <a:fld id="{E877892E-7F8F-4E48-A399-6D87C8CD5D89}" type="slidenum">
              <a:rPr lang="en-US" altLang="en-US"/>
              <a:pPr>
                <a:defRPr/>
              </a:pPr>
              <a:t>‹#›</a:t>
            </a:fld>
            <a:endParaRPr lang="en-US" altLang="en-US"/>
          </a:p>
        </p:txBody>
      </p:sp>
    </p:spTree>
    <p:extLst>
      <p:ext uri="{BB962C8B-B14F-4D97-AF65-F5344CB8AC3E}">
        <p14:creationId xmlns:p14="http://schemas.microsoft.com/office/powerpoint/2010/main" val="12572258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F7C59D-0B6E-44BA-8851-F20EC36D4C1A}"/>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6" name="Footer Placeholder 5">
            <a:extLst>
              <a:ext uri="{FF2B5EF4-FFF2-40B4-BE49-F238E27FC236}">
                <a16:creationId xmlns:a16="http://schemas.microsoft.com/office/drawing/2014/main"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5583735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A1621D-599E-4661-8CCC-42F9E12D5800}"/>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5" name="Footer Placeholder 4">
            <a:extLst>
              <a:ext uri="{FF2B5EF4-FFF2-40B4-BE49-F238E27FC236}">
                <a16:creationId xmlns:a16="http://schemas.microsoft.com/office/drawing/2014/main"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5448959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E8789B-3107-4E9C-9F47-24E1D65CCEDC}"/>
              </a:ext>
            </a:extLst>
          </p:cNvPr>
          <p:cNvSpPr>
            <a:spLocks noGrp="1"/>
          </p:cNvSpPr>
          <p:nvPr>
            <p:ph type="dt" sz="half" idx="10"/>
          </p:nvPr>
        </p:nvSpPr>
        <p:spPr/>
        <p:txBody>
          <a:bodyPr/>
          <a:lstStyle/>
          <a:p>
            <a:fld id="{1979382C-7718-45CE-9E53-300FF85A589F}" type="datetimeFigureOut">
              <a:rPr lang="en-US" smtClean="0"/>
              <a:t>12/19/2024</a:t>
            </a:fld>
            <a:endParaRPr lang="en-US"/>
          </a:p>
        </p:txBody>
      </p:sp>
      <p:sp>
        <p:nvSpPr>
          <p:cNvPr id="5" name="Footer Placeholder 4">
            <a:extLst>
              <a:ext uri="{FF2B5EF4-FFF2-40B4-BE49-F238E27FC236}">
                <a16:creationId xmlns:a16="http://schemas.microsoft.com/office/drawing/2014/main"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40499859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546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776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CB42B88-7F58-6FF1-F810-2BDB01D38C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F95787F-53EA-163B-7772-FBC98B5676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BCC741-0E1D-457A-327A-D9476AC8738D}"/>
              </a:ext>
            </a:extLst>
          </p:cNvPr>
          <p:cNvSpPr>
            <a:spLocks noGrp="1" noChangeArrowheads="1"/>
          </p:cNvSpPr>
          <p:nvPr>
            <p:ph type="sldNum" sz="quarter" idx="12"/>
          </p:nvPr>
        </p:nvSpPr>
        <p:spPr>
          <a:ln/>
        </p:spPr>
        <p:txBody>
          <a:bodyPr/>
          <a:lstStyle>
            <a:lvl1pPr>
              <a:defRPr/>
            </a:lvl1pPr>
          </a:lstStyle>
          <a:p>
            <a:pPr>
              <a:defRPr/>
            </a:pPr>
            <a:fld id="{BFAEE5AA-4F35-4CB0-9628-9549D1D1602E}" type="slidenum">
              <a:rPr lang="en-US" altLang="en-US"/>
              <a:pPr>
                <a:defRPr/>
              </a:pPr>
              <a:t>‹#›</a:t>
            </a:fld>
            <a:endParaRPr lang="en-US" altLang="en-US"/>
          </a:p>
        </p:txBody>
      </p:sp>
    </p:spTree>
    <p:extLst>
      <p:ext uri="{BB962C8B-B14F-4D97-AF65-F5344CB8AC3E}">
        <p14:creationId xmlns:p14="http://schemas.microsoft.com/office/powerpoint/2010/main" val="317581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64B65F7-E6F7-04A2-CF19-087CE691614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0DB8646-9968-1608-BBC6-3287B1ADAC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76D1D7A-4105-BC2E-83EF-4732C5574B75}"/>
              </a:ext>
            </a:extLst>
          </p:cNvPr>
          <p:cNvSpPr>
            <a:spLocks noGrp="1" noChangeArrowheads="1"/>
          </p:cNvSpPr>
          <p:nvPr>
            <p:ph type="sldNum" sz="quarter" idx="12"/>
          </p:nvPr>
        </p:nvSpPr>
        <p:spPr>
          <a:ln/>
        </p:spPr>
        <p:txBody>
          <a:bodyPr/>
          <a:lstStyle>
            <a:lvl1pPr>
              <a:defRPr/>
            </a:lvl1pPr>
          </a:lstStyle>
          <a:p>
            <a:pPr>
              <a:defRPr/>
            </a:pPr>
            <a:fld id="{0EC32661-1629-4819-9114-00256C59E87A}" type="slidenum">
              <a:rPr lang="en-US" altLang="en-US"/>
              <a:pPr>
                <a:defRPr/>
              </a:pPr>
              <a:t>‹#›</a:t>
            </a:fld>
            <a:endParaRPr lang="en-US" altLang="en-US"/>
          </a:p>
        </p:txBody>
      </p:sp>
    </p:spTree>
    <p:extLst>
      <p:ext uri="{BB962C8B-B14F-4D97-AF65-F5344CB8AC3E}">
        <p14:creationId xmlns:p14="http://schemas.microsoft.com/office/powerpoint/2010/main" val="29175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273050"/>
            <a:ext cx="334257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972278" y="273051"/>
            <a:ext cx="567972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8001" y="1435101"/>
            <a:ext cx="334257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5410B25-E13E-A82A-69BA-42CE5DCC2C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CBEDCC3-1AD8-4506-815B-610133F3FA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E36AC53-1595-8CFA-4F0C-0CB23F1188A3}"/>
              </a:ext>
            </a:extLst>
          </p:cNvPr>
          <p:cNvSpPr>
            <a:spLocks noGrp="1" noChangeArrowheads="1"/>
          </p:cNvSpPr>
          <p:nvPr>
            <p:ph type="sldNum" sz="quarter" idx="12"/>
          </p:nvPr>
        </p:nvSpPr>
        <p:spPr>
          <a:ln/>
        </p:spPr>
        <p:txBody>
          <a:bodyPr/>
          <a:lstStyle>
            <a:lvl1pPr>
              <a:defRPr/>
            </a:lvl1pPr>
          </a:lstStyle>
          <a:p>
            <a:pPr>
              <a:defRPr/>
            </a:pPr>
            <a:fld id="{2BC99C3B-075B-46F0-86D2-0FF48EAF010B}" type="slidenum">
              <a:rPr lang="en-US" altLang="en-US"/>
              <a:pPr>
                <a:defRPr/>
              </a:pPr>
              <a:t>‹#›</a:t>
            </a:fld>
            <a:endParaRPr lang="en-US" altLang="en-US"/>
          </a:p>
        </p:txBody>
      </p:sp>
    </p:spTree>
    <p:extLst>
      <p:ext uri="{BB962C8B-B14F-4D97-AF65-F5344CB8AC3E}">
        <p14:creationId xmlns:p14="http://schemas.microsoft.com/office/powerpoint/2010/main" val="129170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800600"/>
            <a:ext cx="60960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91431" y="612775"/>
            <a:ext cx="6096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91431" y="5367338"/>
            <a:ext cx="6096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6DE7D-9877-E9BF-A8D3-5B3F7D3090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5BDEB5C-8178-46A4-1E5A-7537CA25BB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B1B69D7-43E0-6B9A-0B7D-43D2DA0F67A7}"/>
              </a:ext>
            </a:extLst>
          </p:cNvPr>
          <p:cNvSpPr>
            <a:spLocks noGrp="1" noChangeArrowheads="1"/>
          </p:cNvSpPr>
          <p:nvPr>
            <p:ph type="sldNum" sz="quarter" idx="12"/>
          </p:nvPr>
        </p:nvSpPr>
        <p:spPr>
          <a:ln/>
        </p:spPr>
        <p:txBody>
          <a:bodyPr/>
          <a:lstStyle>
            <a:lvl1pPr>
              <a:defRPr/>
            </a:lvl1pPr>
          </a:lstStyle>
          <a:p>
            <a:pPr>
              <a:defRPr/>
            </a:pPr>
            <a:fld id="{6C9A4C3E-F0CE-417C-BC86-3CE89FD38B7B}" type="slidenum">
              <a:rPr lang="en-US" altLang="en-US"/>
              <a:pPr>
                <a:defRPr/>
              </a:pPr>
              <a:t>‹#›</a:t>
            </a:fld>
            <a:endParaRPr lang="en-US" altLang="en-US"/>
          </a:p>
        </p:txBody>
      </p:sp>
    </p:spTree>
    <p:extLst>
      <p:ext uri="{BB962C8B-B14F-4D97-AF65-F5344CB8AC3E}">
        <p14:creationId xmlns:p14="http://schemas.microsoft.com/office/powerpoint/2010/main" val="87569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image" Target="../media/image1.png"/><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B3E79E-D31B-03F4-32E4-9124D49B1E4C}"/>
              </a:ext>
            </a:extLst>
          </p:cNvPr>
          <p:cNvSpPr>
            <a:spLocks noGrp="1" noChangeArrowheads="1"/>
          </p:cNvSpPr>
          <p:nvPr>
            <p:ph type="title"/>
          </p:nvPr>
        </p:nvSpPr>
        <p:spPr bwMode="auto">
          <a:xfrm>
            <a:off x="610306" y="274638"/>
            <a:ext cx="109713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29BA58C-EA9F-E86E-F3A0-CC4B4B14015F}"/>
              </a:ext>
            </a:extLst>
          </p:cNvPr>
          <p:cNvSpPr>
            <a:spLocks noGrp="1" noChangeArrowheads="1"/>
          </p:cNvSpPr>
          <p:nvPr>
            <p:ph type="body" idx="1"/>
          </p:nvPr>
        </p:nvSpPr>
        <p:spPr bwMode="auto">
          <a:xfrm>
            <a:off x="610306" y="1600201"/>
            <a:ext cx="10971389"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1380" name="Rectangle 4">
            <a:extLst>
              <a:ext uri="{FF2B5EF4-FFF2-40B4-BE49-F238E27FC236}">
                <a16:creationId xmlns:a16="http://schemas.microsoft.com/office/drawing/2014/main" id="{E0B15B26-E46A-74F5-DF46-0E432FB1818C}"/>
              </a:ext>
            </a:extLst>
          </p:cNvPr>
          <p:cNvSpPr>
            <a:spLocks noGrp="1" noChangeArrowheads="1"/>
          </p:cNvSpPr>
          <p:nvPr>
            <p:ph type="dt" sz="half" idx="2"/>
          </p:nvPr>
        </p:nvSpPr>
        <p:spPr bwMode="auto">
          <a:xfrm>
            <a:off x="610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1381" name="Rectangle 5">
            <a:extLst>
              <a:ext uri="{FF2B5EF4-FFF2-40B4-BE49-F238E27FC236}">
                <a16:creationId xmlns:a16="http://schemas.microsoft.com/office/drawing/2014/main" id="{D8D34C2F-7BAF-0728-C268-3B9618B1F86F}"/>
              </a:ext>
            </a:extLst>
          </p:cNvPr>
          <p:cNvSpPr>
            <a:spLocks noGrp="1" noChangeArrowheads="1"/>
          </p:cNvSpPr>
          <p:nvPr>
            <p:ph type="ftr" sz="quarter" idx="3"/>
          </p:nvPr>
        </p:nvSpPr>
        <p:spPr bwMode="auto">
          <a:xfrm>
            <a:off x="4166306" y="6245225"/>
            <a:ext cx="3859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1382" name="Rectangle 6">
            <a:extLst>
              <a:ext uri="{FF2B5EF4-FFF2-40B4-BE49-F238E27FC236}">
                <a16:creationId xmlns:a16="http://schemas.microsoft.com/office/drawing/2014/main" id="{475A0BB8-1BFF-B603-7B4A-FDDC65CE83C2}"/>
              </a:ext>
            </a:extLst>
          </p:cNvPr>
          <p:cNvSpPr>
            <a:spLocks noGrp="1" noChangeArrowheads="1"/>
          </p:cNvSpPr>
          <p:nvPr>
            <p:ph type="sldNum" sz="quarter" idx="4"/>
          </p:nvPr>
        </p:nvSpPr>
        <p:spPr bwMode="auto">
          <a:xfrm>
            <a:off x="8738306" y="6245225"/>
            <a:ext cx="284338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B08407A-C487-4660-A503-7F01056FE504}" type="slidenum">
              <a:rPr lang="en-US" altLang="en-US"/>
              <a:pPr>
                <a:defRPr/>
              </a:pPr>
              <a:t>‹#›</a:t>
            </a:fld>
            <a:endParaRPr lang="en-US" altLang="en-US"/>
          </a:p>
        </p:txBody>
      </p:sp>
      <p:pic>
        <p:nvPicPr>
          <p:cNvPr id="2" name="Picture 1" descr="A round pink label with white text and a black background&#10;&#10;Description automatically generated">
            <a:extLst>
              <a:ext uri="{FF2B5EF4-FFF2-40B4-BE49-F238E27FC236}">
                <a16:creationId xmlns:a16="http://schemas.microsoft.com/office/drawing/2014/main" id="{C4E26B3E-D8A2-5CFB-BFC5-C3C5248858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340441395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A88630-1E1C-48BF-8D8F-AD0475FF693E}" type="datetimeFigureOut">
              <a:rPr lang="en-US" smtClean="0"/>
              <a:t>12/19/2024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D5CC3-7B97-4307-8A41-1BA46705FFF2}"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14BAAF-B3A4-1205-4551-9F659086CA9E}"/>
              </a:ext>
            </a:extLst>
          </p:cNvPr>
          <p:cNvPicPr>
            <a:picLocks noChangeAspect="1"/>
          </p:cNvPicPr>
          <p:nvPr userDrawn="1"/>
        </p:nvPicPr>
        <p:blipFill>
          <a:blip r:embed="rId32">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spTree>
    <p:extLst>
      <p:ext uri="{BB962C8B-B14F-4D97-AF65-F5344CB8AC3E}">
        <p14:creationId xmlns:p14="http://schemas.microsoft.com/office/powerpoint/2010/main" val="2812214951"/>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6"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12/19/2024</a:t>
            </a:fld>
            <a:endParaRPr lang="en-US"/>
          </a:p>
        </p:txBody>
      </p:sp>
      <p:sp>
        <p:nvSpPr>
          <p:cNvPr id="5" name="Footer Placeholder 4">
            <a:extLst>
              <a:ext uri="{FF2B5EF4-FFF2-40B4-BE49-F238E27FC236}">
                <a16:creationId xmlns:a16="http://schemas.microsoft.com/office/drawing/2014/main"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3820367F-FEAE-6AD4-D775-75D9A7D1D9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293081" y="0"/>
            <a:ext cx="2024762" cy="2024762"/>
          </a:xfrm>
          <a:prstGeom prst="rect">
            <a:avLst/>
          </a:prstGeom>
        </p:spPr>
      </p:pic>
    </p:spTree>
    <p:extLst>
      <p:ext uri="{BB962C8B-B14F-4D97-AF65-F5344CB8AC3E}">
        <p14:creationId xmlns:p14="http://schemas.microsoft.com/office/powerpoint/2010/main" val="30366173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28.sv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gi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48B6A2-6B82-4293-AEE6-720CDB7D92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6389" b="82593" l="43490"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backgroundMark x1="41875" y1="60833" x2="41719" y2="58796"/>
                        <a14:backgroundMark x1="41563" y1="62222" x2="41563" y2="59537"/>
                        <a14:backgroundMark x1="54635" y1="73889" x2="55260" y2="78889"/>
                        <a14:backgroundMark x1="50833" y1="83611" x2="54323" y2="81759"/>
                        <a14:backgroundMark x1="44948" y1="82037" x2="46719" y2="82685"/>
                      </a14:backgroundRemoval>
                    </a14:imgEffect>
                  </a14:imgLayer>
                </a14:imgProps>
              </a:ext>
              <a:ext uri="{28A0092B-C50C-407E-A947-70E740481C1C}">
                <a14:useLocalDpi xmlns:a14="http://schemas.microsoft.com/office/drawing/2010/main" val="0"/>
              </a:ext>
            </a:extLst>
          </a:blip>
          <a:srcRect l="41806" t="32176" r="25384" b="15979"/>
          <a:stretch/>
        </p:blipFill>
        <p:spPr>
          <a:xfrm>
            <a:off x="5069840" y="3983536"/>
            <a:ext cx="3132645" cy="2784360"/>
          </a:xfrm>
          <a:prstGeom prst="rect">
            <a:avLst/>
          </a:prstGeom>
        </p:spPr>
      </p:pic>
      <p:pic>
        <p:nvPicPr>
          <p:cNvPr id="7" name="Picture 6">
            <a:extLst>
              <a:ext uri="{FF2B5EF4-FFF2-40B4-BE49-F238E27FC236}">
                <a16:creationId xmlns:a16="http://schemas.microsoft.com/office/drawing/2014/main" id="{1FCB1F7E-AADA-C759-FDAA-FF2E92357D7D}"/>
              </a:ext>
            </a:extLst>
          </p:cNvPr>
          <p:cNvPicPr>
            <a:picLocks noChangeAspect="1"/>
          </p:cNvPicPr>
          <p:nvPr/>
        </p:nvPicPr>
        <p:blipFill>
          <a:blip r:embed="rId5"/>
          <a:stretch>
            <a:fillRect/>
          </a:stretch>
        </p:blipFill>
        <p:spPr>
          <a:xfrm>
            <a:off x="4134959" y="79206"/>
            <a:ext cx="3718882" cy="969348"/>
          </a:xfrm>
          <a:prstGeom prst="rect">
            <a:avLst/>
          </a:prstGeom>
        </p:spPr>
      </p:pic>
      <p:pic>
        <p:nvPicPr>
          <p:cNvPr id="15" name="Picture 14">
            <a:extLst>
              <a:ext uri="{FF2B5EF4-FFF2-40B4-BE49-F238E27FC236}">
                <a16:creationId xmlns:a16="http://schemas.microsoft.com/office/drawing/2014/main" id="{157861D4-4CC7-B6A5-2F95-CAB13B5D4D5C}"/>
              </a:ext>
            </a:extLst>
          </p:cNvPr>
          <p:cNvPicPr>
            <a:picLocks noChangeAspect="1"/>
          </p:cNvPicPr>
          <p:nvPr/>
        </p:nvPicPr>
        <p:blipFill>
          <a:blip r:embed="rId6"/>
          <a:stretch>
            <a:fillRect/>
          </a:stretch>
        </p:blipFill>
        <p:spPr>
          <a:xfrm>
            <a:off x="881448" y="1164208"/>
            <a:ext cx="10144623" cy="2944623"/>
          </a:xfrm>
          <a:prstGeom prst="rect">
            <a:avLst/>
          </a:prstGeom>
        </p:spPr>
      </p:pic>
      <p:pic>
        <p:nvPicPr>
          <p:cNvPr id="18" name="Picture 17" descr="A round pink label with white text and a black background&#10;&#10;Description automatically generated">
            <a:extLst>
              <a:ext uri="{FF2B5EF4-FFF2-40B4-BE49-F238E27FC236}">
                <a16:creationId xmlns:a16="http://schemas.microsoft.com/office/drawing/2014/main" id="{0383A22C-B3D6-F054-EED4-AEFF24B863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3642" y="0"/>
            <a:ext cx="1623665" cy="1623665"/>
          </a:xfrm>
          <a:prstGeom prst="rect">
            <a:avLst/>
          </a:prstGeom>
        </p:spPr>
      </p:pic>
      <p:pic>
        <p:nvPicPr>
          <p:cNvPr id="4" name="Picture 3">
            <a:extLst>
              <a:ext uri="{FF2B5EF4-FFF2-40B4-BE49-F238E27FC236}">
                <a16:creationId xmlns:a16="http://schemas.microsoft.com/office/drawing/2014/main" id="{93B95565-1AE8-4493-71A0-B2F4B2E69AD4}"/>
              </a:ext>
            </a:extLst>
          </p:cNvPr>
          <p:cNvPicPr>
            <a:picLocks noChangeAspect="1"/>
          </p:cNvPicPr>
          <p:nvPr/>
        </p:nvPicPr>
        <p:blipFill>
          <a:blip r:embed="rId8"/>
          <a:stretch>
            <a:fillRect/>
          </a:stretch>
        </p:blipFill>
        <p:spPr>
          <a:xfrm>
            <a:off x="7842322" y="4030417"/>
            <a:ext cx="4188315" cy="1255885"/>
          </a:xfrm>
          <a:prstGeom prst="rect">
            <a:avLst/>
          </a:prstGeom>
        </p:spPr>
      </p:pic>
    </p:spTree>
    <p:extLst>
      <p:ext uri="{BB962C8B-B14F-4D97-AF65-F5344CB8AC3E}">
        <p14:creationId xmlns:p14="http://schemas.microsoft.com/office/powerpoint/2010/main" val="20395764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2B2598-B5EE-5172-5912-62CB8FCD1738}"/>
              </a:ext>
            </a:extLst>
          </p:cNvPr>
          <p:cNvSpPr txBox="1"/>
          <p:nvPr/>
        </p:nvSpPr>
        <p:spPr>
          <a:xfrm>
            <a:off x="2719161" y="1608658"/>
            <a:ext cx="8821579" cy="2585323"/>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5400" b="1" dirty="0" err="1">
                <a:solidFill>
                  <a:prstClr val="black"/>
                </a:solidFill>
                <a:latin typeface="Cambria" panose="02040503050406030204" pitchFamily="18" charset="0"/>
                <a:ea typeface="Cambria" panose="02040503050406030204" pitchFamily="18" charset="0"/>
              </a:rPr>
              <a:t>Hãy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kể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thêm</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một</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số</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con </a:t>
            </a:r>
            <a:r>
              <a:rPr lang="en-US" sz="5400" b="1" dirty="0" err="1">
                <a:solidFill>
                  <a:prstClr val="black"/>
                </a:solidFill>
                <a:latin typeface="Cambria" panose="02040503050406030204" pitchFamily="18" charset="0"/>
                <a:ea typeface="Cambria" panose="02040503050406030204" pitchFamily="18" charset="0"/>
              </a:rPr>
              <a:t>có</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thể</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mọc</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lên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từ</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rễ</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thân</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lá</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của</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cây</a:t>
            </a:r>
            <a:r>
              <a:rPr lang="en-US" sz="5400" b="1" dirty="0">
                <a:solidFill>
                  <a:prstClr val="black"/>
                </a:solidFill>
                <a:latin typeface="Cambria" panose="02040503050406030204" pitchFamily="18" charset="0"/>
                <a:ea typeface="Cambria" panose="02040503050406030204" pitchFamily="18" charset="0"/>
              </a:rPr>
              <a:t> </a:t>
            </a:r>
            <a:r>
              <a:rPr lang="en-US" sz="5400" b="1" dirty="0" err="1">
                <a:solidFill>
                  <a:prstClr val="black"/>
                </a:solidFill>
                <a:latin typeface="Cambria" panose="02040503050406030204" pitchFamily="18" charset="0"/>
                <a:ea typeface="Cambria" panose="02040503050406030204" pitchFamily="18" charset="0"/>
              </a:rPr>
              <a:t>mẹ</a:t>
            </a:r>
            <a:r>
              <a:rPr lang="en-US" sz="5400" b="1" dirty="0">
                <a:solidFill>
                  <a:prstClr val="black"/>
                </a:solidFill>
                <a:latin typeface="Cambria" panose="02040503050406030204" pitchFamily="18" charset="0"/>
                <a:ea typeface="Cambria" panose="02040503050406030204" pitchFamily="18" charset="0"/>
              </a:rPr>
              <a:t>?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28BA7F72-DD02-1285-8EA8-46EEC63254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Tree>
    <p:extLst>
      <p:ext uri="{BB962C8B-B14F-4D97-AF65-F5344CB8AC3E}">
        <p14:creationId xmlns:p14="http://schemas.microsoft.com/office/powerpoint/2010/main" val="3339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78215-B182-0416-B240-554A6EC771A7}"/>
              </a:ext>
            </a:extLst>
          </p:cNvPr>
          <p:cNvPicPr>
            <a:picLocks noChangeAspect="1"/>
          </p:cNvPicPr>
          <p:nvPr/>
        </p:nvPicPr>
        <p:blipFill rotWithShape="1">
          <a:blip r:embed="rId2"/>
          <a:srcRect t="32506"/>
          <a:stretch/>
        </p:blipFill>
        <p:spPr>
          <a:xfrm>
            <a:off x="2058875" y="1304544"/>
            <a:ext cx="8074250" cy="50487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969D488F-4694-ABC9-99C1-FE34E7001B0F}"/>
              </a:ext>
            </a:extLst>
          </p:cNvPr>
          <p:cNvPicPr>
            <a:picLocks noChangeAspect="1"/>
          </p:cNvPicPr>
          <p:nvPr/>
        </p:nvPicPr>
        <p:blipFill>
          <a:blip r:embed="rId3"/>
          <a:stretch>
            <a:fillRect/>
          </a:stretch>
        </p:blipFill>
        <p:spPr>
          <a:xfrm>
            <a:off x="1482979" y="252946"/>
            <a:ext cx="8779001" cy="865707"/>
          </a:xfrm>
          <a:prstGeom prst="rect">
            <a:avLst/>
          </a:prstGeom>
        </p:spPr>
      </p:pic>
    </p:spTree>
    <p:extLst>
      <p:ext uri="{BB962C8B-B14F-4D97-AF65-F5344CB8AC3E}">
        <p14:creationId xmlns:p14="http://schemas.microsoft.com/office/powerpoint/2010/main" val="625711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ACA2D1-2040-E453-5662-77DB7FB400FF}"/>
              </a:ext>
            </a:extLst>
          </p:cNvPr>
          <p:cNvPicPr>
            <a:picLocks noChangeAspect="1"/>
          </p:cNvPicPr>
          <p:nvPr/>
        </p:nvPicPr>
        <p:blipFill>
          <a:blip r:embed="rId2"/>
          <a:stretch>
            <a:fillRect/>
          </a:stretch>
        </p:blipFill>
        <p:spPr>
          <a:xfrm>
            <a:off x="1780032" y="917811"/>
            <a:ext cx="8392420" cy="56083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174FF63E-8C8D-63D8-9134-B5278DB01B9C}"/>
              </a:ext>
            </a:extLst>
          </p:cNvPr>
          <p:cNvPicPr>
            <a:picLocks noChangeAspect="1"/>
          </p:cNvPicPr>
          <p:nvPr/>
        </p:nvPicPr>
        <p:blipFill>
          <a:blip r:embed="rId3"/>
          <a:stretch>
            <a:fillRect/>
          </a:stretch>
        </p:blipFill>
        <p:spPr>
          <a:xfrm>
            <a:off x="1003395" y="0"/>
            <a:ext cx="9534970" cy="859611"/>
          </a:xfrm>
          <a:prstGeom prst="rect">
            <a:avLst/>
          </a:prstGeom>
        </p:spPr>
      </p:pic>
    </p:spTree>
    <p:extLst>
      <p:ext uri="{BB962C8B-B14F-4D97-AF65-F5344CB8AC3E}">
        <p14:creationId xmlns:p14="http://schemas.microsoft.com/office/powerpoint/2010/main" val="3817940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ADE05D-AA74-A315-4D9F-718A485711A0}"/>
              </a:ext>
            </a:extLst>
          </p:cNvPr>
          <p:cNvPicPr>
            <a:picLocks noChangeAspect="1"/>
          </p:cNvPicPr>
          <p:nvPr/>
        </p:nvPicPr>
        <p:blipFill>
          <a:blip r:embed="rId2"/>
          <a:stretch>
            <a:fillRect/>
          </a:stretch>
        </p:blipFill>
        <p:spPr>
          <a:xfrm>
            <a:off x="2331576" y="1919077"/>
            <a:ext cx="7173326" cy="30198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A92085F8-2682-9BFC-0069-A2EC7799867F}"/>
              </a:ext>
            </a:extLst>
          </p:cNvPr>
          <p:cNvSpPr txBox="1"/>
          <p:nvPr/>
        </p:nvSpPr>
        <p:spPr>
          <a:xfrm>
            <a:off x="2635044" y="5563595"/>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nha đam</a:t>
            </a:r>
          </a:p>
        </p:txBody>
      </p:sp>
      <p:sp>
        <p:nvSpPr>
          <p:cNvPr id="6" name="TextBox 5">
            <a:extLst>
              <a:ext uri="{FF2B5EF4-FFF2-40B4-BE49-F238E27FC236}">
                <a16:creationId xmlns:a16="http://schemas.microsoft.com/office/drawing/2014/main" id="{DAC3D08B-B6FD-69B3-5C68-1EA567177742}"/>
              </a:ext>
            </a:extLst>
          </p:cNvPr>
          <p:cNvSpPr txBox="1"/>
          <p:nvPr/>
        </p:nvSpPr>
        <p:spPr>
          <a:xfrm>
            <a:off x="6449960" y="5514879"/>
            <a:ext cx="2654711"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rPr>
              <a:t>Cây sống đời</a:t>
            </a:r>
          </a:p>
        </p:txBody>
      </p:sp>
      <p:pic>
        <p:nvPicPr>
          <p:cNvPr id="7" name="Picture 6">
            <a:extLst>
              <a:ext uri="{FF2B5EF4-FFF2-40B4-BE49-F238E27FC236}">
                <a16:creationId xmlns:a16="http://schemas.microsoft.com/office/drawing/2014/main" id="{CB817E16-EBB0-82BA-C481-09054FC13303}"/>
              </a:ext>
            </a:extLst>
          </p:cNvPr>
          <p:cNvPicPr>
            <a:picLocks noChangeAspect="1"/>
          </p:cNvPicPr>
          <p:nvPr/>
        </p:nvPicPr>
        <p:blipFill>
          <a:blip r:embed="rId3"/>
          <a:stretch>
            <a:fillRect/>
          </a:stretch>
        </p:blipFill>
        <p:spPr>
          <a:xfrm>
            <a:off x="1749162" y="601434"/>
            <a:ext cx="8998476" cy="859611"/>
          </a:xfrm>
          <a:prstGeom prst="rect">
            <a:avLst/>
          </a:prstGeom>
        </p:spPr>
      </p:pic>
    </p:spTree>
    <p:extLst>
      <p:ext uri="{BB962C8B-B14F-4D97-AF65-F5344CB8AC3E}">
        <p14:creationId xmlns:p14="http://schemas.microsoft.com/office/powerpoint/2010/main" val="322836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B09682-831A-978F-ACD2-67552835D41B}"/>
              </a:ext>
            </a:extLst>
          </p:cNvPr>
          <p:cNvPicPr>
            <a:picLocks noChangeAspect="1"/>
          </p:cNvPicPr>
          <p:nvPr/>
        </p:nvPicPr>
        <p:blipFill>
          <a:blip r:embed="rId2"/>
          <a:stretch>
            <a:fillRect/>
          </a:stretch>
        </p:blipFill>
        <p:spPr>
          <a:xfrm>
            <a:off x="511175" y="1319212"/>
            <a:ext cx="11272406" cy="3669348"/>
          </a:xfrm>
          <a:prstGeom prst="rect">
            <a:avLst/>
          </a:prstGeom>
        </p:spPr>
      </p:pic>
    </p:spTree>
    <p:extLst>
      <p:ext uri="{BB962C8B-B14F-4D97-AF65-F5344CB8AC3E}">
        <p14:creationId xmlns:p14="http://schemas.microsoft.com/office/powerpoint/2010/main" val="18928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CD23EDA-D26A-C99E-1929-41720944422F}"/>
              </a:ext>
            </a:extLst>
          </p:cNvPr>
          <p:cNvSpPr txBox="1"/>
          <p:nvPr/>
        </p:nvSpPr>
        <p:spPr>
          <a:xfrm>
            <a:off x="640080" y="120300"/>
            <a:ext cx="11064240" cy="1815882"/>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2800" b="1" dirty="0">
                <a:solidFill>
                  <a:prstClr val="black"/>
                </a:solidFill>
                <a:latin typeface="Cambria" panose="02040503050406030204" pitchFamily="18" charset="0"/>
                <a:ea typeface="Cambria" panose="02040503050406030204" pitchFamily="18" charset="0"/>
              </a:rPr>
              <a:t>Quan </a:t>
            </a:r>
            <a:r>
              <a:rPr lang="en-US" sz="2800" b="1" dirty="0" err="1">
                <a:solidFill>
                  <a:prstClr val="black"/>
                </a:solidFill>
                <a:latin typeface="Cambria" panose="02040503050406030204" pitchFamily="18" charset="0"/>
                <a:ea typeface="Cambria" panose="02040503050406030204" pitchFamily="18" charset="0"/>
              </a:rPr>
              <a:t>sát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hình</a:t>
            </a:r>
            <a:r>
              <a:rPr lang="en-US" sz="2800" b="1" dirty="0">
                <a:solidFill>
                  <a:prstClr val="black"/>
                </a:solidFill>
                <a:latin typeface="Cambria" panose="02040503050406030204" pitchFamily="18" charset="0"/>
                <a:ea typeface="Cambria" panose="02040503050406030204" pitchFamily="18" charset="0"/>
              </a:rPr>
              <a:t> 6 </a:t>
            </a:r>
            <a:r>
              <a:rPr lang="en-US" sz="2800" b="1" dirty="0" err="1">
                <a:solidFill>
                  <a:prstClr val="black"/>
                </a:solidFill>
                <a:latin typeface="Cambria" panose="02040503050406030204" pitchFamily="18" charset="0"/>
                <a:ea typeface="Cambria" panose="02040503050406030204" pitchFamily="18" charset="0"/>
              </a:rPr>
              <a:t>và</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thực</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hiện</a:t>
            </a:r>
            <a:r>
              <a:rPr lang="en-US" sz="2800" b="1"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Nêu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các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giai</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đoạn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chính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mọc</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lên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từ</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thân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mẹ</a:t>
            </a:r>
            <a:r>
              <a:rPr lang="en-US" sz="2800" dirty="0">
                <a:solidFill>
                  <a:prstClr val="black"/>
                </a:solidFill>
                <a:latin typeface="Cambria" panose="02040503050406030204" pitchFamily="18" charset="0"/>
                <a:ea typeface="Cambria" panose="02040503050406030204" pitchFamily="18" charset="0"/>
              </a:rPr>
              <a:t>.</a:t>
            </a:r>
          </a:p>
          <a:p>
            <a:pPr lvl="0" algn="just"/>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Trình</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bày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sự</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phát</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triển</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của</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cây</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dâu</a:t>
            </a:r>
            <a:r>
              <a:rPr lang="en-US" sz="2800" dirty="0">
                <a:solidFill>
                  <a:prstClr val="black"/>
                </a:solidFill>
                <a:latin typeface="Cambria" panose="02040503050406030204" pitchFamily="18" charset="0"/>
                <a:ea typeface="Cambria" panose="02040503050406030204" pitchFamily="18" charset="0"/>
              </a:rPr>
              <a:t> </a:t>
            </a:r>
            <a:r>
              <a:rPr lang="en-US" sz="2800" dirty="0" err="1">
                <a:solidFill>
                  <a:prstClr val="black"/>
                </a:solidFill>
                <a:latin typeface="Cambria" panose="02040503050406030204" pitchFamily="18" charset="0"/>
                <a:ea typeface="Cambria" panose="02040503050406030204" pitchFamily="18" charset="0"/>
              </a:rPr>
              <a:t>tây</a:t>
            </a:r>
            <a:r>
              <a:rPr lang="en-US" sz="2800" dirty="0">
                <a:solidFill>
                  <a:prstClr val="black"/>
                </a:solidFill>
                <a:latin typeface="Cambria" panose="02040503050406030204" pitchFamily="18" charset="0"/>
                <a:ea typeface="Cambria" panose="02040503050406030204" pitchFamily="18" charset="0"/>
              </a:rPr>
              <a:t> con.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70A9CD68-8949-FB06-8E0A-B53CC7AB6979}"/>
              </a:ext>
            </a:extLst>
          </p:cNvPr>
          <p:cNvPicPr>
            <a:picLocks noChangeAspect="1"/>
          </p:cNvPicPr>
          <p:nvPr/>
        </p:nvPicPr>
        <p:blipFill>
          <a:blip r:embed="rId2"/>
          <a:stretch>
            <a:fillRect/>
          </a:stretch>
        </p:blipFill>
        <p:spPr>
          <a:xfrm>
            <a:off x="2407919" y="2059733"/>
            <a:ext cx="7593965" cy="4469971"/>
          </a:xfrm>
          <a:prstGeom prst="rect">
            <a:avLst/>
          </a:prstGeom>
        </p:spPr>
      </p:pic>
    </p:spTree>
    <p:extLst>
      <p:ext uri="{BB962C8B-B14F-4D97-AF65-F5344CB8AC3E}">
        <p14:creationId xmlns:p14="http://schemas.microsoft.com/office/powerpoint/2010/main" val="370250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08E187-6579-D578-36C6-B11473CAFAE4}"/>
              </a:ext>
            </a:extLst>
          </p:cNvPr>
          <p:cNvSpPr txBox="1"/>
          <p:nvPr/>
        </p:nvSpPr>
        <p:spPr>
          <a:xfrm>
            <a:off x="1530441" y="755218"/>
            <a:ext cx="88215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Nêu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các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chính</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dâu</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mọc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lên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từ</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thân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mẹ</a:t>
            </a:r>
            <a:r>
              <a:rPr lang="en-US" sz="4000" dirty="0">
                <a:solidFill>
                  <a:prstClr val="black"/>
                </a:solidFill>
                <a:latin typeface="Cambria" panose="02040503050406030204" pitchFamily="18" charset="0"/>
                <a:ea typeface="Cambria" panose="02040503050406030204" pitchFamily="18" charset="0"/>
              </a:rPr>
              <a:t>.</a:t>
            </a:r>
          </a:p>
        </p:txBody>
      </p:sp>
      <p:pic>
        <p:nvPicPr>
          <p:cNvPr id="5" name="Picture 4">
            <a:extLst>
              <a:ext uri="{FF2B5EF4-FFF2-40B4-BE49-F238E27FC236}">
                <a16:creationId xmlns:a16="http://schemas.microsoft.com/office/drawing/2014/main" id="{D454FEB9-249B-FD19-8593-268F4C6A185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6" name="Rectangle: Rounded Corners 5">
            <a:extLst>
              <a:ext uri="{FF2B5EF4-FFF2-40B4-BE49-F238E27FC236}">
                <a16:creationId xmlns:a16="http://schemas.microsoft.com/office/drawing/2014/main" id="{28149E8E-139F-6FDD-9291-F08E97B151C9}"/>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FF0000"/>
                </a:solidFill>
                <a:latin typeface="Cambria" panose="02040503050406030204" pitchFamily="18" charset="0"/>
                <a:ea typeface="Cambria" panose="02040503050406030204" pitchFamily="18" charset="0"/>
              </a:rPr>
              <a:t>Các giai đoạn phát triển chính của cây đậu là: nảy mầm; cây con; cây trưởng thành.</a:t>
            </a:r>
            <a:endParaRPr lang="en-US" sz="3200" b="1" dirty="0">
              <a:solidFill>
                <a:srgbClr val="FF0000"/>
              </a:solidFill>
              <a:latin typeface="Cambria" panose="02040503050406030204" pitchFamily="18" charset="0"/>
              <a:ea typeface="Cambria" panose="02040503050406030204" pitchFamily="18" charset="0"/>
            </a:endParaRPr>
          </a:p>
        </p:txBody>
      </p:sp>
      <p:sp>
        <p:nvSpPr>
          <p:cNvPr id="7" name="Freeform 3">
            <a:extLst>
              <a:ext uri="{FF2B5EF4-FFF2-40B4-BE49-F238E27FC236}">
                <a16:creationId xmlns:a16="http://schemas.microsoft.com/office/drawing/2014/main" id="{680306FB-3EB8-1EBE-81FD-32FCEE867E14}"/>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1456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35D973F-C868-BA8B-D72D-0DC5894CEFFE}"/>
              </a:ext>
            </a:extLst>
          </p:cNvPr>
          <p:cNvSpPr/>
          <p:nvPr/>
        </p:nvSpPr>
        <p:spPr>
          <a:xfrm>
            <a:off x="245806" y="215095"/>
            <a:ext cx="11729884" cy="64100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A0C5221-7711-C67F-0C3D-D67ED30C86C3}"/>
              </a:ext>
            </a:extLst>
          </p:cNvPr>
          <p:cNvSpPr txBox="1"/>
          <p:nvPr/>
        </p:nvSpPr>
        <p:spPr>
          <a:xfrm>
            <a:off x="1530441" y="755218"/>
            <a:ext cx="88215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dirty="0" err="1">
                <a:solidFill>
                  <a:prstClr val="black"/>
                </a:solidFill>
                <a:latin typeface="Cambria" panose="02040503050406030204" pitchFamily="18" charset="0"/>
                <a:ea typeface="Cambria" panose="02040503050406030204" pitchFamily="18" charset="0"/>
              </a:rPr>
              <a:t>Trình</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bày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sự</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phát</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triển</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của</a:t>
            </a:r>
            <a:r>
              <a:rPr lang="en-US" sz="4800" dirty="0">
                <a:solidFill>
                  <a:prstClr val="black"/>
                </a:solidFill>
                <a:latin typeface="Cambria" panose="02040503050406030204" pitchFamily="18" charset="0"/>
                <a:ea typeface="Cambria" panose="02040503050406030204" pitchFamily="18" charset="0"/>
              </a:rPr>
              <a:t> </a:t>
            </a:r>
          </a:p>
          <a:p>
            <a:pPr lvl="0" algn="ctr"/>
            <a:r>
              <a:rPr lang="en-US" sz="4800" dirty="0" err="1">
                <a:solidFill>
                  <a:prstClr val="black"/>
                </a:solidFill>
                <a:latin typeface="Cambria" panose="02040503050406030204" pitchFamily="18" charset="0"/>
                <a:ea typeface="Cambria" panose="02040503050406030204" pitchFamily="18" charset="0"/>
              </a:rPr>
              <a:t>cây</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dâu</a:t>
            </a:r>
            <a:r>
              <a:rPr lang="en-US" sz="4800" dirty="0">
                <a:solidFill>
                  <a:prstClr val="black"/>
                </a:solidFill>
                <a:latin typeface="Cambria" panose="02040503050406030204" pitchFamily="18" charset="0"/>
                <a:ea typeface="Cambria" panose="02040503050406030204" pitchFamily="18" charset="0"/>
              </a:rPr>
              <a:t> con?</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B201C92-9C28-3D76-1CCA-52C2289F25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7" name="Rectangle: Rounded Corners 6">
            <a:extLst>
              <a:ext uri="{FF2B5EF4-FFF2-40B4-BE49-F238E27FC236}">
                <a16:creationId xmlns:a16="http://schemas.microsoft.com/office/drawing/2014/main" id="{C3C04482-2C23-9724-018F-E68AC07796D2}"/>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srgbClr val="FF0000"/>
                </a:solidFill>
                <a:latin typeface="Cambria" panose="02040503050406030204" pitchFamily="18" charset="0"/>
                <a:ea typeface="Cambria" panose="02040503050406030204" pitchFamily="18" charset="0"/>
              </a:rPr>
              <a:t>Từ thân cây mẹ chồi, rễ mới mọc ra; cây con phát triển ra nhiều lá, rễ mới; cây ra hoa, tạo quả</a:t>
            </a:r>
            <a:r>
              <a:rPr lang="en-US" sz="3200" b="1" dirty="0">
                <a:solidFill>
                  <a:srgbClr val="FF0000"/>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8" name="Freeform 3">
            <a:extLst>
              <a:ext uri="{FF2B5EF4-FFF2-40B4-BE49-F238E27FC236}">
                <a16:creationId xmlns:a16="http://schemas.microsoft.com/office/drawing/2014/main" id="{D91835F2-19AE-3D12-6FA9-8E4D4CC0EE2F}"/>
              </a:ext>
            </a:extLst>
          </p:cNvPr>
          <p:cNvSpPr/>
          <p:nvPr/>
        </p:nvSpPr>
        <p:spPr>
          <a:xfrm>
            <a:off x="9135797" y="2458719"/>
            <a:ext cx="3056203" cy="3811839"/>
          </a:xfrm>
          <a:custGeom>
            <a:avLst/>
            <a:gdLst/>
            <a:ahLst/>
            <a:cxnLst/>
            <a:rect l="l" t="t" r="r" b="b"/>
            <a:pathLst>
              <a:path w="6408801" h="8229600">
                <a:moveTo>
                  <a:pt x="0" y="0"/>
                </a:moveTo>
                <a:lnTo>
                  <a:pt x="6408801" y="0"/>
                </a:lnTo>
                <a:lnTo>
                  <a:pt x="6408801"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080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E23A7D4-7FEC-5025-2BE4-0CE1B85893D2}"/>
              </a:ext>
            </a:extLst>
          </p:cNvPr>
          <p:cNvSpPr txBox="1"/>
          <p:nvPr/>
        </p:nvSpPr>
        <p:spPr>
          <a:xfrm>
            <a:off x="640080" y="120300"/>
            <a:ext cx="11064240" cy="707886"/>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vi-VN" sz="4000" b="1" dirty="0">
                <a:solidFill>
                  <a:prstClr val="black"/>
                </a:solidFill>
                <a:latin typeface="Cambria" panose="02040503050406030204" pitchFamily="18" charset="0"/>
                <a:ea typeface="Cambria" panose="02040503050406030204" pitchFamily="18" charset="0"/>
              </a:rPr>
              <a:t>Vẽ sơ đồ các giai đoạn phát triển chính của cây</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08C5474D-DEFC-3ABB-45B0-714676E9D95E}"/>
              </a:ext>
            </a:extLst>
          </p:cNvPr>
          <p:cNvSpPr/>
          <p:nvPr/>
        </p:nvSpPr>
        <p:spPr>
          <a:xfrm>
            <a:off x="731520" y="207264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4000" b="1" dirty="0" err="1">
                <a:solidFill>
                  <a:srgbClr val="FF0000"/>
                </a:solidFill>
                <a:latin typeface="Cambria" panose="02040503050406030204" pitchFamily="18" charset="0"/>
                <a:ea typeface="Cambria" panose="02040503050406030204" pitchFamily="18" charset="0"/>
              </a:rPr>
              <a:t>Nảy</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mầm</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63A6FA9F-8D97-35F5-3866-38F891F10F2C}"/>
              </a:ext>
            </a:extLst>
          </p:cNvPr>
          <p:cNvCxnSpPr/>
          <p:nvPr/>
        </p:nvCxnSpPr>
        <p:spPr>
          <a:xfrm>
            <a:off x="3342640" y="262128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308DE9C-AB99-D0F9-DF37-50C0224EF0A8}"/>
              </a:ext>
            </a:extLst>
          </p:cNvPr>
          <p:cNvSpPr/>
          <p:nvPr/>
        </p:nvSpPr>
        <p:spPr>
          <a:xfrm>
            <a:off x="4734560" y="2082800"/>
            <a:ext cx="248920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rgbClr val="FF0000"/>
                </a:solidFill>
                <a:latin typeface="Cambria" panose="02040503050406030204" pitchFamily="18" charset="0"/>
                <a:ea typeface="Cambria" panose="02040503050406030204" pitchFamily="18" charset="0"/>
              </a:rPr>
              <a:t>Cây</a:t>
            </a:r>
            <a:r>
              <a:rPr lang="en-US" sz="4000" b="1" dirty="0">
                <a:solidFill>
                  <a:srgbClr val="FF0000"/>
                </a:solidFill>
                <a:latin typeface="Cambria" panose="02040503050406030204" pitchFamily="18" charset="0"/>
                <a:ea typeface="Cambria" panose="02040503050406030204" pitchFamily="18" charset="0"/>
              </a:rPr>
              <a:t> con</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0CA52634-7DC1-9B1E-4105-65FD178DE5E5}"/>
              </a:ext>
            </a:extLst>
          </p:cNvPr>
          <p:cNvCxnSpPr/>
          <p:nvPr/>
        </p:nvCxnSpPr>
        <p:spPr>
          <a:xfrm>
            <a:off x="7305040" y="2580640"/>
            <a:ext cx="1320800"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6B04C65B-1682-590F-17E7-6F025CAA4F8B}"/>
              </a:ext>
            </a:extLst>
          </p:cNvPr>
          <p:cNvSpPr/>
          <p:nvPr/>
        </p:nvSpPr>
        <p:spPr>
          <a:xfrm>
            <a:off x="8696960" y="2042160"/>
            <a:ext cx="2915920" cy="1148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a:solidFill>
                  <a:srgbClr val="FF0000"/>
                </a:solidFill>
                <a:latin typeface="Cambria" panose="02040503050406030204" pitchFamily="18" charset="0"/>
                <a:ea typeface="Cambria" panose="02040503050406030204" pitchFamily="18" charset="0"/>
              </a:rPr>
              <a:t>Cây trưởng thành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462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26D701-2DBB-8C0A-C9F7-1D03AC1CCAE1}"/>
              </a:ext>
            </a:extLst>
          </p:cNvPr>
          <p:cNvGrpSpPr/>
          <p:nvPr/>
        </p:nvGrpSpPr>
        <p:grpSpPr>
          <a:xfrm>
            <a:off x="521109" y="164591"/>
            <a:ext cx="11454581" cy="6693409"/>
            <a:chOff x="521109" y="-611719"/>
            <a:chExt cx="11454581" cy="7469720"/>
          </a:xfrm>
        </p:grpSpPr>
        <p:pic>
          <p:nvPicPr>
            <p:cNvPr id="5" name="Picture 4">
              <a:extLst>
                <a:ext uri="{FF2B5EF4-FFF2-40B4-BE49-F238E27FC236}">
                  <a16:creationId xmlns:a16="http://schemas.microsoft.com/office/drawing/2014/main" id="{E6F138AA-ECA2-E513-3809-CC3950966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6" name="TextBox 5">
              <a:extLst>
                <a:ext uri="{FF2B5EF4-FFF2-40B4-BE49-F238E27FC236}">
                  <a16:creationId xmlns:a16="http://schemas.microsoft.com/office/drawing/2014/main" id="{2810C71C-5CEA-1117-C3C2-ED9180DC76D0}"/>
                </a:ext>
              </a:extLst>
            </p:cNvPr>
            <p:cNvSpPr txBox="1"/>
            <p:nvPr/>
          </p:nvSpPr>
          <p:spPr>
            <a:xfrm>
              <a:off x="1989620" y="2168900"/>
              <a:ext cx="8898193" cy="312560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Cây con có thể mọc lên từ rễ, thân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lá. Các giai đoạn phát triển chính của cây gồm: nảy mầm, cây con, cây trưởng thành.</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0317B5BA-4DDE-3323-FCBF-83B960CE4171}"/>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224380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text&#10;&#10;Description automatically generated">
            <a:extLst>
              <a:ext uri="{FF2B5EF4-FFF2-40B4-BE49-F238E27FC236}">
                <a16:creationId xmlns:a16="http://schemas.microsoft.com/office/drawing/2014/main" id="{AB463382-6058-D041-3478-F15674972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5499" y="2631440"/>
            <a:ext cx="7210399" cy="2510684"/>
          </a:xfrm>
          <a:prstGeom prst="rect">
            <a:avLst/>
          </a:prstGeom>
        </p:spPr>
      </p:pic>
    </p:spTree>
    <p:extLst>
      <p:ext uri="{BB962C8B-B14F-4D97-AF65-F5344CB8AC3E}">
        <p14:creationId xmlns:p14="http://schemas.microsoft.com/office/powerpoint/2010/main" val="304948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go with a black background&#10;&#10;Description automatically generated">
            <a:extLst>
              <a:ext uri="{FF2B5EF4-FFF2-40B4-BE49-F238E27FC236}">
                <a16:creationId xmlns:a16="http://schemas.microsoft.com/office/drawing/2014/main" id="{72223D3B-FA96-7DE2-7E7A-C78E6E90F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473" y="998449"/>
            <a:ext cx="8315665" cy="6425741"/>
          </a:xfrm>
          <a:prstGeom prst="rect">
            <a:avLst/>
          </a:prstGeom>
        </p:spPr>
      </p:pic>
    </p:spTree>
    <p:extLst>
      <p:ext uri="{BB962C8B-B14F-4D97-AF65-F5344CB8AC3E}">
        <p14:creationId xmlns:p14="http://schemas.microsoft.com/office/powerpoint/2010/main" val="54947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1DAC8A-278F-1CB8-D9E8-0698AC36A750}"/>
              </a:ext>
            </a:extLst>
          </p:cNvPr>
          <p:cNvSpPr txBox="1"/>
          <p:nvPr/>
        </p:nvSpPr>
        <p:spPr>
          <a:xfrm>
            <a:off x="792480" y="120300"/>
            <a:ext cx="10911840"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a:t>
            </a:r>
            <a:r>
              <a:rPr lang="en-US" sz="3200" b="1" dirty="0" err="1">
                <a:solidFill>
                  <a:prstClr val="black"/>
                </a:solidFill>
                <a:latin typeface="Cambria" panose="02040503050406030204" pitchFamily="18" charset="0"/>
                <a:ea typeface="Cambria" panose="02040503050406030204" pitchFamily="18" charset="0"/>
              </a:rPr>
              <a:t>Dựa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7,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khoai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mô</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tả</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một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số</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điểm</a:t>
            </a:r>
            <a:r>
              <a:rPr lang="en-US" sz="3200" b="1" dirty="0">
                <a:solidFill>
                  <a:prstClr val="black"/>
                </a:solidFill>
                <a:latin typeface="Cambria" panose="02040503050406030204" pitchFamily="18" charset="0"/>
                <a:ea typeface="Cambria" panose="02040503050406030204" pitchFamily="18" charset="0"/>
              </a:rPr>
              <a:t> ở </a:t>
            </a:r>
            <a:r>
              <a:rPr lang="en-US" sz="3200" b="1" dirty="0" err="1">
                <a:solidFill>
                  <a:prstClr val="black"/>
                </a:solidFill>
                <a:latin typeface="Cambria" panose="02040503050406030204" pitchFamily="18" charset="0"/>
                <a:ea typeface="Cambria" panose="02040503050406030204" pitchFamily="18" charset="0"/>
              </a:rPr>
              <a:t>mỗi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giai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đoạn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triển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333DACFC-8489-9072-C5A1-9C6E0631880E}"/>
              </a:ext>
            </a:extLst>
          </p:cNvPr>
          <p:cNvPicPr>
            <a:picLocks noChangeAspect="1"/>
          </p:cNvPicPr>
          <p:nvPr/>
        </p:nvPicPr>
        <p:blipFill>
          <a:blip r:embed="rId2"/>
          <a:stretch>
            <a:fillRect/>
          </a:stretch>
        </p:blipFill>
        <p:spPr>
          <a:xfrm>
            <a:off x="1739265" y="1855787"/>
            <a:ext cx="8896350" cy="4467225"/>
          </a:xfrm>
          <a:prstGeom prst="rect">
            <a:avLst/>
          </a:prstGeom>
        </p:spPr>
      </p:pic>
    </p:spTree>
    <p:extLst>
      <p:ext uri="{BB962C8B-B14F-4D97-AF65-F5344CB8AC3E}">
        <p14:creationId xmlns:p14="http://schemas.microsoft.com/office/powerpoint/2010/main" val="19535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1A6EF36-AD0E-CB58-DDD8-6B45A386884E}"/>
              </a:ext>
            </a:extLst>
          </p:cNvPr>
          <p:cNvSpPr txBox="1"/>
          <p:nvPr/>
        </p:nvSpPr>
        <p:spPr>
          <a:xfrm>
            <a:off x="1530441" y="755218"/>
            <a:ext cx="8141879" cy="1569660"/>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800">
                <a:solidFill>
                  <a:prstClr val="black"/>
                </a:solidFill>
                <a:latin typeface="Cambria" panose="02040503050406030204" pitchFamily="18" charset="0"/>
                <a:ea typeface="Cambria" panose="02040503050406030204" pitchFamily="18" charset="0"/>
              </a:rPr>
              <a:t>Cây khoai tây mọc lên từ bộ phận nào?</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22D2FE92-3EFC-AC7F-AE36-F4B45EF5CE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6" name="Rectangle: Rounded Corners 5">
            <a:extLst>
              <a:ext uri="{FF2B5EF4-FFF2-40B4-BE49-F238E27FC236}">
                <a16:creationId xmlns:a16="http://schemas.microsoft.com/office/drawing/2014/main" id="{42C22DF0-90B7-AA22-C4FE-4699253DA169}"/>
              </a:ext>
            </a:extLst>
          </p:cNvPr>
          <p:cNvSpPr/>
          <p:nvPr/>
        </p:nvSpPr>
        <p:spPr>
          <a:xfrm>
            <a:off x="2773680" y="2936240"/>
            <a:ext cx="5892800" cy="216408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b="1" dirty="0">
                <a:solidFill>
                  <a:srgbClr val="FF0000"/>
                </a:solidFill>
                <a:latin typeface="Cambria" panose="02040503050406030204" pitchFamily="18" charset="0"/>
                <a:ea typeface="Cambria" panose="02040503050406030204" pitchFamily="18" charset="0"/>
              </a:rPr>
              <a:t>Cây khoai tây mọc lên từ bộ phận là: củ</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Freeform 2">
            <a:extLst>
              <a:ext uri="{FF2B5EF4-FFF2-40B4-BE49-F238E27FC236}">
                <a16:creationId xmlns:a16="http://schemas.microsoft.com/office/drawing/2014/main" id="{3EB89EF3-D129-A22B-DCFA-CE3413D0E3BE}"/>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233497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3FA6891-8575-912E-CABB-9FB9A87C15CB}"/>
              </a:ext>
            </a:extLst>
          </p:cNvPr>
          <p:cNvSpPr txBox="1"/>
          <p:nvPr/>
        </p:nvSpPr>
        <p:spPr>
          <a:xfrm>
            <a:off x="1560921" y="501218"/>
            <a:ext cx="8141879" cy="132343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4000" dirty="0" err="1">
                <a:solidFill>
                  <a:prstClr val="black"/>
                </a:solidFill>
                <a:latin typeface="Cambria" panose="02040503050406030204" pitchFamily="18" charset="0"/>
                <a:ea typeface="Cambria" panose="02040503050406030204" pitchFamily="18" charset="0"/>
              </a:rPr>
              <a:t>Mô</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tả</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một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số</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đặc</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điểm</a:t>
            </a:r>
            <a:r>
              <a:rPr lang="en-US" sz="4000" dirty="0">
                <a:solidFill>
                  <a:prstClr val="black"/>
                </a:solidFill>
                <a:latin typeface="Cambria" panose="02040503050406030204" pitchFamily="18" charset="0"/>
                <a:ea typeface="Cambria" panose="02040503050406030204" pitchFamily="18" charset="0"/>
              </a:rPr>
              <a:t> ở </a:t>
            </a:r>
            <a:r>
              <a:rPr lang="en-US" sz="4000" dirty="0" err="1">
                <a:solidFill>
                  <a:prstClr val="black"/>
                </a:solidFill>
                <a:latin typeface="Cambria" panose="02040503050406030204" pitchFamily="18" charset="0"/>
                <a:ea typeface="Cambria" panose="02040503050406030204" pitchFamily="18" charset="0"/>
              </a:rPr>
              <a:t>mỗi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giai</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đoạn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phát</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triển</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của</a:t>
            </a:r>
            <a:r>
              <a:rPr lang="en-US" sz="4000" dirty="0">
                <a:solidFill>
                  <a:prstClr val="black"/>
                </a:solidFill>
                <a:latin typeface="Cambria" panose="02040503050406030204" pitchFamily="18" charset="0"/>
                <a:ea typeface="Cambria" panose="02040503050406030204" pitchFamily="18" charset="0"/>
              </a:rPr>
              <a:t> </a:t>
            </a:r>
            <a:r>
              <a:rPr lang="en-US" sz="4000" dirty="0" err="1">
                <a:solidFill>
                  <a:prstClr val="black"/>
                </a:solidFill>
                <a:latin typeface="Cambria" panose="02040503050406030204" pitchFamily="18" charset="0"/>
                <a:ea typeface="Cambria" panose="02040503050406030204" pitchFamily="18" charset="0"/>
              </a:rPr>
              <a:t>cây</a:t>
            </a:r>
            <a:r>
              <a:rPr lang="en-US" sz="4000" dirty="0">
                <a:solidFill>
                  <a:prstClr val="black"/>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C6FD0D7-5AD9-80B9-D666-348F578357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164250" y="3505900"/>
            <a:ext cx="2625714" cy="3871379"/>
          </a:xfrm>
          <a:prstGeom prst="rect">
            <a:avLst/>
          </a:prstGeom>
        </p:spPr>
      </p:pic>
      <p:sp>
        <p:nvSpPr>
          <p:cNvPr id="6" name="Rectangle: Rounded Corners 5">
            <a:extLst>
              <a:ext uri="{FF2B5EF4-FFF2-40B4-BE49-F238E27FC236}">
                <a16:creationId xmlns:a16="http://schemas.microsoft.com/office/drawing/2014/main" id="{E17CD9F8-1158-A6E1-FDCE-3CCFF6D21BB1}"/>
              </a:ext>
            </a:extLst>
          </p:cNvPr>
          <p:cNvSpPr/>
          <p:nvPr/>
        </p:nvSpPr>
        <p:spPr>
          <a:xfrm>
            <a:off x="2783840" y="2194560"/>
            <a:ext cx="6075680" cy="40030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Một số đặc điểm ở mỗi giai đoạn phát triển của cây: </a:t>
            </a:r>
            <a:r>
              <a:rPr lang="vi-VN" sz="3600" dirty="0">
                <a:solidFill>
                  <a:srgbClr val="FF0000"/>
                </a:solidFill>
                <a:latin typeface="Cambria" panose="02040503050406030204" pitchFamily="18" charset="0"/>
                <a:ea typeface="Cambria" panose="02040503050406030204" pitchFamily="18" charset="0"/>
              </a:rPr>
              <a:t>Từ củ, chồi, rễ mới mọc lên. Cây con phát triển ra nhiều rễ, lá mới. Cây ra hoa, tạo nhiều củ.</a:t>
            </a:r>
            <a:endParaRPr kumimoji="0" lang="en-US"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7" name="Freeform 2">
            <a:extLst>
              <a:ext uri="{FF2B5EF4-FFF2-40B4-BE49-F238E27FC236}">
                <a16:creationId xmlns:a16="http://schemas.microsoft.com/office/drawing/2014/main" id="{9095D1F9-57D6-9936-6C87-752EAB3D9048}"/>
              </a:ext>
            </a:extLst>
          </p:cNvPr>
          <p:cNvSpPr/>
          <p:nvPr/>
        </p:nvSpPr>
        <p:spPr>
          <a:xfrm>
            <a:off x="9028820" y="2336517"/>
            <a:ext cx="2911221" cy="4114800"/>
          </a:xfrm>
          <a:custGeom>
            <a:avLst/>
            <a:gdLst/>
            <a:ahLst/>
            <a:cxnLst/>
            <a:rect l="l" t="t" r="r" b="b"/>
            <a:pathLst>
              <a:path w="2911221" h="4114800">
                <a:moveTo>
                  <a:pt x="0" y="0"/>
                </a:moveTo>
                <a:lnTo>
                  <a:pt x="2911221" y="0"/>
                </a:lnTo>
                <a:lnTo>
                  <a:pt x="291122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3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850151-2E1D-F8E7-872A-3CC2ACB2B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019" y="171528"/>
            <a:ext cx="10559187" cy="3072650"/>
          </a:xfrm>
          <a:prstGeom prst="rect">
            <a:avLst/>
          </a:prstGeom>
        </p:spPr>
      </p:pic>
      <p:sp>
        <p:nvSpPr>
          <p:cNvPr id="5" name="TextBox 4">
            <a:extLst>
              <a:ext uri="{FF2B5EF4-FFF2-40B4-BE49-F238E27FC236}">
                <a16:creationId xmlns:a16="http://schemas.microsoft.com/office/drawing/2014/main" id="{C3A17DDB-0CC9-36A2-B7BA-7FA9A6EE85AD}"/>
              </a:ext>
            </a:extLst>
          </p:cNvPr>
          <p:cNvSpPr txBox="1"/>
          <p:nvPr/>
        </p:nvSpPr>
        <p:spPr>
          <a:xfrm>
            <a:off x="2739481" y="2705938"/>
            <a:ext cx="914771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a:t>
            </a:r>
            <a:r>
              <a:rPr lang="vi-VN" sz="3600" dirty="0">
                <a:solidFill>
                  <a:prstClr val="black"/>
                </a:solidFill>
                <a:latin typeface="Cambria" panose="02040503050406030204" pitchFamily="18" charset="0"/>
                <a:ea typeface="Cambria" panose="02040503050406030204" pitchFamily="18" charset="0"/>
              </a:rPr>
              <a:t>ìm hiểu trong thực tế, sách báo, internet, …về sự phát triển của cây con mọc lên từ rễ, thân, lá mà em biết và vẽ sơ đồ và ghi chú các giai đoạn phát triển chính của cây.</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1641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13FABB-C8EE-15B7-6211-234A34339029}"/>
              </a:ext>
            </a:extLst>
          </p:cNvPr>
          <p:cNvPicPr>
            <a:picLocks noChangeAspect="1"/>
          </p:cNvPicPr>
          <p:nvPr/>
        </p:nvPicPr>
        <p:blipFill>
          <a:blip r:embed="rId2"/>
          <a:stretch>
            <a:fillRect/>
          </a:stretch>
        </p:blipFill>
        <p:spPr>
          <a:xfrm>
            <a:off x="714374" y="333375"/>
            <a:ext cx="10599172" cy="5867399"/>
          </a:xfrm>
          <a:prstGeom prst="rect">
            <a:avLst/>
          </a:prstGeom>
        </p:spPr>
      </p:pic>
      <p:sp>
        <p:nvSpPr>
          <p:cNvPr id="6" name="TextBox 5">
            <a:extLst>
              <a:ext uri="{FF2B5EF4-FFF2-40B4-BE49-F238E27FC236}">
                <a16:creationId xmlns:a16="http://schemas.microsoft.com/office/drawing/2014/main" id="{8E678476-4FDC-B1B0-0399-E35AA8B0D009}"/>
              </a:ext>
            </a:extLst>
          </p:cNvPr>
          <p:cNvSpPr txBox="1"/>
          <p:nvPr/>
        </p:nvSpPr>
        <p:spPr>
          <a:xfrm>
            <a:off x="6819900" y="1038225"/>
            <a:ext cx="99060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thân</a:t>
            </a:r>
            <a:endParaRPr lang="en-US" sz="2800" dirty="0">
              <a:solidFill>
                <a:srgbClr val="FF0000"/>
              </a:solidFill>
              <a:latin typeface="Cambria" panose="02040503050406030204" pitchFamily="18" charset="0"/>
              <a:ea typeface="Cambria" panose="02040503050406030204" pitchFamily="18" charset="0"/>
            </a:endParaRPr>
          </a:p>
        </p:txBody>
      </p:sp>
      <p:pic>
        <p:nvPicPr>
          <p:cNvPr id="7" name="Picture 2" descr="Sử dụng cây mía để trang trí nhà cửa Ý tưởng sáng tạo - Cửa nhôm kính &amp;  Vách kính cường lực giá rẻ">
            <a:extLst>
              <a:ext uri="{FF2B5EF4-FFF2-40B4-BE49-F238E27FC236}">
                <a16:creationId xmlns:a16="http://schemas.microsoft.com/office/drawing/2014/main" id="{62FA5554-DC98-84EC-A60A-5029A11F894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38599" y="2551855"/>
            <a:ext cx="1895475" cy="125338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6B259DB-868E-62C4-F40A-D96B4EB54546}"/>
              </a:ext>
            </a:extLst>
          </p:cNvPr>
          <p:cNvSpPr txBox="1"/>
          <p:nvPr/>
        </p:nvSpPr>
        <p:spPr>
          <a:xfrm>
            <a:off x="3905250" y="4286250"/>
            <a:ext cx="2400300" cy="707886"/>
          </a:xfrm>
          <a:prstGeom prst="rect">
            <a:avLst/>
          </a:prstGeom>
          <a:noFill/>
        </p:spPr>
        <p:txBody>
          <a:bodyPr wrap="square" rtlCol="0">
            <a:spAutoFit/>
          </a:bodyPr>
          <a:lstStyle/>
          <a:p>
            <a:r>
              <a:rPr lang="en-US" sz="2000" dirty="0" err="1">
                <a:solidFill>
                  <a:srgbClr val="FF0000"/>
                </a:solidFill>
                <a:latin typeface="Cambria" panose="02040503050406030204" pitchFamily="18" charset="0"/>
                <a:ea typeface="Cambria" panose="02040503050406030204" pitchFamily="18" charset="0"/>
              </a:rPr>
              <a:t>là</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loại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cây</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thân</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sống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hàng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năm</a:t>
            </a:r>
            <a:endParaRPr lang="en-US" sz="20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8A2797A-50EC-F083-561F-BE5020451D87}"/>
              </a:ext>
            </a:extLst>
          </p:cNvPr>
          <p:cNvSpPr txBox="1"/>
          <p:nvPr/>
        </p:nvSpPr>
        <p:spPr>
          <a:xfrm>
            <a:off x="6162674" y="1524000"/>
            <a:ext cx="1514475"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Cây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mía</a:t>
            </a:r>
            <a:endParaRPr lang="en-US" sz="28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7FFDFD70-5F93-08CC-2745-8FAD1F87F573}"/>
              </a:ext>
            </a:extLst>
          </p:cNvPr>
          <p:cNvSpPr txBox="1"/>
          <p:nvPr/>
        </p:nvSpPr>
        <p:spPr>
          <a:xfrm>
            <a:off x="3886199" y="5057775"/>
            <a:ext cx="7153276" cy="830997"/>
          </a:xfrm>
          <a:prstGeom prst="rect">
            <a:avLst/>
          </a:prstGeom>
          <a:noFill/>
        </p:spPr>
        <p:txBody>
          <a:bodyPr wrap="square" rtlCol="0">
            <a:spAutoFit/>
          </a:bodyPr>
          <a:lstStyle/>
          <a:p>
            <a:r>
              <a:rPr lang="vi-VN" sz="1600" dirty="0">
                <a:solidFill>
                  <a:srgbClr val="FF0000"/>
                </a:solidFill>
                <a:latin typeface="Cambria" panose="02040503050406030204" pitchFamily="18" charset="0"/>
                <a:ea typeface="Cambria" panose="02040503050406030204" pitchFamily="18" charset="0"/>
              </a:rPr>
              <a:t>Thân cây mía mẹ → Nảy mầm (mầm mọc lên) → Cây con (Từ mầm, cây con phát triển lá, rễ cây bắt đầu phát triển) → Cây trưởng thành (Cây bắt đầu đẻ nhánh, liên tục đến khi được bụi mía).</a:t>
            </a:r>
            <a:endParaRPr lang="en-US"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796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Effect transition="in" filter="wipe(down)">
                                      <p:cBhvr>
                                        <p:cTn id="3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791E48-01A1-DBFE-FF33-DCD7824A4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122" y="927453"/>
            <a:ext cx="10473836" cy="3560373"/>
          </a:xfrm>
          <a:prstGeom prst="rect">
            <a:avLst/>
          </a:prstGeom>
        </p:spPr>
      </p:pic>
    </p:spTree>
    <p:extLst>
      <p:ext uri="{BB962C8B-B14F-4D97-AF65-F5344CB8AC3E}">
        <p14:creationId xmlns:p14="http://schemas.microsoft.com/office/powerpoint/2010/main" val="13397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8F4886-CFDB-64B2-CF4E-B69BCFA3B5B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8706368" y="3608439"/>
            <a:ext cx="2625714" cy="3871379"/>
          </a:xfrm>
          <a:prstGeom prst="rect">
            <a:avLst/>
          </a:prstGeom>
        </p:spPr>
      </p:pic>
      <p:sp>
        <p:nvSpPr>
          <p:cNvPr id="3" name="TextBox 2">
            <a:extLst>
              <a:ext uri="{FF2B5EF4-FFF2-40B4-BE49-F238E27FC236}">
                <a16:creationId xmlns:a16="http://schemas.microsoft.com/office/drawing/2014/main" id="{5D98A543-F8C1-F5E6-958D-9BCE2998B4ED}"/>
              </a:ext>
            </a:extLst>
          </p:cNvPr>
          <p:cNvSpPr txBox="1"/>
          <p:nvPr/>
        </p:nvSpPr>
        <p:spPr>
          <a:xfrm>
            <a:off x="1155112" y="1078923"/>
            <a:ext cx="9615055" cy="2800767"/>
          </a:xfrm>
          <a:prstGeom prst="rect">
            <a:avLst/>
          </a:prstGeom>
          <a:noFill/>
        </p:spPr>
        <p:txBody>
          <a:bodyPr wrap="square" rtlCol="0">
            <a:spAutoFit/>
          </a:bodyPr>
          <a:lstStyle/>
          <a:p>
            <a:pPr lvl="0" algn="ctr">
              <a:defRPr/>
            </a:pPr>
            <a:r>
              <a:rPr lang="en-US" sz="8800" b="1" dirty="0">
                <a:solidFill>
                  <a:srgbClr val="002060"/>
                </a:solidFill>
                <a:latin typeface="Cambria" panose="02040503050406030204" pitchFamily="18" charset="0"/>
                <a:ea typeface="Cambria" panose="02040503050406030204" pitchFamily="18" charset="0"/>
              </a:rPr>
              <a:t>2. </a:t>
            </a:r>
            <a:r>
              <a:rPr lang="en-US" sz="8800" b="1" dirty="0" err="1">
                <a:solidFill>
                  <a:srgbClr val="002060"/>
                </a:solidFill>
                <a:latin typeface="Cambria" panose="02040503050406030204" pitchFamily="18" charset="0"/>
                <a:ea typeface="Cambria" panose="02040503050406030204" pitchFamily="18" charset="0"/>
              </a:rPr>
              <a:t>Cây</a:t>
            </a:r>
            <a:r>
              <a:rPr lang="en-US" sz="8800" b="1" dirty="0">
                <a:solidFill>
                  <a:srgbClr val="002060"/>
                </a:solidFill>
                <a:latin typeface="Cambria" panose="02040503050406030204" pitchFamily="18" charset="0"/>
                <a:ea typeface="Cambria" panose="02040503050406030204" pitchFamily="18" charset="0"/>
              </a:rPr>
              <a:t> con </a:t>
            </a:r>
            <a:r>
              <a:rPr lang="en-US" sz="8800" b="1" dirty="0" err="1">
                <a:solidFill>
                  <a:srgbClr val="002060"/>
                </a:solidFill>
                <a:latin typeface="Cambria" panose="02040503050406030204" pitchFamily="18" charset="0"/>
                <a:ea typeface="Cambria" panose="02040503050406030204" pitchFamily="18" charset="0"/>
              </a:rPr>
              <a:t>mọc</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lên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từ</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rễ</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thân</a:t>
            </a:r>
            <a:r>
              <a:rPr lang="en-US" sz="8800" b="1" dirty="0">
                <a:solidFill>
                  <a:srgbClr val="002060"/>
                </a:solidFill>
                <a:latin typeface="Cambria" panose="02040503050406030204" pitchFamily="18" charset="0"/>
                <a:ea typeface="Cambria" panose="02040503050406030204" pitchFamily="18" charset="0"/>
              </a:rPr>
              <a:t>, </a:t>
            </a:r>
            <a:r>
              <a:rPr lang="en-US" sz="8800" b="1" dirty="0" err="1">
                <a:solidFill>
                  <a:srgbClr val="002060"/>
                </a:solidFill>
                <a:latin typeface="Cambria" panose="02040503050406030204" pitchFamily="18" charset="0"/>
                <a:ea typeface="Cambria" panose="02040503050406030204" pitchFamily="18" charset="0"/>
              </a:rPr>
              <a:t>lá</a:t>
            </a:r>
            <a:endParaRPr kumimoji="0" lang="en-US" sz="8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5734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4FEAC2-A098-29C1-A79D-8BAF9E25B0A3}"/>
              </a:ext>
            </a:extLst>
          </p:cNvPr>
          <p:cNvSpPr txBox="1"/>
          <p:nvPr/>
        </p:nvSpPr>
        <p:spPr>
          <a:xfrm>
            <a:off x="955040" y="120300"/>
            <a:ext cx="10749280" cy="107721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just"/>
            <a:r>
              <a:rPr lang="en-US" sz="3200" b="1" dirty="0">
                <a:solidFill>
                  <a:prstClr val="black"/>
                </a:solidFill>
                <a:latin typeface="Cambria" panose="02040503050406030204" pitchFamily="18" charset="0"/>
                <a:ea typeface="Cambria" panose="02040503050406030204" pitchFamily="18" charset="0"/>
              </a:rPr>
              <a:t>1. Quan </a:t>
            </a:r>
            <a:r>
              <a:rPr lang="en-US" sz="3200" b="1" dirty="0" err="1">
                <a:solidFill>
                  <a:prstClr val="black"/>
                </a:solidFill>
                <a:latin typeface="Cambria" panose="02040503050406030204" pitchFamily="18" charset="0"/>
                <a:ea typeface="Cambria" panose="02040503050406030204" pitchFamily="18" charset="0"/>
              </a:rPr>
              <a:t>sát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hình</a:t>
            </a:r>
            <a:r>
              <a:rPr lang="en-US" sz="3200" b="1" dirty="0">
                <a:solidFill>
                  <a:prstClr val="black"/>
                </a:solidFill>
                <a:latin typeface="Cambria" panose="02040503050406030204" pitchFamily="18" charset="0"/>
                <a:ea typeface="Cambria" panose="02040503050406030204" pitchFamily="18" charset="0"/>
              </a:rPr>
              <a:t> 4 </a:t>
            </a:r>
            <a:r>
              <a:rPr lang="en-US" sz="3200" b="1" dirty="0" err="1">
                <a:solidFill>
                  <a:prstClr val="black"/>
                </a:solidFill>
                <a:latin typeface="Cambria" panose="02040503050406030204" pitchFamily="18" charset="0"/>
                <a:ea typeface="Cambria" panose="02040503050406030204" pitchFamily="18" charset="0"/>
              </a:rPr>
              <a:t>và</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biết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các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con </a:t>
            </a:r>
            <a:r>
              <a:rPr lang="en-US" sz="3200" b="1" dirty="0" err="1">
                <a:solidFill>
                  <a:prstClr val="black"/>
                </a:solidFill>
                <a:latin typeface="Cambria" panose="02040503050406030204" pitchFamily="18" charset="0"/>
                <a:ea typeface="Cambria" panose="02040503050406030204" pitchFamily="18" charset="0"/>
              </a:rPr>
              <a:t>mọc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từ</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bộ</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phận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nào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cây</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mẹ</a:t>
            </a:r>
            <a:r>
              <a:rPr lang="en-US" sz="3200" b="1" dirty="0">
                <a:solidFill>
                  <a:prstClr val="black"/>
                </a:solidFill>
                <a:latin typeface="Cambria" panose="02040503050406030204" pitchFamily="18" charset="0"/>
                <a:ea typeface="Cambria" panose="02040503050406030204" pitchFamily="18" charset="0"/>
              </a:rPr>
              <a:t>.</a:t>
            </a:r>
            <a:endParaRPr lang="en-US" sz="3200" dirty="0">
              <a:solidFill>
                <a:prstClr val="black"/>
              </a:solidFill>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F962EC63-2FC0-A46D-F2DC-001E66547D03}"/>
              </a:ext>
            </a:extLst>
          </p:cNvPr>
          <p:cNvPicPr>
            <a:picLocks noChangeAspect="1"/>
          </p:cNvPicPr>
          <p:nvPr/>
        </p:nvPicPr>
        <p:blipFill>
          <a:blip r:embed="rId2"/>
          <a:stretch>
            <a:fillRect/>
          </a:stretch>
        </p:blipFill>
        <p:spPr>
          <a:xfrm>
            <a:off x="2834640" y="1422066"/>
            <a:ext cx="6750367" cy="5037471"/>
          </a:xfrm>
          <a:prstGeom prst="rect">
            <a:avLst/>
          </a:prstGeom>
        </p:spPr>
      </p:pic>
    </p:spTree>
    <p:extLst>
      <p:ext uri="{BB962C8B-B14F-4D97-AF65-F5344CB8AC3E}">
        <p14:creationId xmlns:p14="http://schemas.microsoft.com/office/powerpoint/2010/main" val="416945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60FC752-6403-9095-390E-F3CD2ECD9FD1}"/>
              </a:ext>
            </a:extLst>
          </p:cNvPr>
          <p:cNvPicPr>
            <a:picLocks noChangeAspect="1"/>
          </p:cNvPicPr>
          <p:nvPr/>
        </p:nvPicPr>
        <p:blipFill>
          <a:blip r:embed="rId2"/>
          <a:stretch>
            <a:fillRect/>
          </a:stretch>
        </p:blipFill>
        <p:spPr>
          <a:xfrm>
            <a:off x="1045844" y="1767839"/>
            <a:ext cx="3658235" cy="3865305"/>
          </a:xfrm>
          <a:prstGeom prst="rect">
            <a:avLst/>
          </a:prstGeom>
        </p:spPr>
      </p:pic>
      <p:grpSp>
        <p:nvGrpSpPr>
          <p:cNvPr id="5" name="Group 4">
            <a:extLst>
              <a:ext uri="{FF2B5EF4-FFF2-40B4-BE49-F238E27FC236}">
                <a16:creationId xmlns:a16="http://schemas.microsoft.com/office/drawing/2014/main" id="{B4E173E1-4645-5183-94C2-F97257B5CE17}"/>
              </a:ext>
            </a:extLst>
          </p:cNvPr>
          <p:cNvGrpSpPr/>
          <p:nvPr/>
        </p:nvGrpSpPr>
        <p:grpSpPr>
          <a:xfrm>
            <a:off x="5262881" y="2370819"/>
            <a:ext cx="5793089" cy="2353582"/>
            <a:chOff x="3578873" y="2382838"/>
            <a:chExt cx="11280127" cy="2353582"/>
          </a:xfrm>
        </p:grpSpPr>
        <p:sp>
          <p:nvSpPr>
            <p:cNvPr id="6" name="Rectangle: Rounded Corners 5">
              <a:extLst>
                <a:ext uri="{FF2B5EF4-FFF2-40B4-BE49-F238E27FC236}">
                  <a16:creationId xmlns:a16="http://schemas.microsoft.com/office/drawing/2014/main" id="{2349CEE5-ACD7-16D2-4874-7A66F7BA7C5B}"/>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DBE7F62-DB35-C508-2597-FCD0193BC3BA}"/>
                </a:ext>
              </a:extLst>
            </p:cNvPr>
            <p:cNvSpPr/>
            <p:nvPr/>
          </p:nvSpPr>
          <p:spPr>
            <a:xfrm>
              <a:off x="4953000" y="2446338"/>
              <a:ext cx="9190123" cy="2123658"/>
            </a:xfrm>
            <a:prstGeom prst="rect">
              <a:avLst/>
            </a:prstGeom>
          </p:spPr>
          <p:txBody>
            <a:bodyPr wrap="square">
              <a:spAutoFit/>
            </a:bodyPr>
            <a:lstStyle/>
            <a:p>
              <a:pPr lvl="0" algn="just"/>
              <a:r>
                <a:rPr lang="vi-VN" sz="4400" dirty="0">
                  <a:solidFill>
                    <a:srgbClr val="FF0000"/>
                  </a:solidFill>
                  <a:latin typeface="Cambria" panose="02040503050406030204" pitchFamily="18" charset="0"/>
                  <a:ea typeface="Cambria" panose="02040503050406030204" pitchFamily="18" charset="0"/>
                </a:rPr>
                <a:t>Cây khoai lang mọc lên từ rễ củ của cây mẹ</a:t>
              </a:r>
              <a:endParaRPr lang="en-GB" sz="4400" dirty="0">
                <a:solidFill>
                  <a:srgbClr val="0070C0"/>
                </a:solidFill>
                <a:latin typeface="Cambria" panose="02040503050406030204" pitchFamily="18" charset="0"/>
                <a:ea typeface="Cambria" panose="02040503050406030204" pitchFamily="18" charset="0"/>
              </a:endParaRPr>
            </a:p>
          </p:txBody>
        </p:sp>
        <p:pic>
          <p:nvPicPr>
            <p:cNvPr id="8" name="Picture 25">
              <a:extLst>
                <a:ext uri="{FF2B5EF4-FFF2-40B4-BE49-F238E27FC236}">
                  <a16:creationId xmlns:a16="http://schemas.microsoft.com/office/drawing/2014/main" id="{12306135-58CB-4EE0-DBB3-AE35609662BC}"/>
                </a:ext>
              </a:extLst>
            </p:cNvPr>
            <p:cNvPicPr>
              <a:picLocks noChangeAspect="1"/>
            </p:cNvPicPr>
            <p:nvPr/>
          </p:nvPicPr>
          <p:blipFill>
            <a:blip r:embed="rId3"/>
            <a:srcRect/>
            <a:stretch>
              <a:fillRect/>
            </a:stretch>
          </p:blipFill>
          <p:spPr>
            <a:xfrm>
              <a:off x="3578873" y="2382838"/>
              <a:ext cx="1294996" cy="743389"/>
            </a:xfrm>
            <a:prstGeom prst="rect">
              <a:avLst/>
            </a:prstGeom>
          </p:spPr>
        </p:pic>
      </p:grpSp>
    </p:spTree>
    <p:extLst>
      <p:ext uri="{BB962C8B-B14F-4D97-AF65-F5344CB8AC3E}">
        <p14:creationId xmlns:p14="http://schemas.microsoft.com/office/powerpoint/2010/main" val="396800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D739593-65F0-03C5-ECC4-C8DDAE59C69D}"/>
              </a:ext>
            </a:extLst>
          </p:cNvPr>
          <p:cNvGrpSpPr/>
          <p:nvPr/>
        </p:nvGrpSpPr>
        <p:grpSpPr>
          <a:xfrm>
            <a:off x="5262881" y="2370819"/>
            <a:ext cx="5793089" cy="2038621"/>
            <a:chOff x="3578873" y="2382838"/>
            <a:chExt cx="11280127" cy="2038621"/>
          </a:xfrm>
        </p:grpSpPr>
        <p:sp>
          <p:nvSpPr>
            <p:cNvPr id="5" name="Rectangle: Rounded Corners 4">
              <a:extLst>
                <a:ext uri="{FF2B5EF4-FFF2-40B4-BE49-F238E27FC236}">
                  <a16:creationId xmlns:a16="http://schemas.microsoft.com/office/drawing/2014/main" id="{2E268152-67CE-D868-735A-C078D7768348}"/>
                </a:ext>
              </a:extLst>
            </p:cNvPr>
            <p:cNvSpPr/>
            <p:nvPr/>
          </p:nvSpPr>
          <p:spPr>
            <a:xfrm>
              <a:off x="3898900" y="2484438"/>
              <a:ext cx="10960100" cy="1937021"/>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60B81A4-BD1B-0D18-2C93-85437F0E671E}"/>
                </a:ext>
              </a:extLst>
            </p:cNvPr>
            <p:cNvSpPr/>
            <p:nvPr/>
          </p:nvSpPr>
          <p:spPr>
            <a:xfrm>
              <a:off x="4814518" y="2761298"/>
              <a:ext cx="9625354"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lá bỏng mọc lên từ lá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7" name="Picture 25">
              <a:extLst>
                <a:ext uri="{FF2B5EF4-FFF2-40B4-BE49-F238E27FC236}">
                  <a16:creationId xmlns:a16="http://schemas.microsoft.com/office/drawing/2014/main" id="{2F4C7F0B-2386-E488-2829-090FD0DD1060}"/>
                </a:ext>
              </a:extLst>
            </p:cNvPr>
            <p:cNvPicPr>
              <a:picLocks noChangeAspect="1"/>
            </p:cNvPicPr>
            <p:nvPr/>
          </p:nvPicPr>
          <p:blipFill>
            <a:blip r:embed="rId2"/>
            <a:srcRect/>
            <a:stretch>
              <a:fillRect/>
            </a:stretch>
          </p:blipFill>
          <p:spPr>
            <a:xfrm>
              <a:off x="3578873" y="2382838"/>
              <a:ext cx="1294996" cy="743389"/>
            </a:xfrm>
            <a:prstGeom prst="rect">
              <a:avLst/>
            </a:prstGeom>
          </p:spPr>
        </p:pic>
      </p:grpSp>
      <p:pic>
        <p:nvPicPr>
          <p:cNvPr id="8" name="Picture 7">
            <a:extLst>
              <a:ext uri="{FF2B5EF4-FFF2-40B4-BE49-F238E27FC236}">
                <a16:creationId xmlns:a16="http://schemas.microsoft.com/office/drawing/2014/main" id="{04A4610F-6D6B-DEE6-E100-1F1F90C1A3F1}"/>
              </a:ext>
            </a:extLst>
          </p:cNvPr>
          <p:cNvPicPr>
            <a:picLocks noChangeAspect="1"/>
          </p:cNvPicPr>
          <p:nvPr/>
        </p:nvPicPr>
        <p:blipFill>
          <a:blip r:embed="rId3"/>
          <a:stretch>
            <a:fillRect/>
          </a:stretch>
        </p:blipFill>
        <p:spPr>
          <a:xfrm>
            <a:off x="521652" y="1537652"/>
            <a:ext cx="4334999" cy="3674428"/>
          </a:xfrm>
          <a:prstGeom prst="rect">
            <a:avLst/>
          </a:prstGeom>
        </p:spPr>
      </p:pic>
    </p:spTree>
    <p:extLst>
      <p:ext uri="{BB962C8B-B14F-4D97-AF65-F5344CB8AC3E}">
        <p14:creationId xmlns:p14="http://schemas.microsoft.com/office/powerpoint/2010/main" val="167123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2C258D0-DA95-2D05-3A40-6F941E84851E}"/>
              </a:ext>
            </a:extLst>
          </p:cNvPr>
          <p:cNvGrpSpPr/>
          <p:nvPr/>
        </p:nvGrpSpPr>
        <p:grpSpPr>
          <a:xfrm>
            <a:off x="5262881" y="2370819"/>
            <a:ext cx="5793089" cy="2353582"/>
            <a:chOff x="3578873" y="2382838"/>
            <a:chExt cx="11280127" cy="2353582"/>
          </a:xfrm>
        </p:grpSpPr>
        <p:sp>
          <p:nvSpPr>
            <p:cNvPr id="5" name="Rectangle: Rounded Corners 4">
              <a:extLst>
                <a:ext uri="{FF2B5EF4-FFF2-40B4-BE49-F238E27FC236}">
                  <a16:creationId xmlns:a16="http://schemas.microsoft.com/office/drawing/2014/main" id="{FEBEDEBE-3324-CA18-08CF-E3C290AE8F21}"/>
                </a:ext>
              </a:extLst>
            </p:cNvPr>
            <p:cNvSpPr/>
            <p:nvPr/>
          </p:nvSpPr>
          <p:spPr>
            <a:xfrm>
              <a:off x="3898900" y="2484438"/>
              <a:ext cx="10960100" cy="2251982"/>
            </a:xfrm>
            <a:prstGeom prst="roundRect">
              <a:avLst>
                <a:gd name="adj" fmla="val 15785"/>
              </a:avLst>
            </a:prstGeom>
            <a:solidFill>
              <a:srgbClr val="FFFF99"/>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32ED6B5F-758C-F290-9A5E-8777F43F5A24}"/>
                </a:ext>
              </a:extLst>
            </p:cNvPr>
            <p:cNvSpPr/>
            <p:nvPr/>
          </p:nvSpPr>
          <p:spPr>
            <a:xfrm>
              <a:off x="4953000" y="2446338"/>
              <a:ext cx="9427522"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Cây lan bạch chỉ mọc lên từ cành của cây mẹ</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endParaRPr kumimoji="0" lang="en-GB"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pic>
          <p:nvPicPr>
            <p:cNvPr id="7" name="Picture 25">
              <a:extLst>
                <a:ext uri="{FF2B5EF4-FFF2-40B4-BE49-F238E27FC236}">
                  <a16:creationId xmlns:a16="http://schemas.microsoft.com/office/drawing/2014/main" id="{998FB5EF-F1C8-62A1-09A0-AF54DA4FFE6A}"/>
                </a:ext>
              </a:extLst>
            </p:cNvPr>
            <p:cNvPicPr>
              <a:picLocks noChangeAspect="1"/>
            </p:cNvPicPr>
            <p:nvPr/>
          </p:nvPicPr>
          <p:blipFill>
            <a:blip r:embed="rId2"/>
            <a:srcRect/>
            <a:stretch>
              <a:fillRect/>
            </a:stretch>
          </p:blipFill>
          <p:spPr>
            <a:xfrm>
              <a:off x="3578873" y="2382838"/>
              <a:ext cx="1294996" cy="743389"/>
            </a:xfrm>
            <a:prstGeom prst="rect">
              <a:avLst/>
            </a:prstGeom>
          </p:spPr>
        </p:pic>
      </p:grpSp>
      <p:pic>
        <p:nvPicPr>
          <p:cNvPr id="8" name="Picture 7">
            <a:extLst>
              <a:ext uri="{FF2B5EF4-FFF2-40B4-BE49-F238E27FC236}">
                <a16:creationId xmlns:a16="http://schemas.microsoft.com/office/drawing/2014/main" id="{765E0643-F11D-A0B4-D61E-D5E56C1E4EDB}"/>
              </a:ext>
            </a:extLst>
          </p:cNvPr>
          <p:cNvPicPr>
            <a:picLocks noChangeAspect="1"/>
          </p:cNvPicPr>
          <p:nvPr/>
        </p:nvPicPr>
        <p:blipFill>
          <a:blip r:embed="rId3"/>
          <a:stretch>
            <a:fillRect/>
          </a:stretch>
        </p:blipFill>
        <p:spPr>
          <a:xfrm>
            <a:off x="571817" y="717550"/>
            <a:ext cx="4523729" cy="5195570"/>
          </a:xfrm>
          <a:prstGeom prst="rect">
            <a:avLst/>
          </a:prstGeom>
        </p:spPr>
      </p:pic>
    </p:spTree>
    <p:extLst>
      <p:ext uri="{BB962C8B-B14F-4D97-AF65-F5344CB8AC3E}">
        <p14:creationId xmlns:p14="http://schemas.microsoft.com/office/powerpoint/2010/main" val="252751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4EF3FF-A6BA-9CFB-9AF6-7006C962D12F}"/>
              </a:ext>
            </a:extLst>
          </p:cNvPr>
          <p:cNvGrpSpPr/>
          <p:nvPr/>
        </p:nvGrpSpPr>
        <p:grpSpPr>
          <a:xfrm>
            <a:off x="521109" y="164591"/>
            <a:ext cx="11454581" cy="6693409"/>
            <a:chOff x="521109" y="-611719"/>
            <a:chExt cx="11454581" cy="7469720"/>
          </a:xfrm>
        </p:grpSpPr>
        <p:pic>
          <p:nvPicPr>
            <p:cNvPr id="5" name="Picture 4">
              <a:extLst>
                <a:ext uri="{FF2B5EF4-FFF2-40B4-BE49-F238E27FC236}">
                  <a16:creationId xmlns:a16="http://schemas.microsoft.com/office/drawing/2014/main" id="{22FC611F-846C-C075-9D37-2CC00B7AA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109" y="-611719"/>
              <a:ext cx="11454581" cy="7469720"/>
            </a:xfrm>
            <a:prstGeom prst="rect">
              <a:avLst/>
            </a:prstGeom>
          </p:spPr>
        </p:pic>
        <p:sp>
          <p:nvSpPr>
            <p:cNvPr id="6" name="TextBox 5">
              <a:extLst>
                <a:ext uri="{FF2B5EF4-FFF2-40B4-BE49-F238E27FC236}">
                  <a16:creationId xmlns:a16="http://schemas.microsoft.com/office/drawing/2014/main" id="{C3696854-CFA3-FB8E-FA0E-3C16111F200A}"/>
                </a:ext>
              </a:extLst>
            </p:cNvPr>
            <p:cNvSpPr txBox="1"/>
            <p:nvPr/>
          </p:nvSpPr>
          <p:spPr>
            <a:xfrm>
              <a:off x="2081060" y="2361653"/>
              <a:ext cx="8898193" cy="23699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Cây con có thể mọc lên từ rễ, thân, lá.</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6F354EC-1E92-2470-F211-E0AFB19C495E}"/>
                </a:ext>
              </a:extLst>
            </p:cNvPr>
            <p:cNvSpPr txBox="1"/>
            <p:nvPr/>
          </p:nvSpPr>
          <p:spPr>
            <a:xfrm>
              <a:off x="4900396" y="1115805"/>
              <a:ext cx="3298724" cy="10304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Kết</a:t>
              </a:r>
              <a:r>
                <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luận</a:t>
              </a:r>
              <a:endParaRPr kumimoji="0" lang="en-US"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236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506</Words>
  <Application>Microsoft Office PowerPoint</Application>
  <PresentationFormat>Widescreen</PresentationFormat>
  <Paragraphs>34</Paragraphs>
  <Slides>25</Slides>
  <Notes>0</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Arial</vt:lpstr>
      <vt:lpstr>Calibri</vt:lpstr>
      <vt:lpstr>Calibri Light</vt:lpstr>
      <vt:lpstr>Cambria</vt:lpstr>
      <vt:lpstr>Default Design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53</cp:revision>
  <dcterms:created xsi:type="dcterms:W3CDTF">2024-10-08T15:41:43Z</dcterms:created>
  <dcterms:modified xsi:type="dcterms:W3CDTF">2024-12-19T05:35:24Z</dcterms:modified>
</cp:coreProperties>
</file>