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48" r:id="rId3"/>
  </p:sldMasterIdLst>
  <p:notesMasterIdLst>
    <p:notesMasterId r:id="rId28"/>
  </p:notesMasterIdLst>
  <p:handoutMasterIdLst>
    <p:handoutMasterId r:id="rId29"/>
  </p:handoutMasterIdLst>
  <p:sldIdLst>
    <p:sldId id="257" r:id="rId4"/>
    <p:sldId id="403" r:id="rId5"/>
    <p:sldId id="256" r:id="rId6"/>
    <p:sldId id="419" r:id="rId7"/>
    <p:sldId id="260" r:id="rId8"/>
    <p:sldId id="420" r:id="rId9"/>
    <p:sldId id="421" r:id="rId10"/>
    <p:sldId id="423" r:id="rId11"/>
    <p:sldId id="424" r:id="rId12"/>
    <p:sldId id="425" r:id="rId13"/>
    <p:sldId id="426" r:id="rId14"/>
    <p:sldId id="427" r:id="rId15"/>
    <p:sldId id="428" r:id="rId16"/>
    <p:sldId id="314" r:id="rId17"/>
    <p:sldId id="429" r:id="rId18"/>
    <p:sldId id="430" r:id="rId19"/>
    <p:sldId id="431" r:id="rId20"/>
    <p:sldId id="432" r:id="rId21"/>
    <p:sldId id="433" r:id="rId22"/>
    <p:sldId id="434" r:id="rId23"/>
    <p:sldId id="435" r:id="rId24"/>
    <p:sldId id="436" r:id="rId25"/>
    <p:sldId id="417" r:id="rId26"/>
    <p:sldId id="4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3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12/12/2024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2024/12/12</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0095-8D37-9081-FD91-C5C2B5024A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7D48F-6B06-5CDF-C4B7-36A2A12AB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BD6F3-30C9-3132-CA69-54A244C89223}"/>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2E3A685C-C8CA-450A-3ED7-518A9B159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70EED-EC84-5BA8-0053-248BD1D7891F}"/>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2102786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F392-76C7-7EC4-157A-92BFA9ACC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F1B63-2838-4403-2CF1-A50BE95F9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21D2F-EDCB-5396-28F6-D688BF5A7803}"/>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E94F4A0F-A99B-FB07-5648-114C3D74F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38BB0-C1F0-E476-BA54-F3182F5E3670}"/>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223882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60FC-C629-9A44-6E1E-DDC946EF9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4AC202-9752-06D2-6174-8BCDF60946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C4158D-6F3A-E0F9-CCD0-949A0F285285}"/>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AC825033-4EBE-96F1-A65D-1F50F7369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34C48-7195-52CC-CA41-A93AF831E26F}"/>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122519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3DA2-909E-1CBE-471A-51FAC6B993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29C93-4B5D-193B-CF28-F2D59829D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6E3274-3280-C578-76CB-9975AC1D58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FA97A-835A-FA4B-B201-7EF0B910BBB1}"/>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6" name="Footer Placeholder 5">
            <a:extLst>
              <a:ext uri="{FF2B5EF4-FFF2-40B4-BE49-F238E27FC236}">
                <a16:creationId xmlns:a16="http://schemas.microsoft.com/office/drawing/2014/main" id="{363002E4-B445-9137-7219-2C978A80CD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F3BDD-BCEB-7DFD-901A-6D6D37BAE77D}"/>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333453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571A-055C-7900-9D51-82B31D850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5F5E04-9AB6-4D8E-CF88-076375EA7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DECC7-CFFA-1F60-2D91-55342643A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B616F7-82F5-7FA9-0054-6E9B859811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78BAE-8753-972C-0129-842D9A35FD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684B0-2ECF-CA61-22AA-5AA821B6AC67}"/>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8" name="Footer Placeholder 7">
            <a:extLst>
              <a:ext uri="{FF2B5EF4-FFF2-40B4-BE49-F238E27FC236}">
                <a16:creationId xmlns:a16="http://schemas.microsoft.com/office/drawing/2014/main" id="{C85425F7-6209-BACA-0820-6AC0DADC71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F2044C-10F0-2F7D-47FF-6F23599FB151}"/>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322241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D8C1-C12F-31FB-EE88-0F418C1EC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22D225-12FA-DE02-C187-03F7AF5B6209}"/>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4" name="Footer Placeholder 3">
            <a:extLst>
              <a:ext uri="{FF2B5EF4-FFF2-40B4-BE49-F238E27FC236}">
                <a16:creationId xmlns:a16="http://schemas.microsoft.com/office/drawing/2014/main" id="{96FF5B6F-FD39-3F66-F3A5-25733FFEE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4DCAC-A84F-FA7B-9BAB-3E8EB9A9BD61}"/>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3275675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9EDD2-E951-FBC6-21F4-FFD74E9574D0}"/>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3" name="Footer Placeholder 2">
            <a:extLst>
              <a:ext uri="{FF2B5EF4-FFF2-40B4-BE49-F238E27FC236}">
                <a16:creationId xmlns:a16="http://schemas.microsoft.com/office/drawing/2014/main" id="{9DC56B84-884E-150C-D573-C76B97D840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D07DE1-C1F1-EFDF-5237-FAE88498C14B}"/>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2419806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DC2E-56AF-DC8F-3460-AD809BD73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341953-CADA-F55F-EE69-F45727D965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82283-16C2-CDCB-C72A-6394F7452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15D96-B7C7-1FD5-D192-652628BB0DF5}"/>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6" name="Footer Placeholder 5">
            <a:extLst>
              <a:ext uri="{FF2B5EF4-FFF2-40B4-BE49-F238E27FC236}">
                <a16:creationId xmlns:a16="http://schemas.microsoft.com/office/drawing/2014/main" id="{BADBD026-2F7D-6789-93DB-5550BF506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D3FA0-DD0E-0FCC-7F10-E9ABD7C68E96}"/>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3353165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D7FC-FB7B-7766-0F51-076B3FF28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B40D07-5797-78EA-8FE7-C77C3088D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8B056A-D846-C3BD-03C2-FC7482359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B4BBA-F427-F2CB-320A-FD12CD69FE19}"/>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6" name="Footer Placeholder 5">
            <a:extLst>
              <a:ext uri="{FF2B5EF4-FFF2-40B4-BE49-F238E27FC236}">
                <a16:creationId xmlns:a16="http://schemas.microsoft.com/office/drawing/2014/main" id="{4CEEFD87-3CA6-3952-3D47-A45BC8D7D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273E9-4FD0-1F33-62B9-90CB3554319A}"/>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107800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1EA3-589E-DD4C-5776-8F579533FC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6F455-2E7B-A161-A1F6-818883C20D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7993F-8167-6D3B-397D-E9F68F625248}"/>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B70B2EBF-CD96-AD11-71C7-1D8096565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80EF3-B9FF-75F8-2988-B839095C0AF6}"/>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2827875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FAB87D-7EF2-039A-524F-A20D1801A9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D809CA-A071-650B-5AB8-D248CCB38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1FBED-D89F-896A-EB6B-3CB698964B6A}"/>
              </a:ext>
            </a:extLst>
          </p:cNvPr>
          <p:cNvSpPr>
            <a:spLocks noGrp="1"/>
          </p:cNvSpPr>
          <p:nvPr>
            <p:ph type="dt" sz="half" idx="10"/>
          </p:nvPr>
        </p:nvSpPr>
        <p:spPr/>
        <p:txBody>
          <a:body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D844467F-375B-A394-097B-E0E16FC7B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C82D3-1B36-2EB1-3A23-46783FFA35CE}"/>
              </a:ext>
            </a:extLst>
          </p:cNvPr>
          <p:cNvSpPr>
            <a:spLocks noGrp="1"/>
          </p:cNvSpPr>
          <p:nvPr>
            <p:ph type="sldNum" sz="quarter" idx="12"/>
          </p:nvPr>
        </p:nvSpPr>
        <p:spPr/>
        <p:txBody>
          <a:bodyPr/>
          <a:lstStyle/>
          <a:p>
            <a:fld id="{22616B2A-8D67-4D31-BD08-1BAC226BA420}" type="slidenum">
              <a:rPr lang="en-US" smtClean="0"/>
              <a:t>‹#›</a:t>
            </a:fld>
            <a:endParaRPr lang="en-US"/>
          </a:p>
        </p:txBody>
      </p:sp>
    </p:spTree>
    <p:extLst>
      <p:ext uri="{BB962C8B-B14F-4D97-AF65-F5344CB8AC3E}">
        <p14:creationId xmlns:p14="http://schemas.microsoft.com/office/powerpoint/2010/main" val="283053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47CBE-16EC-9417-B301-55AB75341B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74112-3747-D2C8-B122-9D785C7787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E319A-7BC3-2045-EE87-D5751B695D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6A972-84D3-4F32-9635-B8103F407083}" type="datetimeFigureOut">
              <a:rPr lang="en-US" smtClean="0"/>
              <a:t>12/12/2024</a:t>
            </a:fld>
            <a:endParaRPr lang="en-US"/>
          </a:p>
        </p:txBody>
      </p:sp>
      <p:sp>
        <p:nvSpPr>
          <p:cNvPr id="5" name="Footer Placeholder 4">
            <a:extLst>
              <a:ext uri="{FF2B5EF4-FFF2-40B4-BE49-F238E27FC236}">
                <a16:creationId xmlns:a16="http://schemas.microsoft.com/office/drawing/2014/main" id="{F3EFE2A9-4C7C-7880-74DA-8EA2D06BB3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819355-B2D6-838A-3C43-A3CE3546F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16B2A-8D67-4D31-BD08-1BAC226BA420}" type="slidenum">
              <a:rPr lang="en-US" smtClean="0"/>
              <a:t>‹#›</a:t>
            </a:fld>
            <a:endParaRPr lang="en-US"/>
          </a:p>
        </p:txBody>
      </p:sp>
    </p:spTree>
    <p:extLst>
      <p:ext uri="{BB962C8B-B14F-4D97-AF65-F5344CB8AC3E}">
        <p14:creationId xmlns:p14="http://schemas.microsoft.com/office/powerpoint/2010/main" val="120041685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27.xml"/><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8"/>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01C582-0C4E-9DB3-EE7A-16DC650F323C}"/>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FCB1A24-FD69-B957-4669-CE03CEF85297}"/>
              </a:ext>
            </a:extLst>
          </p:cNvPr>
          <p:cNvPicPr>
            <a:picLocks noChangeAspect="1"/>
          </p:cNvPicPr>
          <p:nvPr/>
        </p:nvPicPr>
        <p:blipFill>
          <a:blip r:embed="rId2"/>
          <a:stretch>
            <a:fillRect/>
          </a:stretch>
        </p:blipFill>
        <p:spPr>
          <a:xfrm>
            <a:off x="76200" y="1889351"/>
            <a:ext cx="6034052" cy="4968649"/>
          </a:xfrm>
          <a:prstGeom prst="rect">
            <a:avLst/>
          </a:prstGeom>
        </p:spPr>
      </p:pic>
      <p:grpSp>
        <p:nvGrpSpPr>
          <p:cNvPr id="6" name="Group 5">
            <a:extLst>
              <a:ext uri="{FF2B5EF4-FFF2-40B4-BE49-F238E27FC236}">
                <a16:creationId xmlns:a16="http://schemas.microsoft.com/office/drawing/2014/main" id="{64852C12-5BD1-AE71-AE29-1931F85C68B6}"/>
              </a:ext>
            </a:extLst>
          </p:cNvPr>
          <p:cNvGrpSpPr/>
          <p:nvPr/>
        </p:nvGrpSpPr>
        <p:grpSpPr>
          <a:xfrm>
            <a:off x="6193971" y="2068285"/>
            <a:ext cx="5558643" cy="4408713"/>
            <a:chOff x="6487719" y="666014"/>
            <a:chExt cx="5264895" cy="5810985"/>
          </a:xfrm>
        </p:grpSpPr>
        <p:sp>
          <p:nvSpPr>
            <p:cNvPr id="7" name="Freeform 3">
              <a:extLst>
                <a:ext uri="{FF2B5EF4-FFF2-40B4-BE49-F238E27FC236}">
                  <a16:creationId xmlns:a16="http://schemas.microsoft.com/office/drawing/2014/main" id="{E42EB676-8B17-9AE1-2997-1078A68E6DEE}"/>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2F54E530-10E3-DF7A-6D59-60BBFBA01E3A}"/>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extLst>
      <p:ext uri="{BB962C8B-B14F-4D97-AF65-F5344CB8AC3E}">
        <p14:creationId xmlns:p14="http://schemas.microsoft.com/office/powerpoint/2010/main" val="42209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F22228-E028-A0FD-91A7-5AAB882EFD05}"/>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4F1A114-E165-1574-FE4D-5C33A45051CC}"/>
              </a:ext>
            </a:extLst>
          </p:cNvPr>
          <p:cNvPicPr>
            <a:picLocks noChangeAspect="1"/>
          </p:cNvPicPr>
          <p:nvPr/>
        </p:nvPicPr>
        <p:blipFill>
          <a:blip r:embed="rId2"/>
          <a:stretch>
            <a:fillRect/>
          </a:stretch>
        </p:blipFill>
        <p:spPr>
          <a:xfrm>
            <a:off x="76200" y="1889351"/>
            <a:ext cx="6034052" cy="4968649"/>
          </a:xfrm>
          <a:prstGeom prst="rect">
            <a:avLst/>
          </a:prstGeom>
        </p:spPr>
      </p:pic>
      <p:grpSp>
        <p:nvGrpSpPr>
          <p:cNvPr id="6" name="Group 5">
            <a:extLst>
              <a:ext uri="{FF2B5EF4-FFF2-40B4-BE49-F238E27FC236}">
                <a16:creationId xmlns:a16="http://schemas.microsoft.com/office/drawing/2014/main" id="{AB06C7FD-6D84-7CC6-43CE-6D9D2CCC87C5}"/>
              </a:ext>
            </a:extLst>
          </p:cNvPr>
          <p:cNvGrpSpPr/>
          <p:nvPr/>
        </p:nvGrpSpPr>
        <p:grpSpPr>
          <a:xfrm>
            <a:off x="6193971" y="2068285"/>
            <a:ext cx="5558643" cy="4408713"/>
            <a:chOff x="6487719" y="666014"/>
            <a:chExt cx="5264895" cy="5810985"/>
          </a:xfrm>
        </p:grpSpPr>
        <p:sp>
          <p:nvSpPr>
            <p:cNvPr id="7" name="Freeform 3">
              <a:extLst>
                <a:ext uri="{FF2B5EF4-FFF2-40B4-BE49-F238E27FC236}">
                  <a16:creationId xmlns:a16="http://schemas.microsoft.com/office/drawing/2014/main" id="{D0DF25FD-01E7-7F4D-BF3F-B2DE61087509}"/>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8C367CF-17EF-4EFF-CFCD-1C375EDA19E3}"/>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0908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DEE635-5CA1-4700-EE16-0CE28C595B59}"/>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8D90C0C3-C265-05FC-1B6C-678BCC0577DA}"/>
              </a:ext>
            </a:extLst>
          </p:cNvPr>
          <p:cNvGrpSpPr/>
          <p:nvPr/>
        </p:nvGrpSpPr>
        <p:grpSpPr>
          <a:xfrm>
            <a:off x="1338943" y="2068285"/>
            <a:ext cx="10413671" cy="4408713"/>
            <a:chOff x="6487719" y="666014"/>
            <a:chExt cx="5264895" cy="5810985"/>
          </a:xfrm>
        </p:grpSpPr>
        <p:sp>
          <p:nvSpPr>
            <p:cNvPr id="6" name="Freeform 3">
              <a:extLst>
                <a:ext uri="{FF2B5EF4-FFF2-40B4-BE49-F238E27FC236}">
                  <a16:creationId xmlns:a16="http://schemas.microsoft.com/office/drawing/2014/main" id="{DCC98DE0-2707-545B-7983-CFFD960C1842}"/>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B573620-EACF-A477-8851-ED61B090361D}"/>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293197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E0A1D70-4CB3-5098-E356-5EE6F7005DA6}"/>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20">
            <a:extLst>
              <a:ext uri="{FF2B5EF4-FFF2-40B4-BE49-F238E27FC236}">
                <a16:creationId xmlns:a16="http://schemas.microsoft.com/office/drawing/2014/main" id="{ABBE7042-0A71-1760-C5C8-61C839B4A67B}"/>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21">
            <a:extLst>
              <a:ext uri="{FF2B5EF4-FFF2-40B4-BE49-F238E27FC236}">
                <a16:creationId xmlns:a16="http://schemas.microsoft.com/office/drawing/2014/main" id="{AE57028F-149B-A590-F545-19C81AFDF913}"/>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7" name="TextBox 25">
            <a:extLst>
              <a:ext uri="{FF2B5EF4-FFF2-40B4-BE49-F238E27FC236}">
                <a16:creationId xmlns:a16="http://schemas.microsoft.com/office/drawing/2014/main" id="{5C537273-4825-053A-BC68-02D56E875AB5}"/>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extLst>
      <p:ext uri="{BB962C8B-B14F-4D97-AF65-F5344CB8AC3E}">
        <p14:creationId xmlns:p14="http://schemas.microsoft.com/office/powerpoint/2010/main" val="174948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DC18A3-7D06-AF1A-266A-D8B4B28DFF86}"/>
              </a:ext>
            </a:extLst>
          </p:cNvPr>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A100EF-4B6F-5164-C60D-DB0BC03ABA57}"/>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29958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64B21A-3CF3-2AC4-2A2F-E04D99E13FFB}"/>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963C3928-97D4-29B2-3EA3-296B3B7B5249}"/>
              </a:ext>
            </a:extLst>
          </p:cNvPr>
          <p:cNvGrpSpPr/>
          <p:nvPr/>
        </p:nvGrpSpPr>
        <p:grpSpPr>
          <a:xfrm>
            <a:off x="1338943" y="2481942"/>
            <a:ext cx="10413671" cy="2667001"/>
            <a:chOff x="6487719" y="666014"/>
            <a:chExt cx="5264895" cy="5810985"/>
          </a:xfrm>
        </p:grpSpPr>
        <p:sp>
          <p:nvSpPr>
            <p:cNvPr id="6" name="Freeform 3">
              <a:extLst>
                <a:ext uri="{FF2B5EF4-FFF2-40B4-BE49-F238E27FC236}">
                  <a16:creationId xmlns:a16="http://schemas.microsoft.com/office/drawing/2014/main" id="{40BB7CFB-A65A-B5F3-7FF1-4223E25E1D3C}"/>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8D449DF-9637-CF7D-6046-8A02C13BD94E}"/>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5851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250FBE-3ED6-98FC-37EF-01C24E25132D}"/>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9F66D5F5-5166-3A84-7BBB-675FA7CE7339}"/>
              </a:ext>
            </a:extLst>
          </p:cNvPr>
          <p:cNvGrpSpPr/>
          <p:nvPr/>
        </p:nvGrpSpPr>
        <p:grpSpPr>
          <a:xfrm>
            <a:off x="1338943" y="2481942"/>
            <a:ext cx="10413671" cy="2122715"/>
            <a:chOff x="6487719" y="666014"/>
            <a:chExt cx="5264895" cy="5810985"/>
          </a:xfrm>
        </p:grpSpPr>
        <p:sp>
          <p:nvSpPr>
            <p:cNvPr id="6" name="Freeform 3">
              <a:extLst>
                <a:ext uri="{FF2B5EF4-FFF2-40B4-BE49-F238E27FC236}">
                  <a16:creationId xmlns:a16="http://schemas.microsoft.com/office/drawing/2014/main" id="{6DAA2D6E-B74B-97AC-796E-A45C6876E1FF}"/>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A52326B-1F4B-1F09-3FF0-8E2B5FED5A90}"/>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16080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82D78F-9262-0781-4E6C-6A8EA26A4C9E}"/>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8BBFACEF-57CD-0EA0-C68E-EB3F3A70CF77}"/>
              </a:ext>
            </a:extLst>
          </p:cNvPr>
          <p:cNvGrpSpPr/>
          <p:nvPr/>
        </p:nvGrpSpPr>
        <p:grpSpPr>
          <a:xfrm>
            <a:off x="1338943" y="2481942"/>
            <a:ext cx="10413671" cy="3439887"/>
            <a:chOff x="6487719" y="666014"/>
            <a:chExt cx="5264895" cy="5810985"/>
          </a:xfrm>
        </p:grpSpPr>
        <p:sp>
          <p:nvSpPr>
            <p:cNvPr id="6" name="Freeform 3">
              <a:extLst>
                <a:ext uri="{FF2B5EF4-FFF2-40B4-BE49-F238E27FC236}">
                  <a16:creationId xmlns:a16="http://schemas.microsoft.com/office/drawing/2014/main" id="{DB491DAA-5F52-F67D-5EE6-2F48149D2055}"/>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F2243CE-300A-0AC8-3F4A-62618850D2F7}"/>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4373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9C459-6F63-D109-55E0-452A6912C200}"/>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206361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BFD897DD-AD53-72AF-2C82-6638985D0E3C}"/>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5" name="Group 4">
            <a:extLst>
              <a:ext uri="{FF2B5EF4-FFF2-40B4-BE49-F238E27FC236}">
                <a16:creationId xmlns:a16="http://schemas.microsoft.com/office/drawing/2014/main" id="{F71E1522-8E40-862F-3C26-2809C23C752C}"/>
              </a:ext>
            </a:extLst>
          </p:cNvPr>
          <p:cNvGrpSpPr/>
          <p:nvPr/>
        </p:nvGrpSpPr>
        <p:grpSpPr>
          <a:xfrm>
            <a:off x="3629748" y="-179884"/>
            <a:ext cx="7343052" cy="3271427"/>
            <a:chOff x="6248807" y="533519"/>
            <a:chExt cx="5209742" cy="5606023"/>
          </a:xfrm>
        </p:grpSpPr>
        <p:pic>
          <p:nvPicPr>
            <p:cNvPr id="6" name="Picture 4">
              <a:extLst>
                <a:ext uri="{FF2B5EF4-FFF2-40B4-BE49-F238E27FC236}">
                  <a16:creationId xmlns:a16="http://schemas.microsoft.com/office/drawing/2014/main" id="{195933DE-CDB0-B8FC-8251-7075B4EA7988}"/>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7" name="Group 5">
              <a:extLst>
                <a:ext uri="{FF2B5EF4-FFF2-40B4-BE49-F238E27FC236}">
                  <a16:creationId xmlns:a16="http://schemas.microsoft.com/office/drawing/2014/main" id="{E377CACE-E4C0-4C4D-029C-C41DA2C3317E}"/>
                </a:ext>
              </a:extLst>
            </p:cNvPr>
            <p:cNvGrpSpPr/>
            <p:nvPr/>
          </p:nvGrpSpPr>
          <p:grpSpPr>
            <a:xfrm>
              <a:off x="6608611" y="1817024"/>
              <a:ext cx="4664635" cy="4100449"/>
              <a:chOff x="0" y="0"/>
              <a:chExt cx="3403061" cy="1879496"/>
            </a:xfrm>
          </p:grpSpPr>
          <p:sp>
            <p:nvSpPr>
              <p:cNvPr id="9" name="Freeform 6">
                <a:extLst>
                  <a:ext uri="{FF2B5EF4-FFF2-40B4-BE49-F238E27FC236}">
                    <a16:creationId xmlns:a16="http://schemas.microsoft.com/office/drawing/2014/main" id="{CB595164-0C13-C15B-7350-F2812A41D65E}"/>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8" name="Hộp Văn bản 10">
              <a:extLst>
                <a:ext uri="{FF2B5EF4-FFF2-40B4-BE49-F238E27FC236}">
                  <a16:creationId xmlns:a16="http://schemas.microsoft.com/office/drawing/2014/main" id="{C52280E8-B36D-DBE5-B1EB-E3005DE67451}"/>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0" name="Nhóm 18">
            <a:extLst>
              <a:ext uri="{FF2B5EF4-FFF2-40B4-BE49-F238E27FC236}">
                <a16:creationId xmlns:a16="http://schemas.microsoft.com/office/drawing/2014/main" id="{6E5C1F83-99B2-CB4E-51B8-D384DDE4E46E}"/>
              </a:ext>
            </a:extLst>
          </p:cNvPr>
          <p:cNvGrpSpPr/>
          <p:nvPr/>
        </p:nvGrpSpPr>
        <p:grpSpPr>
          <a:xfrm>
            <a:off x="3640185" y="3363688"/>
            <a:ext cx="7463244" cy="2775856"/>
            <a:chOff x="-133031" y="3414931"/>
            <a:chExt cx="9458837" cy="3885983"/>
          </a:xfrm>
        </p:grpSpPr>
        <p:sp>
          <p:nvSpPr>
            <p:cNvPr id="11" name="Freeform 2">
              <a:extLst>
                <a:ext uri="{FF2B5EF4-FFF2-40B4-BE49-F238E27FC236}">
                  <a16:creationId xmlns:a16="http://schemas.microsoft.com/office/drawing/2014/main" id="{C19696EB-479B-1084-6D13-F2D1D2467A02}"/>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900"/>
            </a:p>
          </p:txBody>
        </p:sp>
        <p:sp>
          <p:nvSpPr>
            <p:cNvPr id="12" name="Hộp Văn bản 16">
              <a:extLst>
                <a:ext uri="{FF2B5EF4-FFF2-40B4-BE49-F238E27FC236}">
                  <a16:creationId xmlns:a16="http://schemas.microsoft.com/office/drawing/2014/main" id="{C06C91D4-4098-AB12-F872-F2D88D6D7417}"/>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21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5BB6B824-D978-52DC-4EF4-93C27A241646}"/>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5" name="Picture 4">
            <a:extLst>
              <a:ext uri="{FF2B5EF4-FFF2-40B4-BE49-F238E27FC236}">
                <a16:creationId xmlns:a16="http://schemas.microsoft.com/office/drawing/2014/main" id="{39D6A2BE-44E4-1821-D30E-296594EA648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6" name="Group 5">
            <a:extLst>
              <a:ext uri="{FF2B5EF4-FFF2-40B4-BE49-F238E27FC236}">
                <a16:creationId xmlns:a16="http://schemas.microsoft.com/office/drawing/2014/main" id="{64298184-4B34-0F5D-E6B2-EB4D5924617F}"/>
              </a:ext>
            </a:extLst>
          </p:cNvPr>
          <p:cNvGrpSpPr/>
          <p:nvPr/>
        </p:nvGrpSpPr>
        <p:grpSpPr>
          <a:xfrm>
            <a:off x="1470638" y="1672759"/>
            <a:ext cx="2915391" cy="2075566"/>
            <a:chOff x="8875987" y="2273361"/>
            <a:chExt cx="2915391" cy="2075566"/>
          </a:xfrm>
        </p:grpSpPr>
        <p:pic>
          <p:nvPicPr>
            <p:cNvPr id="7" name="Picture 6" descr="Text&#10;&#10;Description automatically generated">
              <a:extLst>
                <a:ext uri="{FF2B5EF4-FFF2-40B4-BE49-F238E27FC236}">
                  <a16:creationId xmlns:a16="http://schemas.microsoft.com/office/drawing/2014/main" id="{F2366B19-D0AD-8F3B-CF9D-593871C9A9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8" name="文本框 31">
              <a:extLst>
                <a:ext uri="{FF2B5EF4-FFF2-40B4-BE49-F238E27FC236}">
                  <a16:creationId xmlns:a16="http://schemas.microsoft.com/office/drawing/2014/main" id="{784C5E81-197D-EA37-EE7E-B56791435D95}"/>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9" name="Group 8">
            <a:extLst>
              <a:ext uri="{FF2B5EF4-FFF2-40B4-BE49-F238E27FC236}">
                <a16:creationId xmlns:a16="http://schemas.microsoft.com/office/drawing/2014/main" id="{11DD4F86-4E35-FF41-33F5-CA2DFEF6AD6B}"/>
              </a:ext>
            </a:extLst>
          </p:cNvPr>
          <p:cNvGrpSpPr/>
          <p:nvPr/>
        </p:nvGrpSpPr>
        <p:grpSpPr>
          <a:xfrm>
            <a:off x="5249835" y="1219601"/>
            <a:ext cx="6066985" cy="2031567"/>
            <a:chOff x="3828145" y="3222572"/>
            <a:chExt cx="4857889" cy="2031567"/>
          </a:xfrm>
        </p:grpSpPr>
        <p:grpSp>
          <p:nvGrpSpPr>
            <p:cNvPr id="10" name="Group 9">
              <a:extLst>
                <a:ext uri="{FF2B5EF4-FFF2-40B4-BE49-F238E27FC236}">
                  <a16:creationId xmlns:a16="http://schemas.microsoft.com/office/drawing/2014/main" id="{E9E9EC6F-99A6-48E2-9C43-A9D7F0C118DF}"/>
                </a:ext>
              </a:extLst>
            </p:cNvPr>
            <p:cNvGrpSpPr/>
            <p:nvPr/>
          </p:nvGrpSpPr>
          <p:grpSpPr>
            <a:xfrm>
              <a:off x="3828145" y="3222572"/>
              <a:ext cx="4857889" cy="1991686"/>
              <a:chOff x="1065651" y="2112374"/>
              <a:chExt cx="2443566" cy="1082291"/>
            </a:xfrm>
          </p:grpSpPr>
          <p:sp>
            <p:nvSpPr>
              <p:cNvPr id="12" name="Rectangle: Rounded Corners 3">
                <a:extLst>
                  <a:ext uri="{FF2B5EF4-FFF2-40B4-BE49-F238E27FC236}">
                    <a16:creationId xmlns:a16="http://schemas.microsoft.com/office/drawing/2014/main" id="{88D02EFF-A86C-AF49-E6AF-F96283BBD9C4}"/>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8F0995CE-B556-62EB-8148-42A70E20E463}"/>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1" name="Rectangle 10">
              <a:extLst>
                <a:ext uri="{FF2B5EF4-FFF2-40B4-BE49-F238E27FC236}">
                  <a16:creationId xmlns:a16="http://schemas.microsoft.com/office/drawing/2014/main" id="{55EE4856-858E-DB33-C840-5530B6E2A6DA}"/>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121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a lá, bông sen, Hoa sen phong cách màu nước. File PSD #83 - Vector6.com">
            <a:extLst>
              <a:ext uri="{FF2B5EF4-FFF2-40B4-BE49-F238E27FC236}">
                <a16:creationId xmlns:a16="http://schemas.microsoft.com/office/drawing/2014/main" id="{C3E89994-A044-08A3-768F-F7EC824E4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15BFE87-B8C0-37D7-17FB-43E91C391CE2}"/>
              </a:ext>
            </a:extLst>
          </p:cNvPr>
          <p:cNvGrpSpPr/>
          <p:nvPr/>
        </p:nvGrpSpPr>
        <p:grpSpPr>
          <a:xfrm>
            <a:off x="3545997" y="1066815"/>
            <a:ext cx="8221460" cy="4275415"/>
            <a:chOff x="3828145" y="3314313"/>
            <a:chExt cx="4785157" cy="1899946"/>
          </a:xfrm>
        </p:grpSpPr>
        <p:grpSp>
          <p:nvGrpSpPr>
            <p:cNvPr id="6" name="Group 5">
              <a:extLst>
                <a:ext uri="{FF2B5EF4-FFF2-40B4-BE49-F238E27FC236}">
                  <a16:creationId xmlns:a16="http://schemas.microsoft.com/office/drawing/2014/main" id="{4150017D-274D-1420-3454-FB19B37D256D}"/>
                </a:ext>
              </a:extLst>
            </p:cNvPr>
            <p:cNvGrpSpPr/>
            <p:nvPr/>
          </p:nvGrpSpPr>
          <p:grpSpPr>
            <a:xfrm>
              <a:off x="3828145" y="3314313"/>
              <a:ext cx="4785157" cy="1899946"/>
              <a:chOff x="1065651" y="2162226"/>
              <a:chExt cx="2406981" cy="1032439"/>
            </a:xfrm>
          </p:grpSpPr>
          <p:sp>
            <p:nvSpPr>
              <p:cNvPr id="8" name="Rectangle: Rounded Corners 3">
                <a:extLst>
                  <a:ext uri="{FF2B5EF4-FFF2-40B4-BE49-F238E27FC236}">
                    <a16:creationId xmlns:a16="http://schemas.microsoft.com/office/drawing/2014/main" id="{BECEF483-02CD-37C5-E3C1-27E66F5F7A16}"/>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2">
                <a:extLst>
                  <a:ext uri="{FF2B5EF4-FFF2-40B4-BE49-F238E27FC236}">
                    <a16:creationId xmlns:a16="http://schemas.microsoft.com/office/drawing/2014/main" id="{85A21BA9-A771-F561-9286-4950A07F973D}"/>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Rectangle 6">
              <a:extLst>
                <a:ext uri="{FF2B5EF4-FFF2-40B4-BE49-F238E27FC236}">
                  <a16:creationId xmlns:a16="http://schemas.microsoft.com/office/drawing/2014/main" id="{8EB488A5-945F-2381-A694-30FDC6BA7A14}"/>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97337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070007-DAC4-0336-E9CD-F261DB5734F8}"/>
              </a:ext>
            </a:extLst>
          </p:cNvPr>
          <p:cNvGrpSpPr/>
          <p:nvPr/>
        </p:nvGrpSpPr>
        <p:grpSpPr>
          <a:xfrm>
            <a:off x="1002553" y="2434759"/>
            <a:ext cx="3710961" cy="2877470"/>
            <a:chOff x="8875987" y="2273361"/>
            <a:chExt cx="2915391" cy="2075566"/>
          </a:xfrm>
        </p:grpSpPr>
        <p:pic>
          <p:nvPicPr>
            <p:cNvPr id="5" name="Picture 4" descr="Text&#10;&#10;Description automatically generated">
              <a:extLst>
                <a:ext uri="{FF2B5EF4-FFF2-40B4-BE49-F238E27FC236}">
                  <a16:creationId xmlns:a16="http://schemas.microsoft.com/office/drawing/2014/main" id="{AFDF0AEA-E530-5D0A-A197-464E24B877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6" name="文本框 31">
              <a:extLst>
                <a:ext uri="{FF2B5EF4-FFF2-40B4-BE49-F238E27FC236}">
                  <a16:creationId xmlns:a16="http://schemas.microsoft.com/office/drawing/2014/main" id="{50B8F2CB-A8B9-8E5E-E11C-0EE2445C743C}"/>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0C52E1D3-8EF3-40CD-20AE-CD1DD104E43F}"/>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sp>
        <p:nvSpPr>
          <p:cNvPr id="8" name="Rectangle: Rounded Corners 7">
            <a:extLst>
              <a:ext uri="{FF2B5EF4-FFF2-40B4-BE49-F238E27FC236}">
                <a16:creationId xmlns:a16="http://schemas.microsoft.com/office/drawing/2014/main" id="{66DE5743-C408-A650-F842-4657BFC9A8B5}"/>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282550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a:extLst>
              <a:ext uri="{FF2B5EF4-FFF2-40B4-BE49-F238E27FC236}">
                <a16:creationId xmlns:a16="http://schemas.microsoft.com/office/drawing/2014/main" id="{508B222D-B8A9-8850-C52B-B4EEF005EAE8}"/>
              </a:ext>
            </a:extLst>
          </p:cNvPr>
          <p:cNvSpPr/>
          <p:nvPr/>
        </p:nvSpPr>
        <p:spPr>
          <a:xfrm>
            <a:off x="468941" y="2052680"/>
            <a:ext cx="11146335" cy="4239264"/>
          </a:xfrm>
          <a:prstGeom prst="roundRect">
            <a:avLst>
              <a:gd name="adj" fmla="val 19216"/>
            </a:avLst>
          </a:prstGeom>
          <a:solidFill>
            <a:sysClr val="window" lastClr="FFFFFF">
              <a:alpha val="92000"/>
            </a:sysClr>
          </a:solidFill>
          <a:ln w="38100" cap="flat" cmpd="sng" algn="ctr">
            <a:solidFill>
              <a:sysClr val="windowText" lastClr="000000">
                <a:lumMod val="75000"/>
                <a:lumOff val="25000"/>
              </a:sysClr>
            </a:solidFill>
            <a:prstDash val="dash"/>
            <a:miter lim="800000"/>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4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chơi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5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viên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10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thẻ</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ứng</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9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bộ</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phận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Lần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lượt</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viên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phút</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gắn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thẻ</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Nhóm</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hoàn</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nhanh</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thưởng</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3F79E201-44B1-1C32-3B41-1CA582137BE5}"/>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4388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AD4DE-9FAD-6EE9-8CFC-A0CD568B8D20}"/>
              </a:ext>
            </a:extLst>
          </p:cNvPr>
          <p:cNvPicPr>
            <a:picLocks noChangeAspect="1"/>
          </p:cNvPicPr>
          <p:nvPr/>
        </p:nvPicPr>
        <p:blipFill>
          <a:blip r:embed="rId2"/>
          <a:stretch>
            <a:fillRect/>
          </a:stretch>
        </p:blipFill>
        <p:spPr>
          <a:xfrm>
            <a:off x="1177698" y="1096735"/>
            <a:ext cx="10097181" cy="4487636"/>
          </a:xfrm>
          <a:prstGeom prst="rect">
            <a:avLst/>
          </a:prstGeom>
        </p:spPr>
      </p:pic>
    </p:spTree>
    <p:extLst>
      <p:ext uri="{BB962C8B-B14F-4D97-AF65-F5344CB8AC3E}">
        <p14:creationId xmlns:p14="http://schemas.microsoft.com/office/powerpoint/2010/main" val="334363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1BF15ADE-A0B2-E8A8-33B9-A2286E73F298}"/>
              </a:ext>
            </a:extLst>
          </p:cNvPr>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2"/>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5" name="Freeform 11">
            <a:extLst>
              <a:ext uri="{FF2B5EF4-FFF2-40B4-BE49-F238E27FC236}">
                <a16:creationId xmlns:a16="http://schemas.microsoft.com/office/drawing/2014/main" id="{F85EDC4A-A390-522B-0F52-7BA79B43D8D8}"/>
              </a:ext>
            </a:extLst>
          </p:cNvPr>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3"/>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 name="Freeform 16">
            <a:extLst>
              <a:ext uri="{FF2B5EF4-FFF2-40B4-BE49-F238E27FC236}">
                <a16:creationId xmlns:a16="http://schemas.microsoft.com/office/drawing/2014/main" id="{F516849D-F0E4-C823-5A86-903E1CA1D4F0}"/>
              </a:ext>
            </a:extLst>
          </p:cNvPr>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4"/>
            <a:stretch>
              <a:fillRect l="-203992" r="-11821"/>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EE2D5A34-1E41-9F20-419D-83241F4163DA}"/>
              </a:ext>
            </a:extLst>
          </p:cNvPr>
          <p:cNvSpPr txBox="1"/>
          <p:nvPr/>
        </p:nvSpPr>
        <p:spPr>
          <a:xfrm>
            <a:off x="6716486" y="1959429"/>
            <a:ext cx="4615543" cy="25853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002060"/>
                </a:solidFill>
                <a:effectLst/>
                <a:uLnTx/>
                <a:uFillTx/>
              </a:rPr>
              <a:t>Sự</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thụ</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phấn</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thụ</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tinh</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tạo</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quả</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và</a:t>
            </a:r>
            <a:r>
              <a:rPr kumimoji="0" lang="en-US" sz="5400" b="1" i="0" u="none" strike="noStrike" kern="0" cap="none" spc="0" normalizeH="0" baseline="0" noProof="0" dirty="0">
                <a:ln>
                  <a:noFill/>
                </a:ln>
                <a:solidFill>
                  <a:srgbClr val="002060"/>
                </a:solidFill>
                <a:effectLst/>
                <a:uLnTx/>
                <a:uFillTx/>
              </a:rPr>
              <a:t> </a:t>
            </a:r>
            <a:r>
              <a:rPr kumimoji="0" lang="en-US" sz="5400" b="1" i="0" u="none" strike="noStrike" kern="0" cap="none" spc="0" normalizeH="0" baseline="0" noProof="0" dirty="0" err="1">
                <a:ln>
                  <a:noFill/>
                </a:ln>
                <a:solidFill>
                  <a:srgbClr val="002060"/>
                </a:solidFill>
                <a:effectLst/>
                <a:uLnTx/>
                <a:uFillTx/>
              </a:rPr>
              <a:t>hạt</a:t>
            </a:r>
            <a:r>
              <a:rPr kumimoji="0" lang="en-US" sz="5400" b="1" i="0" u="none" strike="noStrike" kern="0" cap="none" spc="0" normalizeH="0" baseline="0" noProof="0" dirty="0">
                <a:ln>
                  <a:noFill/>
                </a:ln>
                <a:solidFill>
                  <a:srgbClr val="002060"/>
                </a:solidFill>
                <a:effectLst/>
                <a:uLnTx/>
                <a:uFillTx/>
              </a:rPr>
              <a:t> </a:t>
            </a:r>
          </a:p>
        </p:txBody>
      </p:sp>
    </p:spTree>
    <p:extLst>
      <p:ext uri="{BB962C8B-B14F-4D97-AF65-F5344CB8AC3E}">
        <p14:creationId xmlns:p14="http://schemas.microsoft.com/office/powerpoint/2010/main" val="12057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a:extLst>
              <a:ext uri="{FF2B5EF4-FFF2-40B4-BE49-F238E27FC236}">
                <a16:creationId xmlns:a16="http://schemas.microsoft.com/office/drawing/2014/main" id="{05753829-C26D-CD2D-9095-25917F142F77}"/>
              </a:ext>
            </a:extLst>
          </p:cNvPr>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5" name="Rectangle 3">
            <a:extLst>
              <a:ext uri="{FF2B5EF4-FFF2-40B4-BE49-F238E27FC236}">
                <a16:creationId xmlns:a16="http://schemas.microsoft.com/office/drawing/2014/main" id="{B7C0BD9F-B28B-4C02-2C10-AB5B7ABF6A8E}"/>
              </a:ext>
            </a:extLst>
          </p:cNvPr>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512770D-F741-B365-7BF8-C726E1413910}"/>
              </a:ext>
            </a:extLst>
          </p:cNvPr>
          <p:cNvPicPr>
            <a:picLocks noChangeAspect="1"/>
          </p:cNvPicPr>
          <p:nvPr/>
        </p:nvPicPr>
        <p:blipFill>
          <a:blip r:embed="rId2"/>
          <a:stretch>
            <a:fillRect/>
          </a:stretch>
        </p:blipFill>
        <p:spPr>
          <a:xfrm>
            <a:off x="2813276" y="1192666"/>
            <a:ext cx="6221867" cy="5123303"/>
          </a:xfrm>
          <a:prstGeom prst="rect">
            <a:avLst/>
          </a:prstGeom>
        </p:spPr>
      </p:pic>
    </p:spTree>
    <p:extLst>
      <p:ext uri="{BB962C8B-B14F-4D97-AF65-F5344CB8AC3E}">
        <p14:creationId xmlns:p14="http://schemas.microsoft.com/office/powerpoint/2010/main" val="2392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EDEE0-D5F2-E2D3-10F4-53114EFE814F}"/>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2582390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4">
            <a:extLst>
              <a:ext uri="{FF2B5EF4-FFF2-40B4-BE49-F238E27FC236}">
                <a16:creationId xmlns:a16="http://schemas.microsoft.com/office/drawing/2014/main" id="{B4FFD03E-B4AD-B90D-1930-7A3DCF2B2CF9}"/>
              </a:ext>
            </a:extLst>
          </p:cNvPr>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extLst>
      <p:ext uri="{BB962C8B-B14F-4D97-AF65-F5344CB8AC3E}">
        <p14:creationId xmlns:p14="http://schemas.microsoft.com/office/powerpoint/2010/main" val="8906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877</Words>
  <Application>Microsoft Office PowerPoint</Application>
  <PresentationFormat>Widescreen</PresentationFormat>
  <Paragraphs>42</Paragraphs>
  <Slides>24</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Microsoft YaHei</vt:lpstr>
      <vt:lpstr>Arial</vt:lpstr>
      <vt:lpstr>Calibri</vt:lpstr>
      <vt:lpstr>Calibri Light</vt:lpstr>
      <vt:lpstr>Cambria</vt:lpstr>
      <vt:lpstr>Just Another Hand</vt:lpstr>
      <vt:lpstr>SVN-Adam Gorry</vt:lpstr>
      <vt:lpstr>SVN-Newton</vt:lpstr>
      <vt:lpstr>Times New Roman</vt:lpstr>
      <vt:lpstr>字魂59号-创粗黑</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86</cp:revision>
  <dcterms:created xsi:type="dcterms:W3CDTF">2023-10-31T07:14:54Z</dcterms:created>
  <dcterms:modified xsi:type="dcterms:W3CDTF">2024-12-12T05:59:32Z</dcterms:modified>
</cp:coreProperties>
</file>