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5" r:id="rId2"/>
    <p:sldMasterId id="2147483750" r:id="rId3"/>
  </p:sldMasterIdLst>
  <p:notesMasterIdLst>
    <p:notesMasterId r:id="rId26"/>
  </p:notesMasterIdLst>
  <p:sldIdLst>
    <p:sldId id="256" r:id="rId4"/>
    <p:sldId id="2906" r:id="rId5"/>
    <p:sldId id="2887" r:id="rId6"/>
    <p:sldId id="2888" r:id="rId7"/>
    <p:sldId id="2889" r:id="rId8"/>
    <p:sldId id="2890" r:id="rId9"/>
    <p:sldId id="2905" r:id="rId10"/>
    <p:sldId id="2907" r:id="rId11"/>
    <p:sldId id="2904" r:id="rId12"/>
    <p:sldId id="2891" r:id="rId13"/>
    <p:sldId id="2892" r:id="rId14"/>
    <p:sldId id="2893" r:id="rId15"/>
    <p:sldId id="2894" r:id="rId16"/>
    <p:sldId id="2895" r:id="rId17"/>
    <p:sldId id="2896" r:id="rId18"/>
    <p:sldId id="2897" r:id="rId19"/>
    <p:sldId id="2898" r:id="rId20"/>
    <p:sldId id="2899" r:id="rId21"/>
    <p:sldId id="2902" r:id="rId22"/>
    <p:sldId id="2900" r:id="rId23"/>
    <p:sldId id="2903" r:id="rId24"/>
    <p:sldId id="290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7F489-72F9-4030-B28F-5C52D0BD4BC5}"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DBA7B7-06BC-48E2-8A0A-EB2E29ABF8D0}" type="slidenum">
              <a:rPr lang="en-US" smtClean="0"/>
              <a:t>‹#›</a:t>
            </a:fld>
            <a:endParaRPr lang="en-US"/>
          </a:p>
        </p:txBody>
      </p:sp>
    </p:spTree>
    <p:extLst>
      <p:ext uri="{BB962C8B-B14F-4D97-AF65-F5344CB8AC3E}">
        <p14:creationId xmlns:p14="http://schemas.microsoft.com/office/powerpoint/2010/main" val="2829089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130426"/>
            <a:ext cx="8636000" cy="1470025"/>
          </a:xfrm>
        </p:spPr>
        <p:txBody>
          <a:bodyPr/>
          <a:lstStyle/>
          <a:p>
            <a:r>
              <a:rPr lang="en-US"/>
              <a:t>Click to edit Master title style</a:t>
            </a:r>
          </a:p>
        </p:txBody>
      </p:sp>
      <p:sp>
        <p:nvSpPr>
          <p:cNvPr id="3" name="Subtitle 2"/>
          <p:cNvSpPr>
            <a:spLocks noGrp="1"/>
          </p:cNvSpPr>
          <p:nvPr>
            <p:ph type="subTitle" idx="1"/>
          </p:nvPr>
        </p:nvSpPr>
        <p:spPr>
          <a:xfrm>
            <a:off x="1524000" y="3886200"/>
            <a:ext cx="71120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0136EB1-8023-1CB5-7910-82D37CF781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FE0C32-197A-2C89-4E7F-2501E23E43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94A260-D6DF-75DC-03C2-2ABA54655FBB}"/>
              </a:ext>
            </a:extLst>
          </p:cNvPr>
          <p:cNvSpPr>
            <a:spLocks noGrp="1" noChangeArrowheads="1"/>
          </p:cNvSpPr>
          <p:nvPr>
            <p:ph type="sldNum" sz="quarter" idx="12"/>
          </p:nvPr>
        </p:nvSpPr>
        <p:spPr>
          <a:ln/>
        </p:spPr>
        <p:txBody>
          <a:bodyPr/>
          <a:lstStyle>
            <a:lvl1pPr>
              <a:defRPr/>
            </a:lvl1pPr>
          </a:lstStyle>
          <a:p>
            <a:pPr>
              <a:defRPr/>
            </a:pPr>
            <a:fld id="{E7AE2827-AD80-44C0-8A88-E8EFC55747DC}" type="slidenum">
              <a:rPr lang="en-US" altLang="en-US"/>
              <a:pPr>
                <a:defRPr/>
              </a:pPr>
              <a:t>‹#›</a:t>
            </a:fld>
            <a:endParaRPr lang="en-US" altLang="en-US"/>
          </a:p>
        </p:txBody>
      </p:sp>
    </p:spTree>
    <p:extLst>
      <p:ext uri="{BB962C8B-B14F-4D97-AF65-F5344CB8AC3E}">
        <p14:creationId xmlns:p14="http://schemas.microsoft.com/office/powerpoint/2010/main" val="1335901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1D3F98-F05E-FA71-CAD6-F3444E2459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8BDA79-6E50-8250-8A48-B869DAD22B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EAA47F-4F1F-C379-E6C1-74544EAEDE9C}"/>
              </a:ext>
            </a:extLst>
          </p:cNvPr>
          <p:cNvSpPr>
            <a:spLocks noGrp="1" noChangeArrowheads="1"/>
          </p:cNvSpPr>
          <p:nvPr>
            <p:ph type="sldNum" sz="quarter" idx="12"/>
          </p:nvPr>
        </p:nvSpPr>
        <p:spPr>
          <a:ln/>
        </p:spPr>
        <p:txBody>
          <a:bodyPr/>
          <a:lstStyle>
            <a:lvl1pPr>
              <a:defRPr/>
            </a:lvl1pPr>
          </a:lstStyle>
          <a:p>
            <a:pPr>
              <a:defRPr/>
            </a:pPr>
            <a:fld id="{5DE539C4-4E9D-411E-8C39-42E59745848A}" type="slidenum">
              <a:rPr lang="en-US" altLang="en-US"/>
              <a:pPr>
                <a:defRPr/>
              </a:pPr>
              <a:t>‹#›</a:t>
            </a:fld>
            <a:endParaRPr lang="en-US" altLang="en-US"/>
          </a:p>
        </p:txBody>
      </p:sp>
    </p:spTree>
    <p:extLst>
      <p:ext uri="{BB962C8B-B14F-4D97-AF65-F5344CB8AC3E}">
        <p14:creationId xmlns:p14="http://schemas.microsoft.com/office/powerpoint/2010/main" val="2759631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74639"/>
            <a:ext cx="2286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274639"/>
            <a:ext cx="6688667"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E9DB69-0F0B-790A-5B9F-F48710CB5C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4BCACD-EECB-B314-2C5A-0678B03258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F8EDE1-32CA-008E-FAC5-0DF080E48DF9}"/>
              </a:ext>
            </a:extLst>
          </p:cNvPr>
          <p:cNvSpPr>
            <a:spLocks noGrp="1" noChangeArrowheads="1"/>
          </p:cNvSpPr>
          <p:nvPr>
            <p:ph type="sldNum" sz="quarter" idx="12"/>
          </p:nvPr>
        </p:nvSpPr>
        <p:spPr>
          <a:ln/>
        </p:spPr>
        <p:txBody>
          <a:bodyPr/>
          <a:lstStyle>
            <a:lvl1pPr>
              <a:defRPr/>
            </a:lvl1pPr>
          </a:lstStyle>
          <a:p>
            <a:pPr>
              <a:defRPr/>
            </a:pPr>
            <a:fld id="{CC55C25A-7CCF-4C31-A663-8753200FB89C}" type="slidenum">
              <a:rPr lang="en-US" altLang="en-US"/>
              <a:pPr>
                <a:defRPr/>
              </a:pPr>
              <a:t>‹#›</a:t>
            </a:fld>
            <a:endParaRPr lang="en-US" altLang="en-US"/>
          </a:p>
        </p:txBody>
      </p:sp>
    </p:spTree>
    <p:extLst>
      <p:ext uri="{BB962C8B-B14F-4D97-AF65-F5344CB8AC3E}">
        <p14:creationId xmlns:p14="http://schemas.microsoft.com/office/powerpoint/2010/main" val="751093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12/12/2024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3800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12/12/2024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03277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12/12/2024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19223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12/12/2024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43854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12/12/2024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49927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12/12/2024</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0424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12/12/2024</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73732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12/12/2024</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54836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1F40F9-0DF4-72FD-9C01-611243F8EC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4FFF82-3EB8-F050-47A4-5BBF2B71FC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F32E44-311D-F031-9D5A-51D80E59E72D}"/>
              </a:ext>
            </a:extLst>
          </p:cNvPr>
          <p:cNvSpPr>
            <a:spLocks noGrp="1" noChangeArrowheads="1"/>
          </p:cNvSpPr>
          <p:nvPr>
            <p:ph type="sldNum" sz="quarter" idx="12"/>
          </p:nvPr>
        </p:nvSpPr>
        <p:spPr>
          <a:ln/>
        </p:spPr>
        <p:txBody>
          <a:bodyPr/>
          <a:lstStyle>
            <a:lvl1pPr>
              <a:defRPr/>
            </a:lvl1pPr>
          </a:lstStyle>
          <a:p>
            <a:pPr>
              <a:defRPr/>
            </a:pPr>
            <a:fld id="{8F3A2C4B-A3D0-4DA9-878C-886F5CCE3D57}" type="slidenum">
              <a:rPr lang="en-US" altLang="en-US"/>
              <a:pPr>
                <a:defRPr/>
              </a:pPr>
              <a:t>‹#›</a:t>
            </a:fld>
            <a:endParaRPr lang="en-US" altLang="en-US"/>
          </a:p>
        </p:txBody>
      </p:sp>
    </p:spTree>
    <p:extLst>
      <p:ext uri="{BB962C8B-B14F-4D97-AF65-F5344CB8AC3E}">
        <p14:creationId xmlns:p14="http://schemas.microsoft.com/office/powerpoint/2010/main" val="2327010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12/12/2024</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09768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67298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26855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28954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41760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88055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23939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57835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91386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10686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406901"/>
            <a:ext cx="86360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02570" y="2906713"/>
            <a:ext cx="86360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0DEB610-EAC5-7C28-05C5-AB91452826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4294FA-12B3-5206-B7F4-19AD3682FD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F72594-706A-831D-8E62-50AA9A4B994B}"/>
              </a:ext>
            </a:extLst>
          </p:cNvPr>
          <p:cNvSpPr>
            <a:spLocks noGrp="1" noChangeArrowheads="1"/>
          </p:cNvSpPr>
          <p:nvPr>
            <p:ph type="sldNum" sz="quarter" idx="12"/>
          </p:nvPr>
        </p:nvSpPr>
        <p:spPr>
          <a:ln/>
        </p:spPr>
        <p:txBody>
          <a:bodyPr/>
          <a:lstStyle>
            <a:lvl1pPr>
              <a:defRPr/>
            </a:lvl1pPr>
          </a:lstStyle>
          <a:p>
            <a:pPr>
              <a:defRPr/>
            </a:pPr>
            <a:fld id="{D4608DFA-30FD-41B0-BFD9-8848C3E3EE9D}" type="slidenum">
              <a:rPr lang="en-US" altLang="en-US"/>
              <a:pPr>
                <a:defRPr/>
              </a:pPr>
              <a:t>‹#›</a:t>
            </a:fld>
            <a:endParaRPr lang="en-US" altLang="en-US"/>
          </a:p>
        </p:txBody>
      </p:sp>
    </p:spTree>
    <p:extLst>
      <p:ext uri="{BB962C8B-B14F-4D97-AF65-F5344CB8AC3E}">
        <p14:creationId xmlns:p14="http://schemas.microsoft.com/office/powerpoint/2010/main" val="1585561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6462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42906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86118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74428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038416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3761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76347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12/12/2024</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64209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12/12/2024</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758078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12/12/2024</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99437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64667"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5B90D08-D565-84E4-1199-CEA56ABD5A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7C440A6-0977-1F79-317A-E002A3D60E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02EE08-6E1E-4272-430D-5BA18F609374}"/>
              </a:ext>
            </a:extLst>
          </p:cNvPr>
          <p:cNvSpPr>
            <a:spLocks noGrp="1" noChangeArrowheads="1"/>
          </p:cNvSpPr>
          <p:nvPr>
            <p:ph type="sldNum" sz="quarter" idx="12"/>
          </p:nvPr>
        </p:nvSpPr>
        <p:spPr>
          <a:ln/>
        </p:spPr>
        <p:txBody>
          <a:bodyPr/>
          <a:lstStyle>
            <a:lvl1pPr>
              <a:defRPr/>
            </a:lvl1pPr>
          </a:lstStyle>
          <a:p>
            <a:pPr>
              <a:defRPr/>
            </a:pPr>
            <a:fld id="{AAC9A45F-724A-4B7E-B344-FB2491A9A281}" type="slidenum">
              <a:rPr lang="en-US" altLang="en-US"/>
              <a:pPr>
                <a:defRPr/>
              </a:pPr>
              <a:t>‹#›</a:t>
            </a:fld>
            <a:endParaRPr lang="en-US" altLang="en-US"/>
          </a:p>
        </p:txBody>
      </p:sp>
    </p:spTree>
    <p:extLst>
      <p:ext uri="{BB962C8B-B14F-4D97-AF65-F5344CB8AC3E}">
        <p14:creationId xmlns:p14="http://schemas.microsoft.com/office/powerpoint/2010/main" val="3763390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12/12/2024</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2046655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64197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7E82-65FE-4300-A810-CD92D20B9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AEE787-50AD-4A8E-83A1-AD630D3E8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E274D6-942E-4142-A3CC-C24A7CF972AE}"/>
              </a:ext>
            </a:extLst>
          </p:cNvPr>
          <p:cNvSpPr>
            <a:spLocks noGrp="1"/>
          </p:cNvSpPr>
          <p:nvPr>
            <p:ph type="dt" sz="half" idx="10"/>
          </p:nvPr>
        </p:nvSpPr>
        <p:spPr/>
        <p:txBody>
          <a:bodyPr/>
          <a:lstStyle/>
          <a:p>
            <a:fld id="{1979382C-7718-45CE-9E53-300FF85A589F}" type="datetimeFigureOut">
              <a:rPr lang="en-US" smtClean="0"/>
              <a:t>12/12/2024</a:t>
            </a:fld>
            <a:endParaRPr lang="en-US"/>
          </a:p>
        </p:txBody>
      </p:sp>
      <p:sp>
        <p:nvSpPr>
          <p:cNvPr id="5" name="Footer Placeholder 4">
            <a:extLst>
              <a:ext uri="{FF2B5EF4-FFF2-40B4-BE49-F238E27FC236}">
                <a16:creationId xmlns:a16="http://schemas.microsoft.com/office/drawing/2014/main" id="{0E833FC4-26B6-453D-9C61-D4491FD0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CEA4-2152-4182-99FE-0CDE542C1D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9043710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7466-9F8C-461C-ABFD-E552AFCA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95887-BAA8-4FFC-8BE5-A3E81B717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8B3B7-2F34-4FE7-BD14-144657390208}"/>
              </a:ext>
            </a:extLst>
          </p:cNvPr>
          <p:cNvSpPr>
            <a:spLocks noGrp="1"/>
          </p:cNvSpPr>
          <p:nvPr>
            <p:ph type="dt" sz="half" idx="10"/>
          </p:nvPr>
        </p:nvSpPr>
        <p:spPr/>
        <p:txBody>
          <a:bodyPr/>
          <a:lstStyle/>
          <a:p>
            <a:fld id="{1979382C-7718-45CE-9E53-300FF85A589F}" type="datetimeFigureOut">
              <a:rPr lang="en-US" smtClean="0"/>
              <a:t>12/12/2024</a:t>
            </a:fld>
            <a:endParaRPr lang="en-US"/>
          </a:p>
        </p:txBody>
      </p:sp>
      <p:sp>
        <p:nvSpPr>
          <p:cNvPr id="5" name="Footer Placeholder 4">
            <a:extLst>
              <a:ext uri="{FF2B5EF4-FFF2-40B4-BE49-F238E27FC236}">
                <a16:creationId xmlns:a16="http://schemas.microsoft.com/office/drawing/2014/main" id="{11BB69FB-2F37-4494-A945-C1258DD35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4999A-8895-4CE9-95A9-5AC1C54CB99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9963181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29EF0-6442-4B22-97FD-8CF8A57F7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9360BB-38F7-45F3-B1B6-C434B015FB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15ED-7E73-43F8-B0C3-754CD4ABF439}"/>
              </a:ext>
            </a:extLst>
          </p:cNvPr>
          <p:cNvSpPr>
            <a:spLocks noGrp="1"/>
          </p:cNvSpPr>
          <p:nvPr>
            <p:ph type="dt" sz="half" idx="10"/>
          </p:nvPr>
        </p:nvSpPr>
        <p:spPr/>
        <p:txBody>
          <a:bodyPr/>
          <a:lstStyle/>
          <a:p>
            <a:fld id="{1979382C-7718-45CE-9E53-300FF85A589F}" type="datetimeFigureOut">
              <a:rPr lang="en-US" smtClean="0"/>
              <a:t>12/12/2024</a:t>
            </a:fld>
            <a:endParaRPr lang="en-US"/>
          </a:p>
        </p:txBody>
      </p:sp>
      <p:sp>
        <p:nvSpPr>
          <p:cNvPr id="5" name="Footer Placeholder 4">
            <a:extLst>
              <a:ext uri="{FF2B5EF4-FFF2-40B4-BE49-F238E27FC236}">
                <a16:creationId xmlns:a16="http://schemas.microsoft.com/office/drawing/2014/main" id="{E4B3D3FE-CEEF-4B0C-874A-F6238735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58017-3B0F-4FAB-9DD9-7D265A0E855F}"/>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9008056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4690-9F35-4433-99EC-A4E8FF7C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11F4A-DAA2-4621-AE0D-32D6CB1F6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F1291-619C-4CF3-A549-BE54FA8ED8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0F493-07C5-42A3-A7C4-ADABAA3D0745}"/>
              </a:ext>
            </a:extLst>
          </p:cNvPr>
          <p:cNvSpPr>
            <a:spLocks noGrp="1"/>
          </p:cNvSpPr>
          <p:nvPr>
            <p:ph type="dt" sz="half" idx="10"/>
          </p:nvPr>
        </p:nvSpPr>
        <p:spPr/>
        <p:txBody>
          <a:bodyPr/>
          <a:lstStyle/>
          <a:p>
            <a:fld id="{1979382C-7718-45CE-9E53-300FF85A589F}" type="datetimeFigureOut">
              <a:rPr lang="en-US" smtClean="0"/>
              <a:t>12/12/2024</a:t>
            </a:fld>
            <a:endParaRPr lang="en-US"/>
          </a:p>
        </p:txBody>
      </p:sp>
      <p:sp>
        <p:nvSpPr>
          <p:cNvPr id="6" name="Footer Placeholder 5">
            <a:extLst>
              <a:ext uri="{FF2B5EF4-FFF2-40B4-BE49-F238E27FC236}">
                <a16:creationId xmlns:a16="http://schemas.microsoft.com/office/drawing/2014/main" id="{179CA820-6ACC-4CEB-94CC-BADA9819C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B697C-B662-4FA0-A20A-4EB9D0553A8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83521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740C-E81F-4CD8-A507-2EA1C5BD56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20197-42F8-4DEE-B2AC-40B8E80CC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A6D472-8E68-44AE-B949-D07BD72CB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0C6E3-80BE-4164-98EF-F44EDF580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8E40C5-C3A1-48DD-87C4-3D9D939112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847DF3-556A-494C-BA2B-2D3D9CB2309A}"/>
              </a:ext>
            </a:extLst>
          </p:cNvPr>
          <p:cNvSpPr>
            <a:spLocks noGrp="1"/>
          </p:cNvSpPr>
          <p:nvPr>
            <p:ph type="dt" sz="half" idx="10"/>
          </p:nvPr>
        </p:nvSpPr>
        <p:spPr/>
        <p:txBody>
          <a:bodyPr/>
          <a:lstStyle/>
          <a:p>
            <a:fld id="{1979382C-7718-45CE-9E53-300FF85A589F}" type="datetimeFigureOut">
              <a:rPr lang="en-US" smtClean="0"/>
              <a:t>12/12/2024</a:t>
            </a:fld>
            <a:endParaRPr lang="en-US"/>
          </a:p>
        </p:txBody>
      </p:sp>
      <p:sp>
        <p:nvSpPr>
          <p:cNvPr id="8" name="Footer Placeholder 7">
            <a:extLst>
              <a:ext uri="{FF2B5EF4-FFF2-40B4-BE49-F238E27FC236}">
                <a16:creationId xmlns:a16="http://schemas.microsoft.com/office/drawing/2014/main" id="{41F29D24-C25A-46EA-B709-FF0E2E858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F45F87-F078-4B5F-AEC0-8DA84D8E9B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4034279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4237-8C5B-44A0-9B19-068FF8CAC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F728F3-6F64-4058-94C2-6312851CB069}"/>
              </a:ext>
            </a:extLst>
          </p:cNvPr>
          <p:cNvSpPr>
            <a:spLocks noGrp="1"/>
          </p:cNvSpPr>
          <p:nvPr>
            <p:ph type="dt" sz="half" idx="10"/>
          </p:nvPr>
        </p:nvSpPr>
        <p:spPr/>
        <p:txBody>
          <a:bodyPr/>
          <a:lstStyle/>
          <a:p>
            <a:fld id="{1979382C-7718-45CE-9E53-300FF85A589F}" type="datetimeFigureOut">
              <a:rPr lang="en-US" smtClean="0"/>
              <a:t>12/12/2024</a:t>
            </a:fld>
            <a:endParaRPr lang="en-US"/>
          </a:p>
        </p:txBody>
      </p:sp>
      <p:sp>
        <p:nvSpPr>
          <p:cNvPr id="4" name="Footer Placeholder 3">
            <a:extLst>
              <a:ext uri="{FF2B5EF4-FFF2-40B4-BE49-F238E27FC236}">
                <a16:creationId xmlns:a16="http://schemas.microsoft.com/office/drawing/2014/main" id="{C9DA0DB1-7495-468B-A483-1F3B628A8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9D9FB-E58B-4623-A297-FAF8A87B06F1}"/>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3033294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92E5C2-3C34-45D2-917A-BB63B4096C04}"/>
              </a:ext>
            </a:extLst>
          </p:cNvPr>
          <p:cNvSpPr>
            <a:spLocks noGrp="1"/>
          </p:cNvSpPr>
          <p:nvPr>
            <p:ph type="dt" sz="half" idx="10"/>
          </p:nvPr>
        </p:nvSpPr>
        <p:spPr/>
        <p:txBody>
          <a:bodyPr/>
          <a:lstStyle/>
          <a:p>
            <a:fld id="{1979382C-7718-45CE-9E53-300FF85A589F}" type="datetimeFigureOut">
              <a:rPr lang="en-US" smtClean="0"/>
              <a:t>12/12/2024</a:t>
            </a:fld>
            <a:endParaRPr lang="en-US"/>
          </a:p>
        </p:txBody>
      </p:sp>
      <p:sp>
        <p:nvSpPr>
          <p:cNvPr id="3" name="Footer Placeholder 2">
            <a:extLst>
              <a:ext uri="{FF2B5EF4-FFF2-40B4-BE49-F238E27FC236}">
                <a16:creationId xmlns:a16="http://schemas.microsoft.com/office/drawing/2014/main" id="{F3FD7403-11E8-477C-8AFC-C8F1EE0AC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46E875-643C-4DBD-A792-33C4FCB2616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8684179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A6DB-46DC-43E5-8280-4E87D9CDC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44F67B-81FD-42FE-87CB-73438F6D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3F77D7-E4C7-447E-BC47-B47DD29A9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0F34CD-7EEE-4E39-B5D4-543DB93B69CD}"/>
              </a:ext>
            </a:extLst>
          </p:cNvPr>
          <p:cNvSpPr>
            <a:spLocks noGrp="1"/>
          </p:cNvSpPr>
          <p:nvPr>
            <p:ph type="dt" sz="half" idx="10"/>
          </p:nvPr>
        </p:nvSpPr>
        <p:spPr/>
        <p:txBody>
          <a:bodyPr/>
          <a:lstStyle/>
          <a:p>
            <a:fld id="{1979382C-7718-45CE-9E53-300FF85A589F}" type="datetimeFigureOut">
              <a:rPr lang="en-US" smtClean="0"/>
              <a:t>12/12/2024</a:t>
            </a:fld>
            <a:endParaRPr lang="en-US"/>
          </a:p>
        </p:txBody>
      </p:sp>
      <p:sp>
        <p:nvSpPr>
          <p:cNvPr id="6" name="Footer Placeholder 5">
            <a:extLst>
              <a:ext uri="{FF2B5EF4-FFF2-40B4-BE49-F238E27FC236}">
                <a16:creationId xmlns:a16="http://schemas.microsoft.com/office/drawing/2014/main" id="{1FA7BAD4-D021-464F-B7C8-D9D4B906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D97C1-214F-4734-876A-06314C00BC6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285250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535113"/>
            <a:ext cx="448909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8000" y="2174875"/>
            <a:ext cx="448909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1139" y="1535113"/>
            <a:ext cx="449086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61139" y="2174875"/>
            <a:ext cx="449086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DCDF80A-0E9F-0C1F-2CE6-F234E131FE4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6CEC6BD-0C04-454B-DAEF-A1C1FE1856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23A9B87-16E2-8A5E-1F22-9E74FBB2490F}"/>
              </a:ext>
            </a:extLst>
          </p:cNvPr>
          <p:cNvSpPr>
            <a:spLocks noGrp="1" noChangeArrowheads="1"/>
          </p:cNvSpPr>
          <p:nvPr>
            <p:ph type="sldNum" sz="quarter" idx="12"/>
          </p:nvPr>
        </p:nvSpPr>
        <p:spPr>
          <a:ln/>
        </p:spPr>
        <p:txBody>
          <a:bodyPr/>
          <a:lstStyle>
            <a:lvl1pPr>
              <a:defRPr/>
            </a:lvl1pPr>
          </a:lstStyle>
          <a:p>
            <a:pPr>
              <a:defRPr/>
            </a:pPr>
            <a:fld id="{E877892E-7F8F-4E48-A399-6D87C8CD5D89}" type="slidenum">
              <a:rPr lang="en-US" altLang="en-US"/>
              <a:pPr>
                <a:defRPr/>
              </a:pPr>
              <a:t>‹#›</a:t>
            </a:fld>
            <a:endParaRPr lang="en-US" altLang="en-US"/>
          </a:p>
        </p:txBody>
      </p:sp>
    </p:spTree>
    <p:extLst>
      <p:ext uri="{BB962C8B-B14F-4D97-AF65-F5344CB8AC3E}">
        <p14:creationId xmlns:p14="http://schemas.microsoft.com/office/powerpoint/2010/main" val="1257225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C893-51AE-466C-B1DB-0A259F31E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84D100-4984-448C-B4D5-45FC87795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FF4D4-7894-4327-B53D-E84AE0A17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F7C59D-0B6E-44BA-8851-F20EC36D4C1A}"/>
              </a:ext>
            </a:extLst>
          </p:cNvPr>
          <p:cNvSpPr>
            <a:spLocks noGrp="1"/>
          </p:cNvSpPr>
          <p:nvPr>
            <p:ph type="dt" sz="half" idx="10"/>
          </p:nvPr>
        </p:nvSpPr>
        <p:spPr/>
        <p:txBody>
          <a:bodyPr/>
          <a:lstStyle/>
          <a:p>
            <a:fld id="{1979382C-7718-45CE-9E53-300FF85A589F}" type="datetimeFigureOut">
              <a:rPr lang="en-US" smtClean="0"/>
              <a:t>12/12/2024</a:t>
            </a:fld>
            <a:endParaRPr lang="en-US"/>
          </a:p>
        </p:txBody>
      </p:sp>
      <p:sp>
        <p:nvSpPr>
          <p:cNvPr id="6" name="Footer Placeholder 5">
            <a:extLst>
              <a:ext uri="{FF2B5EF4-FFF2-40B4-BE49-F238E27FC236}">
                <a16:creationId xmlns:a16="http://schemas.microsoft.com/office/drawing/2014/main" id="{5F79528B-8ED5-45D2-A3A6-5F39B8C3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B6DCF5-EC1B-4FF8-ACA5-24DDA363752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5583735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2639-5107-42F4-A286-5DC9D19A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6C0C1-4211-45FA-B538-72A4D92B0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1621D-599E-4661-8CCC-42F9E12D5800}"/>
              </a:ext>
            </a:extLst>
          </p:cNvPr>
          <p:cNvSpPr>
            <a:spLocks noGrp="1"/>
          </p:cNvSpPr>
          <p:nvPr>
            <p:ph type="dt" sz="half" idx="10"/>
          </p:nvPr>
        </p:nvSpPr>
        <p:spPr/>
        <p:txBody>
          <a:bodyPr/>
          <a:lstStyle/>
          <a:p>
            <a:fld id="{1979382C-7718-45CE-9E53-300FF85A589F}" type="datetimeFigureOut">
              <a:rPr lang="en-US" smtClean="0"/>
              <a:t>12/12/2024</a:t>
            </a:fld>
            <a:endParaRPr lang="en-US"/>
          </a:p>
        </p:txBody>
      </p:sp>
      <p:sp>
        <p:nvSpPr>
          <p:cNvPr id="5" name="Footer Placeholder 4">
            <a:extLst>
              <a:ext uri="{FF2B5EF4-FFF2-40B4-BE49-F238E27FC236}">
                <a16:creationId xmlns:a16="http://schemas.microsoft.com/office/drawing/2014/main" id="{D3A96674-932E-42B5-964F-B2882D65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74E45-DA20-4437-8907-23F65481CB6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5448959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DB7C6-1DE0-4F91-A302-A5B270F8A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153332-1DB0-42C0-99DD-BB5A017ED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8789B-3107-4E9C-9F47-24E1D65CCEDC}"/>
              </a:ext>
            </a:extLst>
          </p:cNvPr>
          <p:cNvSpPr>
            <a:spLocks noGrp="1"/>
          </p:cNvSpPr>
          <p:nvPr>
            <p:ph type="dt" sz="half" idx="10"/>
          </p:nvPr>
        </p:nvSpPr>
        <p:spPr/>
        <p:txBody>
          <a:bodyPr/>
          <a:lstStyle/>
          <a:p>
            <a:fld id="{1979382C-7718-45CE-9E53-300FF85A589F}" type="datetimeFigureOut">
              <a:rPr lang="en-US" smtClean="0"/>
              <a:t>12/12/2024</a:t>
            </a:fld>
            <a:endParaRPr lang="en-US"/>
          </a:p>
        </p:txBody>
      </p:sp>
      <p:sp>
        <p:nvSpPr>
          <p:cNvPr id="5" name="Footer Placeholder 4">
            <a:extLst>
              <a:ext uri="{FF2B5EF4-FFF2-40B4-BE49-F238E27FC236}">
                <a16:creationId xmlns:a16="http://schemas.microsoft.com/office/drawing/2014/main" id="{B3FAA255-961E-4D86-AB1E-000FE943A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DFE52-5F60-40F5-9A03-FD1E3EC29754}"/>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0499859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546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776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CB42B88-7F58-6FF1-F810-2BDB01D38CA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F95787F-53EA-163B-7772-FBC98B567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5BCC741-0E1D-457A-327A-D9476AC8738D}"/>
              </a:ext>
            </a:extLst>
          </p:cNvPr>
          <p:cNvSpPr>
            <a:spLocks noGrp="1" noChangeArrowheads="1"/>
          </p:cNvSpPr>
          <p:nvPr>
            <p:ph type="sldNum" sz="quarter" idx="12"/>
          </p:nvPr>
        </p:nvSpPr>
        <p:spPr>
          <a:ln/>
        </p:spPr>
        <p:txBody>
          <a:bodyPr/>
          <a:lstStyle>
            <a:lvl1pPr>
              <a:defRPr/>
            </a:lvl1pPr>
          </a:lstStyle>
          <a:p>
            <a:pPr>
              <a:defRPr/>
            </a:pPr>
            <a:fld id="{BFAEE5AA-4F35-4CB0-9628-9549D1D1602E}" type="slidenum">
              <a:rPr lang="en-US" altLang="en-US"/>
              <a:pPr>
                <a:defRPr/>
              </a:pPr>
              <a:t>‹#›</a:t>
            </a:fld>
            <a:endParaRPr lang="en-US" altLang="en-US"/>
          </a:p>
        </p:txBody>
      </p:sp>
    </p:spTree>
    <p:extLst>
      <p:ext uri="{BB962C8B-B14F-4D97-AF65-F5344CB8AC3E}">
        <p14:creationId xmlns:p14="http://schemas.microsoft.com/office/powerpoint/2010/main" val="3175817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64B65F7-E6F7-04A2-CF19-087CE691614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0DB8646-9968-1608-BBC6-3287B1ADAC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76D1D7A-4105-BC2E-83EF-4732C5574B75}"/>
              </a:ext>
            </a:extLst>
          </p:cNvPr>
          <p:cNvSpPr>
            <a:spLocks noGrp="1" noChangeArrowheads="1"/>
          </p:cNvSpPr>
          <p:nvPr>
            <p:ph type="sldNum" sz="quarter" idx="12"/>
          </p:nvPr>
        </p:nvSpPr>
        <p:spPr>
          <a:ln/>
        </p:spPr>
        <p:txBody>
          <a:bodyPr/>
          <a:lstStyle>
            <a:lvl1pPr>
              <a:defRPr/>
            </a:lvl1pPr>
          </a:lstStyle>
          <a:p>
            <a:pPr>
              <a:defRPr/>
            </a:pPr>
            <a:fld id="{0EC32661-1629-4819-9114-00256C59E87A}" type="slidenum">
              <a:rPr lang="en-US" altLang="en-US"/>
              <a:pPr>
                <a:defRPr/>
              </a:pPr>
              <a:t>‹#›</a:t>
            </a:fld>
            <a:endParaRPr lang="en-US" altLang="en-US"/>
          </a:p>
        </p:txBody>
      </p:sp>
    </p:spTree>
    <p:extLst>
      <p:ext uri="{BB962C8B-B14F-4D97-AF65-F5344CB8AC3E}">
        <p14:creationId xmlns:p14="http://schemas.microsoft.com/office/powerpoint/2010/main" val="291751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273050"/>
            <a:ext cx="334257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72278" y="273051"/>
            <a:ext cx="567972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1" y="1435101"/>
            <a:ext cx="334257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5410B25-E13E-A82A-69BA-42CE5DCC2C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BEDCC3-1AD8-4506-815B-610133F3FA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E36AC53-1595-8CFA-4F0C-0CB23F1188A3}"/>
              </a:ext>
            </a:extLst>
          </p:cNvPr>
          <p:cNvSpPr>
            <a:spLocks noGrp="1" noChangeArrowheads="1"/>
          </p:cNvSpPr>
          <p:nvPr>
            <p:ph type="sldNum" sz="quarter" idx="12"/>
          </p:nvPr>
        </p:nvSpPr>
        <p:spPr>
          <a:ln/>
        </p:spPr>
        <p:txBody>
          <a:bodyPr/>
          <a:lstStyle>
            <a:lvl1pPr>
              <a:defRPr/>
            </a:lvl1pPr>
          </a:lstStyle>
          <a:p>
            <a:pPr>
              <a:defRPr/>
            </a:pPr>
            <a:fld id="{2BC99C3B-075B-46F0-86D2-0FF48EAF010B}" type="slidenum">
              <a:rPr lang="en-US" altLang="en-US"/>
              <a:pPr>
                <a:defRPr/>
              </a:pPr>
              <a:t>‹#›</a:t>
            </a:fld>
            <a:endParaRPr lang="en-US" altLang="en-US"/>
          </a:p>
        </p:txBody>
      </p:sp>
    </p:spTree>
    <p:extLst>
      <p:ext uri="{BB962C8B-B14F-4D97-AF65-F5344CB8AC3E}">
        <p14:creationId xmlns:p14="http://schemas.microsoft.com/office/powerpoint/2010/main" val="1291709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800600"/>
            <a:ext cx="60960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91431" y="612775"/>
            <a:ext cx="6096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91431" y="5367338"/>
            <a:ext cx="60960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26DE7D-9877-E9BF-A8D3-5B3F7D3090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5BDEB5C-8178-46A4-1E5A-7537CA25BB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B1B69D7-43E0-6B9A-0B7D-43D2DA0F67A7}"/>
              </a:ext>
            </a:extLst>
          </p:cNvPr>
          <p:cNvSpPr>
            <a:spLocks noGrp="1" noChangeArrowheads="1"/>
          </p:cNvSpPr>
          <p:nvPr>
            <p:ph type="sldNum" sz="quarter" idx="12"/>
          </p:nvPr>
        </p:nvSpPr>
        <p:spPr>
          <a:ln/>
        </p:spPr>
        <p:txBody>
          <a:bodyPr/>
          <a:lstStyle>
            <a:lvl1pPr>
              <a:defRPr/>
            </a:lvl1pPr>
          </a:lstStyle>
          <a:p>
            <a:pPr>
              <a:defRPr/>
            </a:pPr>
            <a:fld id="{6C9A4C3E-F0CE-417C-BC86-3CE89FD38B7B}" type="slidenum">
              <a:rPr lang="en-US" altLang="en-US"/>
              <a:pPr>
                <a:defRPr/>
              </a:pPr>
              <a:t>‹#›</a:t>
            </a:fld>
            <a:endParaRPr lang="en-US" altLang="en-US"/>
          </a:p>
        </p:txBody>
      </p:sp>
    </p:spTree>
    <p:extLst>
      <p:ext uri="{BB962C8B-B14F-4D97-AF65-F5344CB8AC3E}">
        <p14:creationId xmlns:p14="http://schemas.microsoft.com/office/powerpoint/2010/main" val="87569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6B3E79E-D31B-03F4-32E4-9124D49B1E4C}"/>
              </a:ext>
            </a:extLst>
          </p:cNvPr>
          <p:cNvSpPr>
            <a:spLocks noGrp="1" noChangeArrowheads="1"/>
          </p:cNvSpPr>
          <p:nvPr>
            <p:ph type="title"/>
          </p:nvPr>
        </p:nvSpPr>
        <p:spPr bwMode="auto">
          <a:xfrm>
            <a:off x="610306"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29BA58C-EA9F-E86E-F3A0-CC4B4B14015F}"/>
              </a:ext>
            </a:extLst>
          </p:cNvPr>
          <p:cNvSpPr>
            <a:spLocks noGrp="1" noChangeArrowheads="1"/>
          </p:cNvSpPr>
          <p:nvPr>
            <p:ph type="body" idx="1"/>
          </p:nvPr>
        </p:nvSpPr>
        <p:spPr bwMode="auto">
          <a:xfrm>
            <a:off x="610306" y="1600201"/>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1380" name="Rectangle 4">
            <a:extLst>
              <a:ext uri="{FF2B5EF4-FFF2-40B4-BE49-F238E27FC236}">
                <a16:creationId xmlns:a16="http://schemas.microsoft.com/office/drawing/2014/main" id="{E0B15B26-E46A-74F5-DF46-0E432FB1818C}"/>
              </a:ext>
            </a:extLst>
          </p:cNvPr>
          <p:cNvSpPr>
            <a:spLocks noGrp="1" noChangeArrowheads="1"/>
          </p:cNvSpPr>
          <p:nvPr>
            <p:ph type="dt" sz="half" idx="2"/>
          </p:nvPr>
        </p:nvSpPr>
        <p:spPr bwMode="auto">
          <a:xfrm>
            <a:off x="610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1381" name="Rectangle 5">
            <a:extLst>
              <a:ext uri="{FF2B5EF4-FFF2-40B4-BE49-F238E27FC236}">
                <a16:creationId xmlns:a16="http://schemas.microsoft.com/office/drawing/2014/main" id="{D8D34C2F-7BAF-0728-C268-3B9618B1F86F}"/>
              </a:ext>
            </a:extLst>
          </p:cNvPr>
          <p:cNvSpPr>
            <a:spLocks noGrp="1" noChangeArrowheads="1"/>
          </p:cNvSpPr>
          <p:nvPr>
            <p:ph type="ftr" sz="quarter" idx="3"/>
          </p:nvPr>
        </p:nvSpPr>
        <p:spPr bwMode="auto">
          <a:xfrm>
            <a:off x="4166306" y="6245225"/>
            <a:ext cx="3859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1382" name="Rectangle 6">
            <a:extLst>
              <a:ext uri="{FF2B5EF4-FFF2-40B4-BE49-F238E27FC236}">
                <a16:creationId xmlns:a16="http://schemas.microsoft.com/office/drawing/2014/main" id="{475A0BB8-1BFF-B603-7B4A-FDDC65CE83C2}"/>
              </a:ext>
            </a:extLst>
          </p:cNvPr>
          <p:cNvSpPr>
            <a:spLocks noGrp="1" noChangeArrowheads="1"/>
          </p:cNvSpPr>
          <p:nvPr>
            <p:ph type="sldNum" sz="quarter" idx="4"/>
          </p:nvPr>
        </p:nvSpPr>
        <p:spPr bwMode="auto">
          <a:xfrm>
            <a:off x="8738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B08407A-C487-4660-A503-7F01056FE504}" type="slidenum">
              <a:rPr lang="en-US" altLang="en-US"/>
              <a:pPr>
                <a:defRPr/>
              </a:pPr>
              <a:t>‹#›</a:t>
            </a:fld>
            <a:endParaRPr lang="en-US" altLang="en-US"/>
          </a:p>
        </p:txBody>
      </p:sp>
    </p:spTree>
    <p:extLst>
      <p:ext uri="{BB962C8B-B14F-4D97-AF65-F5344CB8AC3E}">
        <p14:creationId xmlns:p14="http://schemas.microsoft.com/office/powerpoint/2010/main" val="340441395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88630-1E1C-48BF-8D8F-AD0475FF693E}" type="datetimeFigureOut">
              <a:rPr lang="en-US" smtClean="0"/>
              <a:t>12/12/2024</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281221495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6"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F6443-9D49-4363-B4B0-27BD47ABD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43C451-960E-4FC3-AE52-B3A2A5868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CC8BC-BC4D-46DD-84EA-732E907B0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9382C-7718-45CE-9E53-300FF85A589F}" type="datetimeFigureOut">
              <a:rPr lang="en-US" smtClean="0"/>
              <a:t>12/12/2024</a:t>
            </a:fld>
            <a:endParaRPr lang="en-US"/>
          </a:p>
        </p:txBody>
      </p:sp>
      <p:sp>
        <p:nvSpPr>
          <p:cNvPr id="5" name="Footer Placeholder 4">
            <a:extLst>
              <a:ext uri="{FF2B5EF4-FFF2-40B4-BE49-F238E27FC236}">
                <a16:creationId xmlns:a16="http://schemas.microsoft.com/office/drawing/2014/main" id="{9DB04C4A-C998-45D8-8438-6FD5C773A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EF663C-3234-4780-A52E-F645A7CA2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19F9C-2A16-4D50-AF42-BE6A9B48952B}" type="slidenum">
              <a:rPr lang="en-US" smtClean="0"/>
              <a:t>‹#›</a:t>
            </a:fld>
            <a:endParaRPr lang="en-US"/>
          </a:p>
        </p:txBody>
      </p:sp>
    </p:spTree>
    <p:extLst>
      <p:ext uri="{BB962C8B-B14F-4D97-AF65-F5344CB8AC3E}">
        <p14:creationId xmlns:p14="http://schemas.microsoft.com/office/powerpoint/2010/main" val="303661738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18.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18.sv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Layout" Target="../slideLayouts/slideLayout13.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8B6A2-6B82-4293-AEE6-720CDB7D92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backgroundMark x1="41875" y1="60833" x2="41719" y2="58796"/>
                        <a14:backgroundMark x1="41563" y1="62222" x2="41563" y2="59537"/>
                        <a14:backgroundMark x1="54635" y1="73889" x2="55260" y2="78889"/>
                        <a14:backgroundMark x1="50833" y1="83611" x2="54323" y2="81759"/>
                        <a14:backgroundMark x1="44948" y1="82037" x2="46719" y2="82685"/>
                      </a14:backgroundRemoval>
                    </a14:imgEffect>
                  </a14:imgLayer>
                </a14:imgProps>
              </a:ext>
              <a:ext uri="{28A0092B-C50C-407E-A947-70E740481C1C}">
                <a14:useLocalDpi xmlns:a14="http://schemas.microsoft.com/office/drawing/2010/main" val="0"/>
              </a:ext>
            </a:extLst>
          </a:blip>
          <a:srcRect l="41806" t="32176" r="25384" b="15979"/>
          <a:stretch/>
        </p:blipFill>
        <p:spPr>
          <a:xfrm>
            <a:off x="5069840" y="3983536"/>
            <a:ext cx="3132645" cy="2784360"/>
          </a:xfrm>
          <a:prstGeom prst="rect">
            <a:avLst/>
          </a:prstGeom>
        </p:spPr>
      </p:pic>
      <p:pic>
        <p:nvPicPr>
          <p:cNvPr id="7" name="Picture 6">
            <a:extLst>
              <a:ext uri="{FF2B5EF4-FFF2-40B4-BE49-F238E27FC236}">
                <a16:creationId xmlns:a16="http://schemas.microsoft.com/office/drawing/2014/main" id="{1FCB1F7E-AADA-C759-FDAA-FF2E92357D7D}"/>
              </a:ext>
            </a:extLst>
          </p:cNvPr>
          <p:cNvPicPr>
            <a:picLocks noChangeAspect="1"/>
          </p:cNvPicPr>
          <p:nvPr/>
        </p:nvPicPr>
        <p:blipFill>
          <a:blip r:embed="rId5"/>
          <a:stretch>
            <a:fillRect/>
          </a:stretch>
        </p:blipFill>
        <p:spPr>
          <a:xfrm>
            <a:off x="4134959" y="79206"/>
            <a:ext cx="3718882" cy="969348"/>
          </a:xfrm>
          <a:prstGeom prst="rect">
            <a:avLst/>
          </a:prstGeom>
        </p:spPr>
      </p:pic>
      <p:pic>
        <p:nvPicPr>
          <p:cNvPr id="15" name="Picture 14">
            <a:extLst>
              <a:ext uri="{FF2B5EF4-FFF2-40B4-BE49-F238E27FC236}">
                <a16:creationId xmlns:a16="http://schemas.microsoft.com/office/drawing/2014/main" id="{157861D4-4CC7-B6A5-2F95-CAB13B5D4D5C}"/>
              </a:ext>
            </a:extLst>
          </p:cNvPr>
          <p:cNvPicPr>
            <a:picLocks noChangeAspect="1"/>
          </p:cNvPicPr>
          <p:nvPr/>
        </p:nvPicPr>
        <p:blipFill>
          <a:blip r:embed="rId6"/>
          <a:stretch>
            <a:fillRect/>
          </a:stretch>
        </p:blipFill>
        <p:spPr>
          <a:xfrm>
            <a:off x="881448" y="1164208"/>
            <a:ext cx="10144623" cy="2944623"/>
          </a:xfrm>
          <a:prstGeom prst="rect">
            <a:avLst/>
          </a:prstGeom>
        </p:spPr>
      </p:pic>
    </p:spTree>
    <p:extLst>
      <p:ext uri="{BB962C8B-B14F-4D97-AF65-F5344CB8AC3E}">
        <p14:creationId xmlns:p14="http://schemas.microsoft.com/office/powerpoint/2010/main" val="20395764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6B7868-39A7-3DA7-C94D-D2548D47DF3F}"/>
              </a:ext>
            </a:extLst>
          </p:cNvPr>
          <p:cNvSpPr txBox="1"/>
          <p:nvPr/>
        </p:nvSpPr>
        <p:spPr>
          <a:xfrm>
            <a:off x="2326640" y="1034700"/>
            <a:ext cx="8672167" cy="193899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con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mọc</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lên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thường</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vỏ</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chất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dinh</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dưỡng</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dự</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trữ</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phôi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mầm</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F163A8F6-B4CB-E1DB-385F-4C7B0E244C26}"/>
              </a:ext>
            </a:extLst>
          </p:cNvPr>
          <p:cNvPicPr>
            <a:picLocks noChangeAspect="1"/>
          </p:cNvPicPr>
          <p:nvPr/>
        </p:nvPicPr>
        <p:blipFill rotWithShape="1">
          <a:blip r:embed="rId2">
            <a:extLst>
              <a:ext uri="{28A0092B-C50C-407E-A947-70E740481C1C}">
                <a14:useLocalDpi xmlns:a14="http://schemas.microsoft.com/office/drawing/2010/main" val="0"/>
              </a:ext>
            </a:extLst>
          </a:blip>
          <a:srcRect r="51882"/>
          <a:stretch/>
        </p:blipFill>
        <p:spPr>
          <a:xfrm>
            <a:off x="-410062" y="3244772"/>
            <a:ext cx="3523539" cy="4065754"/>
          </a:xfrm>
          <a:prstGeom prst="rect">
            <a:avLst/>
          </a:prstGeom>
        </p:spPr>
      </p:pic>
    </p:spTree>
    <p:extLst>
      <p:ext uri="{BB962C8B-B14F-4D97-AF65-F5344CB8AC3E}">
        <p14:creationId xmlns:p14="http://schemas.microsoft.com/office/powerpoint/2010/main" val="26128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4E6E9D-97C5-7183-2BC1-47C8F07BFF56}"/>
              </a:ext>
            </a:extLst>
          </p:cNvPr>
          <p:cNvSpPr txBox="1"/>
          <p:nvPr/>
        </p:nvSpPr>
        <p:spPr>
          <a:xfrm>
            <a:off x="955040" y="120300"/>
            <a:ext cx="10749280"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2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thảo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luận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nhóm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đôi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lời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hỏi</a:t>
            </a:r>
            <a:r>
              <a:rPr lang="en-US" sz="3200" b="1"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gồm</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những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bộ</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phận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nào</a:t>
            </a:r>
            <a:r>
              <a:rPr lang="en-US" sz="3200"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Bộ</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phận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nào</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sẽ</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thành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8E657990-6C36-1110-7D21-C4607C8D1ACF}"/>
              </a:ext>
            </a:extLst>
          </p:cNvPr>
          <p:cNvPicPr>
            <a:picLocks noChangeAspect="1"/>
          </p:cNvPicPr>
          <p:nvPr/>
        </p:nvPicPr>
        <p:blipFill>
          <a:blip r:embed="rId2"/>
          <a:stretch>
            <a:fillRect/>
          </a:stretch>
        </p:blipFill>
        <p:spPr>
          <a:xfrm>
            <a:off x="623887" y="2395220"/>
            <a:ext cx="5441477" cy="3619500"/>
          </a:xfrm>
          <a:prstGeom prst="rect">
            <a:avLst/>
          </a:prstGeom>
        </p:spPr>
      </p:pic>
      <p:grpSp>
        <p:nvGrpSpPr>
          <p:cNvPr id="6" name="THANH TÂM">
            <a:extLst>
              <a:ext uri="{FF2B5EF4-FFF2-40B4-BE49-F238E27FC236}">
                <a16:creationId xmlns:a16="http://schemas.microsoft.com/office/drawing/2014/main" id="{6099448F-87FA-9F04-530C-FBEF9DCC861E}"/>
              </a:ext>
            </a:extLst>
          </p:cNvPr>
          <p:cNvGrpSpPr/>
          <p:nvPr/>
        </p:nvGrpSpPr>
        <p:grpSpPr>
          <a:xfrm>
            <a:off x="6228080" y="2081136"/>
            <a:ext cx="5323840" cy="1881264"/>
            <a:chOff x="4965437" y="5783580"/>
            <a:chExt cx="7844222" cy="2925382"/>
          </a:xfrm>
        </p:grpSpPr>
        <p:sp>
          <p:nvSpPr>
            <p:cNvPr id="7" name="Rectangle: Rounded Corners 6">
              <a:extLst>
                <a:ext uri="{FF2B5EF4-FFF2-40B4-BE49-F238E27FC236}">
                  <a16:creationId xmlns:a16="http://schemas.microsoft.com/office/drawing/2014/main" id="{1DA805D1-7288-0DF3-CF22-E09A37C02DFD}"/>
                </a:ext>
              </a:extLst>
            </p:cNvPr>
            <p:cNvSpPr/>
            <p:nvPr/>
          </p:nvSpPr>
          <p:spPr>
            <a:xfrm>
              <a:off x="4965437" y="5783580"/>
              <a:ext cx="7844222" cy="2925382"/>
            </a:xfrm>
            <a:prstGeom prst="roundRect">
              <a:avLst>
                <a:gd name="adj" fmla="val 28293"/>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E1286F0-9152-CB09-9F9C-A961C2034972}"/>
                </a:ext>
              </a:extLst>
            </p:cNvPr>
            <p:cNvSpPr/>
            <p:nvPr/>
          </p:nvSpPr>
          <p:spPr>
            <a:xfrm>
              <a:off x="5166361" y="5919380"/>
              <a:ext cx="7373840" cy="2727992"/>
            </a:xfrm>
            <a:prstGeom prst="rect">
              <a:avLst/>
            </a:prstGeom>
          </p:spPr>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rPr>
                <a:t>Hạt đậu gồm có 3 bộ phận là: </a:t>
              </a:r>
              <a:r>
                <a:rPr lang="vi-VN" sz="3600" dirty="0">
                  <a:solidFill>
                    <a:srgbClr val="FF0000"/>
                  </a:solidFill>
                  <a:latin typeface="Cambria" panose="02040503050406030204" pitchFamily="18" charset="0"/>
                  <a:ea typeface="Cambria" panose="02040503050406030204" pitchFamily="18" charset="0"/>
                </a:rPr>
                <a:t>vỏ hạt, chất dinh dưỡng dự trữ, phôi.</a:t>
              </a:r>
              <a:endParaRPr lang="en-GB" sz="3600" dirty="0">
                <a:solidFill>
                  <a:srgbClr val="0070C0"/>
                </a:solidFill>
                <a:latin typeface="Cambria" panose="02040503050406030204" pitchFamily="18" charset="0"/>
                <a:ea typeface="Cambria" panose="02040503050406030204" pitchFamily="18" charset="0"/>
              </a:endParaRPr>
            </a:p>
          </p:txBody>
        </p:sp>
      </p:grpSp>
      <p:grpSp>
        <p:nvGrpSpPr>
          <p:cNvPr id="9" name="THANH TÂM">
            <a:extLst>
              <a:ext uri="{FF2B5EF4-FFF2-40B4-BE49-F238E27FC236}">
                <a16:creationId xmlns:a16="http://schemas.microsoft.com/office/drawing/2014/main" id="{910613B6-7426-62BD-866A-C4F026456D54}"/>
              </a:ext>
            </a:extLst>
          </p:cNvPr>
          <p:cNvGrpSpPr/>
          <p:nvPr/>
        </p:nvGrpSpPr>
        <p:grpSpPr>
          <a:xfrm>
            <a:off x="6289040" y="4367135"/>
            <a:ext cx="5323840" cy="1454544"/>
            <a:chOff x="4965437" y="5783580"/>
            <a:chExt cx="7844222" cy="2261829"/>
          </a:xfrm>
        </p:grpSpPr>
        <p:sp>
          <p:nvSpPr>
            <p:cNvPr id="10" name="Rectangle: Rounded Corners 9">
              <a:extLst>
                <a:ext uri="{FF2B5EF4-FFF2-40B4-BE49-F238E27FC236}">
                  <a16:creationId xmlns:a16="http://schemas.microsoft.com/office/drawing/2014/main" id="{696D2B3C-60E3-CD2B-C7EA-C4A516DFE0E4}"/>
                </a:ext>
              </a:extLst>
            </p:cNvPr>
            <p:cNvSpPr/>
            <p:nvPr/>
          </p:nvSpPr>
          <p:spPr>
            <a:xfrm>
              <a:off x="4965437" y="5783580"/>
              <a:ext cx="7844222" cy="2261829"/>
            </a:xfrm>
            <a:prstGeom prst="roundRect">
              <a:avLst>
                <a:gd name="adj" fmla="val 28293"/>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B2CDBBC-0184-36D9-369A-AD270355941B}"/>
                </a:ext>
              </a:extLst>
            </p:cNvPr>
            <p:cNvSpPr/>
            <p:nvPr/>
          </p:nvSpPr>
          <p:spPr>
            <a:xfrm>
              <a:off x="5166361" y="5919380"/>
              <a:ext cx="7373840" cy="1866522"/>
            </a:xfrm>
            <a:prstGeom prst="rect">
              <a:avLst/>
            </a:prstGeom>
          </p:spPr>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rPr>
                <a:t>Phôi của hạt đậu mọc thành cây.</a:t>
              </a:r>
              <a:endParaRPr lang="en-GB" sz="3600" dirty="0">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1691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72CAB78-4F30-7AD5-E2FB-71A998DD584A}"/>
              </a:ext>
            </a:extLst>
          </p:cNvPr>
          <p:cNvGrpSpPr/>
          <p:nvPr/>
        </p:nvGrpSpPr>
        <p:grpSpPr>
          <a:xfrm>
            <a:off x="521109" y="164591"/>
            <a:ext cx="11454581" cy="6693409"/>
            <a:chOff x="521109" y="-611719"/>
            <a:chExt cx="11454581" cy="7469720"/>
          </a:xfrm>
        </p:grpSpPr>
        <p:pic>
          <p:nvPicPr>
            <p:cNvPr id="5" name="Picture 4">
              <a:extLst>
                <a:ext uri="{FF2B5EF4-FFF2-40B4-BE49-F238E27FC236}">
                  <a16:creationId xmlns:a16="http://schemas.microsoft.com/office/drawing/2014/main" id="{A4C4DF34-35F6-BA16-5C48-37DE0C0D19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6" name="TextBox 5">
              <a:extLst>
                <a:ext uri="{FF2B5EF4-FFF2-40B4-BE49-F238E27FC236}">
                  <a16:creationId xmlns:a16="http://schemas.microsoft.com/office/drawing/2014/main" id="{05AC2967-9E05-DCD1-68D1-5C18345E7DAD}"/>
                </a:ext>
              </a:extLst>
            </p:cNvPr>
            <p:cNvSpPr txBox="1"/>
            <p:nvPr/>
          </p:nvSpPr>
          <p:spPr>
            <a:xfrm>
              <a:off x="2081060" y="2361653"/>
              <a:ext cx="8898193" cy="1614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Hạt thường gồm vỏ hạt, chất dinh dưỡng dự trữ và phôi (mầm cây).</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A6B10B6C-D81E-B591-5702-3CE7C9B122CD}"/>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3728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EE1697-FE25-6620-C7AC-41D15AB46247}"/>
              </a:ext>
            </a:extLst>
          </p:cNvPr>
          <p:cNvSpPr txBox="1"/>
          <p:nvPr/>
        </p:nvSpPr>
        <p:spPr>
          <a:xfrm>
            <a:off x="955040" y="120300"/>
            <a:ext cx="6014720" cy="584775"/>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2. Vẽ sơ đồ các bộ phận của hạt.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55107138-D4A6-5901-65D2-BCCFDA4F6D7F}"/>
              </a:ext>
            </a:extLst>
          </p:cNvPr>
          <p:cNvSpPr txBox="1"/>
          <p:nvPr/>
        </p:nvSpPr>
        <p:spPr>
          <a:xfrm>
            <a:off x="619760" y="1229360"/>
            <a:ext cx="6918960" cy="4785926"/>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Chuẩn bị: </a:t>
            </a:r>
            <a:r>
              <a:rPr lang="vi-VN" sz="2800" b="0" i="0" u="none" strike="noStrike" dirty="0">
                <a:solidFill>
                  <a:srgbClr val="002060"/>
                </a:solidFill>
                <a:effectLst/>
                <a:latin typeface="Cambria" panose="02040503050406030204" pitchFamily="18" charset="0"/>
                <a:ea typeface="Cambria" panose="02040503050406030204" pitchFamily="18" charset="0"/>
              </a:rPr>
              <a:t>Một vài hạt đậu hoặc hạt lạc đã ngâm trong nước khoảng vài giờ, sau đó đặt trên giấy ẩm qua đêm.</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1" i="1" u="none" strike="noStrike" dirty="0">
                <a:solidFill>
                  <a:srgbClr val="002060"/>
                </a:solidFill>
                <a:effectLst/>
                <a:latin typeface="Cambria" panose="02040503050406030204" pitchFamily="18" charset="0"/>
                <a:ea typeface="Cambria" panose="02040503050406030204" pitchFamily="18" charset="0"/>
              </a:rPr>
              <a:t>Tiến hành:</a:t>
            </a:r>
            <a:endParaRPr lang="vi-VN" sz="28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Quan sát bên ngoài hạt.</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Tách đôi hạt theo đường rãnh.</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Chỉ và nói tên các bộ phận của hạt.</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Vẽ vào vở và ghi chú các bộ phận của hạt quan sát</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vi-VN" sz="2800" b="0" i="0" u="none" strike="noStrike" dirty="0">
                <a:solidFill>
                  <a:srgbClr val="002060"/>
                </a:solidFill>
                <a:effectLst/>
                <a:latin typeface="Cambria" panose="02040503050406030204" pitchFamily="18" charset="0"/>
                <a:ea typeface="Cambria" panose="02040503050406030204" pitchFamily="18" charset="0"/>
              </a:rPr>
              <a:t>được.</a:t>
            </a:r>
            <a:endParaRPr lang="vi-VN" sz="2800" b="0" dirty="0">
              <a:solidFill>
                <a:srgbClr val="002060"/>
              </a:solidFill>
              <a:effectLst/>
              <a:latin typeface="Cambria" panose="02040503050406030204" pitchFamily="18" charset="0"/>
              <a:ea typeface="Cambria" panose="02040503050406030204" pitchFamily="18" charset="0"/>
            </a:endParaRPr>
          </a:p>
          <a:p>
            <a:pPr algn="just"/>
            <a:endParaRPr lang="en-US" sz="2800" dirty="0">
              <a:solidFill>
                <a:srgbClr val="002060"/>
              </a:solidFill>
              <a:latin typeface="Cambria" panose="02040503050406030204" pitchFamily="18" charset="0"/>
              <a:ea typeface="Cambria" panose="02040503050406030204" pitchFamily="18" charset="0"/>
            </a:endParaRPr>
          </a:p>
        </p:txBody>
      </p:sp>
      <p:pic>
        <p:nvPicPr>
          <p:cNvPr id="6" name="Picture 2" descr="Lạc rang có cần ngâm nước trước không? Nhiều người không hiểu bảo sao rang  lạc không giòn">
            <a:extLst>
              <a:ext uri="{FF2B5EF4-FFF2-40B4-BE49-F238E27FC236}">
                <a16:creationId xmlns:a16="http://schemas.microsoft.com/office/drawing/2014/main" id="{1609817F-8247-28EE-0C39-8DEEDB38EA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8520" y="2428240"/>
            <a:ext cx="3974233" cy="2642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30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0E4CE0E-26EB-AD02-6298-1D8D23B14670}"/>
              </a:ext>
            </a:extLst>
          </p:cNvPr>
          <p:cNvSpPr/>
          <p:nvPr/>
        </p:nvSpPr>
        <p:spPr>
          <a:xfrm>
            <a:off x="2326640" y="2316480"/>
            <a:ext cx="185928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Hạt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đậu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1" name="Straight Arrow Connector 10">
            <a:extLst>
              <a:ext uri="{FF2B5EF4-FFF2-40B4-BE49-F238E27FC236}">
                <a16:creationId xmlns:a16="http://schemas.microsoft.com/office/drawing/2014/main" id="{29C2D67E-484D-ACA7-239F-5DED0A03BC11}"/>
              </a:ext>
            </a:extLst>
          </p:cNvPr>
          <p:cNvCxnSpPr>
            <a:cxnSpLocks/>
            <a:endCxn id="12" idx="1"/>
          </p:cNvCxnSpPr>
          <p:nvPr/>
        </p:nvCxnSpPr>
        <p:spPr>
          <a:xfrm flipV="1">
            <a:off x="4216400" y="1600200"/>
            <a:ext cx="1178560" cy="11328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64FFEC3B-929C-773C-1BFC-BD0B24285DFA}"/>
              </a:ext>
            </a:extLst>
          </p:cNvPr>
          <p:cNvSpPr/>
          <p:nvPr/>
        </p:nvSpPr>
        <p:spPr>
          <a:xfrm>
            <a:off x="5394960" y="1168400"/>
            <a:ext cx="185928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Vỏ</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hạt</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3" name="Straight Arrow Connector 12">
            <a:extLst>
              <a:ext uri="{FF2B5EF4-FFF2-40B4-BE49-F238E27FC236}">
                <a16:creationId xmlns:a16="http://schemas.microsoft.com/office/drawing/2014/main" id="{00788A0B-65CB-85CD-6AE3-E5437349FEFF}"/>
              </a:ext>
            </a:extLst>
          </p:cNvPr>
          <p:cNvCxnSpPr>
            <a:cxnSpLocks/>
          </p:cNvCxnSpPr>
          <p:nvPr/>
        </p:nvCxnSpPr>
        <p:spPr>
          <a:xfrm>
            <a:off x="4185920" y="2834640"/>
            <a:ext cx="128016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645D808E-8982-88EB-B3E7-0F85A742DFFD}"/>
              </a:ext>
            </a:extLst>
          </p:cNvPr>
          <p:cNvSpPr/>
          <p:nvPr/>
        </p:nvSpPr>
        <p:spPr>
          <a:xfrm>
            <a:off x="5466080" y="2286000"/>
            <a:ext cx="3383280" cy="10566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Chất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dinh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dưỡng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dự</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trữ</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5" name="Straight Arrow Connector 14">
            <a:extLst>
              <a:ext uri="{FF2B5EF4-FFF2-40B4-BE49-F238E27FC236}">
                <a16:creationId xmlns:a16="http://schemas.microsoft.com/office/drawing/2014/main" id="{E9C9A0E2-F78A-C330-EB08-24589FB9E55D}"/>
              </a:ext>
            </a:extLst>
          </p:cNvPr>
          <p:cNvCxnSpPr>
            <a:cxnSpLocks/>
          </p:cNvCxnSpPr>
          <p:nvPr/>
        </p:nvCxnSpPr>
        <p:spPr>
          <a:xfrm>
            <a:off x="4206240" y="2966720"/>
            <a:ext cx="1249680" cy="10972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95E6ABFB-E902-3D84-4620-B24B9703550C}"/>
              </a:ext>
            </a:extLst>
          </p:cNvPr>
          <p:cNvSpPr/>
          <p:nvPr/>
        </p:nvSpPr>
        <p:spPr>
          <a:xfrm>
            <a:off x="5455920" y="3606800"/>
            <a:ext cx="169672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Phôi</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038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45ACD3-2C13-9C78-0B96-8261D97A2C5A}"/>
              </a:ext>
            </a:extLst>
          </p:cNvPr>
          <p:cNvSpPr txBox="1"/>
          <p:nvPr/>
        </p:nvSpPr>
        <p:spPr>
          <a:xfrm>
            <a:off x="721360" y="1583340"/>
            <a:ext cx="5567680" cy="353943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3,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thông</a:t>
            </a:r>
            <a:r>
              <a:rPr lang="en-US" sz="3200" b="1" dirty="0">
                <a:solidFill>
                  <a:prstClr val="black"/>
                </a:solidFill>
                <a:latin typeface="Cambria" panose="02040503050406030204" pitchFamily="18" charset="0"/>
                <a:ea typeface="Cambria" panose="02040503050406030204" pitchFamily="18" charset="0"/>
              </a:rPr>
              <a:t> tin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hiện</a:t>
            </a:r>
            <a:r>
              <a:rPr lang="en-US" sz="3200" b="1"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Nêu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các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giai</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đoạn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triển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chính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từ</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Trình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bày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sự</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lớn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con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từ</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E3721000-FCD8-9F4C-E1AE-DFD971892488}"/>
              </a:ext>
            </a:extLst>
          </p:cNvPr>
          <p:cNvPicPr>
            <a:picLocks noChangeAspect="1"/>
          </p:cNvPicPr>
          <p:nvPr/>
        </p:nvPicPr>
        <p:blipFill>
          <a:blip r:embed="rId2"/>
          <a:stretch>
            <a:fillRect/>
          </a:stretch>
        </p:blipFill>
        <p:spPr>
          <a:xfrm>
            <a:off x="6929120" y="158831"/>
            <a:ext cx="4596765" cy="6283561"/>
          </a:xfrm>
          <a:prstGeom prst="rect">
            <a:avLst/>
          </a:prstGeom>
        </p:spPr>
      </p:pic>
    </p:spTree>
    <p:extLst>
      <p:ext uri="{BB962C8B-B14F-4D97-AF65-F5344CB8AC3E}">
        <p14:creationId xmlns:p14="http://schemas.microsoft.com/office/powerpoint/2010/main" val="128221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96F9E2-32D1-BE2F-1654-0F15AE8F9733}"/>
              </a:ext>
            </a:extLst>
          </p:cNvPr>
          <p:cNvSpPr txBox="1"/>
          <p:nvPr/>
        </p:nvSpPr>
        <p:spPr>
          <a:xfrm>
            <a:off x="1530441" y="755218"/>
            <a:ext cx="8821579" cy="144655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400" dirty="0" err="1">
                <a:solidFill>
                  <a:prstClr val="black"/>
                </a:solidFill>
                <a:latin typeface="Cambria" panose="02040503050406030204" pitchFamily="18" charset="0"/>
                <a:ea typeface="Cambria" panose="02040503050406030204" pitchFamily="18" charset="0"/>
              </a:rPr>
              <a:t>Nêu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tên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giai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đoạn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phát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triển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chính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của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cây</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đậu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mọc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lên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hạt</a:t>
            </a:r>
            <a:r>
              <a:rPr lang="en-US" sz="4400" dirty="0">
                <a:solidFill>
                  <a:prstClr val="black"/>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C97E0320-1223-12BA-15EA-3547CF2FC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6" name="Freeform 2">
            <a:extLst>
              <a:ext uri="{FF2B5EF4-FFF2-40B4-BE49-F238E27FC236}">
                <a16:creationId xmlns:a16="http://schemas.microsoft.com/office/drawing/2014/main" id="{FE7C0D57-4F34-0C2F-773C-8E843330644A}"/>
              </a:ext>
            </a:extLst>
          </p:cNvPr>
          <p:cNvSpPr/>
          <p:nvPr/>
        </p:nvSpPr>
        <p:spPr>
          <a:xfrm>
            <a:off x="8881219" y="2631440"/>
            <a:ext cx="3219341" cy="3931920"/>
          </a:xfrm>
          <a:custGeom>
            <a:avLst/>
            <a:gdLst/>
            <a:ahLst/>
            <a:cxnLst/>
            <a:rect l="l" t="t" r="r" b="b"/>
            <a:pathLst>
              <a:path w="3887631" h="4859538">
                <a:moveTo>
                  <a:pt x="0" y="0"/>
                </a:moveTo>
                <a:lnTo>
                  <a:pt x="3887631" y="0"/>
                </a:lnTo>
                <a:lnTo>
                  <a:pt x="3887631" y="4859539"/>
                </a:lnTo>
                <a:lnTo>
                  <a:pt x="0" y="48595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Rectangle: Rounded Corners 6">
            <a:extLst>
              <a:ext uri="{FF2B5EF4-FFF2-40B4-BE49-F238E27FC236}">
                <a16:creationId xmlns:a16="http://schemas.microsoft.com/office/drawing/2014/main" id="{CC692DDA-3F71-D8DE-C570-C631B1584DB2}"/>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a:solidFill>
                  <a:srgbClr val="FF0000"/>
                </a:solidFill>
                <a:latin typeface="Cambria" panose="02040503050406030204" pitchFamily="18" charset="0"/>
                <a:ea typeface="Cambria" panose="02040503050406030204" pitchFamily="18" charset="0"/>
              </a:rPr>
              <a:t>Các giai đoạn phát triển chính của cây đậu là: nảy mầm; cây con; cây trưởng thành.</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3063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B64C527-1F1C-38B9-DC0D-8C1589944AE4}"/>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a:solidFill>
                  <a:prstClr val="white"/>
                </a:solidFill>
              </a:rPr>
              <a:t>Trình bày sự lớn lên của cây đậu con mọc lên từ hạt?</a:t>
            </a: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A356203A-86E1-7CD0-5DE8-6DE36AAC9758}"/>
              </a:ext>
            </a:extLst>
          </p:cNvPr>
          <p:cNvSpPr txBox="1"/>
          <p:nvPr/>
        </p:nvSpPr>
        <p:spPr>
          <a:xfrm>
            <a:off x="1530441" y="755218"/>
            <a:ext cx="8821579" cy="144655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400">
                <a:solidFill>
                  <a:prstClr val="black"/>
                </a:solidFill>
                <a:latin typeface="Cambria" panose="02040503050406030204" pitchFamily="18" charset="0"/>
                <a:ea typeface="Cambria" panose="02040503050406030204" pitchFamily="18" charset="0"/>
              </a:rPr>
              <a:t>Trình bày sự lớn lên của cây đậu con mọc lên từ hạt?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6084574B-C9E5-9D8F-A7F9-00A4F5C71AE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7" name="Freeform 2">
            <a:extLst>
              <a:ext uri="{FF2B5EF4-FFF2-40B4-BE49-F238E27FC236}">
                <a16:creationId xmlns:a16="http://schemas.microsoft.com/office/drawing/2014/main" id="{3E3FBDA3-F521-A638-6337-3E9EB1FF4A00}"/>
              </a:ext>
            </a:extLst>
          </p:cNvPr>
          <p:cNvSpPr/>
          <p:nvPr/>
        </p:nvSpPr>
        <p:spPr>
          <a:xfrm>
            <a:off x="8881219" y="2631440"/>
            <a:ext cx="3219341" cy="3931920"/>
          </a:xfrm>
          <a:custGeom>
            <a:avLst/>
            <a:gdLst/>
            <a:ahLst/>
            <a:cxnLst/>
            <a:rect l="l" t="t" r="r" b="b"/>
            <a:pathLst>
              <a:path w="3887631" h="4859538">
                <a:moveTo>
                  <a:pt x="0" y="0"/>
                </a:moveTo>
                <a:lnTo>
                  <a:pt x="3887631" y="0"/>
                </a:lnTo>
                <a:lnTo>
                  <a:pt x="3887631" y="4859539"/>
                </a:lnTo>
                <a:lnTo>
                  <a:pt x="0" y="48595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E3F27AEB-B9ED-A9C0-E3FE-21C9B8F1BE43}"/>
              </a:ext>
            </a:extLst>
          </p:cNvPr>
          <p:cNvSpPr/>
          <p:nvPr/>
        </p:nvSpPr>
        <p:spPr>
          <a:xfrm>
            <a:off x="2773680" y="2936240"/>
            <a:ext cx="5892800" cy="28041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rPr>
              <a:t>Sự lớn lên của cây đậu cây đậu mọc lên từ hạt là: rễ mầm mọc và đâm xuống đất, chồi mầm mọc vươn lên cao; cây con phát triển ra nhiều lá, rễ mới; cây ra hoa, tạo quả.</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0832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B501AE-3F1F-BC1E-71A8-A88B98B404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109" y="164591"/>
            <a:ext cx="11454581" cy="6693409"/>
          </a:xfrm>
          <a:prstGeom prst="rect">
            <a:avLst/>
          </a:prstGeom>
        </p:spPr>
      </p:pic>
      <p:sp>
        <p:nvSpPr>
          <p:cNvPr id="6" name="TextBox 5">
            <a:extLst>
              <a:ext uri="{FF2B5EF4-FFF2-40B4-BE49-F238E27FC236}">
                <a16:creationId xmlns:a16="http://schemas.microsoft.com/office/drawing/2014/main" id="{66EEB1F0-8C45-FC5D-0690-D3F5E80903F1}"/>
              </a:ext>
            </a:extLst>
          </p:cNvPr>
          <p:cNvSpPr txBox="1"/>
          <p:nvPr/>
        </p:nvSpPr>
        <p:spPr>
          <a:xfrm>
            <a:off x="2081060" y="2828947"/>
            <a:ext cx="8898193"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Cây con có thể mọc lên từ hạt. Các giai đoạn phát triển chính của cây gồm: nảy mầm, cây con, cây trưởng thành.</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87EF3C4F-6E62-B9D2-284F-E94E7C1866C7}"/>
              </a:ext>
            </a:extLst>
          </p:cNvPr>
          <p:cNvSpPr txBox="1"/>
          <p:nvPr/>
        </p:nvSpPr>
        <p:spPr>
          <a:xfrm>
            <a:off x="4900396" y="1712577"/>
            <a:ext cx="329872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78154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F3764D-A451-5483-D5C8-7558A5346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279" y="3068320"/>
            <a:ext cx="7322730" cy="4065754"/>
          </a:xfrm>
          <a:prstGeom prst="rect">
            <a:avLst/>
          </a:prstGeom>
        </p:spPr>
      </p:pic>
      <p:pic>
        <p:nvPicPr>
          <p:cNvPr id="5" name="Picture 4">
            <a:extLst>
              <a:ext uri="{FF2B5EF4-FFF2-40B4-BE49-F238E27FC236}">
                <a16:creationId xmlns:a16="http://schemas.microsoft.com/office/drawing/2014/main" id="{71FD990D-28C2-4996-AC22-E975E56619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pic>
        <p:nvPicPr>
          <p:cNvPr id="6" name="Picture 5" descr="A logo with a black background&#10;&#10;Description automatically generated">
            <a:extLst>
              <a:ext uri="{FF2B5EF4-FFF2-40B4-BE49-F238E27FC236}">
                <a16:creationId xmlns:a16="http://schemas.microsoft.com/office/drawing/2014/main" id="{D86B8986-1130-3FCA-3CE0-65B9A08231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473" y="998449"/>
            <a:ext cx="8315665" cy="6425741"/>
          </a:xfrm>
          <a:prstGeom prst="rect">
            <a:avLst/>
          </a:prstGeom>
        </p:spPr>
      </p:pic>
    </p:spTree>
    <p:extLst>
      <p:ext uri="{BB962C8B-B14F-4D97-AF65-F5344CB8AC3E}">
        <p14:creationId xmlns:p14="http://schemas.microsoft.com/office/powerpoint/2010/main" val="146580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text&#10;&#10;Description automatically generated">
            <a:extLst>
              <a:ext uri="{FF2B5EF4-FFF2-40B4-BE49-F238E27FC236}">
                <a16:creationId xmlns:a16="http://schemas.microsoft.com/office/drawing/2014/main" id="{C0F3859F-8617-FE3F-5857-0D1EAB146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5499" y="2631440"/>
            <a:ext cx="7210399" cy="2510684"/>
          </a:xfrm>
          <a:prstGeom prst="rect">
            <a:avLst/>
          </a:prstGeom>
        </p:spPr>
      </p:pic>
    </p:spTree>
    <p:extLst>
      <p:ext uri="{BB962C8B-B14F-4D97-AF65-F5344CB8AC3E}">
        <p14:creationId xmlns:p14="http://schemas.microsoft.com/office/powerpoint/2010/main" val="25697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DD8F82-8122-7A40-41A8-2579647A439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49634" y="2550160"/>
            <a:ext cx="4093958" cy="4382794"/>
          </a:xfrm>
          <a:prstGeom prst="rect">
            <a:avLst/>
          </a:prstGeom>
        </p:spPr>
      </p:pic>
      <p:pic>
        <p:nvPicPr>
          <p:cNvPr id="5" name="Picture 4">
            <a:extLst>
              <a:ext uri="{FF2B5EF4-FFF2-40B4-BE49-F238E27FC236}">
                <a16:creationId xmlns:a16="http://schemas.microsoft.com/office/drawing/2014/main" id="{ACD1DE91-EFE4-5839-98E9-EFA1A660478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Effect>
                      <a14:brightnessContrast bright="20000" contrast="40000"/>
                    </a14:imgEffect>
                  </a14:imgLayer>
                </a14:imgProps>
              </a:ext>
            </a:extLst>
          </a:blip>
          <a:stretch>
            <a:fillRect/>
          </a:stretch>
        </p:blipFill>
        <p:spPr>
          <a:xfrm>
            <a:off x="2235200" y="1254760"/>
            <a:ext cx="10804972" cy="8125741"/>
          </a:xfrm>
          <a:prstGeom prst="rect">
            <a:avLst/>
          </a:prstGeom>
        </p:spPr>
      </p:pic>
      <p:sp>
        <p:nvSpPr>
          <p:cNvPr id="6" name="TextBox 5">
            <a:extLst>
              <a:ext uri="{FF2B5EF4-FFF2-40B4-BE49-F238E27FC236}">
                <a16:creationId xmlns:a16="http://schemas.microsoft.com/office/drawing/2014/main" id="{BAD6A131-EDAA-1523-8607-BFB98CAC7619}"/>
              </a:ext>
            </a:extLst>
          </p:cNvPr>
          <p:cNvSpPr txBox="1"/>
          <p:nvPr/>
        </p:nvSpPr>
        <p:spPr>
          <a:xfrm>
            <a:off x="4318001" y="2626361"/>
            <a:ext cx="6757263" cy="2677656"/>
          </a:xfrm>
          <a:prstGeom prst="rect">
            <a:avLst/>
          </a:prstGeom>
          <a:noFill/>
        </p:spPr>
        <p:txBody>
          <a:bodyPr wrap="square" rtlCol="0">
            <a:spAutoFit/>
          </a:bodyPr>
          <a:lstStyle/>
          <a:p>
            <a:pPr algn="just" defTabSz="609630"/>
            <a:r>
              <a:rPr lang="vi-VN" sz="2800" b="1" dirty="0">
                <a:ln>
                  <a:solidFill>
                    <a:srgbClr val="FF0000"/>
                  </a:solidFill>
                </a:ln>
                <a:solidFill>
                  <a:srgbClr val="FF0000"/>
                </a:solidFill>
                <a:latin typeface="Cambria" panose="02040503050406030204" pitchFamily="18" charset="0"/>
                <a:ea typeface="Cambria" panose="02040503050406030204" pitchFamily="18" charset="0"/>
              </a:rPr>
              <a:t>Luật chơi: </a:t>
            </a:r>
            <a:r>
              <a:rPr lang="vi-VN" sz="2800" dirty="0">
                <a:ln>
                  <a:solidFill>
                    <a:srgbClr val="FF0000"/>
                  </a:solidFill>
                </a:ln>
                <a:solidFill>
                  <a:srgbClr val="FF0000"/>
                </a:solidFill>
                <a:latin typeface="Cambria" panose="02040503050406030204" pitchFamily="18" charset="0"/>
                <a:ea typeface="Cambria" panose="02040503050406030204" pitchFamily="18" charset="0"/>
              </a:rPr>
              <a:t>Mỗi tổ cử 5 bạn lên xếp hàng trước bảng, HS đầu hàng cầm phấn ghi 1 đáp án cây mọc lên từ hạt lên bảng rồi đưa phấn cho bạn tiếp theo cứ như vậy trong vòng 3 phút đội nào ghi được nhiều đáp án đúng hơn là đội giành chiến thắng</a:t>
            </a:r>
            <a:endParaRPr lang="en-GB" sz="2800" dirty="0">
              <a:ln>
                <a:solidFill>
                  <a:srgbClr val="FF0000"/>
                </a:solidFill>
              </a:ln>
              <a:solidFill>
                <a:srgbClr val="FF000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49527D94-E4A7-36B9-EE46-29CFE10A37C2}"/>
              </a:ext>
            </a:extLst>
          </p:cNvPr>
          <p:cNvPicPr>
            <a:picLocks noChangeAspect="1"/>
          </p:cNvPicPr>
          <p:nvPr/>
        </p:nvPicPr>
        <p:blipFill>
          <a:blip r:embed="rId6"/>
          <a:stretch>
            <a:fillRect/>
          </a:stretch>
        </p:blipFill>
        <p:spPr>
          <a:xfrm>
            <a:off x="1229360" y="205155"/>
            <a:ext cx="9351699" cy="1651301"/>
          </a:xfrm>
          <a:prstGeom prst="rect">
            <a:avLst/>
          </a:prstGeom>
        </p:spPr>
      </p:pic>
    </p:spTree>
    <p:extLst>
      <p:ext uri="{BB962C8B-B14F-4D97-AF65-F5344CB8AC3E}">
        <p14:creationId xmlns:p14="http://schemas.microsoft.com/office/powerpoint/2010/main" val="357627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F50460-C06E-3E35-F710-C2D8FA8BA0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019" y="171528"/>
            <a:ext cx="10559187" cy="3072650"/>
          </a:xfrm>
          <a:prstGeom prst="rect">
            <a:avLst/>
          </a:prstGeom>
        </p:spPr>
      </p:pic>
      <p:sp>
        <p:nvSpPr>
          <p:cNvPr id="5" name="TextBox 4">
            <a:extLst>
              <a:ext uri="{FF2B5EF4-FFF2-40B4-BE49-F238E27FC236}">
                <a16:creationId xmlns:a16="http://schemas.microsoft.com/office/drawing/2014/main" id="{AB20700E-C42E-A092-59A6-D9B25CB79712}"/>
              </a:ext>
            </a:extLst>
          </p:cNvPr>
          <p:cNvSpPr txBox="1"/>
          <p:nvPr/>
        </p:nvSpPr>
        <p:spPr>
          <a:xfrm>
            <a:off x="2739481" y="2705938"/>
            <a:ext cx="882157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a:t>
            </a:r>
            <a:r>
              <a:rPr lang="vi-VN" sz="3600" dirty="0">
                <a:solidFill>
                  <a:prstClr val="black"/>
                </a:solidFill>
                <a:latin typeface="Cambria" panose="02040503050406030204" pitchFamily="18" charset="0"/>
                <a:ea typeface="Cambria" panose="02040503050406030204" pitchFamily="18" charset="0"/>
              </a:rPr>
              <a:t>ìm hiểu trong thực tế, sách báo, internet, …về sự phát triển của cây con mọc lên từ hạt mà em biết và vẽ sơ đồ và ghi chú các giai đoạn phát triển chính của cây.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9853BF85-9B41-1E93-AFA2-2D090AA609A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Tree>
    <p:extLst>
      <p:ext uri="{BB962C8B-B14F-4D97-AF65-F5344CB8AC3E}">
        <p14:creationId xmlns:p14="http://schemas.microsoft.com/office/powerpoint/2010/main" val="81284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E5BAE3-2C62-C77F-8CF2-08D88B9E9208}"/>
              </a:ext>
            </a:extLst>
          </p:cNvPr>
          <p:cNvPicPr>
            <a:picLocks noChangeAspect="1"/>
          </p:cNvPicPr>
          <p:nvPr/>
        </p:nvPicPr>
        <p:blipFill>
          <a:blip r:embed="rId2"/>
          <a:stretch>
            <a:fillRect/>
          </a:stretch>
        </p:blipFill>
        <p:spPr>
          <a:xfrm>
            <a:off x="1090612" y="695324"/>
            <a:ext cx="10241327" cy="5553075"/>
          </a:xfrm>
          <a:prstGeom prst="rect">
            <a:avLst/>
          </a:prstGeom>
        </p:spPr>
      </p:pic>
      <p:pic>
        <p:nvPicPr>
          <p:cNvPr id="6" name="Picture 2" descr="Cây đu đủ có tác dụng gì?">
            <a:extLst>
              <a:ext uri="{FF2B5EF4-FFF2-40B4-BE49-F238E27FC236}">
                <a16:creationId xmlns:a16="http://schemas.microsoft.com/office/drawing/2014/main" id="{45F39302-AA8F-BD5D-A57F-F8782D5C7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350" y="2752725"/>
            <a:ext cx="1917700" cy="14382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0705325-2F1C-E97B-F8FD-86209087CBF7}"/>
              </a:ext>
            </a:extLst>
          </p:cNvPr>
          <p:cNvSpPr txBox="1"/>
          <p:nvPr/>
        </p:nvSpPr>
        <p:spPr>
          <a:xfrm>
            <a:off x="4219575" y="4486275"/>
            <a:ext cx="3600450" cy="646331"/>
          </a:xfrm>
          <a:prstGeom prst="rect">
            <a:avLst/>
          </a:prstGeom>
          <a:noFill/>
        </p:spPr>
        <p:txBody>
          <a:bodyPr wrap="square" rtlCol="0">
            <a:spAutoFit/>
          </a:bodyPr>
          <a:lstStyle/>
          <a:p>
            <a:r>
              <a:rPr lang="en-US" dirty="0">
                <a:solidFill>
                  <a:srgbClr val="FF0000"/>
                </a:solidFill>
                <a:latin typeface="Cambria" panose="02040503050406030204" pitchFamily="18" charset="0"/>
                <a:ea typeface="Cambria" panose="02040503050406030204" pitchFamily="18" charset="0"/>
              </a:rPr>
              <a:t>L</a:t>
            </a:r>
            <a:r>
              <a:rPr lang="vi-VN" b="0" i="0" dirty="0">
                <a:solidFill>
                  <a:srgbClr val="FF0000"/>
                </a:solidFill>
                <a:effectLst/>
                <a:latin typeface="Cambria" panose="02040503050406030204" pitchFamily="18" charset="0"/>
                <a:ea typeface="Cambria" panose="02040503050406030204" pitchFamily="18" charset="0"/>
              </a:rPr>
              <a:t>à một loại cây nhỏ, nhánh thưa thớt, thường chỉ có một thân</a:t>
            </a:r>
            <a:endParaRPr lang="en-US"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D3B7A5B-9D07-1BC2-5CDF-F6BC567EFB38}"/>
              </a:ext>
            </a:extLst>
          </p:cNvPr>
          <p:cNvSpPr txBox="1"/>
          <p:nvPr/>
        </p:nvSpPr>
        <p:spPr>
          <a:xfrm>
            <a:off x="4219575" y="5238750"/>
            <a:ext cx="6496050" cy="646331"/>
          </a:xfrm>
          <a:prstGeom prst="rect">
            <a:avLst/>
          </a:prstGeom>
          <a:noFill/>
        </p:spPr>
        <p:txBody>
          <a:bodyPr wrap="square" rtlCol="0">
            <a:spAutoFit/>
          </a:bodyPr>
          <a:lstStyle/>
          <a:p>
            <a:r>
              <a:rPr lang="en-US" dirty="0" err="1">
                <a:solidFill>
                  <a:srgbClr val="FF0000"/>
                </a:solidFill>
              </a:rPr>
              <a:t>Cây</a:t>
            </a:r>
            <a:r>
              <a:rPr lang="en-US" dirty="0">
                <a:solidFill>
                  <a:srgbClr val="FF0000"/>
                </a:solidFill>
              </a:rPr>
              <a:t> </a:t>
            </a:r>
            <a:r>
              <a:rPr lang="en-US" dirty="0" err="1">
                <a:solidFill>
                  <a:srgbClr val="FF0000"/>
                </a:solidFill>
              </a:rPr>
              <a:t>đu</a:t>
            </a:r>
            <a:r>
              <a:rPr lang="en-US" dirty="0">
                <a:solidFill>
                  <a:srgbClr val="FF0000"/>
                </a:solidFill>
              </a:rPr>
              <a:t> </a:t>
            </a:r>
            <a:r>
              <a:rPr lang="en-US" dirty="0" err="1">
                <a:solidFill>
                  <a:srgbClr val="FF0000"/>
                </a:solidFill>
              </a:rPr>
              <a:t>đủ</a:t>
            </a:r>
            <a:r>
              <a:rPr lang="en-US" dirty="0">
                <a:solidFill>
                  <a:srgbClr val="FF0000"/>
                </a:solidFill>
              </a:rPr>
              <a:t> </a:t>
            </a:r>
            <a:r>
              <a:rPr lang="en-US" dirty="0" err="1">
                <a:solidFill>
                  <a:srgbClr val="FF0000"/>
                </a:solidFill>
              </a:rPr>
              <a:t>mọc</a:t>
            </a:r>
            <a:r>
              <a:rPr lang="en-US" dirty="0">
                <a:solidFill>
                  <a:srgbClr val="FF0000"/>
                </a:solidFill>
              </a:rPr>
              <a:t> </a:t>
            </a:r>
            <a:r>
              <a:rPr lang="en-US" dirty="0" err="1">
                <a:solidFill>
                  <a:srgbClr val="FF0000"/>
                </a:solidFill>
              </a:rPr>
              <a:t>lên</a:t>
            </a:r>
            <a:r>
              <a:rPr lang="en-US" dirty="0">
                <a:solidFill>
                  <a:srgbClr val="FF0000"/>
                </a:solidFill>
              </a:rPr>
              <a:t> </a:t>
            </a:r>
            <a:r>
              <a:rPr lang="en-US" dirty="0" err="1">
                <a:solidFill>
                  <a:srgbClr val="FF0000"/>
                </a:solidFill>
              </a:rPr>
              <a:t>từ</a:t>
            </a:r>
            <a:r>
              <a:rPr lang="en-US" dirty="0">
                <a:solidFill>
                  <a:srgbClr val="FF0000"/>
                </a:solidFill>
              </a:rPr>
              <a:t> </a:t>
            </a:r>
            <a:r>
              <a:rPr lang="en-US" dirty="0" err="1">
                <a:solidFill>
                  <a:srgbClr val="FF0000"/>
                </a:solidFill>
              </a:rPr>
              <a:t>hạt</a:t>
            </a:r>
            <a:r>
              <a:rPr lang="en-US" dirty="0">
                <a:solidFill>
                  <a:srgbClr val="FF0000"/>
                </a:solidFill>
              </a:rPr>
              <a:t> </a:t>
            </a:r>
            <a:r>
              <a:rPr lang="en-US" dirty="0" err="1">
                <a:solidFill>
                  <a:srgbClr val="FF0000"/>
                </a:solidFill>
              </a:rPr>
              <a:t>nảy</a:t>
            </a:r>
            <a:r>
              <a:rPr lang="en-US" dirty="0">
                <a:solidFill>
                  <a:srgbClr val="FF0000"/>
                </a:solidFill>
              </a:rPr>
              <a:t> </a:t>
            </a:r>
            <a:r>
              <a:rPr lang="en-US" dirty="0" err="1">
                <a:solidFill>
                  <a:srgbClr val="FF0000"/>
                </a:solidFill>
              </a:rPr>
              <a:t>mầm</a:t>
            </a:r>
            <a:r>
              <a:rPr lang="en-US" dirty="0">
                <a:solidFill>
                  <a:srgbClr val="FF0000"/>
                </a:solidFill>
              </a:rPr>
              <a:t> → </a:t>
            </a:r>
            <a:r>
              <a:rPr lang="en-US" dirty="0" err="1">
                <a:solidFill>
                  <a:srgbClr val="FF0000"/>
                </a:solidFill>
              </a:rPr>
              <a:t>lớn</a:t>
            </a:r>
            <a:r>
              <a:rPr lang="en-US" dirty="0">
                <a:solidFill>
                  <a:srgbClr val="FF0000"/>
                </a:solidFill>
              </a:rPr>
              <a:t> </a:t>
            </a:r>
            <a:r>
              <a:rPr lang="en-US" dirty="0" err="1">
                <a:solidFill>
                  <a:srgbClr val="FF0000"/>
                </a:solidFill>
              </a:rPr>
              <a:t>lên</a:t>
            </a:r>
            <a:r>
              <a:rPr lang="en-US" dirty="0">
                <a:solidFill>
                  <a:srgbClr val="FF0000"/>
                </a:solidFill>
              </a:rPr>
              <a:t> → </a:t>
            </a:r>
            <a:r>
              <a:rPr lang="en-US" dirty="0" err="1">
                <a:solidFill>
                  <a:srgbClr val="FF0000"/>
                </a:solidFill>
              </a:rPr>
              <a:t>nở</a:t>
            </a:r>
            <a:r>
              <a:rPr lang="en-US" dirty="0">
                <a:solidFill>
                  <a:srgbClr val="FF0000"/>
                </a:solidFill>
              </a:rPr>
              <a:t> </a:t>
            </a:r>
            <a:r>
              <a:rPr lang="en-US" dirty="0" err="1">
                <a:solidFill>
                  <a:srgbClr val="FF0000"/>
                </a:solidFill>
              </a:rPr>
              <a:t>hoa</a:t>
            </a:r>
            <a:r>
              <a:rPr lang="en-US" dirty="0">
                <a:solidFill>
                  <a:srgbClr val="FF0000"/>
                </a:solidFill>
              </a:rPr>
              <a:t> → </a:t>
            </a:r>
            <a:r>
              <a:rPr lang="en-US" dirty="0" err="1">
                <a:solidFill>
                  <a:srgbClr val="FF0000"/>
                </a:solidFill>
              </a:rPr>
              <a:t>kết</a:t>
            </a:r>
            <a:r>
              <a:rPr lang="en-US" dirty="0">
                <a:solidFill>
                  <a:srgbClr val="FF0000"/>
                </a:solidFill>
              </a:rPr>
              <a:t> </a:t>
            </a:r>
            <a:r>
              <a:rPr lang="en-US" dirty="0" err="1">
                <a:solidFill>
                  <a:srgbClr val="FF0000"/>
                </a:solidFill>
              </a:rPr>
              <a:t>trái</a:t>
            </a:r>
            <a:r>
              <a:rPr lang="en-US" dirty="0">
                <a:solidFill>
                  <a:srgbClr val="FF0000"/>
                </a:solidFill>
              </a:rPr>
              <a:t> → </a:t>
            </a:r>
            <a:r>
              <a:rPr lang="en-US" dirty="0" err="1">
                <a:solidFill>
                  <a:srgbClr val="FF0000"/>
                </a:solidFill>
              </a:rPr>
              <a:t>trái</a:t>
            </a:r>
            <a:r>
              <a:rPr lang="en-US" dirty="0">
                <a:solidFill>
                  <a:srgbClr val="FF0000"/>
                </a:solidFill>
              </a:rPr>
              <a:t> </a:t>
            </a:r>
            <a:r>
              <a:rPr lang="en-US" dirty="0" err="1">
                <a:solidFill>
                  <a:srgbClr val="FF0000"/>
                </a:solidFill>
              </a:rPr>
              <a:t>chín</a:t>
            </a:r>
            <a:r>
              <a:rPr lang="en-US" dirty="0">
                <a:solidFill>
                  <a:srgbClr val="FF0000"/>
                </a:solidFill>
              </a:rPr>
              <a:t> → </a:t>
            </a:r>
            <a:r>
              <a:rPr lang="en-US" dirty="0" err="1">
                <a:solidFill>
                  <a:srgbClr val="FF0000"/>
                </a:solidFill>
              </a:rPr>
              <a:t>gieo</a:t>
            </a:r>
            <a:r>
              <a:rPr lang="en-US" dirty="0">
                <a:solidFill>
                  <a:srgbClr val="FF0000"/>
                </a:solidFill>
              </a:rPr>
              <a:t> </a:t>
            </a:r>
            <a:r>
              <a:rPr lang="en-US" dirty="0" err="1">
                <a:solidFill>
                  <a:srgbClr val="FF0000"/>
                </a:solidFill>
              </a:rPr>
              <a:t>hạt</a:t>
            </a:r>
            <a:r>
              <a:rPr lang="en-US" dirty="0">
                <a:solidFill>
                  <a:srgbClr val="FF0000"/>
                </a:solidFill>
              </a:rPr>
              <a:t> </a:t>
            </a:r>
            <a:r>
              <a:rPr lang="en-US" dirty="0" err="1">
                <a:solidFill>
                  <a:srgbClr val="FF0000"/>
                </a:solidFill>
              </a:rPr>
              <a:t>mọc</a:t>
            </a:r>
            <a:r>
              <a:rPr lang="en-US" dirty="0">
                <a:solidFill>
                  <a:srgbClr val="FF0000"/>
                </a:solidFill>
              </a:rPr>
              <a:t> </a:t>
            </a:r>
            <a:r>
              <a:rPr lang="en-US" dirty="0" err="1">
                <a:solidFill>
                  <a:srgbClr val="FF0000"/>
                </a:solidFill>
              </a:rPr>
              <a:t>cây</a:t>
            </a:r>
            <a:r>
              <a:rPr lang="en-US" dirty="0">
                <a:solidFill>
                  <a:srgbClr val="FF0000"/>
                </a:solidFill>
              </a:rPr>
              <a:t>.</a:t>
            </a:r>
            <a:endParaRPr lang="en-US"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7794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FE0A3-F3CD-889C-6849-80E03691F23B}"/>
              </a:ext>
            </a:extLst>
          </p:cNvPr>
          <p:cNvSpPr/>
          <p:nvPr/>
        </p:nvSpPr>
        <p:spPr>
          <a:xfrm>
            <a:off x="1393753" y="305752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B. Hoa</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5" name="Rectangle 4">
            <a:extLst>
              <a:ext uri="{FF2B5EF4-FFF2-40B4-BE49-F238E27FC236}">
                <a16:creationId xmlns:a16="http://schemas.microsoft.com/office/drawing/2014/main" id="{F6326F8B-A70E-FA14-5872-34AA5D6118DD}"/>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Rễ</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a:extLst>
              <a:ext uri="{FF2B5EF4-FFF2-40B4-BE49-F238E27FC236}">
                <a16:creationId xmlns:a16="http://schemas.microsoft.com/office/drawing/2014/main" id="{80E12C91-F614-898C-9A1D-3E79055063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E0D99BDE-2324-1B66-710C-0AB227B547DD}"/>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Gốc</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a:extLst>
              <a:ext uri="{FF2B5EF4-FFF2-40B4-BE49-F238E27FC236}">
                <a16:creationId xmlns:a16="http://schemas.microsoft.com/office/drawing/2014/main" id="{E4EE9A59-E619-9534-EDFE-10180820BC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695A9AFA-47ED-49EE-675B-1760D9E1DD92}"/>
              </a:ext>
            </a:extLst>
          </p:cNvPr>
          <p:cNvSpPr/>
          <p:nvPr/>
        </p:nvSpPr>
        <p:spPr>
          <a:xfrm>
            <a:off x="742610" y="152400"/>
            <a:ext cx="10494161" cy="800021"/>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1. </a:t>
            </a:r>
            <a:r>
              <a:rPr lang="vi-VN" sz="44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Cơ quan sinh sản của thực vật có hoa là:</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9">
            <a:extLst>
              <a:ext uri="{FF2B5EF4-FFF2-40B4-BE49-F238E27FC236}">
                <a16:creationId xmlns:a16="http://schemas.microsoft.com/office/drawing/2014/main" id="{63ED48CE-2789-70CE-9E9F-901819F2D65D}"/>
              </a:ext>
            </a:extLst>
          </p:cNvPr>
          <p:cNvSpPr/>
          <p:nvPr/>
        </p:nvSpPr>
        <p:spPr>
          <a:xfrm>
            <a:off x="1374703" y="53671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Lá</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a16="http://schemas.microsoft.com/office/drawing/2014/main" id="{CDFCB36E-4200-C5F6-277B-9DD60E7FDD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12" name="Picture 11" descr="A cartoon of a mango&#10;&#10;Description automatically generated">
            <a:extLst>
              <a:ext uri="{FF2B5EF4-FFF2-40B4-BE49-F238E27FC236}">
                <a16:creationId xmlns:a16="http://schemas.microsoft.com/office/drawing/2014/main" id="{1B6A6940-2CA9-F0FF-F750-AD37C342694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0752" y="2870789"/>
            <a:ext cx="879574" cy="1233397"/>
          </a:xfrm>
          <a:prstGeom prst="rect">
            <a:avLst/>
          </a:prstGeom>
        </p:spPr>
      </p:pic>
    </p:spTree>
    <p:extLst>
      <p:ext uri="{BB962C8B-B14F-4D97-AF65-F5344CB8AC3E}">
        <p14:creationId xmlns:p14="http://schemas.microsoft.com/office/powerpoint/2010/main" val="143882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strVal val="#ppt_w*0.70"/>
                                          </p:val>
                                        </p:tav>
                                        <p:tav tm="100000">
                                          <p:val>
                                            <p:strVal val="#ppt_w"/>
                                          </p:val>
                                        </p:tav>
                                      </p:tavLst>
                                    </p:anim>
                                    <p:anim calcmode="lin" valueType="num">
                                      <p:cBhvr>
                                        <p:cTn id="28" dur="1000" fill="hold"/>
                                        <p:tgtEl>
                                          <p:spTgt spid="10"/>
                                        </p:tgtEl>
                                        <p:attrNameLst>
                                          <p:attrName>ppt_h</p:attrName>
                                        </p:attrNameLst>
                                      </p:cBhvr>
                                      <p:tavLst>
                                        <p:tav tm="0">
                                          <p:val>
                                            <p:strVal val="#ppt_h"/>
                                          </p:val>
                                        </p:tav>
                                        <p:tav tm="100000">
                                          <p:val>
                                            <p:strVal val="#ppt_h"/>
                                          </p:val>
                                        </p:tav>
                                      </p:tavLst>
                                    </p:anim>
                                    <p:animEffect transition="in" filter="fade">
                                      <p:cBhvr>
                                        <p:cTn id="2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4"/>
                                        </p:tgtEl>
                                        <p:attrNameLst>
                                          <p:attrName>fillcolor</p:attrName>
                                        </p:attrNameLst>
                                      </p:cBhvr>
                                      <p:to>
                                        <a:schemeClr val="bg2"/>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4"/>
                                        </p:tgtEl>
                                        <p:attrNameLst>
                                          <p:attrName>fillcolor</p:attrName>
                                        </p:attrNameLst>
                                      </p:cBhvr>
                                      <p:to>
                                        <a:srgbClr val="FFFF00"/>
                                      </p:to>
                                    </p:animClr>
                                    <p:set>
                                      <p:cBhvr>
                                        <p:cTn id="39" dur="250" fill="hold"/>
                                        <p:tgtEl>
                                          <p:spTgt spid="4"/>
                                        </p:tgtEl>
                                        <p:attrNameLst>
                                          <p:attrName>fill.type</p:attrName>
                                        </p:attrNameLst>
                                      </p:cBhvr>
                                      <p:to>
                                        <p:strVal val="solid"/>
                                      </p:to>
                                    </p:set>
                                    <p:set>
                                      <p:cBhvr>
                                        <p:cTn id="40" dur="250" fill="hold"/>
                                        <p:tgtEl>
                                          <p:spTgt spid="4"/>
                                        </p:tgtEl>
                                        <p:attrNameLst>
                                          <p:attrName>fill.on</p:attrName>
                                        </p:attrNameLst>
                                      </p:cBhvr>
                                      <p:to>
                                        <p:strVal val="true"/>
                                      </p:to>
                                    </p:set>
                                  </p:childTnLst>
                                </p:cTn>
                              </p:par>
                              <p:par>
                                <p:cTn id="41" presetID="23" presetClass="entr" presetSubtype="16" fill="hold" nodeType="withEffect">
                                  <p:stCondLst>
                                    <p:cond delay="50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5"/>
                                        </p:tgtEl>
                                        <p:attrNameLst>
                                          <p:attrName>fillcolor</p:attrName>
                                        </p:attrNameLst>
                                      </p:cBhvr>
                                      <p:to>
                                        <a:schemeClr val="accent1"/>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5"/>
                                        </p:tgtEl>
                                        <p:attrNameLst>
                                          <p:attrName>fillcolor</p:attrName>
                                        </p:attrNameLst>
                                      </p:cBhvr>
                                      <p:to>
                                        <a:schemeClr val="accent1"/>
                                      </p:to>
                                    </p:animClr>
                                    <p:set>
                                      <p:cBhvr>
                                        <p:cTn id="54" dur="250" fill="hold"/>
                                        <p:tgtEl>
                                          <p:spTgt spid="5"/>
                                        </p:tgtEl>
                                        <p:attrNameLst>
                                          <p:attrName>fill.type</p:attrName>
                                        </p:attrNameLst>
                                      </p:cBhvr>
                                      <p:to>
                                        <p:strVal val="solid"/>
                                      </p:to>
                                    </p:set>
                                    <p:set>
                                      <p:cBhvr>
                                        <p:cTn id="55" dur="250" fill="hold"/>
                                        <p:tgtEl>
                                          <p:spTgt spid="5"/>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6"/>
                                        </p:tgtEl>
                                        <p:attrNameLst>
                                          <p:attrName>style.visibility</p:attrName>
                                        </p:attrNameLst>
                                      </p:cBhvr>
                                      <p:to>
                                        <p:strVal val="visible"/>
                                      </p:to>
                                    </p:set>
                                    <p:anim calcmode="lin" valueType="num">
                                      <p:cBhvr>
                                        <p:cTn id="58" dur="250" fill="hold"/>
                                        <p:tgtEl>
                                          <p:spTgt spid="6"/>
                                        </p:tgtEl>
                                        <p:attrNameLst>
                                          <p:attrName>ppt_w</p:attrName>
                                        </p:attrNameLst>
                                      </p:cBhvr>
                                      <p:tavLst>
                                        <p:tav tm="0">
                                          <p:val>
                                            <p:strVal val="4*#ppt_w"/>
                                          </p:val>
                                        </p:tav>
                                        <p:tav tm="100000">
                                          <p:val>
                                            <p:strVal val="#ppt_w"/>
                                          </p:val>
                                        </p:tav>
                                      </p:tavLst>
                                    </p:anim>
                                    <p:anim calcmode="lin" valueType="num">
                                      <p:cBhvr>
                                        <p:cTn id="5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7"/>
                                        </p:tgtEl>
                                        <p:attrNameLst>
                                          <p:attrName>fillcolor</p:attrName>
                                        </p:attrNameLst>
                                      </p:cBhvr>
                                      <p:to>
                                        <a:schemeClr val="accent1"/>
                                      </p:to>
                                    </p:animClr>
                                    <p:set>
                                      <p:cBhvr>
                                        <p:cTn id="65" dur="250" fill="hold"/>
                                        <p:tgtEl>
                                          <p:spTgt spid="7"/>
                                        </p:tgtEl>
                                        <p:attrNameLst>
                                          <p:attrName>fill.type</p:attrName>
                                        </p:attrNameLst>
                                      </p:cBhvr>
                                      <p:to>
                                        <p:strVal val="solid"/>
                                      </p:to>
                                    </p:set>
                                    <p:set>
                                      <p:cBhvr>
                                        <p:cTn id="66" dur="250" fill="hold"/>
                                        <p:tgtEl>
                                          <p:spTgt spid="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7"/>
                                        </p:tgtEl>
                                        <p:attrNameLst>
                                          <p:attrName>fillcolor</p:attrName>
                                        </p:attrNameLst>
                                      </p:cBhvr>
                                      <p:to>
                                        <a:schemeClr val="accent1"/>
                                      </p:to>
                                    </p:animClr>
                                    <p:set>
                                      <p:cBhvr>
                                        <p:cTn id="69" dur="250" fill="hold"/>
                                        <p:tgtEl>
                                          <p:spTgt spid="7"/>
                                        </p:tgtEl>
                                        <p:attrNameLst>
                                          <p:attrName>fill.type</p:attrName>
                                        </p:attrNameLst>
                                      </p:cBhvr>
                                      <p:to>
                                        <p:strVal val="solid"/>
                                      </p:to>
                                    </p:set>
                                    <p:set>
                                      <p:cBhvr>
                                        <p:cTn id="70" dur="250" fill="hold"/>
                                        <p:tgtEl>
                                          <p:spTgt spid="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8"/>
                                        </p:tgtEl>
                                        <p:attrNameLst>
                                          <p:attrName>style.visibility</p:attrName>
                                        </p:attrNameLst>
                                      </p:cBhvr>
                                      <p:to>
                                        <p:strVal val="visible"/>
                                      </p:to>
                                    </p:set>
                                    <p:anim calcmode="lin" valueType="num">
                                      <p:cBhvr>
                                        <p:cTn id="73" dur="250" fill="hold"/>
                                        <p:tgtEl>
                                          <p:spTgt spid="8"/>
                                        </p:tgtEl>
                                        <p:attrNameLst>
                                          <p:attrName>ppt_w</p:attrName>
                                        </p:attrNameLst>
                                      </p:cBhvr>
                                      <p:tavLst>
                                        <p:tav tm="0">
                                          <p:val>
                                            <p:strVal val="4*#ppt_w"/>
                                          </p:val>
                                        </p:tav>
                                        <p:tav tm="100000">
                                          <p:val>
                                            <p:strVal val="#ppt_w"/>
                                          </p:val>
                                        </p:tav>
                                      </p:tavLst>
                                    </p:anim>
                                    <p:anim calcmode="lin" valueType="num">
                                      <p:cBhvr>
                                        <p:cTn id="7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10"/>
                                        </p:tgtEl>
                                        <p:attrNameLst>
                                          <p:attrName>fillcolor</p:attrName>
                                        </p:attrNameLst>
                                      </p:cBhvr>
                                      <p:to>
                                        <a:schemeClr val="accent1"/>
                                      </p:to>
                                    </p:animClr>
                                    <p:set>
                                      <p:cBhvr>
                                        <p:cTn id="80" dur="250" fill="hold"/>
                                        <p:tgtEl>
                                          <p:spTgt spid="10"/>
                                        </p:tgtEl>
                                        <p:attrNameLst>
                                          <p:attrName>fill.type</p:attrName>
                                        </p:attrNameLst>
                                      </p:cBhvr>
                                      <p:to>
                                        <p:strVal val="solid"/>
                                      </p:to>
                                    </p:set>
                                    <p:set>
                                      <p:cBhvr>
                                        <p:cTn id="81" dur="250" fill="hold"/>
                                        <p:tgtEl>
                                          <p:spTgt spid="10"/>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10"/>
                                        </p:tgtEl>
                                        <p:attrNameLst>
                                          <p:attrName>fillcolor</p:attrName>
                                        </p:attrNameLst>
                                      </p:cBhvr>
                                      <p:to>
                                        <a:schemeClr val="accent1"/>
                                      </p:to>
                                    </p:animClr>
                                    <p:set>
                                      <p:cBhvr>
                                        <p:cTn id="84" dur="250" fill="hold"/>
                                        <p:tgtEl>
                                          <p:spTgt spid="10"/>
                                        </p:tgtEl>
                                        <p:attrNameLst>
                                          <p:attrName>fill.type</p:attrName>
                                        </p:attrNameLst>
                                      </p:cBhvr>
                                      <p:to>
                                        <p:strVal val="solid"/>
                                      </p:to>
                                    </p:set>
                                    <p:set>
                                      <p:cBhvr>
                                        <p:cTn id="85" dur="250" fill="hold"/>
                                        <p:tgtEl>
                                          <p:spTgt spid="10"/>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11"/>
                                        </p:tgtEl>
                                        <p:attrNameLst>
                                          <p:attrName>style.visibility</p:attrName>
                                        </p:attrNameLst>
                                      </p:cBhvr>
                                      <p:to>
                                        <p:strVal val="visible"/>
                                      </p:to>
                                    </p:set>
                                    <p:anim calcmode="lin" valueType="num">
                                      <p:cBhvr>
                                        <p:cTn id="88" dur="250" fill="hold"/>
                                        <p:tgtEl>
                                          <p:spTgt spid="11"/>
                                        </p:tgtEl>
                                        <p:attrNameLst>
                                          <p:attrName>ppt_w</p:attrName>
                                        </p:attrNameLst>
                                      </p:cBhvr>
                                      <p:tavLst>
                                        <p:tav tm="0">
                                          <p:val>
                                            <p:strVal val="4*#ppt_w"/>
                                          </p:val>
                                        </p:tav>
                                        <p:tav tm="100000">
                                          <p:val>
                                            <p:strVal val="#ppt_w"/>
                                          </p:val>
                                        </p:tav>
                                      </p:tavLst>
                                    </p:anim>
                                    <p:anim calcmode="lin" valueType="num">
                                      <p:cBhvr>
                                        <p:cTn id="89"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0"/>
                  </p:tgtEl>
                </p:cond>
              </p:nextCondLst>
            </p:seq>
          </p:childTnLst>
        </p:cTn>
      </p:par>
    </p:tnLst>
    <p:bldLst>
      <p:bldP spid="4" grpId="0" animBg="1"/>
      <p:bldP spid="5" grpId="0" animBg="1"/>
      <p:bldP spid="7"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91F993A-1A96-31FF-B7A0-5F8E1759D268}"/>
              </a:ext>
            </a:extLst>
          </p:cNvPr>
          <p:cNvSpPr/>
          <p:nvPr/>
        </p:nvSpPr>
        <p:spPr>
          <a:xfrm>
            <a:off x="1287428" y="1643394"/>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Nhị</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5" name="Rectangle 14">
            <a:extLst>
              <a:ext uri="{FF2B5EF4-FFF2-40B4-BE49-F238E27FC236}">
                <a16:creationId xmlns:a16="http://schemas.microsoft.com/office/drawing/2014/main" id="{84559F3C-4463-5AF5-AE39-C06778FBBFD3}"/>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Noãn</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a:extLst>
              <a:ext uri="{FF2B5EF4-FFF2-40B4-BE49-F238E27FC236}">
                <a16:creationId xmlns:a16="http://schemas.microsoft.com/office/drawing/2014/main" id="{C41FE1EC-1B80-36F3-6323-7897F2FBD4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CEDA8D08-2AF0-3BBC-EDCD-3CE2265015E9}"/>
              </a:ext>
            </a:extLst>
          </p:cNvPr>
          <p:cNvSpPr/>
          <p:nvPr/>
        </p:nvSpPr>
        <p:spPr>
          <a:xfrm>
            <a:off x="1349008" y="2979554"/>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Nhuỵ</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8" name="Picture 17">
            <a:extLst>
              <a:ext uri="{FF2B5EF4-FFF2-40B4-BE49-F238E27FC236}">
                <a16:creationId xmlns:a16="http://schemas.microsoft.com/office/drawing/2014/main" id="{BE4E4506-E97E-5C3B-123F-CD160B96DA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9" name="Rectangle 18">
            <a:extLst>
              <a:ext uri="{FF2B5EF4-FFF2-40B4-BE49-F238E27FC236}">
                <a16:creationId xmlns:a16="http://schemas.microsoft.com/office/drawing/2014/main" id="{C9BFE9DB-FD2B-8B8E-1D96-CEDD66D4E4D7}"/>
              </a:ext>
            </a:extLst>
          </p:cNvPr>
          <p:cNvSpPr/>
          <p:nvPr/>
        </p:nvSpPr>
        <p:spPr>
          <a:xfrm>
            <a:off x="742610" y="152400"/>
            <a:ext cx="10494161" cy="676911"/>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Tế</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bào</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dục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đực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thực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vật</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gọi</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20" name="Rectangle 19">
            <a:extLst>
              <a:ext uri="{FF2B5EF4-FFF2-40B4-BE49-F238E27FC236}">
                <a16:creationId xmlns:a16="http://schemas.microsoft.com/office/drawing/2014/main" id="{72F83DB3-E8E8-DFD5-CEA4-1DB119631A12}"/>
              </a:ext>
            </a:extLst>
          </p:cNvPr>
          <p:cNvSpPr/>
          <p:nvPr/>
        </p:nvSpPr>
        <p:spPr>
          <a:xfrm>
            <a:off x="1374703" y="53671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Phôi</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1" name="Picture 20">
            <a:extLst>
              <a:ext uri="{FF2B5EF4-FFF2-40B4-BE49-F238E27FC236}">
                <a16:creationId xmlns:a16="http://schemas.microsoft.com/office/drawing/2014/main" id="{8DA33239-F630-D061-7F46-FDABF738E3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a:extLst>
              <a:ext uri="{FF2B5EF4-FFF2-40B4-BE49-F238E27FC236}">
                <a16:creationId xmlns:a16="http://schemas.microsoft.com/office/drawing/2014/main" id="{7AFCDE39-D5F3-1454-06A9-9FA1FB77356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554427" y="1456658"/>
            <a:ext cx="879574" cy="1233397"/>
          </a:xfrm>
          <a:prstGeom prst="rect">
            <a:avLst/>
          </a:prstGeom>
        </p:spPr>
      </p:pic>
    </p:spTree>
    <p:extLst>
      <p:ext uri="{BB962C8B-B14F-4D97-AF65-F5344CB8AC3E}">
        <p14:creationId xmlns:p14="http://schemas.microsoft.com/office/powerpoint/2010/main" val="275033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0.70"/>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strVal val="#ppt_w*0.70"/>
                                          </p:val>
                                        </p:tav>
                                        <p:tav tm="100000">
                                          <p:val>
                                            <p:strVal val="#ppt_w"/>
                                          </p:val>
                                        </p:tav>
                                      </p:tavLst>
                                    </p:anim>
                                    <p:anim calcmode="lin" valueType="num">
                                      <p:cBhvr>
                                        <p:cTn id="18" dur="1000" fill="hold"/>
                                        <p:tgtEl>
                                          <p:spTgt spid="17"/>
                                        </p:tgtEl>
                                        <p:attrNameLst>
                                          <p:attrName>ppt_h</p:attrName>
                                        </p:attrNameLst>
                                      </p:cBhvr>
                                      <p:tavLst>
                                        <p:tav tm="0">
                                          <p:val>
                                            <p:strVal val="#ppt_h"/>
                                          </p:val>
                                        </p:tav>
                                        <p:tav tm="100000">
                                          <p:val>
                                            <p:strVal val="#ppt_h"/>
                                          </p:val>
                                        </p:tav>
                                      </p:tavLst>
                                    </p:anim>
                                    <p:animEffect transition="in" filter="fade">
                                      <p:cBhvr>
                                        <p:cTn id="19" dur="1000"/>
                                        <p:tgtEl>
                                          <p:spTgt spid="17"/>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strVal val="#ppt_w*0.70"/>
                                          </p:val>
                                        </p:tav>
                                        <p:tav tm="100000">
                                          <p:val>
                                            <p:strVal val="#ppt_w"/>
                                          </p:val>
                                        </p:tav>
                                      </p:tavLst>
                                    </p:anim>
                                    <p:anim calcmode="lin" valueType="num">
                                      <p:cBhvr>
                                        <p:cTn id="23" dur="1000" fill="hold"/>
                                        <p:tgtEl>
                                          <p:spTgt spid="20"/>
                                        </p:tgtEl>
                                        <p:attrNameLst>
                                          <p:attrName>ppt_h</p:attrName>
                                        </p:attrNameLst>
                                      </p:cBhvr>
                                      <p:tavLst>
                                        <p:tav tm="0">
                                          <p:val>
                                            <p:strVal val="#ppt_h"/>
                                          </p:val>
                                        </p:tav>
                                        <p:tav tm="100000">
                                          <p:val>
                                            <p:strVal val="#ppt_h"/>
                                          </p:val>
                                        </p:tav>
                                      </p:tavLst>
                                    </p:anim>
                                    <p:animEffect transition="in" filter="fade">
                                      <p:cBhvr>
                                        <p:cTn id="2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4"/>
                                        </p:tgtEl>
                                        <p:attrNameLst>
                                          <p:attrName>fillcolor</p:attrName>
                                        </p:attrNameLst>
                                      </p:cBhvr>
                                      <p:to>
                                        <a:schemeClr val="bg2"/>
                                      </p:to>
                                    </p:animClr>
                                    <p:set>
                                      <p:cBhvr>
                                        <p:cTn id="30" dur="250" fill="hold"/>
                                        <p:tgtEl>
                                          <p:spTgt spid="14"/>
                                        </p:tgtEl>
                                        <p:attrNameLst>
                                          <p:attrName>fill.type</p:attrName>
                                        </p:attrNameLst>
                                      </p:cBhvr>
                                      <p:to>
                                        <p:strVal val="solid"/>
                                      </p:to>
                                    </p:set>
                                    <p:set>
                                      <p:cBhvr>
                                        <p:cTn id="31" dur="250" fill="hold"/>
                                        <p:tgtEl>
                                          <p:spTgt spid="1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14"/>
                                        </p:tgtEl>
                                        <p:attrNameLst>
                                          <p:attrName>fillcolor</p:attrName>
                                        </p:attrNameLst>
                                      </p:cBhvr>
                                      <p:to>
                                        <a:srgbClr val="FFFF00"/>
                                      </p:to>
                                    </p:animClr>
                                    <p:set>
                                      <p:cBhvr>
                                        <p:cTn id="34" dur="250" fill="hold"/>
                                        <p:tgtEl>
                                          <p:spTgt spid="14"/>
                                        </p:tgtEl>
                                        <p:attrNameLst>
                                          <p:attrName>fill.type</p:attrName>
                                        </p:attrNameLst>
                                      </p:cBhvr>
                                      <p:to>
                                        <p:strVal val="solid"/>
                                      </p:to>
                                    </p:set>
                                    <p:set>
                                      <p:cBhvr>
                                        <p:cTn id="35" dur="250" fill="hold"/>
                                        <p:tgtEl>
                                          <p:spTgt spid="14"/>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4"/>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5"/>
                                        </p:tgtEl>
                                        <p:attrNameLst>
                                          <p:attrName>fillcolor</p:attrName>
                                        </p:attrNameLst>
                                      </p:cBhvr>
                                      <p:to>
                                        <a:schemeClr val="accent1"/>
                                      </p:to>
                                    </p:animClr>
                                    <p:set>
                                      <p:cBhvr>
                                        <p:cTn id="45" dur="250" fill="hold"/>
                                        <p:tgtEl>
                                          <p:spTgt spid="15"/>
                                        </p:tgtEl>
                                        <p:attrNameLst>
                                          <p:attrName>fill.type</p:attrName>
                                        </p:attrNameLst>
                                      </p:cBhvr>
                                      <p:to>
                                        <p:strVal val="solid"/>
                                      </p:to>
                                    </p:set>
                                    <p:set>
                                      <p:cBhvr>
                                        <p:cTn id="46" dur="250" fill="hold"/>
                                        <p:tgtEl>
                                          <p:spTgt spid="15"/>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15"/>
                                        </p:tgtEl>
                                        <p:attrNameLst>
                                          <p:attrName>fillcolor</p:attrName>
                                        </p:attrNameLst>
                                      </p:cBhvr>
                                      <p:to>
                                        <a:schemeClr val="accent1"/>
                                      </p:to>
                                    </p:animClr>
                                    <p:set>
                                      <p:cBhvr>
                                        <p:cTn id="49" dur="250" fill="hold"/>
                                        <p:tgtEl>
                                          <p:spTgt spid="15"/>
                                        </p:tgtEl>
                                        <p:attrNameLst>
                                          <p:attrName>fill.type</p:attrName>
                                        </p:attrNameLst>
                                      </p:cBhvr>
                                      <p:to>
                                        <p:strVal val="solid"/>
                                      </p:to>
                                    </p:set>
                                    <p:set>
                                      <p:cBhvr>
                                        <p:cTn id="50" dur="250" fill="hold"/>
                                        <p:tgtEl>
                                          <p:spTgt spid="15"/>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6"/>
                                        </p:tgtEl>
                                        <p:attrNameLst>
                                          <p:attrName>style.visibility</p:attrName>
                                        </p:attrNameLst>
                                      </p:cBhvr>
                                      <p:to>
                                        <p:strVal val="visible"/>
                                      </p:to>
                                    </p:set>
                                    <p:anim calcmode="lin" valueType="num">
                                      <p:cBhvr>
                                        <p:cTn id="53" dur="250" fill="hold"/>
                                        <p:tgtEl>
                                          <p:spTgt spid="16"/>
                                        </p:tgtEl>
                                        <p:attrNameLst>
                                          <p:attrName>ppt_w</p:attrName>
                                        </p:attrNameLst>
                                      </p:cBhvr>
                                      <p:tavLst>
                                        <p:tav tm="0">
                                          <p:val>
                                            <p:strVal val="4*#ppt_w"/>
                                          </p:val>
                                        </p:tav>
                                        <p:tav tm="100000">
                                          <p:val>
                                            <p:strVal val="#ppt_w"/>
                                          </p:val>
                                        </p:tav>
                                      </p:tavLst>
                                    </p:anim>
                                    <p:anim calcmode="lin" valueType="num">
                                      <p:cBhvr>
                                        <p:cTn id="5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5"/>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7"/>
                                        </p:tgtEl>
                                        <p:attrNameLst>
                                          <p:attrName>fillcolor</p:attrName>
                                        </p:attrNameLst>
                                      </p:cBhvr>
                                      <p:to>
                                        <a:schemeClr val="accent1"/>
                                      </p:to>
                                    </p:animClr>
                                    <p:set>
                                      <p:cBhvr>
                                        <p:cTn id="60" dur="250" fill="hold"/>
                                        <p:tgtEl>
                                          <p:spTgt spid="17"/>
                                        </p:tgtEl>
                                        <p:attrNameLst>
                                          <p:attrName>fill.type</p:attrName>
                                        </p:attrNameLst>
                                      </p:cBhvr>
                                      <p:to>
                                        <p:strVal val="solid"/>
                                      </p:to>
                                    </p:set>
                                    <p:set>
                                      <p:cBhvr>
                                        <p:cTn id="61" dur="250" fill="hold"/>
                                        <p:tgtEl>
                                          <p:spTgt spid="1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17"/>
                                        </p:tgtEl>
                                        <p:attrNameLst>
                                          <p:attrName>fillcolor</p:attrName>
                                        </p:attrNameLst>
                                      </p:cBhvr>
                                      <p:to>
                                        <a:schemeClr val="accent1"/>
                                      </p:to>
                                    </p:animClr>
                                    <p:set>
                                      <p:cBhvr>
                                        <p:cTn id="64" dur="250" fill="hold"/>
                                        <p:tgtEl>
                                          <p:spTgt spid="17"/>
                                        </p:tgtEl>
                                        <p:attrNameLst>
                                          <p:attrName>fill.type</p:attrName>
                                        </p:attrNameLst>
                                      </p:cBhvr>
                                      <p:to>
                                        <p:strVal val="solid"/>
                                      </p:to>
                                    </p:set>
                                    <p:set>
                                      <p:cBhvr>
                                        <p:cTn id="65" dur="250" fill="hold"/>
                                        <p:tgtEl>
                                          <p:spTgt spid="1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8"/>
                                        </p:tgtEl>
                                        <p:attrNameLst>
                                          <p:attrName>style.visibility</p:attrName>
                                        </p:attrNameLst>
                                      </p:cBhvr>
                                      <p:to>
                                        <p:strVal val="visible"/>
                                      </p:to>
                                    </p:set>
                                    <p:anim calcmode="lin" valueType="num">
                                      <p:cBhvr>
                                        <p:cTn id="68" dur="250" fill="hold"/>
                                        <p:tgtEl>
                                          <p:spTgt spid="18"/>
                                        </p:tgtEl>
                                        <p:attrNameLst>
                                          <p:attrName>ppt_w</p:attrName>
                                        </p:attrNameLst>
                                      </p:cBhvr>
                                      <p:tavLst>
                                        <p:tav tm="0">
                                          <p:val>
                                            <p:strVal val="4*#ppt_w"/>
                                          </p:val>
                                        </p:tav>
                                        <p:tav tm="100000">
                                          <p:val>
                                            <p:strVal val="#ppt_w"/>
                                          </p:val>
                                        </p:tav>
                                      </p:tavLst>
                                    </p:anim>
                                    <p:anim calcmode="lin" valueType="num">
                                      <p:cBhvr>
                                        <p:cTn id="6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20"/>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20"/>
                                        </p:tgtEl>
                                        <p:attrNameLst>
                                          <p:attrName>fillcolor</p:attrName>
                                        </p:attrNameLst>
                                      </p:cBhvr>
                                      <p:to>
                                        <a:schemeClr val="accent1"/>
                                      </p:to>
                                    </p:animClr>
                                    <p:set>
                                      <p:cBhvr>
                                        <p:cTn id="75" dur="250" fill="hold"/>
                                        <p:tgtEl>
                                          <p:spTgt spid="20"/>
                                        </p:tgtEl>
                                        <p:attrNameLst>
                                          <p:attrName>fill.type</p:attrName>
                                        </p:attrNameLst>
                                      </p:cBhvr>
                                      <p:to>
                                        <p:strVal val="solid"/>
                                      </p:to>
                                    </p:set>
                                    <p:set>
                                      <p:cBhvr>
                                        <p:cTn id="76" dur="250" fill="hold"/>
                                        <p:tgtEl>
                                          <p:spTgt spid="20"/>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1" presetClass="emph" presetSubtype="2" fill="hold" nodeType="withEffect">
                                  <p:stCondLst>
                                    <p:cond delay="500"/>
                                  </p:stCondLst>
                                  <p:childTnLst>
                                    <p:animClr clrSpc="rgb" dir="cw">
                                      <p:cBhvr>
                                        <p:cTn id="78" dur="250" fill="hold"/>
                                        <p:tgtEl>
                                          <p:spTgt spid="20"/>
                                        </p:tgtEl>
                                        <p:attrNameLst>
                                          <p:attrName>fillcolor</p:attrName>
                                        </p:attrNameLst>
                                      </p:cBhvr>
                                      <p:to>
                                        <a:schemeClr val="accent1"/>
                                      </p:to>
                                    </p:animClr>
                                    <p:set>
                                      <p:cBhvr>
                                        <p:cTn id="79" dur="250" fill="hold"/>
                                        <p:tgtEl>
                                          <p:spTgt spid="20"/>
                                        </p:tgtEl>
                                        <p:attrNameLst>
                                          <p:attrName>fill.type</p:attrName>
                                        </p:attrNameLst>
                                      </p:cBhvr>
                                      <p:to>
                                        <p:strVal val="solid"/>
                                      </p:to>
                                    </p:set>
                                    <p:set>
                                      <p:cBhvr>
                                        <p:cTn id="80" dur="250" fill="hold"/>
                                        <p:tgtEl>
                                          <p:spTgt spid="20"/>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21"/>
                                        </p:tgtEl>
                                        <p:attrNameLst>
                                          <p:attrName>style.visibility</p:attrName>
                                        </p:attrNameLst>
                                      </p:cBhvr>
                                      <p:to>
                                        <p:strVal val="visible"/>
                                      </p:to>
                                    </p:set>
                                    <p:anim calcmode="lin" valueType="num">
                                      <p:cBhvr>
                                        <p:cTn id="83" dur="250" fill="hold"/>
                                        <p:tgtEl>
                                          <p:spTgt spid="21"/>
                                        </p:tgtEl>
                                        <p:attrNameLst>
                                          <p:attrName>ppt_w</p:attrName>
                                        </p:attrNameLst>
                                      </p:cBhvr>
                                      <p:tavLst>
                                        <p:tav tm="0">
                                          <p:val>
                                            <p:strVal val="4*#ppt_w"/>
                                          </p:val>
                                        </p:tav>
                                        <p:tav tm="100000">
                                          <p:val>
                                            <p:strVal val="#ppt_w"/>
                                          </p:val>
                                        </p:tav>
                                      </p:tavLst>
                                    </p:anim>
                                    <p:anim calcmode="lin" valueType="num">
                                      <p:cBhvr>
                                        <p:cTn id="84"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0"/>
                  </p:tgtEl>
                </p:cond>
              </p:nextCondLst>
            </p:seq>
          </p:childTnLst>
        </p:cTn>
      </p:par>
    </p:tnLst>
    <p:bldLst>
      <p:bldP spid="14" grpId="0" animBg="1"/>
      <p:bldP spid="15" grpId="0" animBg="1"/>
      <p:bldP spid="17"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44CAA4-70C7-857B-F8C1-CA66A3E9EDE7}"/>
              </a:ext>
            </a:extLst>
          </p:cNvPr>
          <p:cNvSpPr/>
          <p:nvPr/>
        </p:nvSpPr>
        <p:spPr>
          <a:xfrm>
            <a:off x="1319325" y="5492362"/>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Nhuỵ</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5" name="Rectangle 4">
            <a:extLst>
              <a:ext uri="{FF2B5EF4-FFF2-40B4-BE49-F238E27FC236}">
                <a16:creationId xmlns:a16="http://schemas.microsoft.com/office/drawing/2014/main" id="{DE164012-9E0A-4901-6E33-0EC331DA42B7}"/>
              </a:ext>
            </a:extLst>
          </p:cNvPr>
          <p:cNvSpPr/>
          <p:nvPr/>
        </p:nvSpPr>
        <p:spPr>
          <a:xfrm>
            <a:off x="1319325"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Phôi</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a:extLst>
              <a:ext uri="{FF2B5EF4-FFF2-40B4-BE49-F238E27FC236}">
                <a16:creationId xmlns:a16="http://schemas.microsoft.com/office/drawing/2014/main" id="{0667AE41-A9D2-7D2B-0427-30DC5E6551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597D03C-F9D8-88B9-95F2-467834A45B72}"/>
              </a:ext>
            </a:extLst>
          </p:cNvPr>
          <p:cNvSpPr/>
          <p:nvPr/>
        </p:nvSpPr>
        <p:spPr>
          <a:xfrm>
            <a:off x="1293630" y="2979554"/>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Noãn</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a:extLst>
              <a:ext uri="{FF2B5EF4-FFF2-40B4-BE49-F238E27FC236}">
                <a16:creationId xmlns:a16="http://schemas.microsoft.com/office/drawing/2014/main" id="{5AE0CA92-2058-4CD4-ECFA-F48F18E629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E53F3341-DA31-732A-EEE6-A7A1B9D1BDA9}"/>
              </a:ext>
            </a:extLst>
          </p:cNvPr>
          <p:cNvSpPr/>
          <p:nvPr/>
        </p:nvSpPr>
        <p:spPr>
          <a:xfrm>
            <a:off x="687232" y="152400"/>
            <a:ext cx="10890590" cy="73846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3.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Tế</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bào</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dục</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cái</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thực</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vật</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gọi</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10" name="Rectangle 9">
            <a:extLst>
              <a:ext uri="{FF2B5EF4-FFF2-40B4-BE49-F238E27FC236}">
                <a16:creationId xmlns:a16="http://schemas.microsoft.com/office/drawing/2014/main" id="{C942ED9A-3EFB-EAE3-B8FD-515C98B9D2C1}"/>
              </a:ext>
            </a:extLst>
          </p:cNvPr>
          <p:cNvSpPr/>
          <p:nvPr/>
        </p:nvSpPr>
        <p:spPr>
          <a:xfrm>
            <a:off x="1287427" y="166698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Nhị</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a16="http://schemas.microsoft.com/office/drawing/2014/main" id="{DC7BFDF7-6694-9A60-C27B-4E90BB418C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3746" y="170897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12" name="Picture 11" descr="A cartoon of a mango&#10;&#10;Description automatically generated">
            <a:extLst>
              <a:ext uri="{FF2B5EF4-FFF2-40B4-BE49-F238E27FC236}">
                <a16:creationId xmlns:a16="http://schemas.microsoft.com/office/drawing/2014/main" id="{4086B7F6-54D0-94AC-BC1B-0F9F389B7E9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586324" y="5305626"/>
            <a:ext cx="879574" cy="1233397"/>
          </a:xfrm>
          <a:prstGeom prst="rect">
            <a:avLst/>
          </a:prstGeom>
        </p:spPr>
      </p:pic>
    </p:spTree>
    <p:extLst>
      <p:ext uri="{BB962C8B-B14F-4D97-AF65-F5344CB8AC3E}">
        <p14:creationId xmlns:p14="http://schemas.microsoft.com/office/powerpoint/2010/main" val="135177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strVal val="#ppt_w*0.70"/>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Effect transition="in" filter="fade">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4"/>
                                        </p:tgtEl>
                                        <p:attrNameLst>
                                          <p:attrName>fillcolor</p:attrName>
                                        </p:attrNameLst>
                                      </p:cBhvr>
                                      <p:to>
                                        <a:schemeClr val="bg2"/>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4"/>
                                        </p:tgtEl>
                                        <p:attrNameLst>
                                          <p:attrName>fillcolor</p:attrName>
                                        </p:attrNameLst>
                                      </p:cBhvr>
                                      <p:to>
                                        <a:srgbClr val="FFFF00"/>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5"/>
                                        </p:tgtEl>
                                        <p:attrNameLst>
                                          <p:attrName>fillcolor</p:attrName>
                                        </p:attrNameLst>
                                      </p:cBhvr>
                                      <p:to>
                                        <a:schemeClr val="accent1"/>
                                      </p:to>
                                    </p:animClr>
                                    <p:set>
                                      <p:cBhvr>
                                        <p:cTn id="45" dur="250" fill="hold"/>
                                        <p:tgtEl>
                                          <p:spTgt spid="5"/>
                                        </p:tgtEl>
                                        <p:attrNameLst>
                                          <p:attrName>fill.type</p:attrName>
                                        </p:attrNameLst>
                                      </p:cBhvr>
                                      <p:to>
                                        <p:strVal val="solid"/>
                                      </p:to>
                                    </p:set>
                                    <p:set>
                                      <p:cBhvr>
                                        <p:cTn id="46" dur="250" fill="hold"/>
                                        <p:tgtEl>
                                          <p:spTgt spid="5"/>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5"/>
                                        </p:tgtEl>
                                        <p:attrNameLst>
                                          <p:attrName>fillcolor</p:attrName>
                                        </p:attrNameLst>
                                      </p:cBhvr>
                                      <p:to>
                                        <a:schemeClr val="accent1"/>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70" restart="whenNotActive" fill="hold" evtFilter="cancelBubble" nodeType="interactiveSeq">
                <p:stCondLst>
                  <p:cond evt="onClick" delay="0">
                    <p:tgtEl>
                      <p:spTgt spid="10"/>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0"/>
                                        </p:tgtEl>
                                        <p:attrNameLst>
                                          <p:attrName>fillcolor</p:attrName>
                                        </p:attrNameLst>
                                      </p:cBhvr>
                                      <p:to>
                                        <a:schemeClr val="accent1"/>
                                      </p:to>
                                    </p:animClr>
                                    <p:set>
                                      <p:cBhvr>
                                        <p:cTn id="75" dur="250" fill="hold"/>
                                        <p:tgtEl>
                                          <p:spTgt spid="10"/>
                                        </p:tgtEl>
                                        <p:attrNameLst>
                                          <p:attrName>fill.type</p:attrName>
                                        </p:attrNameLst>
                                      </p:cBhvr>
                                      <p:to>
                                        <p:strVal val="solid"/>
                                      </p:to>
                                    </p:set>
                                    <p:set>
                                      <p:cBhvr>
                                        <p:cTn id="76" dur="250" fill="hold"/>
                                        <p:tgtEl>
                                          <p:spTgt spid="10"/>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1" presetClass="emph" presetSubtype="2" fill="hold" nodeType="withEffect">
                                  <p:stCondLst>
                                    <p:cond delay="500"/>
                                  </p:stCondLst>
                                  <p:childTnLst>
                                    <p:animClr clrSpc="rgb" dir="cw">
                                      <p:cBhvr>
                                        <p:cTn id="78" dur="250" fill="hold"/>
                                        <p:tgtEl>
                                          <p:spTgt spid="10"/>
                                        </p:tgtEl>
                                        <p:attrNameLst>
                                          <p:attrName>fillcolor</p:attrName>
                                        </p:attrNameLst>
                                      </p:cBhvr>
                                      <p:to>
                                        <a:schemeClr val="accent1"/>
                                      </p:to>
                                    </p:animClr>
                                    <p:set>
                                      <p:cBhvr>
                                        <p:cTn id="79" dur="250" fill="hold"/>
                                        <p:tgtEl>
                                          <p:spTgt spid="10"/>
                                        </p:tgtEl>
                                        <p:attrNameLst>
                                          <p:attrName>fill.type</p:attrName>
                                        </p:attrNameLst>
                                      </p:cBhvr>
                                      <p:to>
                                        <p:strVal val="solid"/>
                                      </p:to>
                                    </p:set>
                                    <p:set>
                                      <p:cBhvr>
                                        <p:cTn id="80" dur="250" fill="hold"/>
                                        <p:tgtEl>
                                          <p:spTgt spid="10"/>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1"/>
                                        </p:tgtEl>
                                        <p:attrNameLst>
                                          <p:attrName>style.visibility</p:attrName>
                                        </p:attrNameLst>
                                      </p:cBhvr>
                                      <p:to>
                                        <p:strVal val="visible"/>
                                      </p:to>
                                    </p:set>
                                    <p:anim calcmode="lin" valueType="num">
                                      <p:cBhvr>
                                        <p:cTn id="83" dur="250" fill="hold"/>
                                        <p:tgtEl>
                                          <p:spTgt spid="11"/>
                                        </p:tgtEl>
                                        <p:attrNameLst>
                                          <p:attrName>ppt_w</p:attrName>
                                        </p:attrNameLst>
                                      </p:cBhvr>
                                      <p:tavLst>
                                        <p:tav tm="0">
                                          <p:val>
                                            <p:strVal val="4*#ppt_w"/>
                                          </p:val>
                                        </p:tav>
                                        <p:tav tm="100000">
                                          <p:val>
                                            <p:strVal val="#ppt_w"/>
                                          </p:val>
                                        </p:tav>
                                      </p:tavLst>
                                    </p:anim>
                                    <p:anim calcmode="lin" valueType="num">
                                      <p:cBhvr>
                                        <p:cTn id="8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0"/>
                  </p:tgtEl>
                </p:cond>
              </p:nextCondLst>
            </p:seq>
          </p:childTnLst>
        </p:cTn>
      </p:par>
    </p:tnLst>
    <p:bldLst>
      <p:bldP spid="4" grpId="0" animBg="1"/>
      <p:bldP spid="5" grpId="0" animBg="1"/>
      <p:bldP spid="7"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E6936F-9188-6032-F40C-43BE95D6BE63}"/>
              </a:ext>
            </a:extLst>
          </p:cNvPr>
          <p:cNvSpPr/>
          <p:nvPr/>
        </p:nvSpPr>
        <p:spPr>
          <a:xfrm>
            <a:off x="1298060" y="434404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C.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bưởi</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5" name="Rectangle 4">
            <a:extLst>
              <a:ext uri="{FF2B5EF4-FFF2-40B4-BE49-F238E27FC236}">
                <a16:creationId xmlns:a16="http://schemas.microsoft.com/office/drawing/2014/main" id="{0B59B5E8-B0B7-5F6F-2EC7-A6615FBF1093}"/>
              </a:ext>
            </a:extLst>
          </p:cNvPr>
          <p:cNvSpPr/>
          <p:nvPr/>
        </p:nvSpPr>
        <p:spPr>
          <a:xfrm>
            <a:off x="1279011" y="5718208"/>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bầu</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a:extLst>
              <a:ext uri="{FF2B5EF4-FFF2-40B4-BE49-F238E27FC236}">
                <a16:creationId xmlns:a16="http://schemas.microsoft.com/office/drawing/2014/main" id="{A68D01AE-E979-61F4-EC2A-3A760F4A8D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9952" y="5760203"/>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FA7D6B12-F85C-C5FD-2CBF-2DE82D992CF4}"/>
              </a:ext>
            </a:extLst>
          </p:cNvPr>
          <p:cNvSpPr/>
          <p:nvPr/>
        </p:nvSpPr>
        <p:spPr>
          <a:xfrm>
            <a:off x="1349008" y="2979554"/>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mướp</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a:extLst>
              <a:ext uri="{FF2B5EF4-FFF2-40B4-BE49-F238E27FC236}">
                <a16:creationId xmlns:a16="http://schemas.microsoft.com/office/drawing/2014/main" id="{F93CBE39-B2F5-FD3F-48EE-D20FFEC77A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5F58AB59-7D42-39F3-69D0-F4B74A51220E}"/>
              </a:ext>
            </a:extLst>
          </p:cNvPr>
          <p:cNvSpPr/>
          <p:nvPr/>
        </p:nvSpPr>
        <p:spPr>
          <a:xfrm>
            <a:off x="742610" y="152400"/>
            <a:ext cx="10494161" cy="73846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4. </a:t>
            </a:r>
            <a:r>
              <a:rPr kumimoji="0" lang="vi-VN"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Hoa của cây nào dưới đây là hoa lưỡng tính: </a:t>
            </a:r>
            <a:endPar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9">
            <a:extLst>
              <a:ext uri="{FF2B5EF4-FFF2-40B4-BE49-F238E27FC236}">
                <a16:creationId xmlns:a16="http://schemas.microsoft.com/office/drawing/2014/main" id="{4AE11E61-62C9-9C94-62B5-7593FF57B2C1}"/>
              </a:ext>
            </a:extLst>
          </p:cNvPr>
          <p:cNvSpPr/>
          <p:nvPr/>
        </p:nvSpPr>
        <p:spPr>
          <a:xfrm>
            <a:off x="1342805" y="166698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bí</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a16="http://schemas.microsoft.com/office/drawing/2014/main" id="{321C831F-F797-6040-43D8-C330B6EC1A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3746" y="170897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12" name="Picture 11" descr="A cartoon of a mango&#10;&#10;Description automatically generated">
            <a:extLst>
              <a:ext uri="{FF2B5EF4-FFF2-40B4-BE49-F238E27FC236}">
                <a16:creationId xmlns:a16="http://schemas.microsoft.com/office/drawing/2014/main" id="{097A3B0E-3529-55A5-0303-CAF6EAC111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565059" y="4157309"/>
            <a:ext cx="879574" cy="1233397"/>
          </a:xfrm>
          <a:prstGeom prst="rect">
            <a:avLst/>
          </a:prstGeom>
        </p:spPr>
      </p:pic>
    </p:spTree>
    <p:extLst>
      <p:ext uri="{BB962C8B-B14F-4D97-AF65-F5344CB8AC3E}">
        <p14:creationId xmlns:p14="http://schemas.microsoft.com/office/powerpoint/2010/main" val="319966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strVal val="#ppt_w*0.70"/>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Effect transition="in" filter="fade">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4"/>
                                        </p:tgtEl>
                                        <p:attrNameLst>
                                          <p:attrName>fillcolor</p:attrName>
                                        </p:attrNameLst>
                                      </p:cBhvr>
                                      <p:to>
                                        <a:schemeClr val="bg2"/>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4"/>
                                        </p:tgtEl>
                                        <p:attrNameLst>
                                          <p:attrName>fillcolor</p:attrName>
                                        </p:attrNameLst>
                                      </p:cBhvr>
                                      <p:to>
                                        <a:srgbClr val="FFFF00"/>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5"/>
                                        </p:tgtEl>
                                        <p:attrNameLst>
                                          <p:attrName>fillcolor</p:attrName>
                                        </p:attrNameLst>
                                      </p:cBhvr>
                                      <p:to>
                                        <a:schemeClr val="accent1"/>
                                      </p:to>
                                    </p:animClr>
                                    <p:set>
                                      <p:cBhvr>
                                        <p:cTn id="45" dur="250" fill="hold"/>
                                        <p:tgtEl>
                                          <p:spTgt spid="5"/>
                                        </p:tgtEl>
                                        <p:attrNameLst>
                                          <p:attrName>fill.type</p:attrName>
                                        </p:attrNameLst>
                                      </p:cBhvr>
                                      <p:to>
                                        <p:strVal val="solid"/>
                                      </p:to>
                                    </p:set>
                                    <p:set>
                                      <p:cBhvr>
                                        <p:cTn id="46" dur="250" fill="hold"/>
                                        <p:tgtEl>
                                          <p:spTgt spid="5"/>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5"/>
                                        </p:tgtEl>
                                        <p:attrNameLst>
                                          <p:attrName>fillcolor</p:attrName>
                                        </p:attrNameLst>
                                      </p:cBhvr>
                                      <p:to>
                                        <a:schemeClr val="accent1"/>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70" restart="whenNotActive" fill="hold" evtFilter="cancelBubble" nodeType="interactiveSeq">
                <p:stCondLst>
                  <p:cond evt="onClick" delay="0">
                    <p:tgtEl>
                      <p:spTgt spid="10"/>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0"/>
                                        </p:tgtEl>
                                        <p:attrNameLst>
                                          <p:attrName>fillcolor</p:attrName>
                                        </p:attrNameLst>
                                      </p:cBhvr>
                                      <p:to>
                                        <a:schemeClr val="accent1"/>
                                      </p:to>
                                    </p:animClr>
                                    <p:set>
                                      <p:cBhvr>
                                        <p:cTn id="75" dur="250" fill="hold"/>
                                        <p:tgtEl>
                                          <p:spTgt spid="10"/>
                                        </p:tgtEl>
                                        <p:attrNameLst>
                                          <p:attrName>fill.type</p:attrName>
                                        </p:attrNameLst>
                                      </p:cBhvr>
                                      <p:to>
                                        <p:strVal val="solid"/>
                                      </p:to>
                                    </p:set>
                                    <p:set>
                                      <p:cBhvr>
                                        <p:cTn id="76" dur="250" fill="hold"/>
                                        <p:tgtEl>
                                          <p:spTgt spid="10"/>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1" presetClass="emph" presetSubtype="2" fill="hold" nodeType="withEffect">
                                  <p:stCondLst>
                                    <p:cond delay="500"/>
                                  </p:stCondLst>
                                  <p:childTnLst>
                                    <p:animClr clrSpc="rgb" dir="cw">
                                      <p:cBhvr>
                                        <p:cTn id="78" dur="250" fill="hold"/>
                                        <p:tgtEl>
                                          <p:spTgt spid="10"/>
                                        </p:tgtEl>
                                        <p:attrNameLst>
                                          <p:attrName>fillcolor</p:attrName>
                                        </p:attrNameLst>
                                      </p:cBhvr>
                                      <p:to>
                                        <a:schemeClr val="accent1"/>
                                      </p:to>
                                    </p:animClr>
                                    <p:set>
                                      <p:cBhvr>
                                        <p:cTn id="79" dur="250" fill="hold"/>
                                        <p:tgtEl>
                                          <p:spTgt spid="10"/>
                                        </p:tgtEl>
                                        <p:attrNameLst>
                                          <p:attrName>fill.type</p:attrName>
                                        </p:attrNameLst>
                                      </p:cBhvr>
                                      <p:to>
                                        <p:strVal val="solid"/>
                                      </p:to>
                                    </p:set>
                                    <p:set>
                                      <p:cBhvr>
                                        <p:cTn id="80" dur="250" fill="hold"/>
                                        <p:tgtEl>
                                          <p:spTgt spid="10"/>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1"/>
                                        </p:tgtEl>
                                        <p:attrNameLst>
                                          <p:attrName>style.visibility</p:attrName>
                                        </p:attrNameLst>
                                      </p:cBhvr>
                                      <p:to>
                                        <p:strVal val="visible"/>
                                      </p:to>
                                    </p:set>
                                    <p:anim calcmode="lin" valueType="num">
                                      <p:cBhvr>
                                        <p:cTn id="83" dur="250" fill="hold"/>
                                        <p:tgtEl>
                                          <p:spTgt spid="11"/>
                                        </p:tgtEl>
                                        <p:attrNameLst>
                                          <p:attrName>ppt_w</p:attrName>
                                        </p:attrNameLst>
                                      </p:cBhvr>
                                      <p:tavLst>
                                        <p:tav tm="0">
                                          <p:val>
                                            <p:strVal val="4*#ppt_w"/>
                                          </p:val>
                                        </p:tav>
                                        <p:tav tm="100000">
                                          <p:val>
                                            <p:strVal val="#ppt_w"/>
                                          </p:val>
                                        </p:tav>
                                      </p:tavLst>
                                    </p:anim>
                                    <p:anim calcmode="lin" valueType="num">
                                      <p:cBhvr>
                                        <p:cTn id="8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0"/>
                  </p:tgtEl>
                </p:cond>
              </p:nextCondLst>
            </p:seq>
          </p:childTnLst>
        </p:cTn>
      </p:par>
    </p:tnLst>
    <p:bldLst>
      <p:bldP spid="4" grpId="0" animBg="1"/>
      <p:bldP spid="5" grpId="0" animBg="1"/>
      <p:bldP spid="7"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6A1EA34-8F6F-216B-1D03-98C98CDF3BBB}"/>
              </a:ext>
            </a:extLst>
          </p:cNvPr>
          <p:cNvGrpSpPr/>
          <p:nvPr/>
        </p:nvGrpSpPr>
        <p:grpSpPr>
          <a:xfrm>
            <a:off x="1595141" y="2385462"/>
            <a:ext cx="9244012" cy="3893418"/>
            <a:chOff x="500352" y="1476765"/>
            <a:chExt cx="10557164" cy="1573305"/>
          </a:xfrm>
        </p:grpSpPr>
        <p:sp>
          <p:nvSpPr>
            <p:cNvPr id="5" name="Rectangle: Rounded Corners 4">
              <a:extLst>
                <a:ext uri="{FF2B5EF4-FFF2-40B4-BE49-F238E27FC236}">
                  <a16:creationId xmlns:a16="http://schemas.microsoft.com/office/drawing/2014/main" id="{519C0EDE-C1F2-04AB-04C9-875730581856}"/>
                </a:ext>
              </a:extLst>
            </p:cNvPr>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489180C2-9D46-8B1C-1D4B-68B6AC50A0AF}"/>
                </a:ext>
              </a:extLst>
            </p:cNvPr>
            <p:cNvSpPr/>
            <p:nvPr/>
          </p:nvSpPr>
          <p:spPr>
            <a:xfrm>
              <a:off x="500352" y="1476765"/>
              <a:ext cx="10557163" cy="1573305"/>
            </a:xfrm>
            <a:prstGeom prst="roundRect">
              <a:avLst>
                <a:gd name="adj" fmla="val 50000"/>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Vẽ sơ đồ (hoặc sử dụng sơ đồ đã cho), ghi chú được tên các bộ phận của hạt</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Sử dụng sơ đồ đã cho, ghi chú được tên một số giai đoạn phát triển chính của cây con mọc lên từ hạt</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Trình bày được sự lớn lên của cây con.</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Nêu được ví dụ về cây con mọc lên từ hạt.</a:t>
              </a:r>
              <a:endParaRPr lang="en-US" sz="2800" dirty="0">
                <a:solidFill>
                  <a:srgbClr val="002060"/>
                </a:solidFill>
                <a:effectLst/>
                <a:latin typeface="Cambria" panose="02040503050406030204" pitchFamily="18" charset="0"/>
                <a:ea typeface="Cambria" panose="02040503050406030204" pitchFamily="18" charset="0"/>
              </a:endParaRPr>
            </a:p>
          </p:txBody>
        </p:sp>
      </p:grpSp>
      <p:pic>
        <p:nvPicPr>
          <p:cNvPr id="7" name="Picture 6" descr="Logo&#10;&#10;Description automatically generated">
            <a:extLst>
              <a:ext uri="{FF2B5EF4-FFF2-40B4-BE49-F238E27FC236}">
                <a16:creationId xmlns:a16="http://schemas.microsoft.com/office/drawing/2014/main" id="{5DE62C90-7B3B-9C5F-6947-51F06CD1DE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7133" y="296274"/>
            <a:ext cx="7403582" cy="1843135"/>
          </a:xfrm>
          <a:prstGeom prst="rect">
            <a:avLst/>
          </a:prstGeom>
        </p:spPr>
      </p:pic>
    </p:spTree>
    <p:extLst>
      <p:ext uri="{BB962C8B-B14F-4D97-AF65-F5344CB8AC3E}">
        <p14:creationId xmlns:p14="http://schemas.microsoft.com/office/powerpoint/2010/main" val="146377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490FD3-54F6-20F8-195C-58D2FE46DD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6" y="489528"/>
            <a:ext cx="9376925" cy="3253509"/>
          </a:xfrm>
          <a:prstGeom prst="rect">
            <a:avLst/>
          </a:prstGeom>
        </p:spPr>
      </p:pic>
      <p:pic>
        <p:nvPicPr>
          <p:cNvPr id="5" name="Picture 4">
            <a:extLst>
              <a:ext uri="{FF2B5EF4-FFF2-40B4-BE49-F238E27FC236}">
                <a16:creationId xmlns:a16="http://schemas.microsoft.com/office/drawing/2014/main" id="{CF90C1B1-9075-94A8-F223-59E178E351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921" y="3048000"/>
            <a:ext cx="7322730" cy="4065754"/>
          </a:xfrm>
          <a:prstGeom prst="rect">
            <a:avLst/>
          </a:prstGeom>
        </p:spPr>
      </p:pic>
    </p:spTree>
    <p:extLst>
      <p:ext uri="{BB962C8B-B14F-4D97-AF65-F5344CB8AC3E}">
        <p14:creationId xmlns:p14="http://schemas.microsoft.com/office/powerpoint/2010/main" val="213897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A7539E-DB0F-131A-061D-BC22A3B5357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706368" y="3608439"/>
            <a:ext cx="2625714" cy="3871379"/>
          </a:xfrm>
          <a:prstGeom prst="rect">
            <a:avLst/>
          </a:prstGeom>
        </p:spPr>
      </p:pic>
      <p:sp>
        <p:nvSpPr>
          <p:cNvPr id="5" name="TextBox 4">
            <a:extLst>
              <a:ext uri="{FF2B5EF4-FFF2-40B4-BE49-F238E27FC236}">
                <a16:creationId xmlns:a16="http://schemas.microsoft.com/office/drawing/2014/main" id="{081C776B-B7C4-4A4F-251C-F62D6CCF4493}"/>
              </a:ext>
            </a:extLst>
          </p:cNvPr>
          <p:cNvSpPr txBox="1"/>
          <p:nvPr/>
        </p:nvSpPr>
        <p:spPr>
          <a:xfrm>
            <a:off x="1155112" y="1078923"/>
            <a:ext cx="961505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con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mọc</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lên</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hạt</a:t>
            </a:r>
            <a:endPar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6" name="Picture 2" descr="Hình ảnh Nảy Mầm Hạt Giống PNG , Nảy Mầm, Lá, Ấu Nha PNG ...">
            <a:extLst>
              <a:ext uri="{FF2B5EF4-FFF2-40B4-BE49-F238E27FC236}">
                <a16:creationId xmlns:a16="http://schemas.microsoft.com/office/drawing/2014/main" id="{4398D23F-93AA-A4A9-61BB-1CAB7AC1C33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156" b="90000" l="10000" r="90000">
                        <a14:foregroundMark x1="46406" y1="5156" x2="52500" y2="12188"/>
                        <a14:foregroundMark x1="52500" y1="12188" x2="52500" y2="12188"/>
                        <a14:foregroundMark x1="45000" y1="77344" x2="54219" y2="88125"/>
                        <a14:foregroundMark x1="54219" y1="88125" x2="56406" y2="89219"/>
                        <a14:foregroundMark x1="49063" y1="82188" x2="58281" y2="88438"/>
                        <a14:foregroundMark x1="58281" y1="88438" x2="60625" y2="87813"/>
                        <a14:foregroundMark x1="50938" y1="80938" x2="55469" y2="80313"/>
                        <a14:foregroundMark x1="56406" y1="82813" x2="62500" y2="82656"/>
                      </a14:backgroundRemoval>
                    </a14:imgEffect>
                  </a14:imgLayer>
                </a14:imgProps>
              </a:ext>
              <a:ext uri="{28A0092B-C50C-407E-A947-70E740481C1C}">
                <a14:useLocalDpi xmlns:a14="http://schemas.microsoft.com/office/drawing/2010/main" val="0"/>
              </a:ext>
            </a:extLst>
          </a:blip>
          <a:srcRect/>
          <a:stretch>
            <a:fillRect/>
          </a:stretch>
        </p:blipFill>
        <p:spPr bwMode="auto">
          <a:xfrm>
            <a:off x="944880" y="2468880"/>
            <a:ext cx="3561080" cy="3561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26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716</Words>
  <Application>Microsoft Office PowerPoint</Application>
  <PresentationFormat>Widescreen</PresentationFormat>
  <Paragraphs>58</Paragraphs>
  <Slides>22</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22</vt:i4>
      </vt:variant>
    </vt:vector>
  </HeadingPairs>
  <TitlesOfParts>
    <vt:vector size="29" baseType="lpstr">
      <vt:lpstr>Arial</vt:lpstr>
      <vt:lpstr>Calibri</vt:lpstr>
      <vt:lpstr>Calibri Light</vt:lpstr>
      <vt:lpstr>Cambria</vt:lpstr>
      <vt:lpstr>Default Design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34</cp:revision>
  <dcterms:created xsi:type="dcterms:W3CDTF">2024-10-08T15:41:43Z</dcterms:created>
  <dcterms:modified xsi:type="dcterms:W3CDTF">2024-12-12T06:22:15Z</dcterms:modified>
</cp:coreProperties>
</file>