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5" r:id="rId8"/>
  </p:sldMasterIdLst>
  <p:notesMasterIdLst>
    <p:notesMasterId r:id="rId25"/>
  </p:notesMasterIdLst>
  <p:sldIdLst>
    <p:sldId id="275" r:id="rId9"/>
    <p:sldId id="256" r:id="rId10"/>
    <p:sldId id="257" r:id="rId11"/>
    <p:sldId id="258" r:id="rId12"/>
    <p:sldId id="265" r:id="rId13"/>
    <p:sldId id="264" r:id="rId14"/>
    <p:sldId id="263" r:id="rId15"/>
    <p:sldId id="262" r:id="rId16"/>
    <p:sldId id="261" r:id="rId17"/>
    <p:sldId id="274" r:id="rId18"/>
    <p:sldId id="268" r:id="rId19"/>
    <p:sldId id="270" r:id="rId20"/>
    <p:sldId id="271" r:id="rId21"/>
    <p:sldId id="272" r:id="rId22"/>
    <p:sldId id="269" r:id="rId23"/>
    <p:sldId id="27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96DA-BB63-4813-A952-0874712087E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B513D-3719-416B-ACEF-A0EBC32E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5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193B-AD6B-4D5B-A614-D0B798E93C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55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31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688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20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687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78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1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2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0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8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9" y="839639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5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3" y="151783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3" y="5217918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10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0"/>
            <a:ext cx="485736" cy="1259299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0" name="Google Shape;2100;p8"/>
          <p:cNvSpPr/>
          <p:nvPr/>
        </p:nvSpPr>
        <p:spPr>
          <a:xfrm>
            <a:off x="10711049" y="595085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1" name="Google Shape;2101;p8"/>
          <p:cNvSpPr/>
          <p:nvPr/>
        </p:nvSpPr>
        <p:spPr>
          <a:xfrm>
            <a:off x="11148979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3" name="Google Shape;2103;p8"/>
          <p:cNvSpPr/>
          <p:nvPr/>
        </p:nvSpPr>
        <p:spPr>
          <a:xfrm>
            <a:off x="10952487" y="6272520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4" name="Google Shape;2104;p8"/>
          <p:cNvSpPr/>
          <p:nvPr/>
        </p:nvSpPr>
        <p:spPr>
          <a:xfrm>
            <a:off x="10864403" y="6495517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5" name="Google Shape;2105;p8"/>
          <p:cNvSpPr/>
          <p:nvPr/>
        </p:nvSpPr>
        <p:spPr>
          <a:xfrm>
            <a:off x="10842133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6" name="Google Shape;2106;p8"/>
          <p:cNvSpPr/>
          <p:nvPr/>
        </p:nvSpPr>
        <p:spPr>
          <a:xfrm>
            <a:off x="10896454" y="6385296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7" name="Google Shape;2107;p8"/>
          <p:cNvSpPr/>
          <p:nvPr/>
        </p:nvSpPr>
        <p:spPr>
          <a:xfrm>
            <a:off x="10857250" y="642224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8" name="Google Shape;2108;p8"/>
          <p:cNvSpPr/>
          <p:nvPr/>
        </p:nvSpPr>
        <p:spPr>
          <a:xfrm>
            <a:off x="10841562" y="6356136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9" name="Google Shape;2109;p8"/>
          <p:cNvSpPr/>
          <p:nvPr/>
        </p:nvSpPr>
        <p:spPr>
          <a:xfrm>
            <a:off x="11269615" y="655336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0" name="Google Shape;2110;p8"/>
          <p:cNvSpPr/>
          <p:nvPr/>
        </p:nvSpPr>
        <p:spPr>
          <a:xfrm>
            <a:off x="11225909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1" name="Google Shape;2111;p8"/>
          <p:cNvSpPr/>
          <p:nvPr/>
        </p:nvSpPr>
        <p:spPr>
          <a:xfrm>
            <a:off x="11101511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2" name="Google Shape;2112;p8"/>
          <p:cNvSpPr/>
          <p:nvPr/>
        </p:nvSpPr>
        <p:spPr>
          <a:xfrm>
            <a:off x="11054446" y="6911983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3" name="Google Shape;2113;p8"/>
          <p:cNvSpPr/>
          <p:nvPr/>
        </p:nvSpPr>
        <p:spPr>
          <a:xfrm>
            <a:off x="11046618" y="633151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4" name="Google Shape;2114;p8"/>
          <p:cNvSpPr/>
          <p:nvPr/>
        </p:nvSpPr>
        <p:spPr>
          <a:xfrm>
            <a:off x="11020853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5" name="Google Shape;2115;p8"/>
          <p:cNvSpPr/>
          <p:nvPr/>
        </p:nvSpPr>
        <p:spPr>
          <a:xfrm>
            <a:off x="11339087" y="6213832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6" name="Google Shape;2116;p8"/>
          <p:cNvSpPr/>
          <p:nvPr/>
        </p:nvSpPr>
        <p:spPr>
          <a:xfrm>
            <a:off x="11284194" y="625417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7" name="Google Shape;2117;p8"/>
          <p:cNvSpPr/>
          <p:nvPr/>
        </p:nvSpPr>
        <p:spPr>
          <a:xfrm>
            <a:off x="11218082" y="6016601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8" name="Google Shape;2118;p8"/>
          <p:cNvSpPr/>
          <p:nvPr/>
        </p:nvSpPr>
        <p:spPr>
          <a:xfrm>
            <a:off x="11255035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1" name="Google Shape;2121;p8"/>
          <p:cNvSpPr/>
          <p:nvPr/>
        </p:nvSpPr>
        <p:spPr>
          <a:xfrm>
            <a:off x="10528601" y="6820069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1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3" name="Google Shape;2123;p8"/>
          <p:cNvSpPr/>
          <p:nvPr/>
        </p:nvSpPr>
        <p:spPr>
          <a:xfrm>
            <a:off x="10277554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4" name="Google Shape;2124;p8"/>
          <p:cNvSpPr/>
          <p:nvPr/>
        </p:nvSpPr>
        <p:spPr>
          <a:xfrm>
            <a:off x="10296333" y="6298994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5" name="Google Shape;2125;p8"/>
          <p:cNvSpPr/>
          <p:nvPr/>
        </p:nvSpPr>
        <p:spPr>
          <a:xfrm>
            <a:off x="10150233" y="6091685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6" name="Google Shape;2126;p8"/>
          <p:cNvSpPr/>
          <p:nvPr/>
        </p:nvSpPr>
        <p:spPr>
          <a:xfrm>
            <a:off x="10120637" y="6021103"/>
            <a:ext cx="135999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7" name="Google Shape;2127;p8"/>
          <p:cNvSpPr/>
          <p:nvPr/>
        </p:nvSpPr>
        <p:spPr>
          <a:xfrm>
            <a:off x="10712660" y="631468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8" name="Google Shape;2128;p8"/>
          <p:cNvSpPr/>
          <p:nvPr/>
        </p:nvSpPr>
        <p:spPr>
          <a:xfrm>
            <a:off x="10673458" y="626761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9" name="Google Shape;2129;p8"/>
          <p:cNvSpPr/>
          <p:nvPr/>
        </p:nvSpPr>
        <p:spPr>
          <a:xfrm>
            <a:off x="10657767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0" name="Google Shape;2130;p8"/>
          <p:cNvSpPr/>
          <p:nvPr/>
        </p:nvSpPr>
        <p:spPr>
          <a:xfrm>
            <a:off x="10125474" y="661165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1" name="Google Shape;2131;p8"/>
          <p:cNvSpPr/>
          <p:nvPr/>
        </p:nvSpPr>
        <p:spPr>
          <a:xfrm>
            <a:off x="10136694" y="6548899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2" name="Google Shape;2132;p8"/>
          <p:cNvSpPr/>
          <p:nvPr/>
        </p:nvSpPr>
        <p:spPr>
          <a:xfrm>
            <a:off x="10199447" y="6595965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3" name="Google Shape;2133;p8"/>
          <p:cNvSpPr/>
          <p:nvPr/>
        </p:nvSpPr>
        <p:spPr>
          <a:xfrm>
            <a:off x="10293578" y="596953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9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5" name="Google Shape;2135;p8"/>
          <p:cNvSpPr/>
          <p:nvPr/>
        </p:nvSpPr>
        <p:spPr>
          <a:xfrm>
            <a:off x="10086270" y="618917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6" name="Google Shape;2136;p8"/>
          <p:cNvSpPr/>
          <p:nvPr/>
        </p:nvSpPr>
        <p:spPr>
          <a:xfrm>
            <a:off x="10086270" y="622841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7" name="Google Shape;2137;p8"/>
          <p:cNvSpPr/>
          <p:nvPr/>
        </p:nvSpPr>
        <p:spPr>
          <a:xfrm>
            <a:off x="10673458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0" name="Google Shape;2140;p8"/>
          <p:cNvSpPr/>
          <p:nvPr/>
        </p:nvSpPr>
        <p:spPr>
          <a:xfrm>
            <a:off x="10610705" y="6486146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7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5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4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13914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04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4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1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33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3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59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207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79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22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098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761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144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8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629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4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8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7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5B79C-068D-48D7-B4AC-7272385D76F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43789-9A29-4C77-ACFE-DC5C85A84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1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microsoft.com/office/2007/relationships/hdphoto" Target="../media/hdphoto6.wdp"/><Relationship Id="rId2" Type="http://schemas.openxmlformats.org/officeDocument/2006/relationships/image" Target="../media/image19.jpg"/><Relationship Id="rId16" Type="http://schemas.openxmlformats.org/officeDocument/2006/relationships/image" Target="../media/image24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8.xml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8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7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620621">
            <a:off x="1820152" y="2316720"/>
            <a:ext cx="2093809" cy="8459833"/>
          </a:xfrm>
          <a:custGeom>
            <a:avLst/>
            <a:gdLst/>
            <a:ahLst/>
            <a:cxnLst/>
            <a:rect l="l" t="t" r="r" b="b"/>
            <a:pathLst>
              <a:path w="3140713" h="12689749">
                <a:moveTo>
                  <a:pt x="0" y="0"/>
                </a:moveTo>
                <a:lnTo>
                  <a:pt x="3140713" y="0"/>
                </a:lnTo>
                <a:lnTo>
                  <a:pt x="3140713" y="12689749"/>
                </a:lnTo>
                <a:lnTo>
                  <a:pt x="0" y="12689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256182">
            <a:off x="-846329" y="3843558"/>
            <a:ext cx="3882769" cy="2635430"/>
          </a:xfrm>
          <a:custGeom>
            <a:avLst/>
            <a:gdLst/>
            <a:ahLst/>
            <a:cxnLst/>
            <a:rect l="l" t="t" r="r" b="b"/>
            <a:pathLst>
              <a:path w="5824154" h="3953145">
                <a:moveTo>
                  <a:pt x="0" y="0"/>
                </a:moveTo>
                <a:lnTo>
                  <a:pt x="5824154" y="0"/>
                </a:lnTo>
                <a:lnTo>
                  <a:pt x="5824154" y="3953145"/>
                </a:lnTo>
                <a:lnTo>
                  <a:pt x="0" y="3953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5057198">
            <a:off x="7548252" y="2331606"/>
            <a:ext cx="2044424" cy="8030553"/>
          </a:xfrm>
          <a:custGeom>
            <a:avLst/>
            <a:gdLst/>
            <a:ahLst/>
            <a:cxnLst/>
            <a:rect l="l" t="t" r="r" b="b"/>
            <a:pathLst>
              <a:path w="3066636" h="12045830">
                <a:moveTo>
                  <a:pt x="0" y="0"/>
                </a:moveTo>
                <a:lnTo>
                  <a:pt x="3066636" y="0"/>
                </a:lnTo>
                <a:lnTo>
                  <a:pt x="3066636" y="12045831"/>
                </a:lnTo>
                <a:lnTo>
                  <a:pt x="0" y="1204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495338" y="2934614"/>
            <a:ext cx="3550253" cy="4005927"/>
          </a:xfrm>
          <a:custGeom>
            <a:avLst/>
            <a:gdLst/>
            <a:ahLst/>
            <a:cxnLst/>
            <a:rect l="l" t="t" r="r" b="b"/>
            <a:pathLst>
              <a:path w="5325379" h="6008891">
                <a:moveTo>
                  <a:pt x="0" y="0"/>
                </a:moveTo>
                <a:lnTo>
                  <a:pt x="5325380" y="0"/>
                </a:lnTo>
                <a:lnTo>
                  <a:pt x="5325380" y="6008890"/>
                </a:lnTo>
                <a:lnTo>
                  <a:pt x="0" y="6008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597105" y="6172200"/>
            <a:ext cx="2201971" cy="1052359"/>
          </a:xfrm>
          <a:custGeom>
            <a:avLst/>
            <a:gdLst/>
            <a:ahLst/>
            <a:cxnLst/>
            <a:rect l="l" t="t" r="r" b="b"/>
            <a:pathLst>
              <a:path w="3302957" h="1578538">
                <a:moveTo>
                  <a:pt x="0" y="0"/>
                </a:moveTo>
                <a:lnTo>
                  <a:pt x="3302957" y="0"/>
                </a:lnTo>
                <a:lnTo>
                  <a:pt x="3302957" y="1578538"/>
                </a:lnTo>
                <a:lnTo>
                  <a:pt x="0" y="1578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155542" y="555491"/>
            <a:ext cx="2419533" cy="1189603"/>
          </a:xfrm>
          <a:custGeom>
            <a:avLst/>
            <a:gdLst/>
            <a:ahLst/>
            <a:cxnLst/>
            <a:rect l="l" t="t" r="r" b="b"/>
            <a:pathLst>
              <a:path w="3629299" h="1784405">
                <a:moveTo>
                  <a:pt x="0" y="0"/>
                </a:moveTo>
                <a:lnTo>
                  <a:pt x="3629299" y="0"/>
                </a:lnTo>
                <a:lnTo>
                  <a:pt x="3629299" y="1784406"/>
                </a:lnTo>
                <a:lnTo>
                  <a:pt x="0" y="1784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182201" y="-881760"/>
            <a:ext cx="3470920" cy="1895990"/>
          </a:xfrm>
          <a:custGeom>
            <a:avLst/>
            <a:gdLst/>
            <a:ahLst/>
            <a:cxnLst/>
            <a:rect l="l" t="t" r="r" b="b"/>
            <a:pathLst>
              <a:path w="5206380" h="2843985">
                <a:moveTo>
                  <a:pt x="5206380" y="0"/>
                </a:moveTo>
                <a:lnTo>
                  <a:pt x="0" y="0"/>
                </a:lnTo>
                <a:lnTo>
                  <a:pt x="0" y="2843985"/>
                </a:lnTo>
                <a:lnTo>
                  <a:pt x="5206380" y="2843985"/>
                </a:lnTo>
                <a:lnTo>
                  <a:pt x="520638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210967" y="-1147829"/>
            <a:ext cx="2013831" cy="1908105"/>
          </a:xfrm>
          <a:custGeom>
            <a:avLst/>
            <a:gdLst/>
            <a:ahLst/>
            <a:cxnLst/>
            <a:rect l="l" t="t" r="r" b="b"/>
            <a:pathLst>
              <a:path w="3020747" h="2862158">
                <a:moveTo>
                  <a:pt x="0" y="0"/>
                </a:moveTo>
                <a:lnTo>
                  <a:pt x="3020747" y="0"/>
                </a:lnTo>
                <a:lnTo>
                  <a:pt x="3020747" y="2862158"/>
                </a:lnTo>
                <a:lnTo>
                  <a:pt x="0" y="2862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98283">
            <a:off x="2705311" y="5472014"/>
            <a:ext cx="1012983" cy="1027105"/>
          </a:xfrm>
          <a:custGeom>
            <a:avLst/>
            <a:gdLst/>
            <a:ahLst/>
            <a:cxnLst/>
            <a:rect l="l" t="t" r="r" b="b"/>
            <a:pathLst>
              <a:path w="1519474" h="1540658">
                <a:moveTo>
                  <a:pt x="0" y="0"/>
                </a:moveTo>
                <a:lnTo>
                  <a:pt x="1519474" y="0"/>
                </a:lnTo>
                <a:lnTo>
                  <a:pt x="1519474" y="1540658"/>
                </a:lnTo>
                <a:lnTo>
                  <a:pt x="0" y="15406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65258" flipH="1">
            <a:off x="8483833" y="5807050"/>
            <a:ext cx="1107637" cy="1123079"/>
          </a:xfrm>
          <a:custGeom>
            <a:avLst/>
            <a:gdLst/>
            <a:ahLst/>
            <a:cxnLst/>
            <a:rect l="l" t="t" r="r" b="b"/>
            <a:pathLst>
              <a:path w="1661455" h="1684618">
                <a:moveTo>
                  <a:pt x="1661455" y="0"/>
                </a:moveTo>
                <a:lnTo>
                  <a:pt x="0" y="0"/>
                </a:lnTo>
                <a:lnTo>
                  <a:pt x="0" y="1684618"/>
                </a:lnTo>
                <a:lnTo>
                  <a:pt x="1661455" y="1684618"/>
                </a:lnTo>
                <a:lnTo>
                  <a:pt x="166145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531C65E-69A8-9C23-FE72-6772E9173AAE}"/>
              </a:ext>
            </a:extLst>
          </p:cNvPr>
          <p:cNvSpPr txBox="1">
            <a:spLocks noChangeAspect="1"/>
          </p:cNvSpPr>
          <p:nvPr/>
        </p:nvSpPr>
        <p:spPr>
          <a:xfrm>
            <a:off x="4052869" y="979785"/>
            <a:ext cx="4267200" cy="827087"/>
          </a:xfrm>
          <a:custGeom>
            <a:avLst/>
            <a:gdLst/>
            <a:ahLst/>
            <a:cxnLst/>
            <a:rect l="l" t="t" r="r" b="b"/>
            <a:pathLst>
              <a:path w="6400800" h="1240631">
                <a:moveTo>
                  <a:pt x="5132784" y="1082278"/>
                </a:moveTo>
                <a:lnTo>
                  <a:pt x="5291137" y="1082278"/>
                </a:lnTo>
                <a:lnTo>
                  <a:pt x="5291137" y="1138237"/>
                </a:lnTo>
                <a:lnTo>
                  <a:pt x="6400800" y="1138237"/>
                </a:lnTo>
                <a:lnTo>
                  <a:pt x="6400800" y="1204912"/>
                </a:lnTo>
                <a:lnTo>
                  <a:pt x="5291137" y="1204912"/>
                </a:lnTo>
                <a:lnTo>
                  <a:pt x="5291137" y="1240631"/>
                </a:lnTo>
                <a:lnTo>
                  <a:pt x="5132784" y="1240631"/>
                </a:lnTo>
                <a:lnTo>
                  <a:pt x="5132784" y="1204912"/>
                </a:lnTo>
                <a:lnTo>
                  <a:pt x="3200400" y="1204912"/>
                </a:lnTo>
                <a:lnTo>
                  <a:pt x="0" y="1204912"/>
                </a:lnTo>
                <a:lnTo>
                  <a:pt x="0" y="1138237"/>
                </a:lnTo>
                <a:lnTo>
                  <a:pt x="3200400" y="1138237"/>
                </a:lnTo>
                <a:lnTo>
                  <a:pt x="5132784" y="1138237"/>
                </a:lnTo>
                <a:close/>
                <a:moveTo>
                  <a:pt x="5207198" y="330398"/>
                </a:moveTo>
                <a:cubicBezTo>
                  <a:pt x="5122664" y="330398"/>
                  <a:pt x="5080397" y="378618"/>
                  <a:pt x="5080397" y="475059"/>
                </a:cubicBezTo>
                <a:lnTo>
                  <a:pt x="5080397" y="838795"/>
                </a:lnTo>
                <a:cubicBezTo>
                  <a:pt x="5080397" y="921742"/>
                  <a:pt x="5124252" y="963612"/>
                  <a:pt x="5211961" y="964406"/>
                </a:cubicBezTo>
                <a:cubicBezTo>
                  <a:pt x="5296495" y="964406"/>
                  <a:pt x="5338762" y="915987"/>
                  <a:pt x="5338762" y="819150"/>
                </a:cubicBezTo>
                <a:lnTo>
                  <a:pt x="5338762" y="456009"/>
                </a:lnTo>
                <a:cubicBezTo>
                  <a:pt x="5338762" y="372268"/>
                  <a:pt x="5294907" y="330398"/>
                  <a:pt x="5207198" y="330398"/>
                </a:cubicBezTo>
                <a:close/>
                <a:moveTo>
                  <a:pt x="3140274" y="330398"/>
                </a:moveTo>
                <a:cubicBezTo>
                  <a:pt x="3052564" y="330398"/>
                  <a:pt x="3008709" y="372268"/>
                  <a:pt x="3008709" y="456009"/>
                </a:cubicBezTo>
                <a:lnTo>
                  <a:pt x="3008709" y="819150"/>
                </a:lnTo>
                <a:cubicBezTo>
                  <a:pt x="3008709" y="915987"/>
                  <a:pt x="3050976" y="964406"/>
                  <a:pt x="3135511" y="964406"/>
                </a:cubicBezTo>
                <a:cubicBezTo>
                  <a:pt x="3214489" y="956865"/>
                  <a:pt x="3257947" y="919757"/>
                  <a:pt x="3265884" y="853082"/>
                </a:cubicBezTo>
                <a:lnTo>
                  <a:pt x="3265884" y="448270"/>
                </a:lnTo>
                <a:cubicBezTo>
                  <a:pt x="3258740" y="369689"/>
                  <a:pt x="3216870" y="330398"/>
                  <a:pt x="3140274" y="330398"/>
                </a:cubicBezTo>
                <a:close/>
                <a:moveTo>
                  <a:pt x="2273499" y="330398"/>
                </a:moveTo>
                <a:cubicBezTo>
                  <a:pt x="2188964" y="330398"/>
                  <a:pt x="2146698" y="378618"/>
                  <a:pt x="2146698" y="475059"/>
                </a:cubicBezTo>
                <a:lnTo>
                  <a:pt x="2146698" y="838795"/>
                </a:lnTo>
                <a:cubicBezTo>
                  <a:pt x="2146698" y="921742"/>
                  <a:pt x="2190552" y="963612"/>
                  <a:pt x="2278262" y="964406"/>
                </a:cubicBezTo>
                <a:cubicBezTo>
                  <a:pt x="2362796" y="964406"/>
                  <a:pt x="2405062" y="915987"/>
                  <a:pt x="2405062" y="819150"/>
                </a:cubicBezTo>
                <a:lnTo>
                  <a:pt x="2405062" y="456009"/>
                </a:lnTo>
                <a:cubicBezTo>
                  <a:pt x="2405062" y="372268"/>
                  <a:pt x="2361208" y="330398"/>
                  <a:pt x="2273499" y="330398"/>
                </a:cubicBezTo>
                <a:close/>
                <a:moveTo>
                  <a:pt x="3108424" y="254719"/>
                </a:moveTo>
                <a:cubicBezTo>
                  <a:pt x="3126482" y="254967"/>
                  <a:pt x="3144838" y="257373"/>
                  <a:pt x="3163490" y="261937"/>
                </a:cubicBezTo>
                <a:cubicBezTo>
                  <a:pt x="3200797" y="271065"/>
                  <a:pt x="3234928" y="288131"/>
                  <a:pt x="3265884" y="313134"/>
                </a:cubicBezTo>
                <a:lnTo>
                  <a:pt x="3265884" y="266700"/>
                </a:lnTo>
                <a:lnTo>
                  <a:pt x="3519488" y="266700"/>
                </a:lnTo>
                <a:lnTo>
                  <a:pt x="3519488" y="1023937"/>
                </a:lnTo>
                <a:lnTo>
                  <a:pt x="3265884" y="1023937"/>
                </a:lnTo>
                <a:lnTo>
                  <a:pt x="3265884" y="984647"/>
                </a:lnTo>
                <a:cubicBezTo>
                  <a:pt x="3226197" y="1022350"/>
                  <a:pt x="3182740" y="1041201"/>
                  <a:pt x="3135511" y="1041201"/>
                </a:cubicBezTo>
                <a:cubicBezTo>
                  <a:pt x="3081932" y="1041201"/>
                  <a:pt x="3031926" y="1031180"/>
                  <a:pt x="2985492" y="1011138"/>
                </a:cubicBezTo>
                <a:cubicBezTo>
                  <a:pt x="2939058" y="991096"/>
                  <a:pt x="2898378" y="964009"/>
                  <a:pt x="2863453" y="929878"/>
                </a:cubicBezTo>
                <a:cubicBezTo>
                  <a:pt x="2829322" y="894953"/>
                  <a:pt x="2802136" y="854174"/>
                  <a:pt x="2781895" y="807541"/>
                </a:cubicBezTo>
                <a:cubicBezTo>
                  <a:pt x="2761654" y="760908"/>
                  <a:pt x="2751534" y="704254"/>
                  <a:pt x="2751534" y="637579"/>
                </a:cubicBezTo>
                <a:cubicBezTo>
                  <a:pt x="2751534" y="584001"/>
                  <a:pt x="2761654" y="533995"/>
                  <a:pt x="2781895" y="487561"/>
                </a:cubicBezTo>
                <a:cubicBezTo>
                  <a:pt x="2802136" y="441126"/>
                  <a:pt x="2829322" y="400843"/>
                  <a:pt x="2863453" y="366712"/>
                </a:cubicBezTo>
                <a:cubicBezTo>
                  <a:pt x="2890441" y="341709"/>
                  <a:pt x="2920404" y="319782"/>
                  <a:pt x="2953345" y="300930"/>
                </a:cubicBezTo>
                <a:cubicBezTo>
                  <a:pt x="2986286" y="282078"/>
                  <a:pt x="3020219" y="268585"/>
                  <a:pt x="3055144" y="260449"/>
                </a:cubicBezTo>
                <a:cubicBezTo>
                  <a:pt x="3072606" y="256381"/>
                  <a:pt x="3090366" y="254471"/>
                  <a:pt x="3108424" y="254719"/>
                </a:cubicBezTo>
                <a:close/>
                <a:moveTo>
                  <a:pt x="5211961" y="253603"/>
                </a:moveTo>
                <a:cubicBezTo>
                  <a:pt x="5264745" y="255190"/>
                  <a:pt x="5314553" y="265509"/>
                  <a:pt x="5361384" y="284559"/>
                </a:cubicBezTo>
                <a:cubicBezTo>
                  <a:pt x="5408216" y="303609"/>
                  <a:pt x="5448895" y="330398"/>
                  <a:pt x="5483423" y="364926"/>
                </a:cubicBezTo>
                <a:cubicBezTo>
                  <a:pt x="5517951" y="399454"/>
                  <a:pt x="5545336" y="440729"/>
                  <a:pt x="5565576" y="488751"/>
                </a:cubicBezTo>
                <a:cubicBezTo>
                  <a:pt x="5585817" y="536773"/>
                  <a:pt x="5595937" y="589557"/>
                  <a:pt x="5595937" y="647104"/>
                </a:cubicBezTo>
                <a:cubicBezTo>
                  <a:pt x="5595937" y="705842"/>
                  <a:pt x="5585817" y="759122"/>
                  <a:pt x="5565576" y="806946"/>
                </a:cubicBezTo>
                <a:cubicBezTo>
                  <a:pt x="5545336" y="854769"/>
                  <a:pt x="5517951" y="895747"/>
                  <a:pt x="5483423" y="929878"/>
                </a:cubicBezTo>
                <a:cubicBezTo>
                  <a:pt x="5448895" y="964009"/>
                  <a:pt x="5408216" y="990897"/>
                  <a:pt x="5361384" y="1010543"/>
                </a:cubicBezTo>
                <a:cubicBezTo>
                  <a:pt x="5314553" y="1030188"/>
                  <a:pt x="5264745" y="1040408"/>
                  <a:pt x="5211961" y="1041201"/>
                </a:cubicBezTo>
                <a:cubicBezTo>
                  <a:pt x="5158383" y="1040408"/>
                  <a:pt x="5108178" y="1030188"/>
                  <a:pt x="5061347" y="1010543"/>
                </a:cubicBezTo>
                <a:cubicBezTo>
                  <a:pt x="5014515" y="990897"/>
                  <a:pt x="4973836" y="964009"/>
                  <a:pt x="4939308" y="929878"/>
                </a:cubicBezTo>
                <a:cubicBezTo>
                  <a:pt x="4904780" y="895747"/>
                  <a:pt x="4877593" y="854769"/>
                  <a:pt x="4857750" y="806946"/>
                </a:cubicBezTo>
                <a:cubicBezTo>
                  <a:pt x="4837906" y="759122"/>
                  <a:pt x="4827984" y="705842"/>
                  <a:pt x="4827984" y="647104"/>
                </a:cubicBezTo>
                <a:cubicBezTo>
                  <a:pt x="4827984" y="590351"/>
                  <a:pt x="4837906" y="537765"/>
                  <a:pt x="4857750" y="489346"/>
                </a:cubicBezTo>
                <a:cubicBezTo>
                  <a:pt x="4877593" y="440928"/>
                  <a:pt x="4904780" y="399256"/>
                  <a:pt x="4939308" y="364331"/>
                </a:cubicBezTo>
                <a:cubicBezTo>
                  <a:pt x="4973836" y="329406"/>
                  <a:pt x="5014515" y="302220"/>
                  <a:pt x="5061347" y="282773"/>
                </a:cubicBezTo>
                <a:cubicBezTo>
                  <a:pt x="5108178" y="263326"/>
                  <a:pt x="5158383" y="253603"/>
                  <a:pt x="5211961" y="253603"/>
                </a:cubicBezTo>
                <a:close/>
                <a:moveTo>
                  <a:pt x="2278262" y="253603"/>
                </a:moveTo>
                <a:cubicBezTo>
                  <a:pt x="2331046" y="255190"/>
                  <a:pt x="2380854" y="265509"/>
                  <a:pt x="2427685" y="284559"/>
                </a:cubicBezTo>
                <a:cubicBezTo>
                  <a:pt x="2474516" y="303609"/>
                  <a:pt x="2515195" y="330398"/>
                  <a:pt x="2549724" y="364926"/>
                </a:cubicBezTo>
                <a:cubicBezTo>
                  <a:pt x="2584252" y="399454"/>
                  <a:pt x="2611636" y="440729"/>
                  <a:pt x="2631876" y="488751"/>
                </a:cubicBezTo>
                <a:cubicBezTo>
                  <a:pt x="2652117" y="536773"/>
                  <a:pt x="2662238" y="589557"/>
                  <a:pt x="2662238" y="647104"/>
                </a:cubicBezTo>
                <a:cubicBezTo>
                  <a:pt x="2662238" y="705842"/>
                  <a:pt x="2652117" y="759122"/>
                  <a:pt x="2631876" y="806946"/>
                </a:cubicBezTo>
                <a:cubicBezTo>
                  <a:pt x="2611636" y="854769"/>
                  <a:pt x="2584252" y="895747"/>
                  <a:pt x="2549724" y="929878"/>
                </a:cubicBezTo>
                <a:cubicBezTo>
                  <a:pt x="2515195" y="964009"/>
                  <a:pt x="2474516" y="990897"/>
                  <a:pt x="2427685" y="1010543"/>
                </a:cubicBezTo>
                <a:cubicBezTo>
                  <a:pt x="2380854" y="1030188"/>
                  <a:pt x="2331046" y="1040408"/>
                  <a:pt x="2278262" y="1041201"/>
                </a:cubicBezTo>
                <a:cubicBezTo>
                  <a:pt x="2224683" y="1040408"/>
                  <a:pt x="2174478" y="1030188"/>
                  <a:pt x="2127648" y="1010543"/>
                </a:cubicBezTo>
                <a:cubicBezTo>
                  <a:pt x="2080816" y="990897"/>
                  <a:pt x="2040137" y="964009"/>
                  <a:pt x="2005608" y="929878"/>
                </a:cubicBezTo>
                <a:cubicBezTo>
                  <a:pt x="1971080" y="895747"/>
                  <a:pt x="1943894" y="854769"/>
                  <a:pt x="1924051" y="806946"/>
                </a:cubicBezTo>
                <a:cubicBezTo>
                  <a:pt x="1904207" y="759122"/>
                  <a:pt x="1894284" y="705842"/>
                  <a:pt x="1894284" y="647104"/>
                </a:cubicBezTo>
                <a:cubicBezTo>
                  <a:pt x="1894284" y="590351"/>
                  <a:pt x="1904207" y="537765"/>
                  <a:pt x="1924051" y="489346"/>
                </a:cubicBezTo>
                <a:cubicBezTo>
                  <a:pt x="1943894" y="440928"/>
                  <a:pt x="1971080" y="399256"/>
                  <a:pt x="2005608" y="364331"/>
                </a:cubicBezTo>
                <a:cubicBezTo>
                  <a:pt x="2040137" y="329406"/>
                  <a:pt x="2080816" y="302220"/>
                  <a:pt x="2127648" y="282773"/>
                </a:cubicBezTo>
                <a:cubicBezTo>
                  <a:pt x="2174478" y="263326"/>
                  <a:pt x="2224683" y="253603"/>
                  <a:pt x="2278262" y="253603"/>
                </a:cubicBezTo>
                <a:close/>
                <a:moveTo>
                  <a:pt x="6263283" y="224432"/>
                </a:moveTo>
                <a:lnTo>
                  <a:pt x="6344840" y="387548"/>
                </a:lnTo>
                <a:lnTo>
                  <a:pt x="6263283" y="432792"/>
                </a:lnTo>
                <a:cubicBezTo>
                  <a:pt x="6216848" y="363736"/>
                  <a:pt x="6149777" y="329207"/>
                  <a:pt x="6062067" y="329207"/>
                </a:cubicBezTo>
                <a:cubicBezTo>
                  <a:pt x="5977533" y="329207"/>
                  <a:pt x="5935265" y="376634"/>
                  <a:pt x="5935265" y="471487"/>
                </a:cubicBezTo>
                <a:lnTo>
                  <a:pt x="5935265" y="839986"/>
                </a:lnTo>
                <a:cubicBezTo>
                  <a:pt x="5935265" y="922932"/>
                  <a:pt x="5979121" y="964803"/>
                  <a:pt x="6066830" y="965597"/>
                </a:cubicBezTo>
                <a:cubicBezTo>
                  <a:pt x="6147396" y="965597"/>
                  <a:pt x="6211293" y="927298"/>
                  <a:pt x="6258520" y="850701"/>
                </a:cubicBezTo>
                <a:lnTo>
                  <a:pt x="6328767" y="883443"/>
                </a:lnTo>
                <a:cubicBezTo>
                  <a:pt x="6284317" y="947737"/>
                  <a:pt x="6242844" y="990004"/>
                  <a:pt x="6204347" y="1010245"/>
                </a:cubicBezTo>
                <a:cubicBezTo>
                  <a:pt x="6167041" y="1030883"/>
                  <a:pt x="6121202" y="1041201"/>
                  <a:pt x="6066830" y="1041201"/>
                </a:cubicBezTo>
                <a:cubicBezTo>
                  <a:pt x="6013251" y="1041201"/>
                  <a:pt x="5963444" y="1031180"/>
                  <a:pt x="5917406" y="1011138"/>
                </a:cubicBezTo>
                <a:cubicBezTo>
                  <a:pt x="5871369" y="991096"/>
                  <a:pt x="5830888" y="964009"/>
                  <a:pt x="5795962" y="929878"/>
                </a:cubicBezTo>
                <a:cubicBezTo>
                  <a:pt x="5761832" y="895747"/>
                  <a:pt x="5734844" y="855761"/>
                  <a:pt x="5715000" y="809922"/>
                </a:cubicBezTo>
                <a:cubicBezTo>
                  <a:pt x="5695157" y="764083"/>
                  <a:pt x="5685234" y="713184"/>
                  <a:pt x="5685234" y="657225"/>
                </a:cubicBezTo>
                <a:cubicBezTo>
                  <a:pt x="5685234" y="601662"/>
                  <a:pt x="5690890" y="556021"/>
                  <a:pt x="5702201" y="520303"/>
                </a:cubicBezTo>
                <a:cubicBezTo>
                  <a:pt x="5713512" y="484584"/>
                  <a:pt x="5729486" y="451246"/>
                  <a:pt x="5750123" y="420290"/>
                </a:cubicBezTo>
                <a:cubicBezTo>
                  <a:pt x="5792986" y="358775"/>
                  <a:pt x="5848945" y="312935"/>
                  <a:pt x="5918001" y="282773"/>
                </a:cubicBezTo>
                <a:cubicBezTo>
                  <a:pt x="5959673" y="262532"/>
                  <a:pt x="6006108" y="252412"/>
                  <a:pt x="6057305" y="252412"/>
                </a:cubicBezTo>
                <a:lnTo>
                  <a:pt x="6118026" y="252412"/>
                </a:lnTo>
                <a:lnTo>
                  <a:pt x="6142434" y="252412"/>
                </a:lnTo>
                <a:cubicBezTo>
                  <a:pt x="6154738" y="252412"/>
                  <a:pt x="6162080" y="252809"/>
                  <a:pt x="6164461" y="253603"/>
                </a:cubicBezTo>
                <a:cubicBezTo>
                  <a:pt x="6189464" y="253603"/>
                  <a:pt x="6222405" y="243879"/>
                  <a:pt x="6263283" y="224432"/>
                </a:cubicBezTo>
                <a:close/>
                <a:moveTo>
                  <a:pt x="4023122" y="0"/>
                </a:moveTo>
                <a:lnTo>
                  <a:pt x="4276725" y="0"/>
                </a:lnTo>
                <a:lnTo>
                  <a:pt x="4276725" y="301228"/>
                </a:lnTo>
                <a:cubicBezTo>
                  <a:pt x="4324747" y="269478"/>
                  <a:pt x="4383683" y="252412"/>
                  <a:pt x="4453533" y="250031"/>
                </a:cubicBezTo>
                <a:cubicBezTo>
                  <a:pt x="4524970" y="246459"/>
                  <a:pt x="4586684" y="263425"/>
                  <a:pt x="4638675" y="300930"/>
                </a:cubicBezTo>
                <a:cubicBezTo>
                  <a:pt x="4690666" y="338435"/>
                  <a:pt x="4716661" y="409971"/>
                  <a:pt x="4716661" y="515540"/>
                </a:cubicBezTo>
                <a:lnTo>
                  <a:pt x="4716661" y="1023937"/>
                </a:lnTo>
                <a:lnTo>
                  <a:pt x="4459486" y="1023937"/>
                </a:lnTo>
                <a:lnTo>
                  <a:pt x="4459486" y="431601"/>
                </a:lnTo>
                <a:cubicBezTo>
                  <a:pt x="4459486" y="364132"/>
                  <a:pt x="4430713" y="330398"/>
                  <a:pt x="4373165" y="330398"/>
                </a:cubicBezTo>
                <a:cubicBezTo>
                  <a:pt x="4316015" y="330398"/>
                  <a:pt x="4283869" y="361553"/>
                  <a:pt x="4276725" y="423862"/>
                </a:cubicBezTo>
                <a:lnTo>
                  <a:pt x="4276725" y="1023937"/>
                </a:lnTo>
                <a:lnTo>
                  <a:pt x="4023122" y="1023937"/>
                </a:lnTo>
                <a:close/>
                <a:moveTo>
                  <a:pt x="1089422" y="0"/>
                </a:moveTo>
                <a:lnTo>
                  <a:pt x="1343026" y="0"/>
                </a:lnTo>
                <a:lnTo>
                  <a:pt x="1343026" y="301228"/>
                </a:lnTo>
                <a:cubicBezTo>
                  <a:pt x="1391047" y="269478"/>
                  <a:pt x="1449983" y="252412"/>
                  <a:pt x="1519833" y="250031"/>
                </a:cubicBezTo>
                <a:cubicBezTo>
                  <a:pt x="1591271" y="246459"/>
                  <a:pt x="1652985" y="263425"/>
                  <a:pt x="1704975" y="300930"/>
                </a:cubicBezTo>
                <a:cubicBezTo>
                  <a:pt x="1756966" y="338435"/>
                  <a:pt x="1782962" y="409971"/>
                  <a:pt x="1782962" y="515540"/>
                </a:cubicBezTo>
                <a:lnTo>
                  <a:pt x="1782962" y="1023937"/>
                </a:lnTo>
                <a:lnTo>
                  <a:pt x="1525787" y="1023937"/>
                </a:lnTo>
                <a:lnTo>
                  <a:pt x="1525787" y="431601"/>
                </a:lnTo>
                <a:cubicBezTo>
                  <a:pt x="1525787" y="364132"/>
                  <a:pt x="1497013" y="330398"/>
                  <a:pt x="1439466" y="330398"/>
                </a:cubicBezTo>
                <a:cubicBezTo>
                  <a:pt x="1382316" y="330398"/>
                  <a:pt x="1350169" y="361553"/>
                  <a:pt x="1343026" y="423862"/>
                </a:cubicBezTo>
                <a:lnTo>
                  <a:pt x="1343026" y="1023937"/>
                </a:lnTo>
                <a:lnTo>
                  <a:pt x="1089422" y="1023937"/>
                </a:lnTo>
                <a:close/>
                <a:moveTo>
                  <a:pt x="58341" y="0"/>
                </a:moveTo>
                <a:lnTo>
                  <a:pt x="385168" y="0"/>
                </a:lnTo>
                <a:lnTo>
                  <a:pt x="385168" y="365521"/>
                </a:lnTo>
                <a:lnTo>
                  <a:pt x="753071" y="0"/>
                </a:lnTo>
                <a:lnTo>
                  <a:pt x="898327" y="0"/>
                </a:lnTo>
                <a:lnTo>
                  <a:pt x="641152" y="255984"/>
                </a:lnTo>
                <a:lnTo>
                  <a:pt x="926306" y="1023937"/>
                </a:lnTo>
                <a:lnTo>
                  <a:pt x="554832" y="1023937"/>
                </a:lnTo>
                <a:lnTo>
                  <a:pt x="385168" y="506015"/>
                </a:lnTo>
                <a:lnTo>
                  <a:pt x="385168" y="1023937"/>
                </a:lnTo>
                <a:lnTo>
                  <a:pt x="58341" y="1023937"/>
                </a:lnTo>
                <a:close/>
              </a:path>
            </a:pathLst>
          </a:custGeom>
          <a:solidFill>
            <a:srgbClr val="70523C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sng" strike="noStrike" kern="1200" cap="none" spc="323" normalizeH="0" baseline="0" noProof="0">
              <a:ln>
                <a:noFill/>
              </a:ln>
              <a:solidFill>
                <a:srgbClr val="70523C"/>
              </a:solidFill>
              <a:effectLst/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7809D-5098-1ABF-28B0-5D8EE59FEAB3}"/>
              </a:ext>
            </a:extLst>
          </p:cNvPr>
          <p:cNvSpPr txBox="1"/>
          <p:nvPr/>
        </p:nvSpPr>
        <p:spPr>
          <a:xfrm>
            <a:off x="2210966" y="2571597"/>
            <a:ext cx="8194187" cy="93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GIỮA KỲ 1</a:t>
            </a:r>
            <a:endParaRPr kumimoji="0" lang="en-US" sz="5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18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EE4EE69-0309-3E78-AEEF-0BADC40517CE}"/>
              </a:ext>
            </a:extLst>
          </p:cNvPr>
          <p:cNvSpPr/>
          <p:nvPr/>
        </p:nvSpPr>
        <p:spPr>
          <a:xfrm>
            <a:off x="-1371600" y="643802"/>
            <a:ext cx="9944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6FAA225-B55A-C19D-1417-37091781C7FE}"/>
              </a:ext>
            </a:extLst>
          </p:cNvPr>
          <p:cNvSpPr/>
          <p:nvPr/>
        </p:nvSpPr>
        <p:spPr>
          <a:xfrm>
            <a:off x="-1600200" y="1304234"/>
            <a:ext cx="128016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734345-0042-64DC-1DEA-3A81265E65D9}"/>
              </a:ext>
            </a:extLst>
          </p:cNvPr>
          <p:cNvSpPr/>
          <p:nvPr/>
        </p:nvSpPr>
        <p:spPr>
          <a:xfrm>
            <a:off x="-228600" y="1940188"/>
            <a:ext cx="126492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DF8217-AA64-B27E-CB83-B225B5FF2E9E}"/>
              </a:ext>
            </a:extLst>
          </p:cNvPr>
          <p:cNvSpPr/>
          <p:nvPr/>
        </p:nvSpPr>
        <p:spPr>
          <a:xfrm>
            <a:off x="0" y="2736502"/>
            <a:ext cx="1188720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ni-tơ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ô-xi,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DA6ECC-B628-0DF3-E301-A8B996BCA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424080"/>
              </p:ext>
            </p:extLst>
          </p:nvPr>
        </p:nvGraphicFramePr>
        <p:xfrm>
          <a:off x="2884714" y="4166707"/>
          <a:ext cx="6553200" cy="1319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63523356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451430631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305642126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347190"/>
                  </a:ext>
                </a:extLst>
              </a:tr>
              <a:tr h="710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147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EF4E347-8418-A690-1A7E-D75BDFA75592}"/>
              </a:ext>
            </a:extLst>
          </p:cNvPr>
          <p:cNvSpPr/>
          <p:nvPr/>
        </p:nvSpPr>
        <p:spPr>
          <a:xfrm>
            <a:off x="-228600" y="5690978"/>
            <a:ext cx="124968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5: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an toàn khi sử dụng điện, chúng ta cần tuân theo những quy tắc 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01FD1-D0C0-FCBA-AE3E-9A086A666E73}"/>
              </a:ext>
            </a:extLst>
          </p:cNvPr>
          <p:cNvSpPr txBox="1"/>
          <p:nvPr/>
        </p:nvSpPr>
        <p:spPr>
          <a:xfrm>
            <a:off x="4426031" y="55999"/>
            <a:ext cx="3470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367693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6"/>
          <p:cNvSpPr/>
          <p:nvPr/>
        </p:nvSpPr>
        <p:spPr>
          <a:xfrm>
            <a:off x="838200" y="1295400"/>
            <a:ext cx="99441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6"/>
          <p:cNvSpPr/>
          <p:nvPr/>
        </p:nvSpPr>
        <p:spPr>
          <a:xfrm>
            <a:off x="1123950" y="2551837"/>
            <a:ext cx="99441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6"/>
          <p:cNvSpPr/>
          <p:nvPr/>
        </p:nvSpPr>
        <p:spPr>
          <a:xfrm>
            <a:off x="1239520" y="1371600"/>
            <a:ext cx="942848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dung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6"/>
          <p:cNvSpPr/>
          <p:nvPr/>
        </p:nvSpPr>
        <p:spPr>
          <a:xfrm>
            <a:off x="1524000" y="3276601"/>
            <a:ext cx="9144000" cy="1508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6"/>
          <p:cNvSpPr/>
          <p:nvPr/>
        </p:nvSpPr>
        <p:spPr>
          <a:xfrm>
            <a:off x="1752600" y="1295401"/>
            <a:ext cx="86868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6"/>
          <p:cNvSpPr/>
          <p:nvPr/>
        </p:nvSpPr>
        <p:spPr>
          <a:xfrm>
            <a:off x="1676400" y="3048000"/>
            <a:ext cx="91440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cồn có tác dụng sát khuẩn cực nhanh và cồn là chất dễ bay hơi sẽ ít gây ra tác dụng phụ trên da khi sử dụng.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6"/>
          <p:cNvSpPr/>
          <p:nvPr/>
        </p:nvSpPr>
        <p:spPr>
          <a:xfrm>
            <a:off x="762000" y="990600"/>
            <a:ext cx="1013460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ni-tơ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ô-xi,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708405"/>
              </p:ext>
            </p:extLst>
          </p:nvPr>
        </p:nvGraphicFramePr>
        <p:xfrm>
          <a:off x="2819400" y="3581401"/>
          <a:ext cx="6553200" cy="1810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63523356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451430631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305642126"/>
                    </a:ext>
                  </a:extLst>
                </a:gridCol>
              </a:tblGrid>
              <a:tr h="11005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347190"/>
                  </a:ext>
                </a:extLst>
              </a:tr>
              <a:tr h="710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147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1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298806"/>
              </p:ext>
            </p:extLst>
          </p:nvPr>
        </p:nvGraphicFramePr>
        <p:xfrm>
          <a:off x="2209800" y="1676400"/>
          <a:ext cx="7467600" cy="381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2263523356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145143063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305642126"/>
                    </a:ext>
                  </a:extLst>
                </a:gridCol>
              </a:tblGrid>
              <a:tr h="1833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347190"/>
                  </a:ext>
                </a:extLst>
              </a:tr>
              <a:tr h="19769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endParaRPr lang="en-US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(ở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giấm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ni-tơ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ô-xi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147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611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6"/>
          <p:cNvSpPr/>
          <p:nvPr/>
        </p:nvSpPr>
        <p:spPr>
          <a:xfrm>
            <a:off x="342900" y="1219200"/>
            <a:ext cx="113538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an toàn khi sử dụng điện, chúng ta cần tuân theo những quy tắc 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6"/>
          <p:cNvSpPr/>
          <p:nvPr/>
        </p:nvSpPr>
        <p:spPr>
          <a:xfrm>
            <a:off x="1524000" y="2590800"/>
            <a:ext cx="9753600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ổ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/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5" y="914401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620000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2028848" y="3614057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4781385" y="3581402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7620000" y="3581400"/>
            <a:ext cx="1547016" cy="1881780"/>
          </a:xfrm>
          <a:prstGeom prst="rect">
            <a:avLst/>
          </a:prstGeom>
        </p:spPr>
      </p:pic>
      <p:sp>
        <p:nvSpPr>
          <p:cNvPr id="10" name="Rounded Rectangle 9">
            <a:hlinkClick r:id="rId18" action="ppaction://hlinksldjump"/>
          </p:cNvPr>
          <p:cNvSpPr/>
          <p:nvPr/>
        </p:nvSpPr>
        <p:spPr>
          <a:xfrm>
            <a:off x="9182100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438841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Đi chân trần, cắm dây ở quạt vào ổ điện khi dây điện bị hở sẽ gây nguy hiểm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4477" y="358140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14800" y="363683"/>
            <a:ext cx="55626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Xăng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dầu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điện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trong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ắc-quy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1001" y="448076"/>
            <a:ext cx="5383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Xe máy, ô tô sử dụng  năng lượng nào để di chuyển?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4788" y="46655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Sử dụng điện thoại khi đang cắm sạc điện dễ gây ra nguy hiểm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7024" y="3124200"/>
            <a:ext cx="523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465744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Thay bóng đèn bàn học khi vẫn cắm điện dễ gây ra nguy hiểm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2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9600" y="640747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Thuyền buồm sử dụng năng lượng nào để di chuyển?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323094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1" y="648630"/>
            <a:ext cx="5230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 Nguồn năng lượng nào đã giúp bè gỗ trôi được trên sông?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0&quot;/&gt;&lt;/object&gt;&lt;object type=&quot;3&quot; unique_id=&quot;10012&quot;&gt;&lt;property id=&quot;20148&quot; value=&quot;5&quot;/&gt;&lt;property id=&quot;20300&quot; value=&quot;Slide 10&quot;/&gt;&lt;property id=&quot;20307&quot; value=&quot;259&quot;/&gt;&lt;/object&gt;&lt;object type=&quot;3&quot; unique_id=&quot;10049&quot;&gt;&lt;property id=&quot;20148&quot; value=&quot;5&quot;/&gt;&lt;property id=&quot;20300&quot; value=&quot;Slide 11&quot;/&gt;&lt;property id=&quot;20307&quot; value=&quot;266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608</Words>
  <Application>Microsoft Office PowerPoint</Application>
  <PresentationFormat>Widescreen</PresentationFormat>
  <Paragraphs>60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UTM Guanine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19</cp:revision>
  <dcterms:created xsi:type="dcterms:W3CDTF">2020-08-07T08:14:36Z</dcterms:created>
  <dcterms:modified xsi:type="dcterms:W3CDTF">2024-11-05T05:09:13Z</dcterms:modified>
</cp:coreProperties>
</file>