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4" r:id="rId18"/>
    <p:sldId id="275" r:id="rId19"/>
    <p:sldId id="276" r:id="rId20"/>
    <p:sldId id="277" r:id="rId21"/>
    <p:sldId id="278" r:id="rId22"/>
    <p:sldId id="279" r:id="rId23"/>
    <p:sldId id="28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61" d="100"/>
          <a:sy n="61" d="100"/>
        </p:scale>
        <p:origin x="108"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9778A-AD42-062C-8653-30C9DA0DE9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AB27DA-0857-3E3D-9AAE-160269F88F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9B99F-25CC-FE4D-BD97-48E4711F92EE}"/>
              </a:ext>
            </a:extLst>
          </p:cNvPr>
          <p:cNvSpPr>
            <a:spLocks noGrp="1"/>
          </p:cNvSpPr>
          <p:nvPr>
            <p:ph type="dt" sz="half" idx="10"/>
          </p:nvPr>
        </p:nvSpPr>
        <p:spPr/>
        <p:txBody>
          <a:bodyPr/>
          <a:lstStyle/>
          <a:p>
            <a:fld id="{B4CD66B9-1A69-4E4F-A5C0-BAE800F0B843}" type="datetimeFigureOut">
              <a:rPr lang="en-US" smtClean="0"/>
              <a:t>11/28/2024</a:t>
            </a:fld>
            <a:endParaRPr lang="en-US"/>
          </a:p>
        </p:txBody>
      </p:sp>
      <p:sp>
        <p:nvSpPr>
          <p:cNvPr id="5" name="Footer Placeholder 4">
            <a:extLst>
              <a:ext uri="{FF2B5EF4-FFF2-40B4-BE49-F238E27FC236}">
                <a16:creationId xmlns:a16="http://schemas.microsoft.com/office/drawing/2014/main" id="{81464140-88C3-BAC6-A7C0-D572B5DE54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F8886B-F995-4502-9473-0FA757ED028D}"/>
              </a:ext>
            </a:extLst>
          </p:cNvPr>
          <p:cNvSpPr>
            <a:spLocks noGrp="1"/>
          </p:cNvSpPr>
          <p:nvPr>
            <p:ph type="sldNum" sz="quarter" idx="12"/>
          </p:nvPr>
        </p:nvSpPr>
        <p:spPr/>
        <p:txBody>
          <a:bodyPr/>
          <a:lstStyle/>
          <a:p>
            <a:fld id="{4DF35AD3-6FF5-49CF-9F7C-EBFDA767E8C5}" type="slidenum">
              <a:rPr lang="en-US" smtClean="0"/>
              <a:t>‹#›</a:t>
            </a:fld>
            <a:endParaRPr lang="en-US"/>
          </a:p>
        </p:txBody>
      </p:sp>
    </p:spTree>
    <p:extLst>
      <p:ext uri="{BB962C8B-B14F-4D97-AF65-F5344CB8AC3E}">
        <p14:creationId xmlns:p14="http://schemas.microsoft.com/office/powerpoint/2010/main" val="2956890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1625-24F2-A9B1-C84E-C875618A88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F90687-B5DB-2524-73A2-08712802E5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4BBF3-22C0-E012-4393-7EB533029A10}"/>
              </a:ext>
            </a:extLst>
          </p:cNvPr>
          <p:cNvSpPr>
            <a:spLocks noGrp="1"/>
          </p:cNvSpPr>
          <p:nvPr>
            <p:ph type="dt" sz="half" idx="10"/>
          </p:nvPr>
        </p:nvSpPr>
        <p:spPr/>
        <p:txBody>
          <a:bodyPr/>
          <a:lstStyle/>
          <a:p>
            <a:fld id="{B4CD66B9-1A69-4E4F-A5C0-BAE800F0B843}" type="datetimeFigureOut">
              <a:rPr lang="en-US" smtClean="0"/>
              <a:t>11/28/2024</a:t>
            </a:fld>
            <a:endParaRPr lang="en-US"/>
          </a:p>
        </p:txBody>
      </p:sp>
      <p:sp>
        <p:nvSpPr>
          <p:cNvPr id="5" name="Footer Placeholder 4">
            <a:extLst>
              <a:ext uri="{FF2B5EF4-FFF2-40B4-BE49-F238E27FC236}">
                <a16:creationId xmlns:a16="http://schemas.microsoft.com/office/drawing/2014/main" id="{69A4DEEB-7FB5-629D-E886-0D79169179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C5852-A83D-7F3D-5388-3D9B17C3843C}"/>
              </a:ext>
            </a:extLst>
          </p:cNvPr>
          <p:cNvSpPr>
            <a:spLocks noGrp="1"/>
          </p:cNvSpPr>
          <p:nvPr>
            <p:ph type="sldNum" sz="quarter" idx="12"/>
          </p:nvPr>
        </p:nvSpPr>
        <p:spPr/>
        <p:txBody>
          <a:bodyPr/>
          <a:lstStyle/>
          <a:p>
            <a:fld id="{4DF35AD3-6FF5-49CF-9F7C-EBFDA767E8C5}" type="slidenum">
              <a:rPr lang="en-US" smtClean="0"/>
              <a:t>‹#›</a:t>
            </a:fld>
            <a:endParaRPr lang="en-US"/>
          </a:p>
        </p:txBody>
      </p:sp>
    </p:spTree>
    <p:extLst>
      <p:ext uri="{BB962C8B-B14F-4D97-AF65-F5344CB8AC3E}">
        <p14:creationId xmlns:p14="http://schemas.microsoft.com/office/powerpoint/2010/main" val="2745781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E497B5-81E7-68FE-D3C2-889F93CB2B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FCF68A-3C64-E2B0-7046-9BFE2EB971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61231-3AFE-D076-8543-47B59C3A3D93}"/>
              </a:ext>
            </a:extLst>
          </p:cNvPr>
          <p:cNvSpPr>
            <a:spLocks noGrp="1"/>
          </p:cNvSpPr>
          <p:nvPr>
            <p:ph type="dt" sz="half" idx="10"/>
          </p:nvPr>
        </p:nvSpPr>
        <p:spPr/>
        <p:txBody>
          <a:bodyPr/>
          <a:lstStyle/>
          <a:p>
            <a:fld id="{B4CD66B9-1A69-4E4F-A5C0-BAE800F0B843}" type="datetimeFigureOut">
              <a:rPr lang="en-US" smtClean="0"/>
              <a:t>11/28/2024</a:t>
            </a:fld>
            <a:endParaRPr lang="en-US"/>
          </a:p>
        </p:txBody>
      </p:sp>
      <p:sp>
        <p:nvSpPr>
          <p:cNvPr id="5" name="Footer Placeholder 4">
            <a:extLst>
              <a:ext uri="{FF2B5EF4-FFF2-40B4-BE49-F238E27FC236}">
                <a16:creationId xmlns:a16="http://schemas.microsoft.com/office/drawing/2014/main" id="{380D691D-3758-E6FD-8666-6196A57E16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5CCAE9-8AD2-236C-244E-E7444CF0B706}"/>
              </a:ext>
            </a:extLst>
          </p:cNvPr>
          <p:cNvSpPr>
            <a:spLocks noGrp="1"/>
          </p:cNvSpPr>
          <p:nvPr>
            <p:ph type="sldNum" sz="quarter" idx="12"/>
          </p:nvPr>
        </p:nvSpPr>
        <p:spPr/>
        <p:txBody>
          <a:bodyPr/>
          <a:lstStyle/>
          <a:p>
            <a:fld id="{4DF35AD3-6FF5-49CF-9F7C-EBFDA767E8C5}" type="slidenum">
              <a:rPr lang="en-US" smtClean="0"/>
              <a:t>‹#›</a:t>
            </a:fld>
            <a:endParaRPr lang="en-US"/>
          </a:p>
        </p:txBody>
      </p:sp>
    </p:spTree>
    <p:extLst>
      <p:ext uri="{BB962C8B-B14F-4D97-AF65-F5344CB8AC3E}">
        <p14:creationId xmlns:p14="http://schemas.microsoft.com/office/powerpoint/2010/main" val="1023346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301C4-C6B4-A9BD-7EAC-6CD439339E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0D410-764C-8AEB-5890-6E1DCACDA0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07A4AC-8B7A-CB61-27EC-B18E4B7C6238}"/>
              </a:ext>
            </a:extLst>
          </p:cNvPr>
          <p:cNvSpPr>
            <a:spLocks noGrp="1"/>
          </p:cNvSpPr>
          <p:nvPr>
            <p:ph type="dt" sz="half" idx="10"/>
          </p:nvPr>
        </p:nvSpPr>
        <p:spPr/>
        <p:txBody>
          <a:bodyPr/>
          <a:lstStyle/>
          <a:p>
            <a:fld id="{B4CD66B9-1A69-4E4F-A5C0-BAE800F0B843}" type="datetimeFigureOut">
              <a:rPr lang="en-US" smtClean="0"/>
              <a:t>11/28/2024</a:t>
            </a:fld>
            <a:endParaRPr lang="en-US"/>
          </a:p>
        </p:txBody>
      </p:sp>
      <p:sp>
        <p:nvSpPr>
          <p:cNvPr id="5" name="Footer Placeholder 4">
            <a:extLst>
              <a:ext uri="{FF2B5EF4-FFF2-40B4-BE49-F238E27FC236}">
                <a16:creationId xmlns:a16="http://schemas.microsoft.com/office/drawing/2014/main" id="{79C59C1C-54BC-AA60-6BED-8C35B8F597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029545-DF31-07D8-C3B6-E3AFEBA4133D}"/>
              </a:ext>
            </a:extLst>
          </p:cNvPr>
          <p:cNvSpPr>
            <a:spLocks noGrp="1"/>
          </p:cNvSpPr>
          <p:nvPr>
            <p:ph type="sldNum" sz="quarter" idx="12"/>
          </p:nvPr>
        </p:nvSpPr>
        <p:spPr/>
        <p:txBody>
          <a:bodyPr/>
          <a:lstStyle/>
          <a:p>
            <a:fld id="{4DF35AD3-6FF5-49CF-9F7C-EBFDA767E8C5}" type="slidenum">
              <a:rPr lang="en-US" smtClean="0"/>
              <a:t>‹#›</a:t>
            </a:fld>
            <a:endParaRPr lang="en-US"/>
          </a:p>
        </p:txBody>
      </p:sp>
    </p:spTree>
    <p:extLst>
      <p:ext uri="{BB962C8B-B14F-4D97-AF65-F5344CB8AC3E}">
        <p14:creationId xmlns:p14="http://schemas.microsoft.com/office/powerpoint/2010/main" val="2051018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3B0AF-F105-A0FC-EE9A-F7E2270CEA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2BE178-65C0-A825-7AC6-AA2973DF0E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0ECA6-6166-8AAD-BCF1-19F3E9237C5C}"/>
              </a:ext>
            </a:extLst>
          </p:cNvPr>
          <p:cNvSpPr>
            <a:spLocks noGrp="1"/>
          </p:cNvSpPr>
          <p:nvPr>
            <p:ph type="dt" sz="half" idx="10"/>
          </p:nvPr>
        </p:nvSpPr>
        <p:spPr/>
        <p:txBody>
          <a:bodyPr/>
          <a:lstStyle/>
          <a:p>
            <a:fld id="{B4CD66B9-1A69-4E4F-A5C0-BAE800F0B843}" type="datetimeFigureOut">
              <a:rPr lang="en-US" smtClean="0"/>
              <a:t>11/28/2024</a:t>
            </a:fld>
            <a:endParaRPr lang="en-US"/>
          </a:p>
        </p:txBody>
      </p:sp>
      <p:sp>
        <p:nvSpPr>
          <p:cNvPr id="5" name="Footer Placeholder 4">
            <a:extLst>
              <a:ext uri="{FF2B5EF4-FFF2-40B4-BE49-F238E27FC236}">
                <a16:creationId xmlns:a16="http://schemas.microsoft.com/office/drawing/2014/main" id="{27E08B8F-EE18-79B3-FE3D-66DD4C56F7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5AA1E0-5F0D-8643-D00B-6301231E49BC}"/>
              </a:ext>
            </a:extLst>
          </p:cNvPr>
          <p:cNvSpPr>
            <a:spLocks noGrp="1"/>
          </p:cNvSpPr>
          <p:nvPr>
            <p:ph type="sldNum" sz="quarter" idx="12"/>
          </p:nvPr>
        </p:nvSpPr>
        <p:spPr/>
        <p:txBody>
          <a:bodyPr/>
          <a:lstStyle/>
          <a:p>
            <a:fld id="{4DF35AD3-6FF5-49CF-9F7C-EBFDA767E8C5}" type="slidenum">
              <a:rPr lang="en-US" smtClean="0"/>
              <a:t>‹#›</a:t>
            </a:fld>
            <a:endParaRPr lang="en-US"/>
          </a:p>
        </p:txBody>
      </p:sp>
    </p:spTree>
    <p:extLst>
      <p:ext uri="{BB962C8B-B14F-4D97-AF65-F5344CB8AC3E}">
        <p14:creationId xmlns:p14="http://schemas.microsoft.com/office/powerpoint/2010/main" val="2661552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15500-C5E8-9EA0-62C6-57526C7D69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82B8E8-0E78-EBD2-43FE-9C61355FA8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B689B7-D8F2-78B7-20D5-0C3FB3C675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C2788F-AC55-7C08-A2CE-C98C50169435}"/>
              </a:ext>
            </a:extLst>
          </p:cNvPr>
          <p:cNvSpPr>
            <a:spLocks noGrp="1"/>
          </p:cNvSpPr>
          <p:nvPr>
            <p:ph type="dt" sz="half" idx="10"/>
          </p:nvPr>
        </p:nvSpPr>
        <p:spPr/>
        <p:txBody>
          <a:bodyPr/>
          <a:lstStyle/>
          <a:p>
            <a:fld id="{B4CD66B9-1A69-4E4F-A5C0-BAE800F0B843}" type="datetimeFigureOut">
              <a:rPr lang="en-US" smtClean="0"/>
              <a:t>11/28/2024</a:t>
            </a:fld>
            <a:endParaRPr lang="en-US"/>
          </a:p>
        </p:txBody>
      </p:sp>
      <p:sp>
        <p:nvSpPr>
          <p:cNvPr id="6" name="Footer Placeholder 5">
            <a:extLst>
              <a:ext uri="{FF2B5EF4-FFF2-40B4-BE49-F238E27FC236}">
                <a16:creationId xmlns:a16="http://schemas.microsoft.com/office/drawing/2014/main" id="{1563CBAF-4F35-85F1-917D-28A4E6A18F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E229B4-0570-E24A-2577-ECE0900F723D}"/>
              </a:ext>
            </a:extLst>
          </p:cNvPr>
          <p:cNvSpPr>
            <a:spLocks noGrp="1"/>
          </p:cNvSpPr>
          <p:nvPr>
            <p:ph type="sldNum" sz="quarter" idx="12"/>
          </p:nvPr>
        </p:nvSpPr>
        <p:spPr/>
        <p:txBody>
          <a:bodyPr/>
          <a:lstStyle/>
          <a:p>
            <a:fld id="{4DF35AD3-6FF5-49CF-9F7C-EBFDA767E8C5}" type="slidenum">
              <a:rPr lang="en-US" smtClean="0"/>
              <a:t>‹#›</a:t>
            </a:fld>
            <a:endParaRPr lang="en-US"/>
          </a:p>
        </p:txBody>
      </p:sp>
    </p:spTree>
    <p:extLst>
      <p:ext uri="{BB962C8B-B14F-4D97-AF65-F5344CB8AC3E}">
        <p14:creationId xmlns:p14="http://schemas.microsoft.com/office/powerpoint/2010/main" val="3958890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B7E50-EE08-0B81-4CCF-CE5227E111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4B4FBA-EE0D-34A9-C3DA-2048A52D4F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43FD23-1987-F0DC-4A58-458BD7242F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A4F569-2C5C-09A1-1823-CA648F264E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6A6D4B-2369-C23F-A5A7-0D44155DC2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831D3A-A7D6-5943-B09A-1913DB0D515A}"/>
              </a:ext>
            </a:extLst>
          </p:cNvPr>
          <p:cNvSpPr>
            <a:spLocks noGrp="1"/>
          </p:cNvSpPr>
          <p:nvPr>
            <p:ph type="dt" sz="half" idx="10"/>
          </p:nvPr>
        </p:nvSpPr>
        <p:spPr/>
        <p:txBody>
          <a:bodyPr/>
          <a:lstStyle/>
          <a:p>
            <a:fld id="{B4CD66B9-1A69-4E4F-A5C0-BAE800F0B843}" type="datetimeFigureOut">
              <a:rPr lang="en-US" smtClean="0"/>
              <a:t>11/28/2024</a:t>
            </a:fld>
            <a:endParaRPr lang="en-US"/>
          </a:p>
        </p:txBody>
      </p:sp>
      <p:sp>
        <p:nvSpPr>
          <p:cNvPr id="8" name="Footer Placeholder 7">
            <a:extLst>
              <a:ext uri="{FF2B5EF4-FFF2-40B4-BE49-F238E27FC236}">
                <a16:creationId xmlns:a16="http://schemas.microsoft.com/office/drawing/2014/main" id="{F6899403-A71E-4D55-0B98-5DC9ED7D2E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383C24-15C8-9D15-7423-4FE7F81DC338}"/>
              </a:ext>
            </a:extLst>
          </p:cNvPr>
          <p:cNvSpPr>
            <a:spLocks noGrp="1"/>
          </p:cNvSpPr>
          <p:nvPr>
            <p:ph type="sldNum" sz="quarter" idx="12"/>
          </p:nvPr>
        </p:nvSpPr>
        <p:spPr/>
        <p:txBody>
          <a:bodyPr/>
          <a:lstStyle/>
          <a:p>
            <a:fld id="{4DF35AD3-6FF5-49CF-9F7C-EBFDA767E8C5}" type="slidenum">
              <a:rPr lang="en-US" smtClean="0"/>
              <a:t>‹#›</a:t>
            </a:fld>
            <a:endParaRPr lang="en-US"/>
          </a:p>
        </p:txBody>
      </p:sp>
    </p:spTree>
    <p:extLst>
      <p:ext uri="{BB962C8B-B14F-4D97-AF65-F5344CB8AC3E}">
        <p14:creationId xmlns:p14="http://schemas.microsoft.com/office/powerpoint/2010/main" val="2442197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7FD25-B8BE-C26D-2CB9-E5917494D4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2135F3-813A-76FF-B614-348557D7FAA7}"/>
              </a:ext>
            </a:extLst>
          </p:cNvPr>
          <p:cNvSpPr>
            <a:spLocks noGrp="1"/>
          </p:cNvSpPr>
          <p:nvPr>
            <p:ph type="dt" sz="half" idx="10"/>
          </p:nvPr>
        </p:nvSpPr>
        <p:spPr/>
        <p:txBody>
          <a:bodyPr/>
          <a:lstStyle/>
          <a:p>
            <a:fld id="{B4CD66B9-1A69-4E4F-A5C0-BAE800F0B843}" type="datetimeFigureOut">
              <a:rPr lang="en-US" smtClean="0"/>
              <a:t>11/28/2024</a:t>
            </a:fld>
            <a:endParaRPr lang="en-US"/>
          </a:p>
        </p:txBody>
      </p:sp>
      <p:sp>
        <p:nvSpPr>
          <p:cNvPr id="4" name="Footer Placeholder 3">
            <a:extLst>
              <a:ext uri="{FF2B5EF4-FFF2-40B4-BE49-F238E27FC236}">
                <a16:creationId xmlns:a16="http://schemas.microsoft.com/office/drawing/2014/main" id="{868784F4-2442-8B40-AF74-1704C82AB9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332C7C-64C0-525A-FB34-B325A959C37F}"/>
              </a:ext>
            </a:extLst>
          </p:cNvPr>
          <p:cNvSpPr>
            <a:spLocks noGrp="1"/>
          </p:cNvSpPr>
          <p:nvPr>
            <p:ph type="sldNum" sz="quarter" idx="12"/>
          </p:nvPr>
        </p:nvSpPr>
        <p:spPr/>
        <p:txBody>
          <a:bodyPr/>
          <a:lstStyle/>
          <a:p>
            <a:fld id="{4DF35AD3-6FF5-49CF-9F7C-EBFDA767E8C5}" type="slidenum">
              <a:rPr lang="en-US" smtClean="0"/>
              <a:t>‹#›</a:t>
            </a:fld>
            <a:endParaRPr lang="en-US"/>
          </a:p>
        </p:txBody>
      </p:sp>
    </p:spTree>
    <p:extLst>
      <p:ext uri="{BB962C8B-B14F-4D97-AF65-F5344CB8AC3E}">
        <p14:creationId xmlns:p14="http://schemas.microsoft.com/office/powerpoint/2010/main" val="3833486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C37784-75A1-9C1B-919B-E44F99DF08F2}"/>
              </a:ext>
            </a:extLst>
          </p:cNvPr>
          <p:cNvSpPr>
            <a:spLocks noGrp="1"/>
          </p:cNvSpPr>
          <p:nvPr>
            <p:ph type="dt" sz="half" idx="10"/>
          </p:nvPr>
        </p:nvSpPr>
        <p:spPr/>
        <p:txBody>
          <a:bodyPr/>
          <a:lstStyle/>
          <a:p>
            <a:fld id="{B4CD66B9-1A69-4E4F-A5C0-BAE800F0B843}" type="datetimeFigureOut">
              <a:rPr lang="en-US" smtClean="0"/>
              <a:t>11/28/2024</a:t>
            </a:fld>
            <a:endParaRPr lang="en-US"/>
          </a:p>
        </p:txBody>
      </p:sp>
      <p:sp>
        <p:nvSpPr>
          <p:cNvPr id="3" name="Footer Placeholder 2">
            <a:extLst>
              <a:ext uri="{FF2B5EF4-FFF2-40B4-BE49-F238E27FC236}">
                <a16:creationId xmlns:a16="http://schemas.microsoft.com/office/drawing/2014/main" id="{7E5C9398-37CE-B242-F0A7-F8873130AD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BA24C9-DC94-4C75-C7B3-4557B6DB4A44}"/>
              </a:ext>
            </a:extLst>
          </p:cNvPr>
          <p:cNvSpPr>
            <a:spLocks noGrp="1"/>
          </p:cNvSpPr>
          <p:nvPr>
            <p:ph type="sldNum" sz="quarter" idx="12"/>
          </p:nvPr>
        </p:nvSpPr>
        <p:spPr/>
        <p:txBody>
          <a:bodyPr/>
          <a:lstStyle/>
          <a:p>
            <a:fld id="{4DF35AD3-6FF5-49CF-9F7C-EBFDA767E8C5}" type="slidenum">
              <a:rPr lang="en-US" smtClean="0"/>
              <a:t>‹#›</a:t>
            </a:fld>
            <a:endParaRPr lang="en-US"/>
          </a:p>
        </p:txBody>
      </p:sp>
    </p:spTree>
    <p:extLst>
      <p:ext uri="{BB962C8B-B14F-4D97-AF65-F5344CB8AC3E}">
        <p14:creationId xmlns:p14="http://schemas.microsoft.com/office/powerpoint/2010/main" val="4247332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0B5C3-2001-DD72-0077-C1046142AD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2D60AB-D9A5-9AE5-FEAB-A6AF025B0D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92BF8D-E8DD-1D05-7ED6-56D31B6485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D8C7B4-407A-1B14-1766-4E72A7AEB465}"/>
              </a:ext>
            </a:extLst>
          </p:cNvPr>
          <p:cNvSpPr>
            <a:spLocks noGrp="1"/>
          </p:cNvSpPr>
          <p:nvPr>
            <p:ph type="dt" sz="half" idx="10"/>
          </p:nvPr>
        </p:nvSpPr>
        <p:spPr/>
        <p:txBody>
          <a:bodyPr/>
          <a:lstStyle/>
          <a:p>
            <a:fld id="{B4CD66B9-1A69-4E4F-A5C0-BAE800F0B843}" type="datetimeFigureOut">
              <a:rPr lang="en-US" smtClean="0"/>
              <a:t>11/28/2024</a:t>
            </a:fld>
            <a:endParaRPr lang="en-US"/>
          </a:p>
        </p:txBody>
      </p:sp>
      <p:sp>
        <p:nvSpPr>
          <p:cNvPr id="6" name="Footer Placeholder 5">
            <a:extLst>
              <a:ext uri="{FF2B5EF4-FFF2-40B4-BE49-F238E27FC236}">
                <a16:creationId xmlns:a16="http://schemas.microsoft.com/office/drawing/2014/main" id="{5BBD1F5E-18A1-C0E9-A95C-975813AA01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16887F-48F0-9C23-AC9F-70B80C0F2E8C}"/>
              </a:ext>
            </a:extLst>
          </p:cNvPr>
          <p:cNvSpPr>
            <a:spLocks noGrp="1"/>
          </p:cNvSpPr>
          <p:nvPr>
            <p:ph type="sldNum" sz="quarter" idx="12"/>
          </p:nvPr>
        </p:nvSpPr>
        <p:spPr/>
        <p:txBody>
          <a:bodyPr/>
          <a:lstStyle/>
          <a:p>
            <a:fld id="{4DF35AD3-6FF5-49CF-9F7C-EBFDA767E8C5}" type="slidenum">
              <a:rPr lang="en-US" smtClean="0"/>
              <a:t>‹#›</a:t>
            </a:fld>
            <a:endParaRPr lang="en-US"/>
          </a:p>
        </p:txBody>
      </p:sp>
    </p:spTree>
    <p:extLst>
      <p:ext uri="{BB962C8B-B14F-4D97-AF65-F5344CB8AC3E}">
        <p14:creationId xmlns:p14="http://schemas.microsoft.com/office/powerpoint/2010/main" val="1473043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D759B-79FF-8E65-2995-2F91FE1A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AEB758-1510-66E0-5FBA-23AFC0447F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678C8D-BF04-CF4E-BF03-13F0A3C390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8140F3-99FB-2ADD-E267-4DC638F9A5B8}"/>
              </a:ext>
            </a:extLst>
          </p:cNvPr>
          <p:cNvSpPr>
            <a:spLocks noGrp="1"/>
          </p:cNvSpPr>
          <p:nvPr>
            <p:ph type="dt" sz="half" idx="10"/>
          </p:nvPr>
        </p:nvSpPr>
        <p:spPr/>
        <p:txBody>
          <a:bodyPr/>
          <a:lstStyle/>
          <a:p>
            <a:fld id="{B4CD66B9-1A69-4E4F-A5C0-BAE800F0B843}" type="datetimeFigureOut">
              <a:rPr lang="en-US" smtClean="0"/>
              <a:t>11/28/2024</a:t>
            </a:fld>
            <a:endParaRPr lang="en-US"/>
          </a:p>
        </p:txBody>
      </p:sp>
      <p:sp>
        <p:nvSpPr>
          <p:cNvPr id="6" name="Footer Placeholder 5">
            <a:extLst>
              <a:ext uri="{FF2B5EF4-FFF2-40B4-BE49-F238E27FC236}">
                <a16:creationId xmlns:a16="http://schemas.microsoft.com/office/drawing/2014/main" id="{ABA878EC-EAE3-11FE-B657-AF258F9F87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9E296-19CD-6414-0FCC-230CDD1E0438}"/>
              </a:ext>
            </a:extLst>
          </p:cNvPr>
          <p:cNvSpPr>
            <a:spLocks noGrp="1"/>
          </p:cNvSpPr>
          <p:nvPr>
            <p:ph type="sldNum" sz="quarter" idx="12"/>
          </p:nvPr>
        </p:nvSpPr>
        <p:spPr/>
        <p:txBody>
          <a:bodyPr/>
          <a:lstStyle/>
          <a:p>
            <a:fld id="{4DF35AD3-6FF5-49CF-9F7C-EBFDA767E8C5}" type="slidenum">
              <a:rPr lang="en-US" smtClean="0"/>
              <a:t>‹#›</a:t>
            </a:fld>
            <a:endParaRPr lang="en-US"/>
          </a:p>
        </p:txBody>
      </p:sp>
    </p:spTree>
    <p:extLst>
      <p:ext uri="{BB962C8B-B14F-4D97-AF65-F5344CB8AC3E}">
        <p14:creationId xmlns:p14="http://schemas.microsoft.com/office/powerpoint/2010/main" val="485353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0BF3BC-A215-45CC-A14D-98E8D5526B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12EB3B-58D7-25B0-A529-A3E7DFD3AA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7AAFD-EF44-8789-63B3-C189B5E367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D66B9-1A69-4E4F-A5C0-BAE800F0B843}" type="datetimeFigureOut">
              <a:rPr lang="en-US" smtClean="0"/>
              <a:t>11/28/2024</a:t>
            </a:fld>
            <a:endParaRPr lang="en-US"/>
          </a:p>
        </p:txBody>
      </p:sp>
      <p:sp>
        <p:nvSpPr>
          <p:cNvPr id="5" name="Footer Placeholder 4">
            <a:extLst>
              <a:ext uri="{FF2B5EF4-FFF2-40B4-BE49-F238E27FC236}">
                <a16:creationId xmlns:a16="http://schemas.microsoft.com/office/drawing/2014/main" id="{C364885B-B889-2DA4-5139-3633C6DB86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BA44D4-4286-0480-7386-A40D174D4B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35AD3-6FF5-49CF-9F7C-EBFDA767E8C5}" type="slidenum">
              <a:rPr lang="en-US" smtClean="0"/>
              <a:t>‹#›</a:t>
            </a:fld>
            <a:endParaRPr lang="en-US"/>
          </a:p>
        </p:txBody>
      </p:sp>
    </p:spTree>
    <p:extLst>
      <p:ext uri="{BB962C8B-B14F-4D97-AF65-F5344CB8AC3E}">
        <p14:creationId xmlns:p14="http://schemas.microsoft.com/office/powerpoint/2010/main" val="359525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images of a power plant&#10;&#10;Description automatically generated">
            <a:extLst>
              <a:ext uri="{FF2B5EF4-FFF2-40B4-BE49-F238E27FC236}">
                <a16:creationId xmlns:a16="http://schemas.microsoft.com/office/drawing/2014/main" id="{7D1581BE-14F5-DBE6-B9EC-46525036A392}"/>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2047" r="2275"/>
          <a:stretch/>
        </p:blipFill>
        <p:spPr>
          <a:xfrm>
            <a:off x="-108155" y="0"/>
            <a:ext cx="12408310" cy="6858000"/>
          </a:xfrm>
          <a:prstGeom prst="rect">
            <a:avLst/>
          </a:prstGeom>
        </p:spPr>
      </p:pic>
      <p:pic>
        <p:nvPicPr>
          <p:cNvPr id="5" name="Picture 4">
            <a:extLst>
              <a:ext uri="{FF2B5EF4-FFF2-40B4-BE49-F238E27FC236}">
                <a16:creationId xmlns:a16="http://schemas.microsoft.com/office/drawing/2014/main" id="{AE1C9A71-B2E7-0F84-A6B4-4539881C1C91}"/>
              </a:ext>
            </a:extLst>
          </p:cNvPr>
          <p:cNvPicPr>
            <a:picLocks noChangeAspect="1"/>
          </p:cNvPicPr>
          <p:nvPr/>
        </p:nvPicPr>
        <p:blipFill>
          <a:blip r:embed="rId4"/>
          <a:stretch>
            <a:fillRect/>
          </a:stretch>
        </p:blipFill>
        <p:spPr>
          <a:xfrm>
            <a:off x="4153289" y="5498094"/>
            <a:ext cx="5054022" cy="1176630"/>
          </a:xfrm>
          <a:prstGeom prst="rect">
            <a:avLst/>
          </a:prstGeom>
        </p:spPr>
      </p:pic>
      <p:pic>
        <p:nvPicPr>
          <p:cNvPr id="6" name="Picture 5">
            <a:extLst>
              <a:ext uri="{FF2B5EF4-FFF2-40B4-BE49-F238E27FC236}">
                <a16:creationId xmlns:a16="http://schemas.microsoft.com/office/drawing/2014/main" id="{46BA2258-CD33-42C5-9F7E-1B3FED134FFE}"/>
              </a:ext>
            </a:extLst>
          </p:cNvPr>
          <p:cNvPicPr>
            <a:picLocks noChangeAspect="1"/>
          </p:cNvPicPr>
          <p:nvPr/>
        </p:nvPicPr>
        <p:blipFill>
          <a:blip r:embed="rId5"/>
          <a:stretch>
            <a:fillRect/>
          </a:stretch>
        </p:blipFill>
        <p:spPr>
          <a:xfrm>
            <a:off x="4187103" y="63722"/>
            <a:ext cx="3267739" cy="1072989"/>
          </a:xfrm>
          <a:prstGeom prst="rect">
            <a:avLst/>
          </a:prstGeom>
        </p:spPr>
      </p:pic>
      <p:pic>
        <p:nvPicPr>
          <p:cNvPr id="7" name="Picture 6">
            <a:extLst>
              <a:ext uri="{FF2B5EF4-FFF2-40B4-BE49-F238E27FC236}">
                <a16:creationId xmlns:a16="http://schemas.microsoft.com/office/drawing/2014/main" id="{B0FCC125-292B-1C74-4C85-6FB16585FB88}"/>
              </a:ext>
            </a:extLst>
          </p:cNvPr>
          <p:cNvPicPr>
            <a:picLocks noChangeAspect="1"/>
          </p:cNvPicPr>
          <p:nvPr/>
        </p:nvPicPr>
        <p:blipFill>
          <a:blip r:embed="rId6"/>
          <a:stretch>
            <a:fillRect/>
          </a:stretch>
        </p:blipFill>
        <p:spPr>
          <a:xfrm>
            <a:off x="1608261" y="1064289"/>
            <a:ext cx="8975477" cy="4729422"/>
          </a:xfrm>
          <a:prstGeom prst="rect">
            <a:avLst/>
          </a:prstGeom>
        </p:spPr>
      </p:pic>
    </p:spTree>
    <p:extLst>
      <p:ext uri="{BB962C8B-B14F-4D97-AF65-F5344CB8AC3E}">
        <p14:creationId xmlns:p14="http://schemas.microsoft.com/office/powerpoint/2010/main" val="349684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67B33A-1868-644A-B495-0368D353EC6F}"/>
              </a:ext>
            </a:extLst>
          </p:cNvPr>
          <p:cNvSpPr/>
          <p:nvPr/>
        </p:nvSpPr>
        <p:spPr>
          <a:xfrm>
            <a:off x="1115569" y="282539"/>
            <a:ext cx="10710672" cy="1200329"/>
          </a:xfrm>
          <a:prstGeom prst="rect">
            <a:avLst/>
          </a:prstGeom>
        </p:spPr>
        <p:txBody>
          <a:bodyPr wrap="square">
            <a:spAutoFit/>
          </a:bodyPr>
          <a:lstStyle/>
          <a:p>
            <a:pPr lvl="0" algn="just"/>
            <a:r>
              <a:rPr lang="vi-VN" sz="3600" b="1" dirty="0">
                <a:solidFill>
                  <a:schemeClr val="accent4">
                    <a:lumMod val="75000"/>
                  </a:schemeClr>
                </a:solidFill>
                <a:latin typeface="Cambria" panose="02040503050406030204" pitchFamily="18" charset="0"/>
                <a:ea typeface="Cambria" panose="02040503050406030204" pitchFamily="18" charset="0"/>
              </a:rPr>
              <a:t>Con người sử dụng năng lượng nước chảy vào trong cuộc sống.</a:t>
            </a:r>
            <a:endParaRPr lang="en-GB" sz="3600" b="1" dirty="0">
              <a:solidFill>
                <a:schemeClr val="accent4">
                  <a:lumMod val="75000"/>
                </a:schemeClr>
              </a:solidFill>
              <a:latin typeface="Cambria" panose="02040503050406030204" pitchFamily="18" charset="0"/>
              <a:ea typeface="Cambria" panose="02040503050406030204" pitchFamily="18" charset="0"/>
            </a:endParaRPr>
          </a:p>
        </p:txBody>
      </p:sp>
      <p:pic>
        <p:nvPicPr>
          <p:cNvPr id="5" name="Picture 4" descr="A collage of images of water mills and a water wheel&#10;&#10;Description automatically generated">
            <a:extLst>
              <a:ext uri="{FF2B5EF4-FFF2-40B4-BE49-F238E27FC236}">
                <a16:creationId xmlns:a16="http://schemas.microsoft.com/office/drawing/2014/main" id="{8C5014E1-57C2-67B2-22A5-B3066A6B3719}"/>
              </a:ext>
            </a:extLst>
          </p:cNvPr>
          <p:cNvPicPr>
            <a:picLocks noChangeAspect="1"/>
          </p:cNvPicPr>
          <p:nvPr/>
        </p:nvPicPr>
        <p:blipFill>
          <a:blip r:embed="rId2">
            <a:extLst>
              <a:ext uri="{28A0092B-C50C-407E-A947-70E740481C1C}">
                <a14:useLocalDpi xmlns:a14="http://schemas.microsoft.com/office/drawing/2010/main" val="0"/>
              </a:ext>
            </a:extLst>
          </a:blip>
          <a:srcRect l="49530" t="-623" r="-1094" b="48994"/>
          <a:stretch/>
        </p:blipFill>
        <p:spPr>
          <a:xfrm>
            <a:off x="347472" y="1719071"/>
            <a:ext cx="6108884" cy="4086599"/>
          </a:xfrm>
          <a:prstGeom prst="rect">
            <a:avLst/>
          </a:prstGeom>
          <a:ln>
            <a:noFill/>
          </a:ln>
          <a:effectLst>
            <a:softEdge rad="112500"/>
          </a:effectLst>
        </p:spPr>
      </p:pic>
      <p:grpSp>
        <p:nvGrpSpPr>
          <p:cNvPr id="6" name="Group 5">
            <a:extLst>
              <a:ext uri="{FF2B5EF4-FFF2-40B4-BE49-F238E27FC236}">
                <a16:creationId xmlns:a16="http://schemas.microsoft.com/office/drawing/2014/main" id="{0E9F5FB8-3354-9CD2-691C-D1A6765C0E47}"/>
              </a:ext>
            </a:extLst>
          </p:cNvPr>
          <p:cNvGrpSpPr/>
          <p:nvPr/>
        </p:nvGrpSpPr>
        <p:grpSpPr>
          <a:xfrm>
            <a:off x="6517165" y="2249601"/>
            <a:ext cx="5010912" cy="2273632"/>
            <a:chOff x="2511666" y="7661545"/>
            <a:chExt cx="6236727" cy="2273632"/>
          </a:xfrm>
        </p:grpSpPr>
        <p:sp>
          <p:nvSpPr>
            <p:cNvPr id="7" name="Freeform 8">
              <a:extLst>
                <a:ext uri="{FF2B5EF4-FFF2-40B4-BE49-F238E27FC236}">
                  <a16:creationId xmlns:a16="http://schemas.microsoft.com/office/drawing/2014/main" id="{7D53669F-DDE1-A444-B145-7724BFBD1DDB}"/>
                </a:ext>
              </a:extLst>
            </p:cNvPr>
            <p:cNvSpPr/>
            <p:nvPr/>
          </p:nvSpPr>
          <p:spPr>
            <a:xfrm>
              <a:off x="2511666" y="7661545"/>
              <a:ext cx="6236727" cy="2273632"/>
            </a:xfrm>
            <a:custGeom>
              <a:avLst/>
              <a:gdLst/>
              <a:ahLst/>
              <a:cxnLst/>
              <a:rect l="l" t="t" r="r" b="b"/>
              <a:pathLst>
                <a:path w="1883181" h="406400">
                  <a:moveTo>
                    <a:pt x="1679981" y="0"/>
                  </a:moveTo>
                  <a:cubicBezTo>
                    <a:pt x="1792205" y="0"/>
                    <a:pt x="1883181" y="90976"/>
                    <a:pt x="1883181" y="203200"/>
                  </a:cubicBezTo>
                  <a:cubicBezTo>
                    <a:pt x="1883181" y="315424"/>
                    <a:pt x="1792205" y="406400"/>
                    <a:pt x="1679981" y="406400"/>
                  </a:cubicBezTo>
                  <a:lnTo>
                    <a:pt x="203200" y="406400"/>
                  </a:lnTo>
                  <a:cubicBezTo>
                    <a:pt x="90976" y="406400"/>
                    <a:pt x="0" y="315424"/>
                    <a:pt x="0" y="203200"/>
                  </a:cubicBezTo>
                  <a:cubicBezTo>
                    <a:pt x="0" y="90976"/>
                    <a:pt x="90976" y="0"/>
                    <a:pt x="203200" y="0"/>
                  </a:cubicBezTo>
                  <a:close/>
                </a:path>
              </a:pathLst>
            </a:custGeom>
            <a:gradFill rotWithShape="1">
              <a:gsLst>
                <a:gs pos="0">
                  <a:srgbClr val="A4D4F1">
                    <a:alpha val="71000"/>
                  </a:srgbClr>
                </a:gs>
                <a:gs pos="100000">
                  <a:srgbClr val="C2E2F6"/>
                </a:gs>
              </a:gsLst>
              <a:lin ang="2700000"/>
            </a:gradFill>
          </p:spPr>
          <p:txBody>
            <a:bodyPr/>
            <a:lstStyle/>
            <a:p>
              <a:endParaRPr lang="en-US"/>
            </a:p>
          </p:txBody>
        </p:sp>
        <p:sp>
          <p:nvSpPr>
            <p:cNvPr id="8" name="Rectangle 7">
              <a:extLst>
                <a:ext uri="{FF2B5EF4-FFF2-40B4-BE49-F238E27FC236}">
                  <a16:creationId xmlns:a16="http://schemas.microsoft.com/office/drawing/2014/main" id="{1CF2ECA2-9B04-5320-ED9C-DB83A206418A}"/>
                </a:ext>
              </a:extLst>
            </p:cNvPr>
            <p:cNvSpPr/>
            <p:nvPr/>
          </p:nvSpPr>
          <p:spPr>
            <a:xfrm>
              <a:off x="2923812" y="7772636"/>
              <a:ext cx="5578667" cy="1938992"/>
            </a:xfrm>
            <a:prstGeom prst="rect">
              <a:avLst/>
            </a:prstGeom>
          </p:spPr>
          <p:txBody>
            <a:bodyPr wrap="square">
              <a:spAutoFit/>
            </a:bodyPr>
            <a:lstStyle/>
            <a:p>
              <a:pPr lvl="0" algn="just"/>
              <a:r>
                <a:rPr lang="vi-VN" sz="4000" b="1" dirty="0">
                  <a:solidFill>
                    <a:prstClr val="black"/>
                  </a:solidFill>
                  <a:latin typeface="Cambria" panose="02040503050406030204" pitchFamily="18" charset="0"/>
                  <a:ea typeface="Cambria" panose="02040503050406030204" pitchFamily="18" charset="0"/>
                </a:rPr>
                <a:t>Hình 5b: </a:t>
              </a:r>
              <a:r>
                <a:rPr lang="vi-VN" sz="4000" dirty="0">
                  <a:solidFill>
                    <a:prstClr val="black"/>
                  </a:solidFill>
                  <a:latin typeface="Cambria" panose="02040503050406030204" pitchFamily="18" charset="0"/>
                  <a:ea typeface="Cambria" panose="02040503050406030204" pitchFamily="18" charset="0"/>
                </a:rPr>
                <a:t>Chạy máy phát điện ở nhà máy thuỷ điện.</a:t>
              </a:r>
              <a:endParaRPr lang="en-GB" sz="400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0179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60D85-8444-33CA-02F7-C198FAC57E80}"/>
              </a:ext>
            </a:extLst>
          </p:cNvPr>
          <p:cNvSpPr/>
          <p:nvPr/>
        </p:nvSpPr>
        <p:spPr>
          <a:xfrm>
            <a:off x="1115569" y="282539"/>
            <a:ext cx="10710672" cy="1200329"/>
          </a:xfrm>
          <a:prstGeom prst="rect">
            <a:avLst/>
          </a:prstGeom>
        </p:spPr>
        <p:txBody>
          <a:bodyPr wrap="square">
            <a:spAutoFit/>
          </a:bodyPr>
          <a:lstStyle/>
          <a:p>
            <a:pPr lvl="0" algn="just"/>
            <a:r>
              <a:rPr lang="vi-VN" sz="3600" b="1" dirty="0">
                <a:solidFill>
                  <a:schemeClr val="accent4">
                    <a:lumMod val="75000"/>
                  </a:schemeClr>
                </a:solidFill>
                <a:latin typeface="Cambria" panose="02040503050406030204" pitchFamily="18" charset="0"/>
                <a:ea typeface="Cambria" panose="02040503050406030204" pitchFamily="18" charset="0"/>
              </a:rPr>
              <a:t>Con người sử dụng năng lượng nước chảy vào trong cuộc sống.</a:t>
            </a:r>
            <a:endParaRPr lang="en-GB" sz="3600" b="1" dirty="0">
              <a:solidFill>
                <a:schemeClr val="accent4">
                  <a:lumMod val="75000"/>
                </a:schemeClr>
              </a:solidFill>
              <a:latin typeface="Cambria" panose="02040503050406030204" pitchFamily="18" charset="0"/>
              <a:ea typeface="Cambria" panose="02040503050406030204" pitchFamily="18" charset="0"/>
            </a:endParaRPr>
          </a:p>
        </p:txBody>
      </p:sp>
      <p:pic>
        <p:nvPicPr>
          <p:cNvPr id="5" name="Picture 4" descr="A collage of images of water mills and a water wheel&#10;&#10;Description automatically generated">
            <a:extLst>
              <a:ext uri="{FF2B5EF4-FFF2-40B4-BE49-F238E27FC236}">
                <a16:creationId xmlns:a16="http://schemas.microsoft.com/office/drawing/2014/main" id="{B85C96E5-A333-C324-85BA-940618B8CF83}"/>
              </a:ext>
            </a:extLst>
          </p:cNvPr>
          <p:cNvPicPr>
            <a:picLocks noChangeAspect="1"/>
          </p:cNvPicPr>
          <p:nvPr/>
        </p:nvPicPr>
        <p:blipFill>
          <a:blip r:embed="rId2">
            <a:extLst>
              <a:ext uri="{28A0092B-C50C-407E-A947-70E740481C1C}">
                <a14:useLocalDpi xmlns:a14="http://schemas.microsoft.com/office/drawing/2010/main" val="0"/>
              </a:ext>
            </a:extLst>
          </a:blip>
          <a:srcRect l="22" t="49120" r="49568" b="-749"/>
          <a:stretch/>
        </p:blipFill>
        <p:spPr>
          <a:xfrm>
            <a:off x="379482" y="1594664"/>
            <a:ext cx="5972113" cy="4086599"/>
          </a:xfrm>
          <a:prstGeom prst="rect">
            <a:avLst/>
          </a:prstGeom>
          <a:ln>
            <a:noFill/>
          </a:ln>
          <a:effectLst>
            <a:softEdge rad="112500"/>
          </a:effectLst>
        </p:spPr>
      </p:pic>
      <p:grpSp>
        <p:nvGrpSpPr>
          <p:cNvPr id="6" name="Group 5">
            <a:extLst>
              <a:ext uri="{FF2B5EF4-FFF2-40B4-BE49-F238E27FC236}">
                <a16:creationId xmlns:a16="http://schemas.microsoft.com/office/drawing/2014/main" id="{C1782F96-2F39-24EA-98AD-ED72451743D4}"/>
              </a:ext>
            </a:extLst>
          </p:cNvPr>
          <p:cNvGrpSpPr/>
          <p:nvPr/>
        </p:nvGrpSpPr>
        <p:grpSpPr>
          <a:xfrm>
            <a:off x="6470905" y="2030145"/>
            <a:ext cx="5010912" cy="2273632"/>
            <a:chOff x="2454089" y="7442089"/>
            <a:chExt cx="6236727" cy="2273632"/>
          </a:xfrm>
        </p:grpSpPr>
        <p:sp>
          <p:nvSpPr>
            <p:cNvPr id="7" name="Freeform 8">
              <a:extLst>
                <a:ext uri="{FF2B5EF4-FFF2-40B4-BE49-F238E27FC236}">
                  <a16:creationId xmlns:a16="http://schemas.microsoft.com/office/drawing/2014/main" id="{0705DBA6-3CFC-924F-37AE-6A24DB7448B7}"/>
                </a:ext>
              </a:extLst>
            </p:cNvPr>
            <p:cNvSpPr/>
            <p:nvPr/>
          </p:nvSpPr>
          <p:spPr>
            <a:xfrm>
              <a:off x="2454089" y="7442089"/>
              <a:ext cx="6236727" cy="2273632"/>
            </a:xfrm>
            <a:custGeom>
              <a:avLst/>
              <a:gdLst/>
              <a:ahLst/>
              <a:cxnLst/>
              <a:rect l="l" t="t" r="r" b="b"/>
              <a:pathLst>
                <a:path w="1883181" h="406400">
                  <a:moveTo>
                    <a:pt x="1679981" y="0"/>
                  </a:moveTo>
                  <a:cubicBezTo>
                    <a:pt x="1792205" y="0"/>
                    <a:pt x="1883181" y="90976"/>
                    <a:pt x="1883181" y="203200"/>
                  </a:cubicBezTo>
                  <a:cubicBezTo>
                    <a:pt x="1883181" y="315424"/>
                    <a:pt x="1792205" y="406400"/>
                    <a:pt x="1679981" y="406400"/>
                  </a:cubicBezTo>
                  <a:lnTo>
                    <a:pt x="203200" y="406400"/>
                  </a:lnTo>
                  <a:cubicBezTo>
                    <a:pt x="90976" y="406400"/>
                    <a:pt x="0" y="315424"/>
                    <a:pt x="0" y="203200"/>
                  </a:cubicBezTo>
                  <a:cubicBezTo>
                    <a:pt x="0" y="90976"/>
                    <a:pt x="90976" y="0"/>
                    <a:pt x="203200" y="0"/>
                  </a:cubicBezTo>
                  <a:close/>
                </a:path>
              </a:pathLst>
            </a:custGeom>
            <a:gradFill rotWithShape="1">
              <a:gsLst>
                <a:gs pos="0">
                  <a:srgbClr val="A4D4F1">
                    <a:alpha val="71000"/>
                  </a:srgbClr>
                </a:gs>
                <a:gs pos="100000">
                  <a:srgbClr val="C2E2F6"/>
                </a:gs>
              </a:gsLst>
              <a:lin ang="2700000"/>
            </a:gradFill>
          </p:spPr>
          <p:txBody>
            <a:bodyPr/>
            <a:lstStyle/>
            <a:p>
              <a:endParaRPr lang="en-US"/>
            </a:p>
          </p:txBody>
        </p:sp>
        <p:sp>
          <p:nvSpPr>
            <p:cNvPr id="8" name="Rectangle 7">
              <a:extLst>
                <a:ext uri="{FF2B5EF4-FFF2-40B4-BE49-F238E27FC236}">
                  <a16:creationId xmlns:a16="http://schemas.microsoft.com/office/drawing/2014/main" id="{A9D3703F-60C3-29B0-D61D-7C6E087DE4D2}"/>
                </a:ext>
              </a:extLst>
            </p:cNvPr>
            <p:cNvSpPr/>
            <p:nvPr/>
          </p:nvSpPr>
          <p:spPr>
            <a:xfrm>
              <a:off x="2923812" y="7772636"/>
              <a:ext cx="5578667" cy="707886"/>
            </a:xfrm>
            <a:prstGeom prst="rect">
              <a:avLst/>
            </a:prstGeom>
          </p:spPr>
          <p:txBody>
            <a:bodyPr wrap="square">
              <a:spAutoFit/>
            </a:bodyPr>
            <a:lstStyle/>
            <a:p>
              <a:pPr lvl="0" algn="just"/>
              <a:r>
                <a:rPr lang="vi-VN" sz="4000" b="1" dirty="0">
                  <a:solidFill>
                    <a:prstClr val="black"/>
                  </a:solidFill>
                  <a:latin typeface="Cambria" panose="02040503050406030204" pitchFamily="18" charset="0"/>
                  <a:ea typeface="Cambria" panose="02040503050406030204" pitchFamily="18" charset="0"/>
                </a:rPr>
                <a:t>Hình 5c: </a:t>
              </a:r>
              <a:r>
                <a:rPr lang="vi-VN" sz="4000" dirty="0">
                  <a:solidFill>
                    <a:prstClr val="black"/>
                  </a:solidFill>
                  <a:latin typeface="Cambria" panose="02040503050406030204" pitchFamily="18" charset="0"/>
                  <a:ea typeface="Cambria" panose="02040503050406030204" pitchFamily="18" charset="0"/>
                </a:rPr>
                <a:t>Giã gạo.</a:t>
              </a:r>
              <a:endParaRPr lang="en-GB" sz="400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0751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CF5A5B-A8F3-DD13-1F30-13480FBDAF5A}"/>
              </a:ext>
            </a:extLst>
          </p:cNvPr>
          <p:cNvSpPr/>
          <p:nvPr/>
        </p:nvSpPr>
        <p:spPr>
          <a:xfrm>
            <a:off x="1115569" y="282539"/>
            <a:ext cx="10710672" cy="1200329"/>
          </a:xfrm>
          <a:prstGeom prst="rect">
            <a:avLst/>
          </a:prstGeom>
        </p:spPr>
        <p:txBody>
          <a:bodyPr wrap="square">
            <a:spAutoFit/>
          </a:bodyPr>
          <a:lstStyle/>
          <a:p>
            <a:pPr lvl="0" algn="just"/>
            <a:r>
              <a:rPr lang="vi-VN" sz="3600" b="1" dirty="0">
                <a:solidFill>
                  <a:schemeClr val="accent4">
                    <a:lumMod val="75000"/>
                  </a:schemeClr>
                </a:solidFill>
                <a:latin typeface="Cambria" panose="02040503050406030204" pitchFamily="18" charset="0"/>
                <a:ea typeface="Cambria" panose="02040503050406030204" pitchFamily="18" charset="0"/>
              </a:rPr>
              <a:t>Con người sử dụng năng lượng nước chảy vào trong cuộc sống.</a:t>
            </a:r>
            <a:endParaRPr lang="en-GB" sz="3600" b="1" dirty="0">
              <a:solidFill>
                <a:schemeClr val="accent4">
                  <a:lumMod val="75000"/>
                </a:schemeClr>
              </a:solidFill>
              <a:latin typeface="Cambria" panose="02040503050406030204" pitchFamily="18" charset="0"/>
              <a:ea typeface="Cambria" panose="02040503050406030204" pitchFamily="18" charset="0"/>
            </a:endParaRPr>
          </a:p>
        </p:txBody>
      </p:sp>
      <p:pic>
        <p:nvPicPr>
          <p:cNvPr id="5" name="Picture 4" descr="A collage of images of water mills and a water wheel&#10;&#10;Description automatically generated">
            <a:extLst>
              <a:ext uri="{FF2B5EF4-FFF2-40B4-BE49-F238E27FC236}">
                <a16:creationId xmlns:a16="http://schemas.microsoft.com/office/drawing/2014/main" id="{1F24BD35-B624-C37C-6609-98FE330830AB}"/>
              </a:ext>
            </a:extLst>
          </p:cNvPr>
          <p:cNvPicPr>
            <a:picLocks noChangeAspect="1"/>
          </p:cNvPicPr>
          <p:nvPr/>
        </p:nvPicPr>
        <p:blipFill>
          <a:blip r:embed="rId2">
            <a:extLst>
              <a:ext uri="{28A0092B-C50C-407E-A947-70E740481C1C}">
                <a14:useLocalDpi xmlns:a14="http://schemas.microsoft.com/office/drawing/2010/main" val="0"/>
              </a:ext>
            </a:extLst>
          </a:blip>
          <a:srcRect l="49590" t="50044" r="-1908" b="-1673"/>
          <a:stretch/>
        </p:blipFill>
        <p:spPr>
          <a:xfrm>
            <a:off x="347472" y="1753160"/>
            <a:ext cx="6198193" cy="4086599"/>
          </a:xfrm>
          <a:prstGeom prst="rect">
            <a:avLst/>
          </a:prstGeom>
          <a:ln>
            <a:noFill/>
          </a:ln>
          <a:effectLst>
            <a:softEdge rad="112500"/>
          </a:effectLst>
        </p:spPr>
      </p:pic>
      <p:grpSp>
        <p:nvGrpSpPr>
          <p:cNvPr id="6" name="Group 5">
            <a:extLst>
              <a:ext uri="{FF2B5EF4-FFF2-40B4-BE49-F238E27FC236}">
                <a16:creationId xmlns:a16="http://schemas.microsoft.com/office/drawing/2014/main" id="{5974DD67-3B30-A2CE-EAB8-03FD2E8DD7A2}"/>
              </a:ext>
            </a:extLst>
          </p:cNvPr>
          <p:cNvGrpSpPr/>
          <p:nvPr/>
        </p:nvGrpSpPr>
        <p:grpSpPr>
          <a:xfrm>
            <a:off x="6452618" y="2399337"/>
            <a:ext cx="5373623" cy="2550616"/>
            <a:chOff x="2356220" y="7165105"/>
            <a:chExt cx="6236727" cy="2550616"/>
          </a:xfrm>
        </p:grpSpPr>
        <p:sp>
          <p:nvSpPr>
            <p:cNvPr id="7" name="Freeform 8">
              <a:extLst>
                <a:ext uri="{FF2B5EF4-FFF2-40B4-BE49-F238E27FC236}">
                  <a16:creationId xmlns:a16="http://schemas.microsoft.com/office/drawing/2014/main" id="{107D7AE2-4D4B-79AC-E991-87CF6431AC49}"/>
                </a:ext>
              </a:extLst>
            </p:cNvPr>
            <p:cNvSpPr/>
            <p:nvPr/>
          </p:nvSpPr>
          <p:spPr>
            <a:xfrm>
              <a:off x="2356220" y="7165105"/>
              <a:ext cx="6236727" cy="2550616"/>
            </a:xfrm>
            <a:custGeom>
              <a:avLst/>
              <a:gdLst/>
              <a:ahLst/>
              <a:cxnLst/>
              <a:rect l="l" t="t" r="r" b="b"/>
              <a:pathLst>
                <a:path w="1883181" h="406400">
                  <a:moveTo>
                    <a:pt x="1679981" y="0"/>
                  </a:moveTo>
                  <a:cubicBezTo>
                    <a:pt x="1792205" y="0"/>
                    <a:pt x="1883181" y="90976"/>
                    <a:pt x="1883181" y="203200"/>
                  </a:cubicBezTo>
                  <a:cubicBezTo>
                    <a:pt x="1883181" y="315424"/>
                    <a:pt x="1792205" y="406400"/>
                    <a:pt x="1679981" y="406400"/>
                  </a:cubicBezTo>
                  <a:lnTo>
                    <a:pt x="203200" y="406400"/>
                  </a:lnTo>
                  <a:cubicBezTo>
                    <a:pt x="90976" y="406400"/>
                    <a:pt x="0" y="315424"/>
                    <a:pt x="0" y="203200"/>
                  </a:cubicBezTo>
                  <a:cubicBezTo>
                    <a:pt x="0" y="90976"/>
                    <a:pt x="90976" y="0"/>
                    <a:pt x="203200" y="0"/>
                  </a:cubicBezTo>
                  <a:close/>
                </a:path>
              </a:pathLst>
            </a:custGeom>
            <a:gradFill rotWithShape="1">
              <a:gsLst>
                <a:gs pos="0">
                  <a:srgbClr val="A4D4F1">
                    <a:alpha val="71000"/>
                  </a:srgbClr>
                </a:gs>
                <a:gs pos="100000">
                  <a:srgbClr val="C2E2F6"/>
                </a:gs>
              </a:gsLst>
              <a:lin ang="2700000"/>
            </a:gradFill>
          </p:spPr>
          <p:txBody>
            <a:bodyPr/>
            <a:lstStyle/>
            <a:p>
              <a:endParaRPr lang="en-US"/>
            </a:p>
          </p:txBody>
        </p:sp>
        <p:sp>
          <p:nvSpPr>
            <p:cNvPr id="8" name="Rectangle 7">
              <a:extLst>
                <a:ext uri="{FF2B5EF4-FFF2-40B4-BE49-F238E27FC236}">
                  <a16:creationId xmlns:a16="http://schemas.microsoft.com/office/drawing/2014/main" id="{6B7144CE-95F5-051C-3AF1-8CFC0E011E0B}"/>
                </a:ext>
              </a:extLst>
            </p:cNvPr>
            <p:cNvSpPr/>
            <p:nvPr/>
          </p:nvSpPr>
          <p:spPr>
            <a:xfrm>
              <a:off x="2540858" y="7442089"/>
              <a:ext cx="5867452" cy="1938992"/>
            </a:xfrm>
            <a:prstGeom prst="rect">
              <a:avLst/>
            </a:prstGeom>
          </p:spPr>
          <p:txBody>
            <a:bodyPr wrap="square">
              <a:spAutoFit/>
            </a:bodyPr>
            <a:lstStyle/>
            <a:p>
              <a:pPr lvl="0" algn="just"/>
              <a:r>
                <a:rPr lang="vi-VN" sz="4000" b="1" dirty="0">
                  <a:solidFill>
                    <a:prstClr val="black"/>
                  </a:solidFill>
                  <a:latin typeface="Cambria" panose="02040503050406030204" pitchFamily="18" charset="0"/>
                  <a:ea typeface="Cambria" panose="02040503050406030204" pitchFamily="18" charset="0"/>
                </a:rPr>
                <a:t>Hình 5d: </a:t>
              </a:r>
              <a:r>
                <a:rPr lang="vi-VN" sz="4000" dirty="0">
                  <a:solidFill>
                    <a:prstClr val="black"/>
                  </a:solidFill>
                  <a:latin typeface="Cambria" panose="02040503050406030204" pitchFamily="18" charset="0"/>
                  <a:ea typeface="Cambria" panose="02040503050406030204" pitchFamily="18" charset="0"/>
                </a:rPr>
                <a:t>Vận chuyển tre, gỗ,… trên sông từ thượng nguồn về xuôi.</a:t>
              </a:r>
            </a:p>
          </p:txBody>
        </p:sp>
      </p:grpSp>
    </p:spTree>
    <p:extLst>
      <p:ext uri="{BB962C8B-B14F-4D97-AF65-F5344CB8AC3E}">
        <p14:creationId xmlns:p14="http://schemas.microsoft.com/office/powerpoint/2010/main" val="167075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1A452D-F816-DC57-3414-9EB25C7D3242}"/>
              </a:ext>
            </a:extLst>
          </p:cNvPr>
          <p:cNvSpPr/>
          <p:nvPr/>
        </p:nvSpPr>
        <p:spPr>
          <a:xfrm>
            <a:off x="1024128" y="355691"/>
            <a:ext cx="10710672" cy="2862322"/>
          </a:xfrm>
          <a:prstGeom prst="rect">
            <a:avLst/>
          </a:prstGeom>
        </p:spPr>
        <p:txBody>
          <a:bodyPr wrap="square">
            <a:spAutoFit/>
          </a:bodyPr>
          <a:lstStyle/>
          <a:p>
            <a:pPr lvl="0" algn="just"/>
            <a:r>
              <a:rPr lang="vi-VN" sz="3600" b="1" dirty="0">
                <a:solidFill>
                  <a:prstClr val="black"/>
                </a:solidFill>
                <a:latin typeface="Cambria" panose="02040503050406030204" pitchFamily="18" charset="0"/>
                <a:ea typeface="Cambria" panose="02040503050406030204" pitchFamily="18" charset="0"/>
              </a:rPr>
              <a:t>2. Chia sẻ với bạn:</a:t>
            </a:r>
          </a:p>
          <a:p>
            <a:pPr marL="571500" lvl="0" indent="-571500" algn="just">
              <a:buFontTx/>
              <a:buChar char="-"/>
            </a:pPr>
            <a:r>
              <a:rPr lang="vi-VN" sz="3600" dirty="0">
                <a:solidFill>
                  <a:prstClr val="black"/>
                </a:solidFill>
                <a:latin typeface="Cambria" panose="02040503050406030204" pitchFamily="18" charset="0"/>
                <a:ea typeface="Cambria" panose="02040503050406030204" pitchFamily="18" charset="0"/>
              </a:rPr>
              <a:t>Ở địa phương em, năng lượng nước chảy được sử dụng vào những việc gì?</a:t>
            </a:r>
          </a:p>
          <a:p>
            <a:pPr marL="571500" lvl="0" indent="-571500" algn="just">
              <a:buFontTx/>
              <a:buChar char="-"/>
            </a:pPr>
            <a:r>
              <a:rPr lang="vi-VN" sz="3600" dirty="0">
                <a:solidFill>
                  <a:prstClr val="black"/>
                </a:solidFill>
                <a:latin typeface="Cambria" panose="02040503050406030204" pitchFamily="18" charset="0"/>
                <a:ea typeface="Cambria" panose="02040503050406030204" pitchFamily="18" charset="0"/>
              </a:rPr>
              <a:t>Những lợi ích của năng lượng nước chảy đối với con người.</a:t>
            </a:r>
            <a:endParaRPr lang="en-GB"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906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78D027-F272-B78C-729A-3B4F514060E4}"/>
              </a:ext>
            </a:extLst>
          </p:cNvPr>
          <p:cNvPicPr>
            <a:picLocks noChangeAspect="1"/>
          </p:cNvPicPr>
          <p:nvPr/>
        </p:nvPicPr>
        <p:blipFill>
          <a:blip r:embed="rId2"/>
          <a:stretch>
            <a:fillRect/>
          </a:stretch>
        </p:blipFill>
        <p:spPr>
          <a:xfrm>
            <a:off x="2827706" y="242849"/>
            <a:ext cx="6268364" cy="966282"/>
          </a:xfrm>
          <a:prstGeom prst="rect">
            <a:avLst/>
          </a:prstGeom>
        </p:spPr>
      </p:pic>
      <p:sp>
        <p:nvSpPr>
          <p:cNvPr id="6" name="Rectangle 5">
            <a:extLst>
              <a:ext uri="{FF2B5EF4-FFF2-40B4-BE49-F238E27FC236}">
                <a16:creationId xmlns:a16="http://schemas.microsoft.com/office/drawing/2014/main" id="{2E3B2FD4-BD44-326D-57A7-337FFABDED82}"/>
              </a:ext>
            </a:extLst>
          </p:cNvPr>
          <p:cNvSpPr/>
          <p:nvPr/>
        </p:nvSpPr>
        <p:spPr>
          <a:xfrm>
            <a:off x="351890" y="1209131"/>
            <a:ext cx="11413390" cy="1200329"/>
          </a:xfrm>
          <a:prstGeom prst="rect">
            <a:avLst/>
          </a:prstGeom>
        </p:spPr>
        <p:txBody>
          <a:bodyPr wrap="square">
            <a:spAutoFit/>
          </a:bodyPr>
          <a:lstStyle/>
          <a:p>
            <a:pPr lvl="0" algn="just"/>
            <a:r>
              <a:rPr lang="vi-VN" sz="3600" dirty="0">
                <a:solidFill>
                  <a:prstClr val="black"/>
                </a:solidFill>
                <a:latin typeface="Cambria" panose="02040503050406030204" pitchFamily="18" charset="0"/>
                <a:ea typeface="Cambria" panose="02040503050406030204" pitchFamily="18" charset="0"/>
              </a:rPr>
              <a:t>- Làm việc nhóm 4. Thảo luận theo các nhiệm vụ trong SGK và ghi kết quả vào phiếu học tập.</a:t>
            </a:r>
          </a:p>
        </p:txBody>
      </p:sp>
      <p:graphicFrame>
        <p:nvGraphicFramePr>
          <p:cNvPr id="7" name="Table 6">
            <a:extLst>
              <a:ext uri="{FF2B5EF4-FFF2-40B4-BE49-F238E27FC236}">
                <a16:creationId xmlns:a16="http://schemas.microsoft.com/office/drawing/2014/main" id="{3BC599CC-D918-13D7-2CB1-E2B3B1532232}"/>
              </a:ext>
            </a:extLst>
          </p:cNvPr>
          <p:cNvGraphicFramePr>
            <a:graphicFrameLocks noGrp="1"/>
          </p:cNvGraphicFramePr>
          <p:nvPr>
            <p:extLst>
              <p:ext uri="{D42A27DB-BD31-4B8C-83A1-F6EECF244321}">
                <p14:modId xmlns:p14="http://schemas.microsoft.com/office/powerpoint/2010/main" val="1558177203"/>
              </p:ext>
            </p:extLst>
          </p:nvPr>
        </p:nvGraphicFramePr>
        <p:xfrm>
          <a:off x="5535168" y="2706759"/>
          <a:ext cx="6230112" cy="3822056"/>
        </p:xfrm>
        <a:graphic>
          <a:graphicData uri="http://schemas.openxmlformats.org/drawingml/2006/table">
            <a:tbl>
              <a:tblPr firstRow="1" bandRow="1">
                <a:tableStyleId>{C4B1156A-380E-4F78-BDF5-A606A8083BF9}</a:tableStyleId>
              </a:tblPr>
              <a:tblGrid>
                <a:gridCol w="3535680">
                  <a:extLst>
                    <a:ext uri="{9D8B030D-6E8A-4147-A177-3AD203B41FA5}">
                      <a16:colId xmlns:a16="http://schemas.microsoft.com/office/drawing/2014/main" val="3134747524"/>
                    </a:ext>
                  </a:extLst>
                </a:gridCol>
                <a:gridCol w="2694432">
                  <a:extLst>
                    <a:ext uri="{9D8B030D-6E8A-4147-A177-3AD203B41FA5}">
                      <a16:colId xmlns:a16="http://schemas.microsoft.com/office/drawing/2014/main" val="1254333811"/>
                    </a:ext>
                  </a:extLst>
                </a:gridCol>
              </a:tblGrid>
              <a:tr h="719294">
                <a:tc gridSpan="2">
                  <a:txBody>
                    <a:bodyPr/>
                    <a:lstStyle/>
                    <a:p>
                      <a:pPr algn="ctr"/>
                      <a:r>
                        <a:rPr lang="vi-VN" sz="2800" dirty="0">
                          <a:latin typeface="Cambria" panose="02040503050406030204" pitchFamily="18" charset="0"/>
                          <a:ea typeface="Cambria" panose="02040503050406030204" pitchFamily="18" charset="0"/>
                        </a:rPr>
                        <a:t>PHIẾU HỌC TẬP</a:t>
                      </a:r>
                      <a:endParaRPr lang="en-US" sz="2800" dirty="0">
                        <a:latin typeface="Cambria" panose="02040503050406030204" pitchFamily="18" charset="0"/>
                        <a:ea typeface="Cambria" panose="02040503050406030204" pitchFamily="18" charset="0"/>
                      </a:endParaRPr>
                    </a:p>
                  </a:txBody>
                  <a:tcPr anchor="ctr">
                    <a:solidFill>
                      <a:schemeClr val="bg1"/>
                    </a:solidFill>
                  </a:tcPr>
                </a:tc>
                <a:tc hMerge="1">
                  <a:txBody>
                    <a:bodyPr/>
                    <a:lstStyle/>
                    <a:p>
                      <a:endParaRPr lang="en-US" dirty="0"/>
                    </a:p>
                  </a:txBody>
                  <a:tcPr>
                    <a:solidFill>
                      <a:schemeClr val="bg1"/>
                    </a:solidFill>
                  </a:tcPr>
                </a:tc>
                <a:extLst>
                  <a:ext uri="{0D108BD9-81ED-4DB2-BD59-A6C34878D82A}">
                    <a16:rowId xmlns:a16="http://schemas.microsoft.com/office/drawing/2014/main" val="2971642518"/>
                  </a:ext>
                </a:extLst>
              </a:tr>
              <a:tr h="719294">
                <a:tc>
                  <a:txBody>
                    <a:bodyPr/>
                    <a:lstStyle/>
                    <a:p>
                      <a:pPr algn="ctr"/>
                      <a:r>
                        <a:rPr lang="vi-VN" sz="2800" b="1" dirty="0">
                          <a:latin typeface="Cambria" panose="02040503050406030204" pitchFamily="18" charset="0"/>
                          <a:ea typeface="Cambria" panose="02040503050406030204" pitchFamily="18" charset="0"/>
                        </a:rPr>
                        <a:t>Việc sử dụng năng lượng nước chảy</a:t>
                      </a:r>
                      <a:endParaRPr lang="en-US" sz="2800" b="1" dirty="0">
                        <a:latin typeface="Cambria" panose="02040503050406030204" pitchFamily="18" charset="0"/>
                        <a:ea typeface="Cambria" panose="02040503050406030204" pitchFamily="18" charset="0"/>
                      </a:endParaRPr>
                    </a:p>
                  </a:txBody>
                  <a:tcPr anchor="ctr">
                    <a:solidFill>
                      <a:schemeClr val="accent4">
                        <a:lumMod val="20000"/>
                        <a:lumOff val="80000"/>
                      </a:schemeClr>
                    </a:solidFill>
                  </a:tcPr>
                </a:tc>
                <a:tc>
                  <a:txBody>
                    <a:bodyPr/>
                    <a:lstStyle/>
                    <a:p>
                      <a:pPr algn="ctr"/>
                      <a:r>
                        <a:rPr lang="vi-VN" sz="2800" b="1" dirty="0">
                          <a:latin typeface="Cambria" panose="02040503050406030204" pitchFamily="18" charset="0"/>
                          <a:ea typeface="Cambria" panose="02040503050406030204" pitchFamily="18" charset="0"/>
                        </a:rPr>
                        <a:t>Lợi ích</a:t>
                      </a:r>
                      <a:endParaRPr lang="en-US" sz="2800" b="1" dirty="0">
                        <a:latin typeface="Cambria" panose="02040503050406030204" pitchFamily="18" charset="0"/>
                        <a:ea typeface="Cambria" panose="02040503050406030204" pitchFamily="18" charset="0"/>
                      </a:endParaRPr>
                    </a:p>
                  </a:txBody>
                  <a:tcPr anchor="ctr">
                    <a:solidFill>
                      <a:schemeClr val="accent4">
                        <a:lumMod val="20000"/>
                        <a:lumOff val="80000"/>
                      </a:schemeClr>
                    </a:solidFill>
                  </a:tcPr>
                </a:tc>
                <a:extLst>
                  <a:ext uri="{0D108BD9-81ED-4DB2-BD59-A6C34878D82A}">
                    <a16:rowId xmlns:a16="http://schemas.microsoft.com/office/drawing/2014/main" val="698359319"/>
                  </a:ext>
                </a:extLst>
              </a:tr>
              <a:tr h="719294">
                <a:tc>
                  <a:txBody>
                    <a:bodyPr/>
                    <a:lstStyle/>
                    <a:p>
                      <a:pPr algn="ct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txBody>
                  <a:tcPr anchor="ctr">
                    <a:solidFill>
                      <a:schemeClr val="bg1"/>
                    </a:solidFill>
                  </a:tcPr>
                </a:tc>
                <a:tc rowSpan="3">
                  <a:txBody>
                    <a:bodyPr/>
                    <a:lstStyle/>
                    <a:p>
                      <a:pPr algn="ctr"/>
                      <a:r>
                        <a:rPr lang="vi-VN" sz="2800" dirty="0">
                          <a:latin typeface="Cambria" panose="02040503050406030204" pitchFamily="18" charset="0"/>
                          <a:ea typeface="Cambria" panose="02040503050406030204" pitchFamily="18" charset="0"/>
                        </a:rPr>
                        <a:t>..............................</a:t>
                      </a:r>
                    </a:p>
                    <a:p>
                      <a:pPr algn="ctr"/>
                      <a:r>
                        <a:rPr lang="vi-VN" sz="2800" dirty="0">
                          <a:latin typeface="Cambria" panose="02040503050406030204" pitchFamily="18" charset="0"/>
                          <a:ea typeface="Cambria" panose="02040503050406030204" pitchFamily="18" charset="0"/>
                        </a:rPr>
                        <a:t>..............................</a:t>
                      </a:r>
                    </a:p>
                    <a:p>
                      <a:pPr algn="ct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746379798"/>
                  </a:ext>
                </a:extLst>
              </a:tr>
              <a:tr h="719294">
                <a:tc>
                  <a:txBody>
                    <a:bodyPr/>
                    <a:lstStyle/>
                    <a:p>
                      <a:pPr algn="ct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txBody>
                  <a:tcPr anchor="ctr">
                    <a:solidFill>
                      <a:schemeClr val="bg1"/>
                    </a:solidFill>
                  </a:tcPr>
                </a:tc>
                <a:tc vMerge="1">
                  <a:txBody>
                    <a:bodyPr/>
                    <a:lstStyle/>
                    <a:p>
                      <a:endParaRPr/>
                    </a:p>
                  </a:txBody>
                  <a:tcPr anchor="ctr">
                    <a:solidFill>
                      <a:schemeClr val="bg1"/>
                    </a:solidFill>
                  </a:tcPr>
                </a:tc>
                <a:extLst>
                  <a:ext uri="{0D108BD9-81ED-4DB2-BD59-A6C34878D82A}">
                    <a16:rowId xmlns:a16="http://schemas.microsoft.com/office/drawing/2014/main" val="1998737967"/>
                  </a:ext>
                </a:extLst>
              </a:tr>
              <a:tr h="719294">
                <a:tc>
                  <a:txBody>
                    <a:bodyPr/>
                    <a:lstStyle/>
                    <a:p>
                      <a:pPr algn="ct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txBody>
                  <a:tcPr anchor="ctr">
                    <a:solidFill>
                      <a:schemeClr val="bg1"/>
                    </a:solidFill>
                  </a:tcPr>
                </a:tc>
                <a:tc vMerge="1">
                  <a:txBody>
                    <a:bodyPr/>
                    <a:lstStyle/>
                    <a:p>
                      <a:endParaRPr dirty="0"/>
                    </a:p>
                  </a:txBody>
                  <a:tcPr anchor="ctr">
                    <a:solidFill>
                      <a:schemeClr val="bg1"/>
                    </a:solidFill>
                  </a:tcPr>
                </a:tc>
                <a:extLst>
                  <a:ext uri="{0D108BD9-81ED-4DB2-BD59-A6C34878D82A}">
                    <a16:rowId xmlns:a16="http://schemas.microsoft.com/office/drawing/2014/main" val="221730386"/>
                  </a:ext>
                </a:extLst>
              </a:tr>
            </a:tbl>
          </a:graphicData>
        </a:graphic>
      </p:graphicFrame>
    </p:spTree>
    <p:extLst>
      <p:ext uri="{BB962C8B-B14F-4D97-AF65-F5344CB8AC3E}">
        <p14:creationId xmlns:p14="http://schemas.microsoft.com/office/powerpoint/2010/main" val="258726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C397772-7CE5-CB43-C01D-B5597E80FFC8}"/>
              </a:ext>
            </a:extLst>
          </p:cNvPr>
          <p:cNvGraphicFramePr>
            <a:graphicFrameLocks noGrp="1"/>
          </p:cNvGraphicFramePr>
          <p:nvPr>
            <p:extLst>
              <p:ext uri="{D42A27DB-BD31-4B8C-83A1-F6EECF244321}">
                <p14:modId xmlns:p14="http://schemas.microsoft.com/office/powerpoint/2010/main" val="2517793870"/>
              </p:ext>
            </p:extLst>
          </p:nvPr>
        </p:nvGraphicFramePr>
        <p:xfrm>
          <a:off x="570271" y="412955"/>
          <a:ext cx="11041626" cy="5651132"/>
        </p:xfrm>
        <a:graphic>
          <a:graphicData uri="http://schemas.openxmlformats.org/drawingml/2006/table">
            <a:tbl>
              <a:tblPr firstRow="1" bandRow="1">
                <a:tableStyleId>{C4B1156A-380E-4F78-BDF5-A606A8083BF9}</a:tableStyleId>
              </a:tblPr>
              <a:tblGrid>
                <a:gridCol w="6128964">
                  <a:extLst>
                    <a:ext uri="{9D8B030D-6E8A-4147-A177-3AD203B41FA5}">
                      <a16:colId xmlns:a16="http://schemas.microsoft.com/office/drawing/2014/main" val="3134747524"/>
                    </a:ext>
                  </a:extLst>
                </a:gridCol>
                <a:gridCol w="4912662">
                  <a:extLst>
                    <a:ext uri="{9D8B030D-6E8A-4147-A177-3AD203B41FA5}">
                      <a16:colId xmlns:a16="http://schemas.microsoft.com/office/drawing/2014/main" val="1254333811"/>
                    </a:ext>
                  </a:extLst>
                </a:gridCol>
              </a:tblGrid>
              <a:tr h="786473">
                <a:tc gridSpan="2">
                  <a:txBody>
                    <a:bodyPr/>
                    <a:lstStyle/>
                    <a:p>
                      <a:pPr algn="ctr"/>
                      <a:r>
                        <a:rPr lang="vi-VN" sz="3600" dirty="0">
                          <a:latin typeface="Cambria" panose="02040503050406030204" pitchFamily="18" charset="0"/>
                          <a:ea typeface="Cambria" panose="02040503050406030204" pitchFamily="18" charset="0"/>
                        </a:rPr>
                        <a:t>PHIẾU HỌC TẬP</a:t>
                      </a:r>
                      <a:endParaRPr lang="en-US" sz="3600" dirty="0">
                        <a:latin typeface="Cambria" panose="02040503050406030204" pitchFamily="18" charset="0"/>
                        <a:ea typeface="Cambria" panose="02040503050406030204" pitchFamily="18" charset="0"/>
                      </a:endParaRPr>
                    </a:p>
                  </a:txBody>
                  <a:tcPr anchor="ctr">
                    <a:solidFill>
                      <a:schemeClr val="bg1"/>
                    </a:solidFill>
                  </a:tcPr>
                </a:tc>
                <a:tc hMerge="1">
                  <a:txBody>
                    <a:bodyPr/>
                    <a:lstStyle/>
                    <a:p>
                      <a:endParaRPr lang="en-US" dirty="0"/>
                    </a:p>
                  </a:txBody>
                  <a:tcPr>
                    <a:solidFill>
                      <a:schemeClr val="bg1"/>
                    </a:solidFill>
                  </a:tcPr>
                </a:tc>
                <a:extLst>
                  <a:ext uri="{0D108BD9-81ED-4DB2-BD59-A6C34878D82A}">
                    <a16:rowId xmlns:a16="http://schemas.microsoft.com/office/drawing/2014/main" val="2971642518"/>
                  </a:ext>
                </a:extLst>
              </a:tr>
              <a:tr h="668540">
                <a:tc>
                  <a:txBody>
                    <a:bodyPr/>
                    <a:lstStyle/>
                    <a:p>
                      <a:pPr algn="ctr"/>
                      <a:r>
                        <a:rPr lang="vi-VN" sz="2800" b="1" dirty="0">
                          <a:latin typeface="Cambria" panose="02040503050406030204" pitchFamily="18" charset="0"/>
                          <a:ea typeface="Cambria" panose="02040503050406030204" pitchFamily="18" charset="0"/>
                        </a:rPr>
                        <a:t>Việc sử dụng năng lượng nước chảy</a:t>
                      </a:r>
                      <a:endParaRPr lang="en-US" sz="2800" b="1" dirty="0">
                        <a:latin typeface="Cambria" panose="02040503050406030204" pitchFamily="18" charset="0"/>
                        <a:ea typeface="Cambria" panose="02040503050406030204" pitchFamily="18" charset="0"/>
                      </a:endParaRPr>
                    </a:p>
                  </a:txBody>
                  <a:tcPr anchor="ctr">
                    <a:solidFill>
                      <a:schemeClr val="accent4">
                        <a:lumMod val="20000"/>
                        <a:lumOff val="80000"/>
                      </a:schemeClr>
                    </a:solidFill>
                  </a:tcPr>
                </a:tc>
                <a:tc>
                  <a:txBody>
                    <a:bodyPr/>
                    <a:lstStyle/>
                    <a:p>
                      <a:pPr algn="ctr"/>
                      <a:r>
                        <a:rPr lang="vi-VN" sz="2800" b="1" dirty="0">
                          <a:latin typeface="Cambria" panose="02040503050406030204" pitchFamily="18" charset="0"/>
                          <a:ea typeface="Cambria" panose="02040503050406030204" pitchFamily="18" charset="0"/>
                        </a:rPr>
                        <a:t>Lợi ích</a:t>
                      </a:r>
                      <a:endParaRPr lang="en-US" sz="2800" b="1" dirty="0">
                        <a:latin typeface="Cambria" panose="02040503050406030204" pitchFamily="18" charset="0"/>
                        <a:ea typeface="Cambria" panose="02040503050406030204" pitchFamily="18" charset="0"/>
                      </a:endParaRPr>
                    </a:p>
                  </a:txBody>
                  <a:tcPr anchor="ctr">
                    <a:solidFill>
                      <a:schemeClr val="accent4">
                        <a:lumMod val="20000"/>
                        <a:lumOff val="80000"/>
                      </a:schemeClr>
                    </a:solidFill>
                  </a:tcPr>
                </a:tc>
                <a:extLst>
                  <a:ext uri="{0D108BD9-81ED-4DB2-BD59-A6C34878D82A}">
                    <a16:rowId xmlns:a16="http://schemas.microsoft.com/office/drawing/2014/main" val="698359319"/>
                  </a:ext>
                </a:extLst>
              </a:tr>
              <a:tr h="1088963">
                <a:tc>
                  <a:txBody>
                    <a:bodyPr/>
                    <a:lstStyle/>
                    <a:p>
                      <a:pPr algn="ct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txBody>
                  <a:tcPr anchor="ctr">
                    <a:solidFill>
                      <a:schemeClr val="bg1"/>
                    </a:solidFill>
                  </a:tcPr>
                </a:tc>
                <a:tc rowSpan="5">
                  <a:txBody>
                    <a:bodyPr/>
                    <a:lstStyle/>
                    <a:p>
                      <a:pPr algn="ctr"/>
                      <a:r>
                        <a:rPr lang="vi-VN" sz="2800" dirty="0">
                          <a:latin typeface="Cambria" panose="02040503050406030204" pitchFamily="18" charset="0"/>
                          <a:ea typeface="Cambria" panose="02040503050406030204" pitchFamily="18" charset="0"/>
                        </a:rPr>
                        <a:t>..............................</a:t>
                      </a:r>
                    </a:p>
                    <a:p>
                      <a:pPr algn="ctr"/>
                      <a:r>
                        <a:rPr lang="vi-VN" sz="2800" dirty="0">
                          <a:latin typeface="Cambria" panose="02040503050406030204" pitchFamily="18" charset="0"/>
                          <a:ea typeface="Cambria" panose="02040503050406030204" pitchFamily="18" charset="0"/>
                        </a:rPr>
                        <a:t>..............................</a:t>
                      </a:r>
                    </a:p>
                    <a:p>
                      <a:pPr algn="ct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746379798"/>
                  </a:ext>
                </a:extLst>
              </a:tr>
              <a:tr h="622011">
                <a:tc>
                  <a:txBody>
                    <a:bodyPr/>
                    <a:lstStyle/>
                    <a:p>
                      <a:pPr algn="ct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txBody>
                  <a:tcPr anchor="ctr">
                    <a:solidFill>
                      <a:schemeClr val="bg1"/>
                    </a:solidFill>
                  </a:tcPr>
                </a:tc>
                <a:tc vMerge="1">
                  <a:txBody>
                    <a:bodyPr/>
                    <a:lstStyle/>
                    <a:p>
                      <a:pPr algn="ctr"/>
                      <a:endParaRPr lang="en-US" sz="2800"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969304608"/>
                  </a:ext>
                </a:extLst>
              </a:tr>
              <a:tr h="698091">
                <a:tc>
                  <a:txBody>
                    <a:bodyPr/>
                    <a:lstStyle/>
                    <a:p>
                      <a:pPr algn="ct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txBody>
                  <a:tcPr anchor="ctr">
                    <a:solidFill>
                      <a:schemeClr val="bg1"/>
                    </a:solidFill>
                  </a:tcPr>
                </a:tc>
                <a:tc vMerge="1">
                  <a:txBody>
                    <a:bodyPr/>
                    <a:lstStyle/>
                    <a:p>
                      <a:endParaRPr/>
                    </a:p>
                  </a:txBody>
                  <a:tcPr anchor="ctr">
                    <a:solidFill>
                      <a:schemeClr val="bg1"/>
                    </a:solidFill>
                  </a:tcPr>
                </a:tc>
                <a:extLst>
                  <a:ext uri="{0D108BD9-81ED-4DB2-BD59-A6C34878D82A}">
                    <a16:rowId xmlns:a16="http://schemas.microsoft.com/office/drawing/2014/main" val="1998737967"/>
                  </a:ext>
                </a:extLst>
              </a:tr>
              <a:tr h="698091">
                <a:tc>
                  <a:txBody>
                    <a:bodyPr/>
                    <a:lstStyle/>
                    <a:p>
                      <a:pPr algn="ctr"/>
                      <a:endParaRPr lang="en-US" sz="2800" dirty="0">
                        <a:latin typeface="Cambria" panose="02040503050406030204" pitchFamily="18" charset="0"/>
                        <a:ea typeface="Cambria" panose="02040503050406030204" pitchFamily="18" charset="0"/>
                      </a:endParaRPr>
                    </a:p>
                  </a:txBody>
                  <a:tcPr anchor="ctr">
                    <a:solidFill>
                      <a:schemeClr val="bg1"/>
                    </a:solidFill>
                  </a:tcPr>
                </a:tc>
                <a:tc vMerge="1">
                  <a:txBody>
                    <a:bodyPr/>
                    <a:lstStyle/>
                    <a:p>
                      <a:endParaRPr lang="en-US"/>
                    </a:p>
                  </a:txBody>
                  <a:tcPr/>
                </a:tc>
                <a:extLst>
                  <a:ext uri="{0D108BD9-81ED-4DB2-BD59-A6C34878D82A}">
                    <a16:rowId xmlns:a16="http://schemas.microsoft.com/office/drawing/2014/main" val="2390675207"/>
                  </a:ext>
                </a:extLst>
              </a:tr>
              <a:tr h="1088963">
                <a:tc>
                  <a:txBody>
                    <a:bodyPr/>
                    <a:lstStyle/>
                    <a:p>
                      <a:pPr algn="ct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txBody>
                  <a:tcPr anchor="ctr">
                    <a:solidFill>
                      <a:schemeClr val="bg1"/>
                    </a:solidFill>
                  </a:tcPr>
                </a:tc>
                <a:tc vMerge="1">
                  <a:txBody>
                    <a:bodyPr/>
                    <a:lstStyle/>
                    <a:p>
                      <a:endParaRPr dirty="0"/>
                    </a:p>
                  </a:txBody>
                  <a:tcPr anchor="ctr">
                    <a:solidFill>
                      <a:schemeClr val="bg1"/>
                    </a:solidFill>
                  </a:tcPr>
                </a:tc>
                <a:extLst>
                  <a:ext uri="{0D108BD9-81ED-4DB2-BD59-A6C34878D82A}">
                    <a16:rowId xmlns:a16="http://schemas.microsoft.com/office/drawing/2014/main" val="221730386"/>
                  </a:ext>
                </a:extLst>
              </a:tr>
            </a:tbl>
          </a:graphicData>
        </a:graphic>
      </p:graphicFrame>
      <p:sp>
        <p:nvSpPr>
          <p:cNvPr id="7" name="TextBox 6">
            <a:extLst>
              <a:ext uri="{FF2B5EF4-FFF2-40B4-BE49-F238E27FC236}">
                <a16:creationId xmlns:a16="http://schemas.microsoft.com/office/drawing/2014/main" id="{AA486D09-6E83-93AE-A6BC-6ECD4A335EA1}"/>
              </a:ext>
            </a:extLst>
          </p:cNvPr>
          <p:cNvSpPr txBox="1"/>
          <p:nvPr/>
        </p:nvSpPr>
        <p:spPr>
          <a:xfrm>
            <a:off x="648929" y="1936955"/>
            <a:ext cx="5899355" cy="978729"/>
          </a:xfrm>
          <a:prstGeom prst="rect">
            <a:avLst/>
          </a:prstGeom>
          <a:solidFill>
            <a:schemeClr val="bg1"/>
          </a:solidFill>
        </p:spPr>
        <p:txBody>
          <a:bodyPr wrap="square" rtlCol="0">
            <a:spAutoFit/>
          </a:bodyPr>
          <a:lstStyle/>
          <a:p>
            <a:pPr algn="just">
              <a:lnSpc>
                <a:spcPct val="90000"/>
              </a:lnSpc>
            </a:pPr>
            <a:r>
              <a:rPr lang="vi-VN" sz="3200" dirty="0">
                <a:latin typeface="Cambria" panose="02040503050406030204" pitchFamily="18" charset="0"/>
                <a:ea typeface="Cambria" panose="02040503050406030204" pitchFamily="18" charset="0"/>
              </a:rPr>
              <a:t>Quay cọn nước để đưa nước về bản.</a:t>
            </a:r>
            <a:endParaRPr lang="en-US" sz="32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0F0F268-A8B5-6C9B-AA6B-D5D5FD208CBF}"/>
              </a:ext>
            </a:extLst>
          </p:cNvPr>
          <p:cNvSpPr txBox="1"/>
          <p:nvPr/>
        </p:nvSpPr>
        <p:spPr>
          <a:xfrm>
            <a:off x="648929" y="3010411"/>
            <a:ext cx="5899355" cy="535531"/>
          </a:xfrm>
          <a:prstGeom prst="rect">
            <a:avLst/>
          </a:prstGeom>
          <a:solidFill>
            <a:schemeClr val="bg1"/>
          </a:solidFill>
        </p:spPr>
        <p:txBody>
          <a:bodyPr wrap="square" rtlCol="0">
            <a:spAutoFit/>
          </a:bodyPr>
          <a:lstStyle/>
          <a:p>
            <a:pPr algn="just">
              <a:lnSpc>
                <a:spcPct val="90000"/>
              </a:lnSpc>
            </a:pPr>
            <a:r>
              <a:rPr lang="vi-VN" sz="3200" dirty="0">
                <a:latin typeface="Cambria" panose="02040503050406030204" pitchFamily="18" charset="0"/>
                <a:ea typeface="Cambria" panose="02040503050406030204" pitchFamily="18" charset="0"/>
              </a:rPr>
              <a:t>Giã gạo</a:t>
            </a:r>
            <a:endParaRPr lang="en-US" sz="32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76F7DA15-8884-4701-8CB6-992FE623E931}"/>
              </a:ext>
            </a:extLst>
          </p:cNvPr>
          <p:cNvSpPr txBox="1"/>
          <p:nvPr/>
        </p:nvSpPr>
        <p:spPr>
          <a:xfrm>
            <a:off x="648928" y="3640669"/>
            <a:ext cx="5899355" cy="535531"/>
          </a:xfrm>
          <a:prstGeom prst="rect">
            <a:avLst/>
          </a:prstGeom>
          <a:solidFill>
            <a:schemeClr val="bg1"/>
          </a:solidFill>
        </p:spPr>
        <p:txBody>
          <a:bodyPr wrap="square" rtlCol="0">
            <a:spAutoFit/>
          </a:bodyPr>
          <a:lstStyle/>
          <a:p>
            <a:pPr algn="just">
              <a:lnSpc>
                <a:spcPct val="90000"/>
              </a:lnSpc>
            </a:pPr>
            <a:r>
              <a:rPr lang="vi-VN" sz="3200" dirty="0">
                <a:latin typeface="Cambria" panose="02040503050406030204" pitchFamily="18" charset="0"/>
                <a:ea typeface="Cambria" panose="02040503050406030204" pitchFamily="18" charset="0"/>
              </a:rPr>
              <a:t>Vận chuyển hàng hóa</a:t>
            </a:r>
            <a:r>
              <a:rPr lang="vi-VN" sz="3200" dirty="0">
                <a:solidFill>
                  <a:schemeClr val="accent1">
                    <a:lumMod val="60000"/>
                    <a:lumOff val="40000"/>
                  </a:schemeClr>
                </a:solidFill>
                <a:latin typeface="Cambria" panose="02040503050406030204" pitchFamily="18" charset="0"/>
                <a:ea typeface="Cambria" panose="02040503050406030204" pitchFamily="18" charset="0"/>
              </a:rPr>
              <a:t>.</a:t>
            </a:r>
            <a:endParaRPr lang="en-US" sz="3200" dirty="0">
              <a:solidFill>
                <a:schemeClr val="accent1">
                  <a:lumMod val="60000"/>
                  <a:lumOff val="40000"/>
                </a:schemeClr>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10FDCC39-927F-BF35-638F-244E5E61C47D}"/>
              </a:ext>
            </a:extLst>
          </p:cNvPr>
          <p:cNvSpPr txBox="1"/>
          <p:nvPr/>
        </p:nvSpPr>
        <p:spPr>
          <a:xfrm>
            <a:off x="648928" y="4335694"/>
            <a:ext cx="5899355" cy="535531"/>
          </a:xfrm>
          <a:prstGeom prst="rect">
            <a:avLst/>
          </a:prstGeom>
          <a:solidFill>
            <a:schemeClr val="bg1"/>
          </a:solidFill>
        </p:spPr>
        <p:txBody>
          <a:bodyPr wrap="square" rtlCol="0">
            <a:spAutoFit/>
          </a:bodyPr>
          <a:lstStyle/>
          <a:p>
            <a:pPr algn="just">
              <a:lnSpc>
                <a:spcPct val="90000"/>
              </a:lnSpc>
            </a:pPr>
            <a:r>
              <a:rPr lang="vi-VN" sz="3200" dirty="0">
                <a:latin typeface="Cambria" panose="02040503050406030204" pitchFamily="18" charset="0"/>
                <a:ea typeface="Cambria" panose="02040503050406030204" pitchFamily="18" charset="0"/>
              </a:rPr>
              <a:t>Chạy thuyền buồm</a:t>
            </a:r>
            <a:r>
              <a:rPr lang="vi-VN" sz="3200" dirty="0">
                <a:solidFill>
                  <a:schemeClr val="accent1">
                    <a:lumMod val="60000"/>
                    <a:lumOff val="40000"/>
                  </a:schemeClr>
                </a:solidFill>
                <a:latin typeface="Cambria" panose="02040503050406030204" pitchFamily="18" charset="0"/>
                <a:ea typeface="Cambria" panose="02040503050406030204" pitchFamily="18" charset="0"/>
              </a:rPr>
              <a:t>.</a:t>
            </a:r>
            <a:endParaRPr lang="en-US" sz="3200" dirty="0">
              <a:solidFill>
                <a:schemeClr val="accent1">
                  <a:lumMod val="60000"/>
                  <a:lumOff val="40000"/>
                </a:schemeClr>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22003B6B-D162-709C-207D-31B8BEF92842}"/>
              </a:ext>
            </a:extLst>
          </p:cNvPr>
          <p:cNvSpPr txBox="1"/>
          <p:nvPr/>
        </p:nvSpPr>
        <p:spPr>
          <a:xfrm>
            <a:off x="648928" y="5048535"/>
            <a:ext cx="5899355" cy="978729"/>
          </a:xfrm>
          <a:prstGeom prst="rect">
            <a:avLst/>
          </a:prstGeom>
          <a:solidFill>
            <a:schemeClr val="bg1"/>
          </a:solidFill>
        </p:spPr>
        <p:txBody>
          <a:bodyPr wrap="square" rtlCol="0">
            <a:spAutoFit/>
          </a:bodyPr>
          <a:lstStyle/>
          <a:p>
            <a:pPr algn="just">
              <a:lnSpc>
                <a:spcPct val="90000"/>
              </a:lnSpc>
            </a:pPr>
            <a:r>
              <a:rPr lang="vi-VN" sz="3200" dirty="0">
                <a:latin typeface="Cambria" panose="02040503050406030204" pitchFamily="18" charset="0"/>
                <a:ea typeface="Cambria" panose="02040503050406030204" pitchFamily="18" charset="0"/>
              </a:rPr>
              <a:t>Làm quay tua-bin của máy phát điện ở nhà máy thủy điện.</a:t>
            </a:r>
            <a:endParaRPr lang="en-US" sz="32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4864064D-C8D3-C7BD-0B9A-DFB04A002A02}"/>
              </a:ext>
            </a:extLst>
          </p:cNvPr>
          <p:cNvSpPr txBox="1"/>
          <p:nvPr/>
        </p:nvSpPr>
        <p:spPr>
          <a:xfrm>
            <a:off x="6916993" y="2532160"/>
            <a:ext cx="4626078" cy="2217017"/>
          </a:xfrm>
          <a:prstGeom prst="rect">
            <a:avLst/>
          </a:prstGeom>
          <a:solidFill>
            <a:schemeClr val="bg1"/>
          </a:solidFill>
        </p:spPr>
        <p:txBody>
          <a:bodyPr wrap="square" rtlCol="0">
            <a:spAutoFit/>
          </a:bodyPr>
          <a:lstStyle/>
          <a:p>
            <a:pPr algn="just">
              <a:lnSpc>
                <a:spcPct val="150000"/>
              </a:lnSpc>
            </a:pPr>
            <a:r>
              <a:rPr lang="vi-VN" sz="3200" dirty="0">
                <a:solidFill>
                  <a:schemeClr val="accent4">
                    <a:lumMod val="50000"/>
                  </a:schemeClr>
                </a:solidFill>
                <a:latin typeface="Cambria" panose="02040503050406030204" pitchFamily="18" charset="0"/>
                <a:ea typeface="Cambria" panose="02040503050406030204" pitchFamily="18" charset="0"/>
              </a:rPr>
              <a:t>– Giảm bớt sức lao động.</a:t>
            </a:r>
          </a:p>
          <a:p>
            <a:pPr algn="just">
              <a:lnSpc>
                <a:spcPct val="150000"/>
              </a:lnSpc>
            </a:pPr>
            <a:r>
              <a:rPr lang="vi-VN" sz="3200" dirty="0">
                <a:solidFill>
                  <a:schemeClr val="accent4">
                    <a:lumMod val="50000"/>
                  </a:schemeClr>
                </a:solidFill>
                <a:latin typeface="Cambria" panose="02040503050406030204" pitchFamily="18" charset="0"/>
                <a:ea typeface="Cambria" panose="02040503050406030204" pitchFamily="18" charset="0"/>
              </a:rPr>
              <a:t>– Tiết kiệm chi phí.</a:t>
            </a:r>
          </a:p>
          <a:p>
            <a:pPr algn="just">
              <a:lnSpc>
                <a:spcPct val="150000"/>
              </a:lnSpc>
            </a:pPr>
            <a:r>
              <a:rPr lang="vi-VN" sz="3200" dirty="0">
                <a:solidFill>
                  <a:schemeClr val="accent4">
                    <a:lumMod val="50000"/>
                  </a:schemeClr>
                </a:solidFill>
                <a:latin typeface="Cambria" panose="02040503050406030204" pitchFamily="18" charset="0"/>
                <a:ea typeface="Cambria" panose="02040503050406030204" pitchFamily="18" charset="0"/>
              </a:rPr>
              <a:t>– Bảo vệ môi trường.</a:t>
            </a:r>
            <a:endParaRPr lang="en-US" sz="3200" dirty="0">
              <a:solidFill>
                <a:schemeClr val="accent4">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095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2">
                                            <p:bg/>
                                          </p:spTgt>
                                        </p:tgtEl>
                                        <p:attrNameLst>
                                          <p:attrName>style.visibility</p:attrName>
                                        </p:attrNameLst>
                                      </p:cBhvr>
                                      <p:to>
                                        <p:strVal val="visible"/>
                                      </p:to>
                                    </p:set>
                                    <p:animEffect transition="in" filter="wipe(up)">
                                      <p:cBhvr>
                                        <p:cTn id="39" dur="500"/>
                                        <p:tgtEl>
                                          <p:spTgt spid="12">
                                            <p:bg/>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2">
                                            <p:txEl>
                                              <p:pRg st="0" end="0"/>
                                            </p:txEl>
                                          </p:spTgt>
                                        </p:tgtEl>
                                        <p:attrNameLst>
                                          <p:attrName>style.visibility</p:attrName>
                                        </p:attrNameLst>
                                      </p:cBhvr>
                                      <p:to>
                                        <p:strVal val="visible"/>
                                      </p:to>
                                    </p:set>
                                    <p:animEffect transition="in" filter="wipe(up)">
                                      <p:cBhvr>
                                        <p:cTn id="44" dur="500"/>
                                        <p:tgtEl>
                                          <p:spTgt spid="1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2">
                                            <p:txEl>
                                              <p:pRg st="1" end="1"/>
                                            </p:txEl>
                                          </p:spTgt>
                                        </p:tgtEl>
                                        <p:attrNameLst>
                                          <p:attrName>style.visibility</p:attrName>
                                        </p:attrNameLst>
                                      </p:cBhvr>
                                      <p:to>
                                        <p:strVal val="visible"/>
                                      </p:to>
                                    </p:set>
                                    <p:animEffect transition="in" filter="wipe(up)">
                                      <p:cBhvr>
                                        <p:cTn id="49" dur="500"/>
                                        <p:tgtEl>
                                          <p:spTgt spid="12">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2">
                                            <p:txEl>
                                              <p:pRg st="2" end="2"/>
                                            </p:txEl>
                                          </p:spTgt>
                                        </p:tgtEl>
                                        <p:attrNameLst>
                                          <p:attrName>style.visibility</p:attrName>
                                        </p:attrNameLst>
                                      </p:cBhvr>
                                      <p:to>
                                        <p:strVal val="visible"/>
                                      </p:to>
                                    </p:set>
                                    <p:animEffect transition="in" filter="wipe(up)">
                                      <p:cBhvr>
                                        <p:cTn id="54"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3D5AB1-54F3-C1F8-0BCE-2AEE945801E3}"/>
              </a:ext>
            </a:extLst>
          </p:cNvPr>
          <p:cNvPicPr>
            <a:picLocks noChangeAspect="1"/>
          </p:cNvPicPr>
          <p:nvPr/>
        </p:nvPicPr>
        <p:blipFill>
          <a:blip r:embed="rId2"/>
          <a:stretch>
            <a:fillRect/>
          </a:stretch>
        </p:blipFill>
        <p:spPr>
          <a:xfrm>
            <a:off x="325392" y="158846"/>
            <a:ext cx="3164634" cy="1426888"/>
          </a:xfrm>
          <a:prstGeom prst="rect">
            <a:avLst/>
          </a:prstGeom>
        </p:spPr>
      </p:pic>
      <p:sp>
        <p:nvSpPr>
          <p:cNvPr id="5" name="TextBox 4">
            <a:extLst>
              <a:ext uri="{FF2B5EF4-FFF2-40B4-BE49-F238E27FC236}">
                <a16:creationId xmlns:a16="http://schemas.microsoft.com/office/drawing/2014/main" id="{53FDE3D7-88F3-4EAB-CB6D-8664AA521B93}"/>
              </a:ext>
            </a:extLst>
          </p:cNvPr>
          <p:cNvSpPr txBox="1"/>
          <p:nvPr/>
        </p:nvSpPr>
        <p:spPr>
          <a:xfrm>
            <a:off x="5070231" y="1230936"/>
            <a:ext cx="6795450" cy="5016758"/>
          </a:xfrm>
          <a:prstGeom prst="rect">
            <a:avLst/>
          </a:prstGeom>
          <a:noFill/>
        </p:spPr>
        <p:txBody>
          <a:bodyPr wrap="square" rtlCol="0">
            <a:spAutoFit/>
          </a:bodyPr>
          <a:lstStyle/>
          <a:p>
            <a:pPr algn="just"/>
            <a:r>
              <a:rPr lang="vi-VN" sz="4000" dirty="0">
                <a:solidFill>
                  <a:schemeClr val="accent4">
                    <a:lumMod val="50000"/>
                  </a:schemeClr>
                </a:solidFill>
                <a:latin typeface="Cambria" panose="02040503050406030204" pitchFamily="18" charset="0"/>
                <a:ea typeface="Cambria" panose="02040503050406030204" pitchFamily="18" charset="0"/>
              </a:rPr>
              <a:t>    Việt Nam đã nghiên cứu, thiết kế, chế tạo thành công hệ thống làm lạnh sản xuất đá viên và bảo quản thực phẩm nhờ sử dụng năng lượng nước chảy từ trên cao xuống để phục vụ các khu du lịch miền núi.</a:t>
            </a:r>
            <a:endParaRPr lang="en-US" sz="4000" dirty="0">
              <a:solidFill>
                <a:schemeClr val="accent4">
                  <a:lumMod val="50000"/>
                </a:schemeClr>
              </a:solidFill>
              <a:latin typeface="Cambria" panose="02040503050406030204" pitchFamily="18" charset="0"/>
              <a:ea typeface="Cambria" panose="02040503050406030204" pitchFamily="18" charset="0"/>
            </a:endParaRPr>
          </a:p>
        </p:txBody>
      </p:sp>
      <p:pic>
        <p:nvPicPr>
          <p:cNvPr id="6" name="Picture 2" descr="sxdavien 91230">
            <a:extLst>
              <a:ext uri="{FF2B5EF4-FFF2-40B4-BE49-F238E27FC236}">
                <a16:creationId xmlns:a16="http://schemas.microsoft.com/office/drawing/2014/main" id="{D6A93E7D-F550-5721-078D-F942BAE97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12" y="2305802"/>
            <a:ext cx="4267200" cy="2867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79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a:extLst>
              <a:ext uri="{FF2B5EF4-FFF2-40B4-BE49-F238E27FC236}">
                <a16:creationId xmlns:a16="http://schemas.microsoft.com/office/drawing/2014/main" id="{D7635748-C2C9-A58F-5A11-29A79A476E1F}"/>
              </a:ext>
            </a:extLst>
          </p:cNvPr>
          <p:cNvGrpSpPr/>
          <p:nvPr/>
        </p:nvGrpSpPr>
        <p:grpSpPr>
          <a:xfrm>
            <a:off x="463639" y="380095"/>
            <a:ext cx="11312993" cy="2549916"/>
            <a:chOff x="1147156" y="572516"/>
            <a:chExt cx="12988181" cy="521388"/>
          </a:xfrm>
        </p:grpSpPr>
        <p:sp>
          <p:nvSpPr>
            <p:cNvPr id="5" name="Flowchart: Alternate Process 4">
              <a:extLst>
                <a:ext uri="{FF2B5EF4-FFF2-40B4-BE49-F238E27FC236}">
                  <a16:creationId xmlns:a16="http://schemas.microsoft.com/office/drawing/2014/main" id="{14DB00E6-17E3-274C-20E1-7B4D2DDC0BF2}"/>
                </a:ext>
              </a:extLst>
            </p:cNvPr>
            <p:cNvSpPr/>
            <p:nvPr/>
          </p:nvSpPr>
          <p:spPr>
            <a:xfrm>
              <a:off x="1147156" y="572516"/>
              <a:ext cx="12988181" cy="521388"/>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BA370B4A-BC93-C9AC-01B5-D78932573683}"/>
                </a:ext>
              </a:extLst>
            </p:cNvPr>
            <p:cNvSpPr txBox="1"/>
            <p:nvPr/>
          </p:nvSpPr>
          <p:spPr>
            <a:xfrm>
              <a:off x="1251518" y="598727"/>
              <a:ext cx="12728555" cy="471989"/>
            </a:xfrm>
            <a:prstGeom prst="rect">
              <a:avLst/>
            </a:prstGeom>
            <a:noFill/>
          </p:spPr>
          <p:txBody>
            <a:bodyPr wrap="square">
              <a:spAutoFit/>
            </a:bodyPr>
            <a:lstStyle/>
            <a:p>
              <a:pPr marL="742950" indent="-742950" algn="just">
                <a:buAutoNum type="arabicPeriod"/>
              </a:pPr>
              <a:r>
                <a:rPr lang="vi-VN" sz="3600" dirty="0">
                  <a:solidFill>
                    <a:schemeClr val="accent4">
                      <a:lumMod val="50000"/>
                    </a:schemeClr>
                  </a:solidFill>
                  <a:latin typeface="Cambria" panose="02040503050406030204" pitchFamily="18" charset="0"/>
                  <a:ea typeface="Cambria" panose="02040503050406030204" pitchFamily="18" charset="0"/>
                </a:rPr>
                <a:t>Vì sao khi thuyền buồm đi ngược chiều gió, người ta phải hạ buồm xuống?</a:t>
              </a:r>
            </a:p>
            <a:p>
              <a:pPr marL="742950" indent="-742950" algn="just">
                <a:buAutoNum type="arabicPeriod"/>
              </a:pPr>
              <a:r>
                <a:rPr lang="vi-VN" sz="3600" dirty="0">
                  <a:solidFill>
                    <a:schemeClr val="accent4">
                      <a:lumMod val="50000"/>
                    </a:schemeClr>
                  </a:solidFill>
                  <a:latin typeface="Cambria" panose="02040503050406030204" pitchFamily="18" charset="0"/>
                  <a:ea typeface="Cambria" panose="02040503050406030204" pitchFamily="18" charset="0"/>
                </a:rPr>
                <a:t>Nguồn năng lượng nào đã giúp bè gỗ trôi được trên sông?</a:t>
              </a:r>
              <a:endParaRPr lang="en-US" sz="3600" dirty="0">
                <a:solidFill>
                  <a:schemeClr val="accent4">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5208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CF389D-A15A-E595-DCE9-D667E9A3B7C2}"/>
              </a:ext>
            </a:extLst>
          </p:cNvPr>
          <p:cNvPicPr>
            <a:picLocks noChangeAspect="1"/>
          </p:cNvPicPr>
          <p:nvPr/>
        </p:nvPicPr>
        <p:blipFill>
          <a:blip r:embed="rId4"/>
          <a:stretch>
            <a:fillRect/>
          </a:stretch>
        </p:blipFill>
        <p:spPr>
          <a:xfrm>
            <a:off x="72305" y="337751"/>
            <a:ext cx="3290327" cy="958413"/>
          </a:xfrm>
          <a:prstGeom prst="rect">
            <a:avLst/>
          </a:prstGeom>
        </p:spPr>
      </p:pic>
      <p:pic>
        <p:nvPicPr>
          <p:cNvPr id="5" name="pixverse%2Fmp4%2Fmedia%2Fweb%2F25c69f71-b06f-4cf7-9bc2-779320e6f489_seed29358403">
            <a:hlinkClick r:id="" action="ppaction://media"/>
            <a:extLst>
              <a:ext uri="{FF2B5EF4-FFF2-40B4-BE49-F238E27FC236}">
                <a16:creationId xmlns:a16="http://schemas.microsoft.com/office/drawing/2014/main" id="{3612DA64-1F2F-236D-0BB0-E548461821FF}"/>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2080" t="794" r="12564" b="1"/>
          <a:stretch/>
        </p:blipFill>
        <p:spPr>
          <a:xfrm>
            <a:off x="6096000" y="2212258"/>
            <a:ext cx="5879690" cy="4354564"/>
          </a:xfrm>
          <a:prstGeom prst="rect">
            <a:avLst/>
          </a:prstGeom>
        </p:spPr>
      </p:pic>
      <p:grpSp>
        <p:nvGrpSpPr>
          <p:cNvPr id="6" name="Group">
            <a:extLst>
              <a:ext uri="{FF2B5EF4-FFF2-40B4-BE49-F238E27FC236}">
                <a16:creationId xmlns:a16="http://schemas.microsoft.com/office/drawing/2014/main" id="{774A9560-D418-E30D-F55C-36BEE6D54E5A}"/>
              </a:ext>
            </a:extLst>
          </p:cNvPr>
          <p:cNvGrpSpPr/>
          <p:nvPr/>
        </p:nvGrpSpPr>
        <p:grpSpPr>
          <a:xfrm>
            <a:off x="3156155" y="380096"/>
            <a:ext cx="8620477" cy="1350381"/>
            <a:chOff x="1147156" y="572516"/>
            <a:chExt cx="12988181" cy="278613"/>
          </a:xfrm>
        </p:grpSpPr>
        <p:sp>
          <p:nvSpPr>
            <p:cNvPr id="7" name="Flowchart: Alternate Process 6">
              <a:extLst>
                <a:ext uri="{FF2B5EF4-FFF2-40B4-BE49-F238E27FC236}">
                  <a16:creationId xmlns:a16="http://schemas.microsoft.com/office/drawing/2014/main" id="{16310DE5-3F1B-5CD0-B8A3-CDC2016B4023}"/>
                </a:ext>
              </a:extLst>
            </p:cNvPr>
            <p:cNvSpPr/>
            <p:nvPr/>
          </p:nvSpPr>
          <p:spPr>
            <a:xfrm>
              <a:off x="1147156" y="572516"/>
              <a:ext cx="12988181" cy="27861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B5E72D1D-2AEF-E448-8554-A9963079E6AB}"/>
                </a:ext>
              </a:extLst>
            </p:cNvPr>
            <p:cNvSpPr txBox="1"/>
            <p:nvPr/>
          </p:nvSpPr>
          <p:spPr>
            <a:xfrm>
              <a:off x="1251518" y="587247"/>
              <a:ext cx="12728555" cy="220262"/>
            </a:xfrm>
            <a:prstGeom prst="rect">
              <a:avLst/>
            </a:prstGeom>
            <a:noFill/>
          </p:spPr>
          <p:txBody>
            <a:bodyPr wrap="square">
              <a:spAutoFit/>
            </a:bodyPr>
            <a:lstStyle/>
            <a:p>
              <a:pPr algn="just"/>
              <a:r>
                <a:rPr lang="vi-VN" sz="3200" b="1" dirty="0">
                  <a:solidFill>
                    <a:schemeClr val="accent4">
                      <a:lumMod val="50000"/>
                    </a:schemeClr>
                  </a:solidFill>
                  <a:latin typeface="Cambria" panose="02040503050406030204" pitchFamily="18" charset="0"/>
                  <a:ea typeface="Cambria" panose="02040503050406030204" pitchFamily="18" charset="0"/>
                </a:rPr>
                <a:t>1. Vì sao khi thuyền buồm đi ngược chiều gió, người ta phải hạ buồm xuống?</a:t>
              </a:r>
            </a:p>
          </p:txBody>
        </p:sp>
      </p:grpSp>
      <p:sp>
        <p:nvSpPr>
          <p:cNvPr id="9" name="TextBox 8">
            <a:extLst>
              <a:ext uri="{FF2B5EF4-FFF2-40B4-BE49-F238E27FC236}">
                <a16:creationId xmlns:a16="http://schemas.microsoft.com/office/drawing/2014/main" id="{9FEED218-44FB-357C-A6E9-48EE44196235}"/>
              </a:ext>
            </a:extLst>
          </p:cNvPr>
          <p:cNvSpPr txBox="1"/>
          <p:nvPr/>
        </p:nvSpPr>
        <p:spPr>
          <a:xfrm>
            <a:off x="352354" y="2143432"/>
            <a:ext cx="5607601" cy="4031873"/>
          </a:xfrm>
          <a:prstGeom prst="rect">
            <a:avLst/>
          </a:prstGeom>
          <a:noFill/>
        </p:spPr>
        <p:txBody>
          <a:bodyPr wrap="square" rtlCol="0">
            <a:spAutoFit/>
          </a:bodyPr>
          <a:lstStyle/>
          <a:p>
            <a:pPr algn="just"/>
            <a:r>
              <a:rPr lang="vi-VN" sz="3200" dirty="0">
                <a:solidFill>
                  <a:schemeClr val="accent4">
                    <a:lumMod val="50000"/>
                  </a:schemeClr>
                </a:solidFill>
                <a:latin typeface="Cambria" panose="02040503050406030204" pitchFamily="18" charset="0"/>
                <a:ea typeface="Cambria" panose="02040503050406030204" pitchFamily="18" charset="0"/>
              </a:rPr>
              <a:t>+ Thuyền buồm sử dụng sức gió để di chuyển.</a:t>
            </a:r>
          </a:p>
          <a:p>
            <a:pPr algn="just"/>
            <a:r>
              <a:rPr lang="vi-VN" sz="3200" dirty="0">
                <a:solidFill>
                  <a:schemeClr val="accent4">
                    <a:lumMod val="50000"/>
                  </a:schemeClr>
                </a:solidFill>
                <a:latin typeface="Cambria" panose="02040503050406030204" pitchFamily="18" charset="0"/>
                <a:ea typeface="Cambria" panose="02040503050406030204" pitchFamily="18" charset="0"/>
              </a:rPr>
              <a:t>+ Khi thuyền buồm đi ngược gió, cánh buồm sẽ chịu lực cản rất lớn của gió, làm thuyền di chuyển chậm lại. Để giảm thiểu lực cản này, người ta phải hạ buồm.</a:t>
            </a:r>
            <a:endParaRPr lang="en-US" sz="3200" dirty="0">
              <a:solidFill>
                <a:schemeClr val="accent4">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1222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5367"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5"/>
                </p:tgtEl>
              </p:cMediaNode>
            </p:video>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9FF0BE-DACF-E4EE-076F-26C55B494328}"/>
              </a:ext>
            </a:extLst>
          </p:cNvPr>
          <p:cNvPicPr>
            <a:picLocks noChangeAspect="1"/>
          </p:cNvPicPr>
          <p:nvPr/>
        </p:nvPicPr>
        <p:blipFill>
          <a:blip r:embed="rId2"/>
          <a:stretch>
            <a:fillRect/>
          </a:stretch>
        </p:blipFill>
        <p:spPr>
          <a:xfrm>
            <a:off x="1920770" y="280137"/>
            <a:ext cx="3290327" cy="958413"/>
          </a:xfrm>
          <a:prstGeom prst="rect">
            <a:avLst/>
          </a:prstGeom>
        </p:spPr>
      </p:pic>
      <p:grpSp>
        <p:nvGrpSpPr>
          <p:cNvPr id="5" name="Group">
            <a:extLst>
              <a:ext uri="{FF2B5EF4-FFF2-40B4-BE49-F238E27FC236}">
                <a16:creationId xmlns:a16="http://schemas.microsoft.com/office/drawing/2014/main" id="{B0BED23D-3910-6853-E3A5-4BD87BE9E1C4}"/>
              </a:ext>
            </a:extLst>
          </p:cNvPr>
          <p:cNvGrpSpPr/>
          <p:nvPr/>
        </p:nvGrpSpPr>
        <p:grpSpPr>
          <a:xfrm>
            <a:off x="344130" y="1440313"/>
            <a:ext cx="7326640" cy="1350381"/>
            <a:chOff x="1147156" y="572516"/>
            <a:chExt cx="12988181" cy="278613"/>
          </a:xfrm>
        </p:grpSpPr>
        <p:sp>
          <p:nvSpPr>
            <p:cNvPr id="6" name="Flowchart: Alternate Process 5">
              <a:extLst>
                <a:ext uri="{FF2B5EF4-FFF2-40B4-BE49-F238E27FC236}">
                  <a16:creationId xmlns:a16="http://schemas.microsoft.com/office/drawing/2014/main" id="{569CC0BF-9553-9A01-54A5-EAC69D8F92AB}"/>
                </a:ext>
              </a:extLst>
            </p:cNvPr>
            <p:cNvSpPr/>
            <p:nvPr/>
          </p:nvSpPr>
          <p:spPr>
            <a:xfrm>
              <a:off x="1147156" y="572516"/>
              <a:ext cx="12988181" cy="27861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71191DDD-61FD-24EC-9651-1CE194461679}"/>
                </a:ext>
              </a:extLst>
            </p:cNvPr>
            <p:cNvSpPr txBox="1"/>
            <p:nvPr/>
          </p:nvSpPr>
          <p:spPr>
            <a:xfrm>
              <a:off x="1251519" y="587247"/>
              <a:ext cx="12728555" cy="222254"/>
            </a:xfrm>
            <a:prstGeom prst="rect">
              <a:avLst/>
            </a:prstGeom>
            <a:noFill/>
          </p:spPr>
          <p:txBody>
            <a:bodyPr wrap="square">
              <a:spAutoFit/>
            </a:bodyPr>
            <a:lstStyle/>
            <a:p>
              <a:pPr algn="just"/>
              <a:r>
                <a:rPr lang="vi-VN" sz="3200" b="1" dirty="0">
                  <a:solidFill>
                    <a:schemeClr val="accent4">
                      <a:lumMod val="50000"/>
                    </a:schemeClr>
                  </a:solidFill>
                  <a:latin typeface="Cambria" panose="02040503050406030204" pitchFamily="18" charset="0"/>
                  <a:ea typeface="Cambria" panose="02040503050406030204" pitchFamily="18" charset="0"/>
                </a:rPr>
                <a:t>2. Nguồn năng lượng nào đã giúp bè gỗ trôi được trên sông?</a:t>
              </a:r>
              <a:endParaRPr lang="en-US" sz="3200" b="1" dirty="0">
                <a:solidFill>
                  <a:schemeClr val="accent4">
                    <a:lumMod val="50000"/>
                  </a:schemeClr>
                </a:solidFill>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85589BDB-3D05-2C79-394B-4C784DB8FF5F}"/>
              </a:ext>
            </a:extLst>
          </p:cNvPr>
          <p:cNvSpPr txBox="1"/>
          <p:nvPr/>
        </p:nvSpPr>
        <p:spPr>
          <a:xfrm>
            <a:off x="318055" y="2992457"/>
            <a:ext cx="7326640" cy="1200329"/>
          </a:xfrm>
          <a:prstGeom prst="rect">
            <a:avLst/>
          </a:prstGeom>
          <a:noFill/>
        </p:spPr>
        <p:txBody>
          <a:bodyPr wrap="square" rtlCol="0">
            <a:spAutoFit/>
          </a:bodyPr>
          <a:lstStyle/>
          <a:p>
            <a:pPr algn="just"/>
            <a:r>
              <a:rPr lang="vi-VN" sz="3600" dirty="0">
                <a:solidFill>
                  <a:schemeClr val="accent4">
                    <a:lumMod val="50000"/>
                  </a:schemeClr>
                </a:solidFill>
                <a:latin typeface="Cambria" panose="02040503050406030204" pitchFamily="18" charset="0"/>
                <a:ea typeface="Cambria" panose="02040503050406030204" pitchFamily="18" charset="0"/>
              </a:rPr>
              <a:t>- Năng lượng nước chảy giúp bè gỗ trôi được trên sông.</a:t>
            </a:r>
            <a:endParaRPr lang="en-US" sz="3600" dirty="0">
              <a:solidFill>
                <a:schemeClr val="accent4">
                  <a:lumMod val="50000"/>
                </a:schemeClr>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E9721180-CFF1-0DC0-8D0D-D84F4051B727}"/>
              </a:ext>
            </a:extLst>
          </p:cNvPr>
          <p:cNvPicPr>
            <a:picLocks noChangeAspect="1"/>
          </p:cNvPicPr>
          <p:nvPr/>
        </p:nvPicPr>
        <p:blipFill>
          <a:blip r:embed="rId3"/>
          <a:stretch>
            <a:fillRect/>
          </a:stretch>
        </p:blipFill>
        <p:spPr>
          <a:xfrm>
            <a:off x="7852070" y="409741"/>
            <a:ext cx="3995800" cy="6038518"/>
          </a:xfrm>
          <a:prstGeom prst="rect">
            <a:avLst/>
          </a:prstGeom>
        </p:spPr>
      </p:pic>
    </p:spTree>
    <p:extLst>
      <p:ext uri="{BB962C8B-B14F-4D97-AF65-F5344CB8AC3E}">
        <p14:creationId xmlns:p14="http://schemas.microsoft.com/office/powerpoint/2010/main" val="363248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C07194-40F3-3828-6D02-429EC0C5C917}"/>
              </a:ext>
            </a:extLst>
          </p:cNvPr>
          <p:cNvPicPr>
            <a:picLocks noChangeAspect="1"/>
          </p:cNvPicPr>
          <p:nvPr/>
        </p:nvPicPr>
        <p:blipFill>
          <a:blip r:embed="rId2"/>
          <a:stretch>
            <a:fillRect/>
          </a:stretch>
        </p:blipFill>
        <p:spPr>
          <a:xfrm>
            <a:off x="-85577" y="279400"/>
            <a:ext cx="6421677" cy="9100085"/>
          </a:xfrm>
          <a:prstGeom prst="rect">
            <a:avLst/>
          </a:prstGeom>
        </p:spPr>
      </p:pic>
    </p:spTree>
    <p:extLst>
      <p:ext uri="{BB962C8B-B14F-4D97-AF65-F5344CB8AC3E}">
        <p14:creationId xmlns:p14="http://schemas.microsoft.com/office/powerpoint/2010/main" val="172638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C421F-373F-698D-E540-9B1F665F116F}"/>
              </a:ext>
            </a:extLst>
          </p:cNvPr>
          <p:cNvSpPr txBox="1"/>
          <p:nvPr/>
        </p:nvSpPr>
        <p:spPr>
          <a:xfrm>
            <a:off x="419583" y="298417"/>
            <a:ext cx="11595437" cy="6247864"/>
          </a:xfrm>
          <a:prstGeom prst="rect">
            <a:avLst/>
          </a:prstGeom>
          <a:noFill/>
        </p:spPr>
        <p:txBody>
          <a:bodyPr wrap="square" rtlCol="0">
            <a:spAutoFit/>
          </a:bodyPr>
          <a:lstStyle/>
          <a:p>
            <a:pPr algn="just">
              <a:spcBef>
                <a:spcPts val="600"/>
              </a:spcBef>
            </a:pPr>
            <a:r>
              <a:rPr lang="vi-VN" sz="3000" dirty="0">
                <a:solidFill>
                  <a:schemeClr val="accent4">
                    <a:lumMod val="50000"/>
                  </a:schemeClr>
                </a:solidFill>
                <a:latin typeface="Cambria" panose="02040503050406030204" pitchFamily="18" charset="0"/>
                <a:ea typeface="Cambria" panose="02040503050406030204" pitchFamily="18" charset="0"/>
              </a:rPr>
              <a:t>3. Tìm hiểu, trình bày việc khai thác và sử dụng năng lượng theo gợi ý:</a:t>
            </a:r>
          </a:p>
          <a:p>
            <a:pPr algn="just">
              <a:spcBef>
                <a:spcPts val="600"/>
              </a:spcBef>
            </a:pPr>
            <a:r>
              <a:rPr lang="vi-VN" sz="3000" dirty="0">
                <a:solidFill>
                  <a:schemeClr val="accent4">
                    <a:lumMod val="50000"/>
                  </a:schemeClr>
                </a:solidFill>
                <a:latin typeface="Cambria" panose="02040503050406030204" pitchFamily="18" charset="0"/>
                <a:ea typeface="Cambria" panose="02040503050406030204" pitchFamily="18" charset="0"/>
              </a:rPr>
              <a:t>- Lựa chọn một trong các chủ đề: năng lượng mặt trời, năng lượng nước chảy, năng lượng gió ở Việt Nam.</a:t>
            </a:r>
          </a:p>
          <a:p>
            <a:pPr algn="just">
              <a:spcBef>
                <a:spcPts val="600"/>
              </a:spcBef>
            </a:pPr>
            <a:r>
              <a:rPr lang="vi-VN" sz="3000" dirty="0">
                <a:solidFill>
                  <a:schemeClr val="accent4">
                    <a:lumMod val="50000"/>
                  </a:schemeClr>
                </a:solidFill>
                <a:latin typeface="Cambria" panose="02040503050406030204" pitchFamily="18" charset="0"/>
                <a:ea typeface="Cambria" panose="02040503050406030204" pitchFamily="18" charset="0"/>
              </a:rPr>
              <a:t>- Nội dung:</a:t>
            </a:r>
          </a:p>
          <a:p>
            <a:pPr algn="just">
              <a:spcBef>
                <a:spcPts val="600"/>
              </a:spcBef>
            </a:pPr>
            <a:r>
              <a:rPr lang="vi-VN" sz="3000" dirty="0">
                <a:solidFill>
                  <a:schemeClr val="accent4">
                    <a:lumMod val="50000"/>
                  </a:schemeClr>
                </a:solidFill>
                <a:latin typeface="Cambria" panose="02040503050406030204" pitchFamily="18" charset="0"/>
                <a:ea typeface="Cambria" panose="02040503050406030204" pitchFamily="18" charset="0"/>
              </a:rPr>
              <a:t>+ Những việc trong đời sống, sản xuất có khai thác, sử dụng nguồn năng lượng đã chọn.</a:t>
            </a:r>
          </a:p>
          <a:p>
            <a:pPr algn="just">
              <a:spcBef>
                <a:spcPts val="600"/>
              </a:spcBef>
            </a:pPr>
            <a:r>
              <a:rPr lang="vi-VN" sz="3000" dirty="0">
                <a:solidFill>
                  <a:schemeClr val="accent4">
                    <a:lumMod val="50000"/>
                  </a:schemeClr>
                </a:solidFill>
                <a:latin typeface="Cambria" panose="02040503050406030204" pitchFamily="18" charset="0"/>
                <a:ea typeface="Cambria" panose="02040503050406030204" pitchFamily="18" charset="0"/>
              </a:rPr>
              <a:t>+ Nguồn năng lượng này mang lại lợi ích gì cho địa phương em?</a:t>
            </a:r>
          </a:p>
          <a:p>
            <a:pPr algn="just">
              <a:spcBef>
                <a:spcPts val="600"/>
              </a:spcBef>
            </a:pPr>
            <a:r>
              <a:rPr lang="vi-VN" sz="3000" dirty="0">
                <a:solidFill>
                  <a:schemeClr val="accent4">
                    <a:lumMod val="50000"/>
                  </a:schemeClr>
                </a:solidFill>
                <a:latin typeface="Cambria" panose="02040503050406030204" pitchFamily="18" charset="0"/>
                <a:ea typeface="Cambria" panose="02040503050406030204" pitchFamily="18" charset="0"/>
              </a:rPr>
              <a:t>+ Những thuận lợi và khó khăn khi sử dụng nguồn năng lượng này.</a:t>
            </a:r>
          </a:p>
          <a:p>
            <a:pPr algn="just">
              <a:spcBef>
                <a:spcPts val="600"/>
              </a:spcBef>
            </a:pPr>
            <a:r>
              <a:rPr lang="vi-VN" sz="3000" dirty="0">
                <a:solidFill>
                  <a:schemeClr val="accent4">
                    <a:lumMod val="50000"/>
                  </a:schemeClr>
                </a:solidFill>
                <a:latin typeface="Cambria" panose="02040503050406030204" pitchFamily="18" charset="0"/>
                <a:ea typeface="Cambria" panose="02040503050406030204" pitchFamily="18" charset="0"/>
              </a:rPr>
              <a:t>- Lựa chọn hình thức trình bày: Hình ảnh và thuyết minh cho các hình ảnh đó hoặc viết một đoạn văn ngắn, ...</a:t>
            </a:r>
          </a:p>
          <a:p>
            <a:pPr algn="just">
              <a:spcBef>
                <a:spcPts val="600"/>
              </a:spcBef>
            </a:pPr>
            <a:r>
              <a:rPr lang="vi-VN" sz="3000" dirty="0">
                <a:solidFill>
                  <a:schemeClr val="accent4">
                    <a:lumMod val="50000"/>
                  </a:schemeClr>
                </a:solidFill>
                <a:latin typeface="Cambria" panose="02040503050406030204" pitchFamily="18" charset="0"/>
                <a:ea typeface="Cambria" panose="02040503050406030204" pitchFamily="18" charset="0"/>
              </a:rPr>
              <a:t>- Thu thập và xử lí thông tin về nguồn năng lượng đã chọn.</a:t>
            </a:r>
          </a:p>
          <a:p>
            <a:pPr algn="just">
              <a:spcBef>
                <a:spcPts val="600"/>
              </a:spcBef>
            </a:pPr>
            <a:r>
              <a:rPr lang="vi-VN" sz="3000" dirty="0">
                <a:solidFill>
                  <a:schemeClr val="accent4">
                    <a:lumMod val="50000"/>
                  </a:schemeClr>
                </a:solidFill>
                <a:latin typeface="Cambria" panose="02040503050406030204" pitchFamily="18" charset="0"/>
                <a:ea typeface="Cambria" panose="02040503050406030204" pitchFamily="18" charset="0"/>
              </a:rPr>
              <a:t>- Trình bày sản phẩm.</a:t>
            </a:r>
            <a:endParaRPr lang="en-US" sz="3000" dirty="0">
              <a:solidFill>
                <a:schemeClr val="accent4">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64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EA9717-7594-A14F-EC61-A08C286B1024}"/>
              </a:ext>
            </a:extLst>
          </p:cNvPr>
          <p:cNvPicPr>
            <a:picLocks noChangeAspect="1"/>
          </p:cNvPicPr>
          <p:nvPr/>
        </p:nvPicPr>
        <p:blipFill>
          <a:blip r:embed="rId2"/>
          <a:stretch>
            <a:fillRect/>
          </a:stretch>
        </p:blipFill>
        <p:spPr>
          <a:xfrm>
            <a:off x="282845" y="238153"/>
            <a:ext cx="2449705" cy="1049873"/>
          </a:xfrm>
          <a:prstGeom prst="rect">
            <a:avLst/>
          </a:prstGeom>
          <a:ln>
            <a:noFill/>
          </a:ln>
          <a:effectLst>
            <a:softEdge rad="112500"/>
          </a:effectLst>
        </p:spPr>
      </p:pic>
      <p:sp>
        <p:nvSpPr>
          <p:cNvPr id="5" name="TextBox 4">
            <a:extLst>
              <a:ext uri="{FF2B5EF4-FFF2-40B4-BE49-F238E27FC236}">
                <a16:creationId xmlns:a16="http://schemas.microsoft.com/office/drawing/2014/main" id="{D6B0BDFE-A8A3-B64D-B5E3-2DC98B785E4F}"/>
              </a:ext>
            </a:extLst>
          </p:cNvPr>
          <p:cNvSpPr txBox="1"/>
          <p:nvPr/>
        </p:nvSpPr>
        <p:spPr>
          <a:xfrm>
            <a:off x="382313" y="1398918"/>
            <a:ext cx="11427374" cy="3693319"/>
          </a:xfrm>
          <a:prstGeom prst="rect">
            <a:avLst/>
          </a:prstGeom>
          <a:noFill/>
        </p:spPr>
        <p:txBody>
          <a:bodyPr wrap="square" rtlCol="0">
            <a:spAutoFit/>
          </a:bodyPr>
          <a:lstStyle/>
          <a:p>
            <a:pPr marL="457200" indent="-457200" algn="just">
              <a:spcBef>
                <a:spcPts val="600"/>
              </a:spcBef>
              <a:buFont typeface="Arial" panose="020B0604020202020204" pitchFamily="34" charset="0"/>
              <a:buChar char="•"/>
            </a:pPr>
            <a:r>
              <a:rPr lang="vi-VN" sz="3200" dirty="0">
                <a:solidFill>
                  <a:schemeClr val="accent4">
                    <a:lumMod val="50000"/>
                  </a:schemeClr>
                </a:solidFill>
                <a:latin typeface="Cambria" panose="02040503050406030204" pitchFamily="18" charset="0"/>
                <a:ea typeface="Cambria" panose="02040503050406030204" pitchFamily="18" charset="0"/>
              </a:rPr>
              <a:t>Năng lượng mặt trời được dùng để chiếu sáng, sưởi ấm, làm khô đồ vật, làm nóng nước, sản xuất điện, ...</a:t>
            </a:r>
          </a:p>
          <a:p>
            <a:pPr marL="457200" indent="-457200" algn="just">
              <a:spcBef>
                <a:spcPts val="600"/>
              </a:spcBef>
              <a:buFont typeface="Arial" panose="020B0604020202020204" pitchFamily="34" charset="0"/>
              <a:buChar char="•"/>
            </a:pPr>
            <a:r>
              <a:rPr lang="vi-VN" sz="3200" dirty="0">
                <a:solidFill>
                  <a:schemeClr val="accent4">
                    <a:lumMod val="50000"/>
                  </a:schemeClr>
                </a:solidFill>
                <a:latin typeface="Cambria" panose="02040503050406030204" pitchFamily="18" charset="0"/>
                <a:ea typeface="Cambria" panose="02040503050406030204" pitchFamily="18" charset="0"/>
              </a:rPr>
              <a:t>Năng lượng gió làm quay tua-bin của máy phát điện, giúp thuyền buồm chạy xuôi chiều gió, thả diều, rê thóc, ...</a:t>
            </a:r>
          </a:p>
          <a:p>
            <a:pPr marL="457200" indent="-457200" algn="just">
              <a:spcBef>
                <a:spcPts val="600"/>
              </a:spcBef>
              <a:buFont typeface="Arial" panose="020B0604020202020204" pitchFamily="34" charset="0"/>
              <a:buChar char="•"/>
            </a:pPr>
            <a:r>
              <a:rPr lang="vi-VN" sz="3200" dirty="0">
                <a:solidFill>
                  <a:schemeClr val="accent4">
                    <a:lumMod val="50000"/>
                  </a:schemeClr>
                </a:solidFill>
                <a:latin typeface="Cambria" panose="02040503050406030204" pitchFamily="18" charset="0"/>
                <a:ea typeface="Cambria" panose="02040503050406030204" pitchFamily="18" charset="0"/>
              </a:rPr>
              <a:t>Năng lượng nước chảy thường được dùng để vận chuyển hàng hóa xuôi dòng nước, làm quay bánh xe nước đưa nước lên cao, làm quay tua-bin của máy phát điện ở nhà máy thuỷ điện, ...</a:t>
            </a:r>
          </a:p>
        </p:txBody>
      </p:sp>
    </p:spTree>
    <p:extLst>
      <p:ext uri="{BB962C8B-B14F-4D97-AF65-F5344CB8AC3E}">
        <p14:creationId xmlns:p14="http://schemas.microsoft.com/office/powerpoint/2010/main" val="292202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99DB0F-E536-9EFC-E0D0-A71E33254F5E}"/>
              </a:ext>
            </a:extLst>
          </p:cNvPr>
          <p:cNvPicPr>
            <a:picLocks noChangeAspect="1"/>
          </p:cNvPicPr>
          <p:nvPr/>
        </p:nvPicPr>
        <p:blipFill>
          <a:blip r:embed="rId2"/>
          <a:stretch>
            <a:fillRect/>
          </a:stretch>
        </p:blipFill>
        <p:spPr>
          <a:xfrm>
            <a:off x="492541" y="90020"/>
            <a:ext cx="3164634" cy="1426888"/>
          </a:xfrm>
          <a:prstGeom prst="rect">
            <a:avLst/>
          </a:prstGeom>
        </p:spPr>
      </p:pic>
      <p:sp>
        <p:nvSpPr>
          <p:cNvPr id="5" name="TextBox 4">
            <a:extLst>
              <a:ext uri="{FF2B5EF4-FFF2-40B4-BE49-F238E27FC236}">
                <a16:creationId xmlns:a16="http://schemas.microsoft.com/office/drawing/2014/main" id="{E0E0E5AC-A3D9-D0E0-EDBC-F94875C5FB0F}"/>
              </a:ext>
            </a:extLst>
          </p:cNvPr>
          <p:cNvSpPr txBox="1"/>
          <p:nvPr/>
        </p:nvSpPr>
        <p:spPr>
          <a:xfrm>
            <a:off x="4612256" y="335845"/>
            <a:ext cx="7254352" cy="6186309"/>
          </a:xfrm>
          <a:prstGeom prst="rect">
            <a:avLst/>
          </a:prstGeom>
          <a:noFill/>
        </p:spPr>
        <p:txBody>
          <a:bodyPr wrap="square" rtlCol="0">
            <a:spAutoFit/>
          </a:bodyPr>
          <a:lstStyle/>
          <a:p>
            <a:pPr algn="just"/>
            <a:r>
              <a:rPr lang="vi-VN" sz="3600" dirty="0">
                <a:solidFill>
                  <a:schemeClr val="accent4">
                    <a:lumMod val="50000"/>
                  </a:schemeClr>
                </a:solidFill>
                <a:latin typeface="Cambria" panose="02040503050406030204" pitchFamily="18" charset="0"/>
                <a:ea typeface="Cambria" panose="02040503050406030204" pitchFamily="18" charset="0"/>
              </a:rPr>
              <a:t>    Cối xay gió là một loại máy chạy bằng sức gió (hình 6). Máy này được thiết kế để biến năng lượng gió thành các dạng năng lượng khác tiện dụng hơn. Cối xay gió được người Hồi giáo phát minh năm 634, dùng để xay bắp (ngô) và thoát nước. Ở châu Âu, ban đầu người ta dùng cối xay gió để xay bột, về sau, cối xay gió được dùng để bơm nước và gần đây dùng để phát điện.</a:t>
            </a:r>
            <a:endParaRPr lang="en-US" sz="3600" dirty="0">
              <a:solidFill>
                <a:schemeClr val="accent4">
                  <a:lumMod val="50000"/>
                </a:schemeClr>
              </a:solidFill>
              <a:latin typeface="Cambria" panose="02040503050406030204" pitchFamily="18" charset="0"/>
              <a:ea typeface="Cambria" panose="02040503050406030204" pitchFamily="18" charset="0"/>
            </a:endParaRPr>
          </a:p>
        </p:txBody>
      </p:sp>
      <p:pic>
        <p:nvPicPr>
          <p:cNvPr id="6" name="Picture 5" descr="A windmill on a building&#10;&#10;Description automatically generated">
            <a:extLst>
              <a:ext uri="{FF2B5EF4-FFF2-40B4-BE49-F238E27FC236}">
                <a16:creationId xmlns:a16="http://schemas.microsoft.com/office/drawing/2014/main" id="{A5AADECA-41D8-F40F-6A30-FCAEEC1EA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691" y="1585734"/>
            <a:ext cx="3648858" cy="4881715"/>
          </a:xfrm>
          <a:prstGeom prst="rect">
            <a:avLst/>
          </a:prstGeom>
        </p:spPr>
      </p:pic>
    </p:spTree>
    <p:extLst>
      <p:ext uri="{BB962C8B-B14F-4D97-AF65-F5344CB8AC3E}">
        <p14:creationId xmlns:p14="http://schemas.microsoft.com/office/powerpoint/2010/main" val="140599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B3FA41-EDBD-4ED7-155D-43753D580378}"/>
              </a:ext>
            </a:extLst>
          </p:cNvPr>
          <p:cNvPicPr>
            <a:picLocks noChangeAspect="1"/>
          </p:cNvPicPr>
          <p:nvPr/>
        </p:nvPicPr>
        <p:blipFill>
          <a:blip r:embed="rId2"/>
          <a:stretch>
            <a:fillRect/>
          </a:stretch>
        </p:blipFill>
        <p:spPr>
          <a:xfrm>
            <a:off x="285669" y="258189"/>
            <a:ext cx="2645476" cy="961010"/>
          </a:xfrm>
          <a:prstGeom prst="rect">
            <a:avLst/>
          </a:prstGeom>
          <a:ln>
            <a:noFill/>
          </a:ln>
          <a:effectLst>
            <a:softEdge rad="112500"/>
          </a:effectLst>
        </p:spPr>
      </p:pic>
      <p:sp>
        <p:nvSpPr>
          <p:cNvPr id="5" name="TextBox 4">
            <a:extLst>
              <a:ext uri="{FF2B5EF4-FFF2-40B4-BE49-F238E27FC236}">
                <a16:creationId xmlns:a16="http://schemas.microsoft.com/office/drawing/2014/main" id="{3F01D466-4F1C-6C5F-38C3-18DC24945A51}"/>
              </a:ext>
            </a:extLst>
          </p:cNvPr>
          <p:cNvSpPr txBox="1"/>
          <p:nvPr/>
        </p:nvSpPr>
        <p:spPr>
          <a:xfrm>
            <a:off x="648930" y="1298109"/>
            <a:ext cx="7295534" cy="3209789"/>
          </a:xfrm>
          <a:custGeom>
            <a:avLst/>
            <a:gdLst>
              <a:gd name="connsiteX0" fmla="*/ 0 w 7295534"/>
              <a:gd name="connsiteY0" fmla="*/ 0 h 3209789"/>
              <a:gd name="connsiteX1" fmla="*/ 634150 w 7295534"/>
              <a:gd name="connsiteY1" fmla="*/ 0 h 3209789"/>
              <a:gd name="connsiteX2" fmla="*/ 1195345 w 7295534"/>
              <a:gd name="connsiteY2" fmla="*/ 0 h 3209789"/>
              <a:gd name="connsiteX3" fmla="*/ 1829495 w 7295534"/>
              <a:gd name="connsiteY3" fmla="*/ 0 h 3209789"/>
              <a:gd name="connsiteX4" fmla="*/ 2536601 w 7295534"/>
              <a:gd name="connsiteY4" fmla="*/ 0 h 3209789"/>
              <a:gd name="connsiteX5" fmla="*/ 3024841 w 7295534"/>
              <a:gd name="connsiteY5" fmla="*/ 0 h 3209789"/>
              <a:gd name="connsiteX6" fmla="*/ 3513080 w 7295534"/>
              <a:gd name="connsiteY6" fmla="*/ 0 h 3209789"/>
              <a:gd name="connsiteX7" fmla="*/ 4001320 w 7295534"/>
              <a:gd name="connsiteY7" fmla="*/ 0 h 3209789"/>
              <a:gd name="connsiteX8" fmla="*/ 4343649 w 7295534"/>
              <a:gd name="connsiteY8" fmla="*/ 0 h 3209789"/>
              <a:gd name="connsiteX9" fmla="*/ 4904844 w 7295534"/>
              <a:gd name="connsiteY9" fmla="*/ 0 h 3209789"/>
              <a:gd name="connsiteX10" fmla="*/ 5611949 w 7295534"/>
              <a:gd name="connsiteY10" fmla="*/ 0 h 3209789"/>
              <a:gd name="connsiteX11" fmla="*/ 6246099 w 7295534"/>
              <a:gd name="connsiteY11" fmla="*/ 0 h 3209789"/>
              <a:gd name="connsiteX12" fmla="*/ 6588428 w 7295534"/>
              <a:gd name="connsiteY12" fmla="*/ 0 h 3209789"/>
              <a:gd name="connsiteX13" fmla="*/ 7295534 w 7295534"/>
              <a:gd name="connsiteY13" fmla="*/ 0 h 3209789"/>
              <a:gd name="connsiteX14" fmla="*/ 7295534 w 7295534"/>
              <a:gd name="connsiteY14" fmla="*/ 567063 h 3209789"/>
              <a:gd name="connsiteX15" fmla="*/ 7295534 w 7295534"/>
              <a:gd name="connsiteY15" fmla="*/ 1037832 h 3209789"/>
              <a:gd name="connsiteX16" fmla="*/ 7295534 w 7295534"/>
              <a:gd name="connsiteY16" fmla="*/ 1508601 h 3209789"/>
              <a:gd name="connsiteX17" fmla="*/ 7295534 w 7295534"/>
              <a:gd name="connsiteY17" fmla="*/ 2107761 h 3209789"/>
              <a:gd name="connsiteX18" fmla="*/ 7295534 w 7295534"/>
              <a:gd name="connsiteY18" fmla="*/ 2674824 h 3209789"/>
              <a:gd name="connsiteX19" fmla="*/ 7295534 w 7295534"/>
              <a:gd name="connsiteY19" fmla="*/ 3209789 h 3209789"/>
              <a:gd name="connsiteX20" fmla="*/ 6734339 w 7295534"/>
              <a:gd name="connsiteY20" fmla="*/ 3209789 h 3209789"/>
              <a:gd name="connsiteX21" fmla="*/ 6392010 w 7295534"/>
              <a:gd name="connsiteY21" fmla="*/ 3209789 h 3209789"/>
              <a:gd name="connsiteX22" fmla="*/ 5976726 w 7295534"/>
              <a:gd name="connsiteY22" fmla="*/ 3209789 h 3209789"/>
              <a:gd name="connsiteX23" fmla="*/ 5561442 w 7295534"/>
              <a:gd name="connsiteY23" fmla="*/ 3209789 h 3209789"/>
              <a:gd name="connsiteX24" fmla="*/ 5219113 w 7295534"/>
              <a:gd name="connsiteY24" fmla="*/ 3209789 h 3209789"/>
              <a:gd name="connsiteX25" fmla="*/ 4803829 w 7295534"/>
              <a:gd name="connsiteY25" fmla="*/ 3209789 h 3209789"/>
              <a:gd name="connsiteX26" fmla="*/ 4461500 w 7295534"/>
              <a:gd name="connsiteY26" fmla="*/ 3209789 h 3209789"/>
              <a:gd name="connsiteX27" fmla="*/ 3754394 w 7295534"/>
              <a:gd name="connsiteY27" fmla="*/ 3209789 h 3209789"/>
              <a:gd name="connsiteX28" fmla="*/ 3047288 w 7295534"/>
              <a:gd name="connsiteY28" fmla="*/ 3209789 h 3209789"/>
              <a:gd name="connsiteX29" fmla="*/ 2632004 w 7295534"/>
              <a:gd name="connsiteY29" fmla="*/ 3209789 h 3209789"/>
              <a:gd name="connsiteX30" fmla="*/ 2070809 w 7295534"/>
              <a:gd name="connsiteY30" fmla="*/ 3209789 h 3209789"/>
              <a:gd name="connsiteX31" fmla="*/ 1728480 w 7295534"/>
              <a:gd name="connsiteY31" fmla="*/ 3209789 h 3209789"/>
              <a:gd name="connsiteX32" fmla="*/ 1094330 w 7295534"/>
              <a:gd name="connsiteY32" fmla="*/ 3209789 h 3209789"/>
              <a:gd name="connsiteX33" fmla="*/ 533135 w 7295534"/>
              <a:gd name="connsiteY33" fmla="*/ 3209789 h 3209789"/>
              <a:gd name="connsiteX34" fmla="*/ 0 w 7295534"/>
              <a:gd name="connsiteY34" fmla="*/ 3209789 h 3209789"/>
              <a:gd name="connsiteX35" fmla="*/ 0 w 7295534"/>
              <a:gd name="connsiteY35" fmla="*/ 2642726 h 3209789"/>
              <a:gd name="connsiteX36" fmla="*/ 0 w 7295534"/>
              <a:gd name="connsiteY36" fmla="*/ 2171957 h 3209789"/>
              <a:gd name="connsiteX37" fmla="*/ 0 w 7295534"/>
              <a:gd name="connsiteY37" fmla="*/ 1733286 h 3209789"/>
              <a:gd name="connsiteX38" fmla="*/ 0 w 7295534"/>
              <a:gd name="connsiteY38" fmla="*/ 1198321 h 3209789"/>
              <a:gd name="connsiteX39" fmla="*/ 0 w 7295534"/>
              <a:gd name="connsiteY39" fmla="*/ 631259 h 3209789"/>
              <a:gd name="connsiteX40" fmla="*/ 0 w 7295534"/>
              <a:gd name="connsiteY40" fmla="*/ 0 h 320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295534" h="3209789" fill="none" extrusionOk="0">
                <a:moveTo>
                  <a:pt x="0" y="0"/>
                </a:moveTo>
                <a:cubicBezTo>
                  <a:pt x="270440" y="-58595"/>
                  <a:pt x="500748" y="45073"/>
                  <a:pt x="634150" y="0"/>
                </a:cubicBezTo>
                <a:cubicBezTo>
                  <a:pt x="767552" y="-45073"/>
                  <a:pt x="955625" y="40215"/>
                  <a:pt x="1195345" y="0"/>
                </a:cubicBezTo>
                <a:cubicBezTo>
                  <a:pt x="1435066" y="-40215"/>
                  <a:pt x="1649834" y="68720"/>
                  <a:pt x="1829495" y="0"/>
                </a:cubicBezTo>
                <a:cubicBezTo>
                  <a:pt x="2009156" y="-68720"/>
                  <a:pt x="2360804" y="1030"/>
                  <a:pt x="2536601" y="0"/>
                </a:cubicBezTo>
                <a:cubicBezTo>
                  <a:pt x="2712398" y="-1030"/>
                  <a:pt x="2822518" y="54647"/>
                  <a:pt x="3024841" y="0"/>
                </a:cubicBezTo>
                <a:cubicBezTo>
                  <a:pt x="3227164" y="-54647"/>
                  <a:pt x="3340067" y="2396"/>
                  <a:pt x="3513080" y="0"/>
                </a:cubicBezTo>
                <a:cubicBezTo>
                  <a:pt x="3686093" y="-2396"/>
                  <a:pt x="3808716" y="50413"/>
                  <a:pt x="4001320" y="0"/>
                </a:cubicBezTo>
                <a:cubicBezTo>
                  <a:pt x="4193924" y="-50413"/>
                  <a:pt x="4221951" y="14917"/>
                  <a:pt x="4343649" y="0"/>
                </a:cubicBezTo>
                <a:cubicBezTo>
                  <a:pt x="4465347" y="-14917"/>
                  <a:pt x="4630138" y="38105"/>
                  <a:pt x="4904844" y="0"/>
                </a:cubicBezTo>
                <a:cubicBezTo>
                  <a:pt x="5179550" y="-38105"/>
                  <a:pt x="5368204" y="5630"/>
                  <a:pt x="5611949" y="0"/>
                </a:cubicBezTo>
                <a:cubicBezTo>
                  <a:pt x="5855695" y="-5630"/>
                  <a:pt x="5945183" y="48031"/>
                  <a:pt x="6246099" y="0"/>
                </a:cubicBezTo>
                <a:cubicBezTo>
                  <a:pt x="6547015" y="-48031"/>
                  <a:pt x="6454758" y="18325"/>
                  <a:pt x="6588428" y="0"/>
                </a:cubicBezTo>
                <a:cubicBezTo>
                  <a:pt x="6722098" y="-18325"/>
                  <a:pt x="6958020" y="36306"/>
                  <a:pt x="7295534" y="0"/>
                </a:cubicBezTo>
                <a:cubicBezTo>
                  <a:pt x="7318798" y="119895"/>
                  <a:pt x="7262071" y="318011"/>
                  <a:pt x="7295534" y="567063"/>
                </a:cubicBezTo>
                <a:cubicBezTo>
                  <a:pt x="7328997" y="816115"/>
                  <a:pt x="7268688" y="904540"/>
                  <a:pt x="7295534" y="1037832"/>
                </a:cubicBezTo>
                <a:cubicBezTo>
                  <a:pt x="7322380" y="1171124"/>
                  <a:pt x="7286065" y="1285134"/>
                  <a:pt x="7295534" y="1508601"/>
                </a:cubicBezTo>
                <a:cubicBezTo>
                  <a:pt x="7305003" y="1732068"/>
                  <a:pt x="7288700" y="1980607"/>
                  <a:pt x="7295534" y="2107761"/>
                </a:cubicBezTo>
                <a:cubicBezTo>
                  <a:pt x="7302368" y="2234915"/>
                  <a:pt x="7244052" y="2554384"/>
                  <a:pt x="7295534" y="2674824"/>
                </a:cubicBezTo>
                <a:cubicBezTo>
                  <a:pt x="7347016" y="2795264"/>
                  <a:pt x="7265680" y="3035197"/>
                  <a:pt x="7295534" y="3209789"/>
                </a:cubicBezTo>
                <a:cubicBezTo>
                  <a:pt x="7116879" y="3213383"/>
                  <a:pt x="6897775" y="3194790"/>
                  <a:pt x="6734339" y="3209789"/>
                </a:cubicBezTo>
                <a:cubicBezTo>
                  <a:pt x="6570904" y="3224788"/>
                  <a:pt x="6550087" y="3194502"/>
                  <a:pt x="6392010" y="3209789"/>
                </a:cubicBezTo>
                <a:cubicBezTo>
                  <a:pt x="6233933" y="3225076"/>
                  <a:pt x="6180114" y="3172196"/>
                  <a:pt x="5976726" y="3209789"/>
                </a:cubicBezTo>
                <a:cubicBezTo>
                  <a:pt x="5773338" y="3247382"/>
                  <a:pt x="5646635" y="3202501"/>
                  <a:pt x="5561442" y="3209789"/>
                </a:cubicBezTo>
                <a:cubicBezTo>
                  <a:pt x="5476249" y="3217077"/>
                  <a:pt x="5337309" y="3178155"/>
                  <a:pt x="5219113" y="3209789"/>
                </a:cubicBezTo>
                <a:cubicBezTo>
                  <a:pt x="5100917" y="3241423"/>
                  <a:pt x="4989431" y="3181155"/>
                  <a:pt x="4803829" y="3209789"/>
                </a:cubicBezTo>
                <a:cubicBezTo>
                  <a:pt x="4618227" y="3238423"/>
                  <a:pt x="4602933" y="3175037"/>
                  <a:pt x="4461500" y="3209789"/>
                </a:cubicBezTo>
                <a:cubicBezTo>
                  <a:pt x="4320067" y="3244541"/>
                  <a:pt x="3981420" y="3170282"/>
                  <a:pt x="3754394" y="3209789"/>
                </a:cubicBezTo>
                <a:cubicBezTo>
                  <a:pt x="3527368" y="3249296"/>
                  <a:pt x="3288896" y="3192824"/>
                  <a:pt x="3047288" y="3209789"/>
                </a:cubicBezTo>
                <a:cubicBezTo>
                  <a:pt x="2805680" y="3226754"/>
                  <a:pt x="2737469" y="3167337"/>
                  <a:pt x="2632004" y="3209789"/>
                </a:cubicBezTo>
                <a:cubicBezTo>
                  <a:pt x="2526539" y="3252241"/>
                  <a:pt x="2292670" y="3188270"/>
                  <a:pt x="2070809" y="3209789"/>
                </a:cubicBezTo>
                <a:cubicBezTo>
                  <a:pt x="1848948" y="3231308"/>
                  <a:pt x="1857416" y="3195927"/>
                  <a:pt x="1728480" y="3209789"/>
                </a:cubicBezTo>
                <a:cubicBezTo>
                  <a:pt x="1599544" y="3223651"/>
                  <a:pt x="1374040" y="3195181"/>
                  <a:pt x="1094330" y="3209789"/>
                </a:cubicBezTo>
                <a:cubicBezTo>
                  <a:pt x="814620" y="3224397"/>
                  <a:pt x="723273" y="3196599"/>
                  <a:pt x="533135" y="3209789"/>
                </a:cubicBezTo>
                <a:cubicBezTo>
                  <a:pt x="342998" y="3222979"/>
                  <a:pt x="124993" y="3171434"/>
                  <a:pt x="0" y="3209789"/>
                </a:cubicBezTo>
                <a:cubicBezTo>
                  <a:pt x="-55350" y="3068692"/>
                  <a:pt x="62131" y="2891605"/>
                  <a:pt x="0" y="2642726"/>
                </a:cubicBezTo>
                <a:cubicBezTo>
                  <a:pt x="-62131" y="2393847"/>
                  <a:pt x="26927" y="2406660"/>
                  <a:pt x="0" y="2171957"/>
                </a:cubicBezTo>
                <a:cubicBezTo>
                  <a:pt x="-26927" y="1937254"/>
                  <a:pt x="41426" y="1837964"/>
                  <a:pt x="0" y="1733286"/>
                </a:cubicBezTo>
                <a:cubicBezTo>
                  <a:pt x="-41426" y="1628608"/>
                  <a:pt x="47057" y="1346717"/>
                  <a:pt x="0" y="1198321"/>
                </a:cubicBezTo>
                <a:cubicBezTo>
                  <a:pt x="-47057" y="1049926"/>
                  <a:pt x="60426" y="891966"/>
                  <a:pt x="0" y="631259"/>
                </a:cubicBezTo>
                <a:cubicBezTo>
                  <a:pt x="-60426" y="370552"/>
                  <a:pt x="10228" y="182961"/>
                  <a:pt x="0" y="0"/>
                </a:cubicBezTo>
                <a:close/>
              </a:path>
              <a:path w="7295534" h="3209789" stroke="0" extrusionOk="0">
                <a:moveTo>
                  <a:pt x="0" y="0"/>
                </a:moveTo>
                <a:cubicBezTo>
                  <a:pt x="188702" y="-30036"/>
                  <a:pt x="425024" y="38869"/>
                  <a:pt x="634150" y="0"/>
                </a:cubicBezTo>
                <a:cubicBezTo>
                  <a:pt x="843276" y="-38869"/>
                  <a:pt x="1068350" y="20298"/>
                  <a:pt x="1268301" y="0"/>
                </a:cubicBezTo>
                <a:cubicBezTo>
                  <a:pt x="1468252" y="-20298"/>
                  <a:pt x="1531692" y="9703"/>
                  <a:pt x="1683585" y="0"/>
                </a:cubicBezTo>
                <a:cubicBezTo>
                  <a:pt x="1835478" y="-9703"/>
                  <a:pt x="1977666" y="46127"/>
                  <a:pt x="2098869" y="0"/>
                </a:cubicBezTo>
                <a:cubicBezTo>
                  <a:pt x="2220072" y="-46127"/>
                  <a:pt x="2469590" y="10709"/>
                  <a:pt x="2733019" y="0"/>
                </a:cubicBezTo>
                <a:cubicBezTo>
                  <a:pt x="2996448" y="-10709"/>
                  <a:pt x="3074364" y="64657"/>
                  <a:pt x="3294214" y="0"/>
                </a:cubicBezTo>
                <a:cubicBezTo>
                  <a:pt x="3514065" y="-64657"/>
                  <a:pt x="3512139" y="21081"/>
                  <a:pt x="3636543" y="0"/>
                </a:cubicBezTo>
                <a:cubicBezTo>
                  <a:pt x="3760947" y="-21081"/>
                  <a:pt x="3952064" y="24925"/>
                  <a:pt x="4051827" y="0"/>
                </a:cubicBezTo>
                <a:cubicBezTo>
                  <a:pt x="4151590" y="-24925"/>
                  <a:pt x="4521216" y="51758"/>
                  <a:pt x="4758933" y="0"/>
                </a:cubicBezTo>
                <a:cubicBezTo>
                  <a:pt x="4996650" y="-51758"/>
                  <a:pt x="5245893" y="56408"/>
                  <a:pt x="5393083" y="0"/>
                </a:cubicBezTo>
                <a:cubicBezTo>
                  <a:pt x="5540273" y="-56408"/>
                  <a:pt x="5713627" y="30110"/>
                  <a:pt x="5881323" y="0"/>
                </a:cubicBezTo>
                <a:cubicBezTo>
                  <a:pt x="6049019" y="-30110"/>
                  <a:pt x="6141572" y="37304"/>
                  <a:pt x="6296607" y="0"/>
                </a:cubicBezTo>
                <a:cubicBezTo>
                  <a:pt x="6451642" y="-37304"/>
                  <a:pt x="6491415" y="3487"/>
                  <a:pt x="6638936" y="0"/>
                </a:cubicBezTo>
                <a:cubicBezTo>
                  <a:pt x="6786457" y="-3487"/>
                  <a:pt x="7070660" y="44940"/>
                  <a:pt x="7295534" y="0"/>
                </a:cubicBezTo>
                <a:cubicBezTo>
                  <a:pt x="7330501" y="140708"/>
                  <a:pt x="7248767" y="295821"/>
                  <a:pt x="7295534" y="502867"/>
                </a:cubicBezTo>
                <a:cubicBezTo>
                  <a:pt x="7342301" y="709913"/>
                  <a:pt x="7287496" y="782000"/>
                  <a:pt x="7295534" y="973636"/>
                </a:cubicBezTo>
                <a:cubicBezTo>
                  <a:pt x="7303572" y="1165272"/>
                  <a:pt x="7261602" y="1321391"/>
                  <a:pt x="7295534" y="1540699"/>
                </a:cubicBezTo>
                <a:cubicBezTo>
                  <a:pt x="7329466" y="1760007"/>
                  <a:pt x="7266645" y="1850685"/>
                  <a:pt x="7295534" y="2011468"/>
                </a:cubicBezTo>
                <a:cubicBezTo>
                  <a:pt x="7324423" y="2172251"/>
                  <a:pt x="7272318" y="2337792"/>
                  <a:pt x="7295534" y="2450139"/>
                </a:cubicBezTo>
                <a:cubicBezTo>
                  <a:pt x="7318750" y="2562486"/>
                  <a:pt x="7294789" y="2866399"/>
                  <a:pt x="7295534" y="3209789"/>
                </a:cubicBezTo>
                <a:cubicBezTo>
                  <a:pt x="7190259" y="3227297"/>
                  <a:pt x="7111062" y="3172879"/>
                  <a:pt x="6953205" y="3209789"/>
                </a:cubicBezTo>
                <a:cubicBezTo>
                  <a:pt x="6795348" y="3246699"/>
                  <a:pt x="6595320" y="3209176"/>
                  <a:pt x="6319055" y="3209789"/>
                </a:cubicBezTo>
                <a:cubicBezTo>
                  <a:pt x="6042790" y="3210402"/>
                  <a:pt x="5991594" y="3166552"/>
                  <a:pt x="5830815" y="3209789"/>
                </a:cubicBezTo>
                <a:cubicBezTo>
                  <a:pt x="5670036" y="3253026"/>
                  <a:pt x="5588062" y="3172522"/>
                  <a:pt x="5488486" y="3209789"/>
                </a:cubicBezTo>
                <a:cubicBezTo>
                  <a:pt x="5388910" y="3247056"/>
                  <a:pt x="5054972" y="3176021"/>
                  <a:pt x="4854336" y="3209789"/>
                </a:cubicBezTo>
                <a:cubicBezTo>
                  <a:pt x="4653700" y="3243557"/>
                  <a:pt x="4609332" y="3180780"/>
                  <a:pt x="4439052" y="3209789"/>
                </a:cubicBezTo>
                <a:cubicBezTo>
                  <a:pt x="4268772" y="3238798"/>
                  <a:pt x="4116517" y="3161496"/>
                  <a:pt x="3950812" y="3209789"/>
                </a:cubicBezTo>
                <a:cubicBezTo>
                  <a:pt x="3785107" y="3258082"/>
                  <a:pt x="3565466" y="3195811"/>
                  <a:pt x="3462573" y="3209789"/>
                </a:cubicBezTo>
                <a:cubicBezTo>
                  <a:pt x="3359680" y="3223767"/>
                  <a:pt x="3138980" y="3183827"/>
                  <a:pt x="2974333" y="3209789"/>
                </a:cubicBezTo>
                <a:cubicBezTo>
                  <a:pt x="2809686" y="3235751"/>
                  <a:pt x="2723464" y="3175606"/>
                  <a:pt x="2486094" y="3209789"/>
                </a:cubicBezTo>
                <a:cubicBezTo>
                  <a:pt x="2248724" y="3243972"/>
                  <a:pt x="2214315" y="3183019"/>
                  <a:pt x="2143765" y="3209789"/>
                </a:cubicBezTo>
                <a:cubicBezTo>
                  <a:pt x="2073215" y="3236559"/>
                  <a:pt x="1931393" y="3169347"/>
                  <a:pt x="1728480" y="3209789"/>
                </a:cubicBezTo>
                <a:cubicBezTo>
                  <a:pt x="1525568" y="3250231"/>
                  <a:pt x="1326168" y="3170484"/>
                  <a:pt x="1094330" y="3209789"/>
                </a:cubicBezTo>
                <a:cubicBezTo>
                  <a:pt x="862492" y="3249094"/>
                  <a:pt x="880681" y="3205090"/>
                  <a:pt x="752001" y="3209789"/>
                </a:cubicBezTo>
                <a:cubicBezTo>
                  <a:pt x="623321" y="3214488"/>
                  <a:pt x="218201" y="3189300"/>
                  <a:pt x="0" y="3209789"/>
                </a:cubicBezTo>
                <a:cubicBezTo>
                  <a:pt x="-653" y="3064426"/>
                  <a:pt x="36529" y="2890338"/>
                  <a:pt x="0" y="2674824"/>
                </a:cubicBezTo>
                <a:cubicBezTo>
                  <a:pt x="-36529" y="2459310"/>
                  <a:pt x="22426" y="2313514"/>
                  <a:pt x="0" y="2139859"/>
                </a:cubicBezTo>
                <a:cubicBezTo>
                  <a:pt x="-22426" y="1966205"/>
                  <a:pt x="55344" y="1806074"/>
                  <a:pt x="0" y="1572797"/>
                </a:cubicBezTo>
                <a:cubicBezTo>
                  <a:pt x="-55344" y="1339520"/>
                  <a:pt x="36278" y="1228778"/>
                  <a:pt x="0" y="1037832"/>
                </a:cubicBezTo>
                <a:cubicBezTo>
                  <a:pt x="-36278" y="846887"/>
                  <a:pt x="6545" y="688209"/>
                  <a:pt x="0" y="599161"/>
                </a:cubicBezTo>
                <a:cubicBezTo>
                  <a:pt x="-6545" y="510113"/>
                  <a:pt x="37359" y="245081"/>
                  <a:pt x="0" y="0"/>
                </a:cubicBezTo>
                <a:close/>
              </a:path>
            </a:pathLst>
          </a:custGeom>
          <a:solidFill>
            <a:schemeClr val="accent3">
              <a:lumMod val="20000"/>
              <a:lumOff val="80000"/>
            </a:schemeClr>
          </a:solidFill>
          <a:ln w="19050">
            <a:solidFill>
              <a:schemeClr val="accent3">
                <a:lumMod val="60000"/>
                <a:lumOff val="40000"/>
              </a:schemeClr>
            </a:solidFill>
            <a:prstDash val="lgDashDotDot"/>
            <a:extLst>
              <a:ext uri="{C807C97D-BFC1-408E-A445-0C87EB9F89A2}">
                <ask:lineSketchStyleProps xmlns:ask="http://schemas.microsoft.com/office/drawing/2018/sketchyshapes" sd="3355637259">
                  <a:prstGeom prst="rect">
                    <a:avLst/>
                  </a:prstGeom>
                  <ask:type>
                    <ask:lineSketchScribble/>
                  </ask:type>
                </ask:lineSketchStyleProps>
              </a:ext>
            </a:extLst>
          </a:ln>
        </p:spPr>
        <p:txBody>
          <a:bodyPr wrap="square" rtlCol="0">
            <a:spAutoFit/>
          </a:bodyPr>
          <a:lstStyle/>
          <a:p>
            <a:pPr algn="just">
              <a:lnSpc>
                <a:spcPct val="130000"/>
              </a:lnSpc>
            </a:pPr>
            <a:r>
              <a:rPr lang="vi-VN" sz="4000" b="1" dirty="0">
                <a:solidFill>
                  <a:schemeClr val="accent3">
                    <a:lumMod val="50000"/>
                  </a:schemeClr>
                </a:solidFill>
                <a:latin typeface="Cambria" panose="02040503050406030204" pitchFamily="18" charset="0"/>
                <a:ea typeface="Cambria" panose="02040503050406030204" pitchFamily="18" charset="0"/>
              </a:rPr>
              <a:t>Giải thích năng lượng mặt trời, năng lượng gió được sử dụng như thế nào trong các hoạt động hằng ngày.</a:t>
            </a:r>
            <a:endParaRPr lang="en-US" sz="4000" b="1" dirty="0">
              <a:solidFill>
                <a:schemeClr val="accent3">
                  <a:lumMod val="50000"/>
                </a:schemeClr>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302625C7-31B4-25B2-CFA2-87B52F7AE33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50815"/>
          <a:stretch/>
        </p:blipFill>
        <p:spPr>
          <a:xfrm>
            <a:off x="8297302" y="1219199"/>
            <a:ext cx="3648891" cy="5266910"/>
          </a:xfrm>
          <a:prstGeom prst="rect">
            <a:avLst/>
          </a:prstGeom>
        </p:spPr>
      </p:pic>
    </p:spTree>
    <p:extLst>
      <p:ext uri="{BB962C8B-B14F-4D97-AF65-F5344CB8AC3E}">
        <p14:creationId xmlns:p14="http://schemas.microsoft.com/office/powerpoint/2010/main" val="320233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03C47956-58C4-FC2A-3EAE-0B26325EC975}"/>
              </a:ext>
            </a:extLst>
          </p:cNvPr>
          <p:cNvSpPr/>
          <p:nvPr/>
        </p:nvSpPr>
        <p:spPr>
          <a:xfrm>
            <a:off x="2359423" y="143037"/>
            <a:ext cx="8038377"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srgbClr val="002060"/>
                </a:solidFill>
              </a:rPr>
              <a:t>Câu 1: Năng lượng mặt trời là gì?</a:t>
            </a:r>
            <a:endParaRPr kumimoji="0" lang="en-GB" sz="4000" b="0" i="0" u="none" strike="noStrike" kern="1200" cap="none" spc="0" normalizeH="0" baseline="0" noProof="0" dirty="0">
              <a:ln>
                <a:noFill/>
              </a:ln>
              <a:solidFill>
                <a:srgbClr val="002060"/>
              </a:solidFill>
              <a:effectLst/>
              <a:uLnTx/>
              <a:uFillTx/>
              <a:latin typeface="UTM Avo" panose="02040603050506020204" pitchFamily="18" charset="0"/>
            </a:endParaRPr>
          </a:p>
        </p:txBody>
      </p:sp>
      <p:grpSp>
        <p:nvGrpSpPr>
          <p:cNvPr id="5" name="A">
            <a:extLst>
              <a:ext uri="{FF2B5EF4-FFF2-40B4-BE49-F238E27FC236}">
                <a16:creationId xmlns:a16="http://schemas.microsoft.com/office/drawing/2014/main" id="{D9C65735-F681-C593-EB05-ED1644F32859}"/>
              </a:ext>
            </a:extLst>
          </p:cNvPr>
          <p:cNvGrpSpPr/>
          <p:nvPr/>
        </p:nvGrpSpPr>
        <p:grpSpPr>
          <a:xfrm>
            <a:off x="464231" y="2355461"/>
            <a:ext cx="5359793" cy="1473589"/>
            <a:chOff x="464231" y="2355461"/>
            <a:chExt cx="5359793" cy="1473589"/>
          </a:xfrm>
        </p:grpSpPr>
        <p:sp>
          <p:nvSpPr>
            <p:cNvPr id="6" name="Rounded Rectangle 4">
              <a:extLst>
                <a:ext uri="{FF2B5EF4-FFF2-40B4-BE49-F238E27FC236}">
                  <a16:creationId xmlns:a16="http://schemas.microsoft.com/office/drawing/2014/main" id="{A9D3EF1B-F8DF-7FC7-2614-570C2951404C}"/>
                </a:ext>
              </a:extLst>
            </p:cNvPr>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7" name="Rounded Rectangle 2">
              <a:extLst>
                <a:ext uri="{FF2B5EF4-FFF2-40B4-BE49-F238E27FC236}">
                  <a16:creationId xmlns:a16="http://schemas.microsoft.com/office/drawing/2014/main" id="{6F15FCAF-E9FD-24B5-9172-DAE7CB8D0C6F}"/>
                </a:ext>
              </a:extLst>
            </p:cNvPr>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3352350-B2F1-754E-E89D-06359A456602}"/>
                </a:ext>
              </a:extLst>
            </p:cNvPr>
            <p:cNvPicPr>
              <a:picLocks noChangeAspect="1"/>
            </p:cNvPicPr>
            <p:nvPr/>
          </p:nvPicPr>
          <p:blipFill rotWithShape="1">
            <a:blip r:embed="rId4">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9" name="Rectangle 8">
              <a:extLst>
                <a:ext uri="{FF2B5EF4-FFF2-40B4-BE49-F238E27FC236}">
                  <a16:creationId xmlns:a16="http://schemas.microsoft.com/office/drawing/2014/main" id="{C85B440B-7414-54DC-4119-6CAEA8251534}"/>
                </a:ext>
              </a:extLst>
            </p:cNvPr>
            <p:cNvSpPr/>
            <p:nvPr/>
          </p:nvSpPr>
          <p:spPr>
            <a:xfrm>
              <a:off x="1838098" y="2673795"/>
              <a:ext cx="3821880" cy="9541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t>Là năng lượng sinh ra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t>từ ánh sáng mặt trời.</a:t>
              </a:r>
              <a:endParaRPr kumimoji="0" lang="en-GB" sz="2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grpSp>
        <p:nvGrpSpPr>
          <p:cNvPr id="10" name="B">
            <a:extLst>
              <a:ext uri="{FF2B5EF4-FFF2-40B4-BE49-F238E27FC236}">
                <a16:creationId xmlns:a16="http://schemas.microsoft.com/office/drawing/2014/main" id="{DF363A7F-B2B8-289F-4AFA-F783509CE2DA}"/>
              </a:ext>
            </a:extLst>
          </p:cNvPr>
          <p:cNvGrpSpPr/>
          <p:nvPr/>
        </p:nvGrpSpPr>
        <p:grpSpPr>
          <a:xfrm>
            <a:off x="6026734" y="2243358"/>
            <a:ext cx="5382603" cy="1667899"/>
            <a:chOff x="6026734" y="2243358"/>
            <a:chExt cx="5382603" cy="1667899"/>
          </a:xfrm>
        </p:grpSpPr>
        <p:sp>
          <p:nvSpPr>
            <p:cNvPr id="11" name="Rounded Rectangle 5">
              <a:extLst>
                <a:ext uri="{FF2B5EF4-FFF2-40B4-BE49-F238E27FC236}">
                  <a16:creationId xmlns:a16="http://schemas.microsoft.com/office/drawing/2014/main" id="{4572EA56-B95E-BF48-CC65-ADF32227B875}"/>
                </a:ext>
              </a:extLst>
            </p:cNvPr>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2" name="Rectangle 11">
              <a:extLst>
                <a:ext uri="{FF2B5EF4-FFF2-40B4-BE49-F238E27FC236}">
                  <a16:creationId xmlns:a16="http://schemas.microsoft.com/office/drawing/2014/main" id="{FE40CDE6-66D6-4537-1018-B15F936A4D86}"/>
                </a:ext>
              </a:extLst>
            </p:cNvPr>
            <p:cNvSpPr/>
            <p:nvPr/>
          </p:nvSpPr>
          <p:spPr>
            <a:xfrm>
              <a:off x="7529535" y="2587937"/>
              <a:ext cx="3454890" cy="954107"/>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t>Là năng lượng có từ lòng đất.</a:t>
              </a:r>
              <a:endParaRPr kumimoji="0" lang="en-GB" sz="2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3" name="Rounded Rectangle 19">
              <a:extLst>
                <a:ext uri="{FF2B5EF4-FFF2-40B4-BE49-F238E27FC236}">
                  <a16:creationId xmlns:a16="http://schemas.microsoft.com/office/drawing/2014/main" id="{31382B67-9CD6-D5A2-A018-512CA063B625}"/>
                </a:ext>
              </a:extLst>
            </p:cNvPr>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14" name="Picture 13">
              <a:extLst>
                <a:ext uri="{FF2B5EF4-FFF2-40B4-BE49-F238E27FC236}">
                  <a16:creationId xmlns:a16="http://schemas.microsoft.com/office/drawing/2014/main" id="{A6B38FAA-2E2F-D8E6-1593-E89B8D01F148}"/>
                </a:ext>
              </a:extLst>
            </p:cNvPr>
            <p:cNvPicPr>
              <a:picLocks noChangeAspect="1"/>
            </p:cNvPicPr>
            <p:nvPr/>
          </p:nvPicPr>
          <p:blipFill rotWithShape="1">
            <a:blip r:embed="rId4">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15" name="C">
            <a:extLst>
              <a:ext uri="{FF2B5EF4-FFF2-40B4-BE49-F238E27FC236}">
                <a16:creationId xmlns:a16="http://schemas.microsoft.com/office/drawing/2014/main" id="{84D9CDDE-4EF7-2CBA-D0F9-FAF9672A2E78}"/>
              </a:ext>
            </a:extLst>
          </p:cNvPr>
          <p:cNvGrpSpPr/>
          <p:nvPr/>
        </p:nvGrpSpPr>
        <p:grpSpPr>
          <a:xfrm>
            <a:off x="529503" y="4096574"/>
            <a:ext cx="5294521" cy="1556748"/>
            <a:chOff x="529503" y="4096574"/>
            <a:chExt cx="5294521" cy="1556748"/>
          </a:xfrm>
        </p:grpSpPr>
        <p:sp>
          <p:nvSpPr>
            <p:cNvPr id="16" name="Rounded Rectangle 7">
              <a:extLst>
                <a:ext uri="{FF2B5EF4-FFF2-40B4-BE49-F238E27FC236}">
                  <a16:creationId xmlns:a16="http://schemas.microsoft.com/office/drawing/2014/main" id="{310726A8-FE69-5669-86DC-D1DFC544E51D}"/>
                </a:ext>
              </a:extLst>
            </p:cNvPr>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7" name="Rectangle 16">
              <a:extLst>
                <a:ext uri="{FF2B5EF4-FFF2-40B4-BE49-F238E27FC236}">
                  <a16:creationId xmlns:a16="http://schemas.microsoft.com/office/drawing/2014/main" id="{6169E7C3-5106-1A9F-AA33-C0BF2DA10E40}"/>
                </a:ext>
              </a:extLst>
            </p:cNvPr>
            <p:cNvSpPr/>
            <p:nvPr/>
          </p:nvSpPr>
          <p:spPr>
            <a:xfrm>
              <a:off x="1708042" y="4339492"/>
              <a:ext cx="367903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t>Là năng lượng từ thủy triều.</a:t>
              </a:r>
              <a:endParaRPr kumimoji="0" lang="en-GB" sz="2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8" name="Rounded Rectangle 23">
              <a:extLst>
                <a:ext uri="{FF2B5EF4-FFF2-40B4-BE49-F238E27FC236}">
                  <a16:creationId xmlns:a16="http://schemas.microsoft.com/office/drawing/2014/main" id="{3F9FFAC3-F22D-5F7C-84CF-EB4B14430CBB}"/>
                </a:ext>
              </a:extLst>
            </p:cNvPr>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19" name="Picture 18">
              <a:extLst>
                <a:ext uri="{FF2B5EF4-FFF2-40B4-BE49-F238E27FC236}">
                  <a16:creationId xmlns:a16="http://schemas.microsoft.com/office/drawing/2014/main" id="{CA9EBE3F-7CB0-94EB-E3A6-46199F27DD44}"/>
                </a:ext>
              </a:extLst>
            </p:cNvPr>
            <p:cNvPicPr>
              <a:picLocks noChangeAspect="1"/>
            </p:cNvPicPr>
            <p:nvPr/>
          </p:nvPicPr>
          <p:blipFill rotWithShape="1">
            <a:blip r:embed="rId4">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0" name="D">
            <a:extLst>
              <a:ext uri="{FF2B5EF4-FFF2-40B4-BE49-F238E27FC236}">
                <a16:creationId xmlns:a16="http://schemas.microsoft.com/office/drawing/2014/main" id="{00808F21-E4CB-7929-570F-958B7AFFF213}"/>
              </a:ext>
            </a:extLst>
          </p:cNvPr>
          <p:cNvGrpSpPr/>
          <p:nvPr/>
        </p:nvGrpSpPr>
        <p:grpSpPr>
          <a:xfrm>
            <a:off x="6207202" y="4021354"/>
            <a:ext cx="5293453" cy="1607727"/>
            <a:chOff x="6207202" y="4021354"/>
            <a:chExt cx="5293453" cy="1607727"/>
          </a:xfrm>
        </p:grpSpPr>
        <p:sp>
          <p:nvSpPr>
            <p:cNvPr id="21" name="Rounded Rectangle 6">
              <a:extLst>
                <a:ext uri="{FF2B5EF4-FFF2-40B4-BE49-F238E27FC236}">
                  <a16:creationId xmlns:a16="http://schemas.microsoft.com/office/drawing/2014/main" id="{59AC7C0E-174D-CDAF-1201-BBF62F277778}"/>
                </a:ext>
              </a:extLst>
            </p:cNvPr>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2" name="Rectangle 21">
              <a:extLst>
                <a:ext uri="{FF2B5EF4-FFF2-40B4-BE49-F238E27FC236}">
                  <a16:creationId xmlns:a16="http://schemas.microsoft.com/office/drawing/2014/main" id="{95563B42-D016-97B4-EBD1-8A296CE90E73}"/>
                </a:ext>
              </a:extLst>
            </p:cNvPr>
            <p:cNvSpPr/>
            <p:nvPr/>
          </p:nvSpPr>
          <p:spPr>
            <a:xfrm>
              <a:off x="7000103" y="4311776"/>
              <a:ext cx="4500552"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t>Là năng lượng có từ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t>dầu mỏ.</a:t>
              </a:r>
              <a:endParaRPr kumimoji="0" lang="en-GB" sz="2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3" name="Rounded Rectangle 27">
              <a:extLst>
                <a:ext uri="{FF2B5EF4-FFF2-40B4-BE49-F238E27FC236}">
                  <a16:creationId xmlns:a16="http://schemas.microsoft.com/office/drawing/2014/main" id="{746FC490-19B3-6F7A-2510-AEF6292BF652}"/>
                </a:ext>
              </a:extLst>
            </p:cNvPr>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4" name="Picture 23">
              <a:extLst>
                <a:ext uri="{FF2B5EF4-FFF2-40B4-BE49-F238E27FC236}">
                  <a16:creationId xmlns:a16="http://schemas.microsoft.com/office/drawing/2014/main" id="{5025C37B-2A67-FF63-9AE0-84B9C18B9D01}"/>
                </a:ext>
              </a:extLst>
            </p:cNvPr>
            <p:cNvPicPr>
              <a:picLocks noChangeAspect="1"/>
            </p:cNvPicPr>
            <p:nvPr/>
          </p:nvPicPr>
          <p:blipFill rotWithShape="1">
            <a:blip r:embed="rId4">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25" name="mattroi">
            <a:extLst>
              <a:ext uri="{FF2B5EF4-FFF2-40B4-BE49-F238E27FC236}">
                <a16:creationId xmlns:a16="http://schemas.microsoft.com/office/drawing/2014/main" id="{F4AAD797-ABD9-E497-0B61-969195B4D37A}"/>
              </a:ext>
            </a:extLst>
          </p:cNvPr>
          <p:cNvGrpSpPr/>
          <p:nvPr/>
        </p:nvGrpSpPr>
        <p:grpSpPr>
          <a:xfrm flipH="1">
            <a:off x="5024329" y="1967619"/>
            <a:ext cx="1242915" cy="1262779"/>
            <a:chOff x="2178000" y="1370575"/>
            <a:chExt cx="1417475" cy="1417450"/>
          </a:xfrm>
        </p:grpSpPr>
        <p:sp>
          <p:nvSpPr>
            <p:cNvPr id="26" name="Google Shape;1409;p39">
              <a:extLst>
                <a:ext uri="{FF2B5EF4-FFF2-40B4-BE49-F238E27FC236}">
                  <a16:creationId xmlns:a16="http://schemas.microsoft.com/office/drawing/2014/main" id="{239E06F9-C0F7-0649-72C5-9C759135C79A}"/>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410;p39">
              <a:extLst>
                <a:ext uri="{FF2B5EF4-FFF2-40B4-BE49-F238E27FC236}">
                  <a16:creationId xmlns:a16="http://schemas.microsoft.com/office/drawing/2014/main" id="{5FC8AD2C-87BC-6E98-D568-B74DB51DDA37}"/>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411;p39">
              <a:extLst>
                <a:ext uri="{FF2B5EF4-FFF2-40B4-BE49-F238E27FC236}">
                  <a16:creationId xmlns:a16="http://schemas.microsoft.com/office/drawing/2014/main" id="{15C55AA2-30DF-1FA8-E8CB-55877FB2FAF6}"/>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412;p39">
              <a:extLst>
                <a:ext uri="{FF2B5EF4-FFF2-40B4-BE49-F238E27FC236}">
                  <a16:creationId xmlns:a16="http://schemas.microsoft.com/office/drawing/2014/main" id="{489CBA8C-8ABE-8678-2D87-85AFA0D0D06A}"/>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413;p39">
              <a:extLst>
                <a:ext uri="{FF2B5EF4-FFF2-40B4-BE49-F238E27FC236}">
                  <a16:creationId xmlns:a16="http://schemas.microsoft.com/office/drawing/2014/main" id="{96D6FB96-626E-822D-C8D4-B281BC8B733F}"/>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414;p39">
              <a:extLst>
                <a:ext uri="{FF2B5EF4-FFF2-40B4-BE49-F238E27FC236}">
                  <a16:creationId xmlns:a16="http://schemas.microsoft.com/office/drawing/2014/main" id="{6845E396-8B7E-35DC-8C6C-1619F20784E0}"/>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415;p39">
              <a:extLst>
                <a:ext uri="{FF2B5EF4-FFF2-40B4-BE49-F238E27FC236}">
                  <a16:creationId xmlns:a16="http://schemas.microsoft.com/office/drawing/2014/main" id="{6CEB89B6-3569-95F0-BBDA-2C8D98C6F343}"/>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416;p39">
              <a:extLst>
                <a:ext uri="{FF2B5EF4-FFF2-40B4-BE49-F238E27FC236}">
                  <a16:creationId xmlns:a16="http://schemas.microsoft.com/office/drawing/2014/main" id="{D886C4BE-B3A5-7EFF-ECD2-1D111878241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417;p39">
              <a:extLst>
                <a:ext uri="{FF2B5EF4-FFF2-40B4-BE49-F238E27FC236}">
                  <a16:creationId xmlns:a16="http://schemas.microsoft.com/office/drawing/2014/main" id="{D85CF2AF-2D2E-BACF-1DD3-84A3AD5838D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418;p39">
              <a:extLst>
                <a:ext uri="{FF2B5EF4-FFF2-40B4-BE49-F238E27FC236}">
                  <a16:creationId xmlns:a16="http://schemas.microsoft.com/office/drawing/2014/main" id="{92885DCD-58EA-7101-8A83-4324DD5EB16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419;p39">
              <a:extLst>
                <a:ext uri="{FF2B5EF4-FFF2-40B4-BE49-F238E27FC236}">
                  <a16:creationId xmlns:a16="http://schemas.microsoft.com/office/drawing/2014/main" id="{2E458E54-A3D6-9C69-0FE8-CFDF413DCBFD}"/>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420;p39">
              <a:extLst>
                <a:ext uri="{FF2B5EF4-FFF2-40B4-BE49-F238E27FC236}">
                  <a16:creationId xmlns:a16="http://schemas.microsoft.com/office/drawing/2014/main" id="{49A75031-CFC9-8F31-1B99-243A3D0C826A}"/>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421;p39">
              <a:extLst>
                <a:ext uri="{FF2B5EF4-FFF2-40B4-BE49-F238E27FC236}">
                  <a16:creationId xmlns:a16="http://schemas.microsoft.com/office/drawing/2014/main" id="{30D36B3B-D940-911A-D4EC-92BE38AAAD1C}"/>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422;p39">
              <a:extLst>
                <a:ext uri="{FF2B5EF4-FFF2-40B4-BE49-F238E27FC236}">
                  <a16:creationId xmlns:a16="http://schemas.microsoft.com/office/drawing/2014/main" id="{5396F709-5FBC-097E-1C4D-7777B47089A7}"/>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0" name="saib">
            <a:extLst>
              <a:ext uri="{FF2B5EF4-FFF2-40B4-BE49-F238E27FC236}">
                <a16:creationId xmlns:a16="http://schemas.microsoft.com/office/drawing/2014/main" id="{1524514F-743E-E1AD-E099-24C83F896A21}"/>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said">
            <a:extLst>
              <a:ext uri="{FF2B5EF4-FFF2-40B4-BE49-F238E27FC236}">
                <a16:creationId xmlns:a16="http://schemas.microsoft.com/office/drawing/2014/main" id="{EA981A57-3005-AE47-8E84-47F8A930DFE9}"/>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saic">
            <a:extLst>
              <a:ext uri="{FF2B5EF4-FFF2-40B4-BE49-F238E27FC236}">
                <a16:creationId xmlns:a16="http://schemas.microsoft.com/office/drawing/2014/main" id="{F036F8EC-63D9-C64E-D679-AEAF6F50133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71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1000" fill="hold"/>
                                        <p:tgtEl>
                                          <p:spTgt spid="25"/>
                                        </p:tgtEl>
                                        <p:attrNameLst>
                                          <p:attrName>ppt_w</p:attrName>
                                        </p:attrNameLst>
                                      </p:cBhvr>
                                      <p:tavLst>
                                        <p:tav tm="0">
                                          <p:val>
                                            <p:strVal val="#ppt_w+.3"/>
                                          </p:val>
                                        </p:tav>
                                        <p:tav tm="100000">
                                          <p:val>
                                            <p:strVal val="#ppt_w"/>
                                          </p:val>
                                        </p:tav>
                                      </p:tavLst>
                                    </p:anim>
                                    <p:anim calcmode="lin" valueType="num">
                                      <p:cBhvr>
                                        <p:cTn id="26" dur="1000" fill="hold"/>
                                        <p:tgtEl>
                                          <p:spTgt spid="25"/>
                                        </p:tgtEl>
                                        <p:attrNameLst>
                                          <p:attrName>ppt_h</p:attrName>
                                        </p:attrNameLst>
                                      </p:cBhvr>
                                      <p:tavLst>
                                        <p:tav tm="0">
                                          <p:val>
                                            <p:strVal val="#ppt_h"/>
                                          </p:val>
                                        </p:tav>
                                        <p:tav tm="100000">
                                          <p:val>
                                            <p:strVal val="#ppt_h"/>
                                          </p:val>
                                        </p:tav>
                                      </p:tavLst>
                                    </p:anim>
                                    <p:animEffect transition="in" filter="fade">
                                      <p:cBhvr>
                                        <p:cTn id="27" dur="10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p:cTn id="33" dur="1000" fill="hold"/>
                                        <p:tgtEl>
                                          <p:spTgt spid="40"/>
                                        </p:tgtEl>
                                        <p:attrNameLst>
                                          <p:attrName>ppt_w</p:attrName>
                                        </p:attrNameLst>
                                      </p:cBhvr>
                                      <p:tavLst>
                                        <p:tav tm="0">
                                          <p:val>
                                            <p:strVal val="#ppt_w+.3"/>
                                          </p:val>
                                        </p:tav>
                                        <p:tav tm="100000">
                                          <p:val>
                                            <p:strVal val="#ppt_w"/>
                                          </p:val>
                                        </p:tav>
                                      </p:tavLst>
                                    </p:anim>
                                    <p:anim calcmode="lin" valueType="num">
                                      <p:cBhvr>
                                        <p:cTn id="34" dur="1000" fill="hold"/>
                                        <p:tgtEl>
                                          <p:spTgt spid="40"/>
                                        </p:tgtEl>
                                        <p:attrNameLst>
                                          <p:attrName>ppt_h</p:attrName>
                                        </p:attrNameLst>
                                      </p:cBhvr>
                                      <p:tavLst>
                                        <p:tav tm="0">
                                          <p:val>
                                            <p:strVal val="#ppt_h"/>
                                          </p:val>
                                        </p:tav>
                                        <p:tav tm="100000">
                                          <p:val>
                                            <p:strVal val="#ppt_h"/>
                                          </p:val>
                                        </p:tav>
                                      </p:tavLst>
                                    </p:anim>
                                    <p:animEffect transition="in" filter="fade">
                                      <p:cBhvr>
                                        <p:cTn id="35" dur="1000"/>
                                        <p:tgtEl>
                                          <p:spTgt spid="40"/>
                                        </p:tgtEl>
                                      </p:cBhvr>
                                    </p:animEffect>
                                  </p:childTnLst>
                                  <p:subTnLst>
                                    <p:audio>
                                      <p:cMediaNode>
                                        <p:cTn display="0" masterRel="sameClick">
                                          <p:stCondLst>
                                            <p:cond evt="begin" delay="0">
                                              <p:tn val="31"/>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15"/>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1000" fill="hold"/>
                                        <p:tgtEl>
                                          <p:spTgt spid="42"/>
                                        </p:tgtEl>
                                        <p:attrNameLst>
                                          <p:attrName>ppt_w</p:attrName>
                                        </p:attrNameLst>
                                      </p:cBhvr>
                                      <p:tavLst>
                                        <p:tav tm="0">
                                          <p:val>
                                            <p:strVal val="#ppt_w+.3"/>
                                          </p:val>
                                        </p:tav>
                                        <p:tav tm="100000">
                                          <p:val>
                                            <p:strVal val="#ppt_w"/>
                                          </p:val>
                                        </p:tav>
                                      </p:tavLst>
                                    </p:anim>
                                    <p:anim calcmode="lin" valueType="num">
                                      <p:cBhvr>
                                        <p:cTn id="42" dur="1000" fill="hold"/>
                                        <p:tgtEl>
                                          <p:spTgt spid="42"/>
                                        </p:tgtEl>
                                        <p:attrNameLst>
                                          <p:attrName>ppt_h</p:attrName>
                                        </p:attrNameLst>
                                      </p:cBhvr>
                                      <p:tavLst>
                                        <p:tav tm="0">
                                          <p:val>
                                            <p:strVal val="#ppt_h"/>
                                          </p:val>
                                        </p:tav>
                                        <p:tav tm="100000">
                                          <p:val>
                                            <p:strVal val="#ppt_h"/>
                                          </p:val>
                                        </p:tav>
                                      </p:tavLst>
                                    </p:anim>
                                    <p:animEffect transition="in" filter="fade">
                                      <p:cBhvr>
                                        <p:cTn id="43" dur="1000"/>
                                        <p:tgtEl>
                                          <p:spTgt spid="42"/>
                                        </p:tgtEl>
                                      </p:cBhvr>
                                    </p:animEffect>
                                  </p:childTnLst>
                                  <p:subTnLst>
                                    <p:audio>
                                      <p:cMediaNode>
                                        <p:cTn display="0" masterRel="sameClick">
                                          <p:stCondLst>
                                            <p:cond evt="begin" delay="0">
                                              <p:tn val="3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strVal val="#ppt_w+.3"/>
                                          </p:val>
                                        </p:tav>
                                        <p:tav tm="100000">
                                          <p:val>
                                            <p:strVal val="#ppt_w"/>
                                          </p:val>
                                        </p:tav>
                                      </p:tavLst>
                                    </p:anim>
                                    <p:anim calcmode="lin" valueType="num">
                                      <p:cBhvr>
                                        <p:cTn id="50" dur="1000" fill="hold"/>
                                        <p:tgtEl>
                                          <p:spTgt spid="41"/>
                                        </p:tgtEl>
                                        <p:attrNameLst>
                                          <p:attrName>ppt_h</p:attrName>
                                        </p:attrNameLst>
                                      </p:cBhvr>
                                      <p:tavLst>
                                        <p:tav tm="0">
                                          <p:val>
                                            <p:strVal val="#ppt_h"/>
                                          </p:val>
                                        </p:tav>
                                        <p:tav tm="100000">
                                          <p:val>
                                            <p:strVal val="#ppt_h"/>
                                          </p:val>
                                        </p:tav>
                                      </p:tavLst>
                                    </p:anim>
                                    <p:animEffect transition="in" filter="fade">
                                      <p:cBhvr>
                                        <p:cTn id="51" dur="1000"/>
                                        <p:tgtEl>
                                          <p:spTgt spid="41"/>
                                        </p:tgtEl>
                                      </p:cBhvr>
                                    </p:animEffect>
                                  </p:childTnLst>
                                  <p:subTnLst>
                                    <p:audio>
                                      <p:cMediaNode>
                                        <p:cTn display="0" masterRel="sameClick">
                                          <p:stCondLst>
                                            <p:cond evt="begin" delay="0">
                                              <p:tn val="4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0"/>
                  </p:tgtEl>
                </p:cond>
              </p:nextCondLst>
            </p:seq>
          </p:childTnLst>
        </p:cTn>
      </p:par>
    </p:tnLst>
    <p:bldLst>
      <p:bldP spid="4" grpId="0" animBg="1"/>
      <p:bldP spid="40" grpId="0" animBg="1"/>
      <p:bldP spid="41" grpId="0" animBg="1"/>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15A27B61-17DA-E8F7-416D-8DDD24DFDB7E}"/>
              </a:ext>
            </a:extLst>
          </p:cNvPr>
          <p:cNvSpPr/>
          <p:nvPr/>
        </p:nvSpPr>
        <p:spPr>
          <a:xfrm>
            <a:off x="2175862" y="371789"/>
            <a:ext cx="8434879" cy="1556941"/>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srgbClr val="002060"/>
                </a:solidFill>
              </a:rPr>
              <a:t>Câu 2: Tuabin gió được sử dụng để làm gì?</a:t>
            </a:r>
            <a:endParaRPr lang="en-GB" sz="4000" dirty="0">
              <a:solidFill>
                <a:srgbClr val="002060"/>
              </a:solidFill>
              <a:latin typeface="UTM Avo" panose="02040603050506020204" pitchFamily="18" charset="0"/>
            </a:endParaRPr>
          </a:p>
        </p:txBody>
      </p:sp>
      <p:grpSp>
        <p:nvGrpSpPr>
          <p:cNvPr id="5" name="A">
            <a:extLst>
              <a:ext uri="{FF2B5EF4-FFF2-40B4-BE49-F238E27FC236}">
                <a16:creationId xmlns:a16="http://schemas.microsoft.com/office/drawing/2014/main" id="{CB924C07-138C-F9A5-6540-1848E4FAADFA}"/>
              </a:ext>
            </a:extLst>
          </p:cNvPr>
          <p:cNvGrpSpPr/>
          <p:nvPr/>
        </p:nvGrpSpPr>
        <p:grpSpPr>
          <a:xfrm>
            <a:off x="464231" y="2355461"/>
            <a:ext cx="5359793" cy="1473589"/>
            <a:chOff x="464231" y="2355461"/>
            <a:chExt cx="5359793" cy="1473589"/>
          </a:xfrm>
        </p:grpSpPr>
        <p:sp>
          <p:nvSpPr>
            <p:cNvPr id="6" name="Rounded Rectangle 4">
              <a:extLst>
                <a:ext uri="{FF2B5EF4-FFF2-40B4-BE49-F238E27FC236}">
                  <a16:creationId xmlns:a16="http://schemas.microsoft.com/office/drawing/2014/main" id="{9CCA242D-31BB-6A26-3D03-1A3DB4BF8317}"/>
                </a:ext>
              </a:extLst>
            </p:cNvPr>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7" name="Rounded Rectangle 2">
              <a:extLst>
                <a:ext uri="{FF2B5EF4-FFF2-40B4-BE49-F238E27FC236}">
                  <a16:creationId xmlns:a16="http://schemas.microsoft.com/office/drawing/2014/main" id="{2CB7327B-BAAC-EF3F-6488-36A2EA48B34D}"/>
                </a:ext>
              </a:extLst>
            </p:cNvPr>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7F30B98-76EE-A375-5310-B6F61C2EBA98}"/>
                </a:ext>
              </a:extLst>
            </p:cNvPr>
            <p:cNvPicPr>
              <a:picLocks noChangeAspect="1"/>
            </p:cNvPicPr>
            <p:nvPr/>
          </p:nvPicPr>
          <p:blipFill rotWithShape="1">
            <a:blip r:embed="rId4">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9" name="Rectangle 8">
              <a:extLst>
                <a:ext uri="{FF2B5EF4-FFF2-40B4-BE49-F238E27FC236}">
                  <a16:creationId xmlns:a16="http://schemas.microsoft.com/office/drawing/2014/main" id="{0602B9E6-38B2-228C-6938-F5D790A13DB8}"/>
                </a:ext>
              </a:extLst>
            </p:cNvPr>
            <p:cNvSpPr/>
            <p:nvPr/>
          </p:nvSpPr>
          <p:spPr>
            <a:xfrm>
              <a:off x="1794904" y="2808163"/>
              <a:ext cx="380571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Sản xuất điện</a:t>
              </a: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grpSp>
        <p:nvGrpSpPr>
          <p:cNvPr id="10" name="B">
            <a:extLst>
              <a:ext uri="{FF2B5EF4-FFF2-40B4-BE49-F238E27FC236}">
                <a16:creationId xmlns:a16="http://schemas.microsoft.com/office/drawing/2014/main" id="{C2D6E912-D445-5C71-8B3B-80DCEFD847CB}"/>
              </a:ext>
            </a:extLst>
          </p:cNvPr>
          <p:cNvGrpSpPr/>
          <p:nvPr/>
        </p:nvGrpSpPr>
        <p:grpSpPr>
          <a:xfrm>
            <a:off x="6026734" y="2243358"/>
            <a:ext cx="5382603" cy="1667899"/>
            <a:chOff x="6026734" y="2243358"/>
            <a:chExt cx="5382603" cy="1667899"/>
          </a:xfrm>
        </p:grpSpPr>
        <p:sp>
          <p:nvSpPr>
            <p:cNvPr id="11" name="Rounded Rectangle 5">
              <a:extLst>
                <a:ext uri="{FF2B5EF4-FFF2-40B4-BE49-F238E27FC236}">
                  <a16:creationId xmlns:a16="http://schemas.microsoft.com/office/drawing/2014/main" id="{57752FDE-B4AA-AC41-1BFC-3ADEC0794CF3}"/>
                </a:ext>
              </a:extLst>
            </p:cNvPr>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2" name="Rectangle 11">
              <a:extLst>
                <a:ext uri="{FF2B5EF4-FFF2-40B4-BE49-F238E27FC236}">
                  <a16:creationId xmlns:a16="http://schemas.microsoft.com/office/drawing/2014/main" id="{07EAA11A-A392-0C13-D231-95D8F1740C3F}"/>
                </a:ext>
              </a:extLst>
            </p:cNvPr>
            <p:cNvSpPr/>
            <p:nvPr/>
          </p:nvSpPr>
          <p:spPr>
            <a:xfrm>
              <a:off x="7494675" y="2796392"/>
              <a:ext cx="3454890" cy="584775"/>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Sản xuất gió</a:t>
              </a: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3" name="Rounded Rectangle 19">
              <a:extLst>
                <a:ext uri="{FF2B5EF4-FFF2-40B4-BE49-F238E27FC236}">
                  <a16:creationId xmlns:a16="http://schemas.microsoft.com/office/drawing/2014/main" id="{9F89AE93-6110-EED2-86CB-EF36B110C4A7}"/>
                </a:ext>
              </a:extLst>
            </p:cNvPr>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14" name="Picture 13">
              <a:extLst>
                <a:ext uri="{FF2B5EF4-FFF2-40B4-BE49-F238E27FC236}">
                  <a16:creationId xmlns:a16="http://schemas.microsoft.com/office/drawing/2014/main" id="{B3258E4A-30DE-E890-1362-5421F6F438F4}"/>
                </a:ext>
              </a:extLst>
            </p:cNvPr>
            <p:cNvPicPr>
              <a:picLocks noChangeAspect="1"/>
            </p:cNvPicPr>
            <p:nvPr/>
          </p:nvPicPr>
          <p:blipFill rotWithShape="1">
            <a:blip r:embed="rId4">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15" name="C">
            <a:extLst>
              <a:ext uri="{FF2B5EF4-FFF2-40B4-BE49-F238E27FC236}">
                <a16:creationId xmlns:a16="http://schemas.microsoft.com/office/drawing/2014/main" id="{39A65794-14BE-8617-9C91-16CC6929CE1E}"/>
              </a:ext>
            </a:extLst>
          </p:cNvPr>
          <p:cNvGrpSpPr/>
          <p:nvPr/>
        </p:nvGrpSpPr>
        <p:grpSpPr>
          <a:xfrm>
            <a:off x="529503" y="4096574"/>
            <a:ext cx="5294521" cy="1556748"/>
            <a:chOff x="529503" y="4096574"/>
            <a:chExt cx="5294521" cy="1556748"/>
          </a:xfrm>
        </p:grpSpPr>
        <p:sp>
          <p:nvSpPr>
            <p:cNvPr id="16" name="Rounded Rectangle 7">
              <a:extLst>
                <a:ext uri="{FF2B5EF4-FFF2-40B4-BE49-F238E27FC236}">
                  <a16:creationId xmlns:a16="http://schemas.microsoft.com/office/drawing/2014/main" id="{F575D707-3FF3-5AC3-ED23-591305D2FCCD}"/>
                </a:ext>
              </a:extLst>
            </p:cNvPr>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7" name="Rectangle 16">
              <a:extLst>
                <a:ext uri="{FF2B5EF4-FFF2-40B4-BE49-F238E27FC236}">
                  <a16:creationId xmlns:a16="http://schemas.microsoft.com/office/drawing/2014/main" id="{9F9BC09A-6C18-894A-8961-9B7D6DC4045E}"/>
                </a:ext>
              </a:extLst>
            </p:cNvPr>
            <p:cNvSpPr/>
            <p:nvPr/>
          </p:nvSpPr>
          <p:spPr>
            <a:xfrm>
              <a:off x="1708042" y="4521948"/>
              <a:ext cx="367903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Sản xuất nước</a:t>
              </a: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8" name="Rounded Rectangle 23">
              <a:extLst>
                <a:ext uri="{FF2B5EF4-FFF2-40B4-BE49-F238E27FC236}">
                  <a16:creationId xmlns:a16="http://schemas.microsoft.com/office/drawing/2014/main" id="{C948C277-B7E9-24D4-D84F-4732F5D168D9}"/>
                </a:ext>
              </a:extLst>
            </p:cNvPr>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19" name="Picture 18">
              <a:extLst>
                <a:ext uri="{FF2B5EF4-FFF2-40B4-BE49-F238E27FC236}">
                  <a16:creationId xmlns:a16="http://schemas.microsoft.com/office/drawing/2014/main" id="{DF9EADA3-D6DC-A543-F2C2-01E834105A48}"/>
                </a:ext>
              </a:extLst>
            </p:cNvPr>
            <p:cNvPicPr>
              <a:picLocks noChangeAspect="1"/>
            </p:cNvPicPr>
            <p:nvPr/>
          </p:nvPicPr>
          <p:blipFill rotWithShape="1">
            <a:blip r:embed="rId4">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0" name="D">
            <a:extLst>
              <a:ext uri="{FF2B5EF4-FFF2-40B4-BE49-F238E27FC236}">
                <a16:creationId xmlns:a16="http://schemas.microsoft.com/office/drawing/2014/main" id="{B1C37C13-6095-4DA8-A112-58BAB15EBC63}"/>
              </a:ext>
            </a:extLst>
          </p:cNvPr>
          <p:cNvGrpSpPr/>
          <p:nvPr/>
        </p:nvGrpSpPr>
        <p:grpSpPr>
          <a:xfrm>
            <a:off x="6207202" y="4021354"/>
            <a:ext cx="5304957" cy="1607727"/>
            <a:chOff x="6207202" y="4021354"/>
            <a:chExt cx="5304957" cy="1607727"/>
          </a:xfrm>
        </p:grpSpPr>
        <p:sp>
          <p:nvSpPr>
            <p:cNvPr id="21" name="Rounded Rectangle 6">
              <a:extLst>
                <a:ext uri="{FF2B5EF4-FFF2-40B4-BE49-F238E27FC236}">
                  <a16:creationId xmlns:a16="http://schemas.microsoft.com/office/drawing/2014/main" id="{E00A5AA7-B7DF-9380-786F-C0156C32E57F}"/>
                </a:ext>
              </a:extLst>
            </p:cNvPr>
            <p:cNvSpPr/>
            <p:nvPr/>
          </p:nvSpPr>
          <p:spPr>
            <a:xfrm>
              <a:off x="7056265" y="4269546"/>
              <a:ext cx="4304713" cy="1111347"/>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2" name="Rectangle 21">
              <a:extLst>
                <a:ext uri="{FF2B5EF4-FFF2-40B4-BE49-F238E27FC236}">
                  <a16:creationId xmlns:a16="http://schemas.microsoft.com/office/drawing/2014/main" id="{81305412-186A-5340-1B02-FCFD72E677BC}"/>
                </a:ext>
              </a:extLst>
            </p:cNvPr>
            <p:cNvSpPr/>
            <p:nvPr/>
          </p:nvSpPr>
          <p:spPr>
            <a:xfrm>
              <a:off x="6932080" y="4526472"/>
              <a:ext cx="458007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Sản xuất than</a:t>
              </a: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3" name="Rounded Rectangle 27">
              <a:extLst>
                <a:ext uri="{FF2B5EF4-FFF2-40B4-BE49-F238E27FC236}">
                  <a16:creationId xmlns:a16="http://schemas.microsoft.com/office/drawing/2014/main" id="{4A713612-D126-0518-437B-7C602D10FB0C}"/>
                </a:ext>
              </a:extLst>
            </p:cNvPr>
            <p:cNvSpPr/>
            <p:nvPr/>
          </p:nvSpPr>
          <p:spPr>
            <a:xfrm>
              <a:off x="7104624" y="4199650"/>
              <a:ext cx="4304713" cy="111134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4" name="Picture 23">
              <a:extLst>
                <a:ext uri="{FF2B5EF4-FFF2-40B4-BE49-F238E27FC236}">
                  <a16:creationId xmlns:a16="http://schemas.microsoft.com/office/drawing/2014/main" id="{B1EDA0FA-2A61-DF82-CE49-39835B6860E7}"/>
                </a:ext>
              </a:extLst>
            </p:cNvPr>
            <p:cNvPicPr>
              <a:picLocks noChangeAspect="1"/>
            </p:cNvPicPr>
            <p:nvPr/>
          </p:nvPicPr>
          <p:blipFill rotWithShape="1">
            <a:blip r:embed="rId4">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25" name="mattroi">
            <a:extLst>
              <a:ext uri="{FF2B5EF4-FFF2-40B4-BE49-F238E27FC236}">
                <a16:creationId xmlns:a16="http://schemas.microsoft.com/office/drawing/2014/main" id="{0EFA3FF4-2A84-4D38-3AD6-D05503B39CE8}"/>
              </a:ext>
            </a:extLst>
          </p:cNvPr>
          <p:cNvGrpSpPr/>
          <p:nvPr/>
        </p:nvGrpSpPr>
        <p:grpSpPr>
          <a:xfrm flipH="1">
            <a:off x="5024329" y="1967619"/>
            <a:ext cx="1242915" cy="1262779"/>
            <a:chOff x="2178000" y="1370575"/>
            <a:chExt cx="1417475" cy="1417450"/>
          </a:xfrm>
        </p:grpSpPr>
        <p:sp>
          <p:nvSpPr>
            <p:cNvPr id="26" name="Google Shape;1409;p39">
              <a:extLst>
                <a:ext uri="{FF2B5EF4-FFF2-40B4-BE49-F238E27FC236}">
                  <a16:creationId xmlns:a16="http://schemas.microsoft.com/office/drawing/2014/main" id="{7D987048-0CBA-902B-237A-FEBAEAB634D4}"/>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410;p39">
              <a:extLst>
                <a:ext uri="{FF2B5EF4-FFF2-40B4-BE49-F238E27FC236}">
                  <a16:creationId xmlns:a16="http://schemas.microsoft.com/office/drawing/2014/main" id="{1876B132-EC58-7A6F-7754-272C487348A0}"/>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411;p39">
              <a:extLst>
                <a:ext uri="{FF2B5EF4-FFF2-40B4-BE49-F238E27FC236}">
                  <a16:creationId xmlns:a16="http://schemas.microsoft.com/office/drawing/2014/main" id="{92E479A7-88F4-E1AA-BAB5-68F1D3768FDF}"/>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412;p39">
              <a:extLst>
                <a:ext uri="{FF2B5EF4-FFF2-40B4-BE49-F238E27FC236}">
                  <a16:creationId xmlns:a16="http://schemas.microsoft.com/office/drawing/2014/main" id="{100EE322-F75B-220A-E71D-11082D5F3DCD}"/>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413;p39">
              <a:extLst>
                <a:ext uri="{FF2B5EF4-FFF2-40B4-BE49-F238E27FC236}">
                  <a16:creationId xmlns:a16="http://schemas.microsoft.com/office/drawing/2014/main" id="{E0B83424-477F-A00F-BE8E-048C04BC58E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414;p39">
              <a:extLst>
                <a:ext uri="{FF2B5EF4-FFF2-40B4-BE49-F238E27FC236}">
                  <a16:creationId xmlns:a16="http://schemas.microsoft.com/office/drawing/2014/main" id="{62A4A8D0-5212-F275-D0EA-0C81CB33B714}"/>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415;p39">
              <a:extLst>
                <a:ext uri="{FF2B5EF4-FFF2-40B4-BE49-F238E27FC236}">
                  <a16:creationId xmlns:a16="http://schemas.microsoft.com/office/drawing/2014/main" id="{4A3489D6-E58F-66B3-7F5C-2122DCD5141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416;p39">
              <a:extLst>
                <a:ext uri="{FF2B5EF4-FFF2-40B4-BE49-F238E27FC236}">
                  <a16:creationId xmlns:a16="http://schemas.microsoft.com/office/drawing/2014/main" id="{7C8D234F-0AFF-3948-798B-8322AE98E10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417;p39">
              <a:extLst>
                <a:ext uri="{FF2B5EF4-FFF2-40B4-BE49-F238E27FC236}">
                  <a16:creationId xmlns:a16="http://schemas.microsoft.com/office/drawing/2014/main" id="{B4204EAB-B788-6652-F46E-7DF0D7BABAD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418;p39">
              <a:extLst>
                <a:ext uri="{FF2B5EF4-FFF2-40B4-BE49-F238E27FC236}">
                  <a16:creationId xmlns:a16="http://schemas.microsoft.com/office/drawing/2014/main" id="{ADEE474A-7D6E-1CCD-8923-E8E753A2605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419;p39">
              <a:extLst>
                <a:ext uri="{FF2B5EF4-FFF2-40B4-BE49-F238E27FC236}">
                  <a16:creationId xmlns:a16="http://schemas.microsoft.com/office/drawing/2014/main" id="{DDF4D515-04A6-20AA-E535-670B357F3CA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420;p39">
              <a:extLst>
                <a:ext uri="{FF2B5EF4-FFF2-40B4-BE49-F238E27FC236}">
                  <a16:creationId xmlns:a16="http://schemas.microsoft.com/office/drawing/2014/main" id="{E083E32B-3246-864F-B7A1-3FB5ABDE7EDC}"/>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421;p39">
              <a:extLst>
                <a:ext uri="{FF2B5EF4-FFF2-40B4-BE49-F238E27FC236}">
                  <a16:creationId xmlns:a16="http://schemas.microsoft.com/office/drawing/2014/main" id="{EB804347-E9D5-8C0E-1733-85E15B50820E}"/>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422;p39">
              <a:extLst>
                <a:ext uri="{FF2B5EF4-FFF2-40B4-BE49-F238E27FC236}">
                  <a16:creationId xmlns:a16="http://schemas.microsoft.com/office/drawing/2014/main" id="{8BE0B6F5-2F5F-96C5-6034-A202DCB7F520}"/>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0" name="saib">
            <a:extLst>
              <a:ext uri="{FF2B5EF4-FFF2-40B4-BE49-F238E27FC236}">
                <a16:creationId xmlns:a16="http://schemas.microsoft.com/office/drawing/2014/main" id="{57946803-2854-626F-2003-C7868FDC973E}"/>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said">
            <a:extLst>
              <a:ext uri="{FF2B5EF4-FFF2-40B4-BE49-F238E27FC236}">
                <a16:creationId xmlns:a16="http://schemas.microsoft.com/office/drawing/2014/main" id="{5FB8FFCC-FB1B-409A-1841-CBB41B338595}"/>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saic">
            <a:extLst>
              <a:ext uri="{FF2B5EF4-FFF2-40B4-BE49-F238E27FC236}">
                <a16:creationId xmlns:a16="http://schemas.microsoft.com/office/drawing/2014/main" id="{6A6EFC1B-0308-4204-AFE5-A635F74592F8}"/>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90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1000" fill="hold"/>
                                        <p:tgtEl>
                                          <p:spTgt spid="25"/>
                                        </p:tgtEl>
                                        <p:attrNameLst>
                                          <p:attrName>ppt_w</p:attrName>
                                        </p:attrNameLst>
                                      </p:cBhvr>
                                      <p:tavLst>
                                        <p:tav tm="0">
                                          <p:val>
                                            <p:strVal val="#ppt_w+.3"/>
                                          </p:val>
                                        </p:tav>
                                        <p:tav tm="100000">
                                          <p:val>
                                            <p:strVal val="#ppt_w"/>
                                          </p:val>
                                        </p:tav>
                                      </p:tavLst>
                                    </p:anim>
                                    <p:anim calcmode="lin" valueType="num">
                                      <p:cBhvr>
                                        <p:cTn id="26" dur="1000" fill="hold"/>
                                        <p:tgtEl>
                                          <p:spTgt spid="25"/>
                                        </p:tgtEl>
                                        <p:attrNameLst>
                                          <p:attrName>ppt_h</p:attrName>
                                        </p:attrNameLst>
                                      </p:cBhvr>
                                      <p:tavLst>
                                        <p:tav tm="0">
                                          <p:val>
                                            <p:strVal val="#ppt_h"/>
                                          </p:val>
                                        </p:tav>
                                        <p:tav tm="100000">
                                          <p:val>
                                            <p:strVal val="#ppt_h"/>
                                          </p:val>
                                        </p:tav>
                                      </p:tavLst>
                                    </p:anim>
                                    <p:animEffect transition="in" filter="fade">
                                      <p:cBhvr>
                                        <p:cTn id="27" dur="10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p:cTn id="33" dur="1000" fill="hold"/>
                                        <p:tgtEl>
                                          <p:spTgt spid="40"/>
                                        </p:tgtEl>
                                        <p:attrNameLst>
                                          <p:attrName>ppt_w</p:attrName>
                                        </p:attrNameLst>
                                      </p:cBhvr>
                                      <p:tavLst>
                                        <p:tav tm="0">
                                          <p:val>
                                            <p:strVal val="#ppt_w+.3"/>
                                          </p:val>
                                        </p:tav>
                                        <p:tav tm="100000">
                                          <p:val>
                                            <p:strVal val="#ppt_w"/>
                                          </p:val>
                                        </p:tav>
                                      </p:tavLst>
                                    </p:anim>
                                    <p:anim calcmode="lin" valueType="num">
                                      <p:cBhvr>
                                        <p:cTn id="34" dur="1000" fill="hold"/>
                                        <p:tgtEl>
                                          <p:spTgt spid="40"/>
                                        </p:tgtEl>
                                        <p:attrNameLst>
                                          <p:attrName>ppt_h</p:attrName>
                                        </p:attrNameLst>
                                      </p:cBhvr>
                                      <p:tavLst>
                                        <p:tav tm="0">
                                          <p:val>
                                            <p:strVal val="#ppt_h"/>
                                          </p:val>
                                        </p:tav>
                                        <p:tav tm="100000">
                                          <p:val>
                                            <p:strVal val="#ppt_h"/>
                                          </p:val>
                                        </p:tav>
                                      </p:tavLst>
                                    </p:anim>
                                    <p:animEffect transition="in" filter="fade">
                                      <p:cBhvr>
                                        <p:cTn id="35" dur="1000"/>
                                        <p:tgtEl>
                                          <p:spTgt spid="40"/>
                                        </p:tgtEl>
                                      </p:cBhvr>
                                    </p:animEffect>
                                  </p:childTnLst>
                                  <p:subTnLst>
                                    <p:audio>
                                      <p:cMediaNode>
                                        <p:cTn display="0" masterRel="sameClick">
                                          <p:stCondLst>
                                            <p:cond evt="begin" delay="0">
                                              <p:tn val="31"/>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15"/>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1000" fill="hold"/>
                                        <p:tgtEl>
                                          <p:spTgt spid="42"/>
                                        </p:tgtEl>
                                        <p:attrNameLst>
                                          <p:attrName>ppt_w</p:attrName>
                                        </p:attrNameLst>
                                      </p:cBhvr>
                                      <p:tavLst>
                                        <p:tav tm="0">
                                          <p:val>
                                            <p:strVal val="#ppt_w+.3"/>
                                          </p:val>
                                        </p:tav>
                                        <p:tav tm="100000">
                                          <p:val>
                                            <p:strVal val="#ppt_w"/>
                                          </p:val>
                                        </p:tav>
                                      </p:tavLst>
                                    </p:anim>
                                    <p:anim calcmode="lin" valueType="num">
                                      <p:cBhvr>
                                        <p:cTn id="42" dur="1000" fill="hold"/>
                                        <p:tgtEl>
                                          <p:spTgt spid="42"/>
                                        </p:tgtEl>
                                        <p:attrNameLst>
                                          <p:attrName>ppt_h</p:attrName>
                                        </p:attrNameLst>
                                      </p:cBhvr>
                                      <p:tavLst>
                                        <p:tav tm="0">
                                          <p:val>
                                            <p:strVal val="#ppt_h"/>
                                          </p:val>
                                        </p:tav>
                                        <p:tav tm="100000">
                                          <p:val>
                                            <p:strVal val="#ppt_h"/>
                                          </p:val>
                                        </p:tav>
                                      </p:tavLst>
                                    </p:anim>
                                    <p:animEffect transition="in" filter="fade">
                                      <p:cBhvr>
                                        <p:cTn id="43" dur="1000"/>
                                        <p:tgtEl>
                                          <p:spTgt spid="42"/>
                                        </p:tgtEl>
                                      </p:cBhvr>
                                    </p:animEffect>
                                  </p:childTnLst>
                                  <p:subTnLst>
                                    <p:audio>
                                      <p:cMediaNode>
                                        <p:cTn display="0" masterRel="sameClick">
                                          <p:stCondLst>
                                            <p:cond evt="begin" delay="0">
                                              <p:tn val="3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strVal val="#ppt_w+.3"/>
                                          </p:val>
                                        </p:tav>
                                        <p:tav tm="100000">
                                          <p:val>
                                            <p:strVal val="#ppt_w"/>
                                          </p:val>
                                        </p:tav>
                                      </p:tavLst>
                                    </p:anim>
                                    <p:anim calcmode="lin" valueType="num">
                                      <p:cBhvr>
                                        <p:cTn id="50" dur="1000" fill="hold"/>
                                        <p:tgtEl>
                                          <p:spTgt spid="41"/>
                                        </p:tgtEl>
                                        <p:attrNameLst>
                                          <p:attrName>ppt_h</p:attrName>
                                        </p:attrNameLst>
                                      </p:cBhvr>
                                      <p:tavLst>
                                        <p:tav tm="0">
                                          <p:val>
                                            <p:strVal val="#ppt_h"/>
                                          </p:val>
                                        </p:tav>
                                        <p:tav tm="100000">
                                          <p:val>
                                            <p:strVal val="#ppt_h"/>
                                          </p:val>
                                        </p:tav>
                                      </p:tavLst>
                                    </p:anim>
                                    <p:animEffect transition="in" filter="fade">
                                      <p:cBhvr>
                                        <p:cTn id="51" dur="1000"/>
                                        <p:tgtEl>
                                          <p:spTgt spid="41"/>
                                        </p:tgtEl>
                                      </p:cBhvr>
                                    </p:animEffect>
                                  </p:childTnLst>
                                  <p:subTnLst>
                                    <p:audio>
                                      <p:cMediaNode>
                                        <p:cTn display="0" masterRel="sameClick">
                                          <p:stCondLst>
                                            <p:cond evt="begin" delay="0">
                                              <p:tn val="4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0"/>
                  </p:tgtEl>
                </p:cond>
              </p:nextCondLst>
            </p:seq>
          </p:childTnLst>
        </p:cTn>
      </p:par>
    </p:tnLst>
    <p:bldLst>
      <p:bldP spid="4" grpId="0" animBg="1"/>
      <p:bldP spid="40" grpId="0" animBg="1"/>
      <p:bldP spid="41" grpId="0" animBg="1"/>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B3E72662-E0DA-3BFF-AB7C-DCABE12A3276}"/>
              </a:ext>
            </a:extLst>
          </p:cNvPr>
          <p:cNvSpPr/>
          <p:nvPr/>
        </p:nvSpPr>
        <p:spPr>
          <a:xfrm>
            <a:off x="2476110" y="100781"/>
            <a:ext cx="8134632" cy="1539520"/>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srgbClr val="002060"/>
                </a:solidFill>
              </a:rPr>
              <a:t>Câu 3: Năng lượng gió là gì?</a:t>
            </a:r>
            <a:endParaRPr lang="en-GB" sz="4000" dirty="0">
              <a:solidFill>
                <a:srgbClr val="002060"/>
              </a:solidFill>
              <a:latin typeface="UTM Avo" panose="02040603050506020204" pitchFamily="18" charset="0"/>
            </a:endParaRPr>
          </a:p>
        </p:txBody>
      </p:sp>
      <p:grpSp>
        <p:nvGrpSpPr>
          <p:cNvPr id="5" name="A">
            <a:extLst>
              <a:ext uri="{FF2B5EF4-FFF2-40B4-BE49-F238E27FC236}">
                <a16:creationId xmlns:a16="http://schemas.microsoft.com/office/drawing/2014/main" id="{3FE47580-9DBC-F2C0-C20A-9B3112F61428}"/>
              </a:ext>
            </a:extLst>
          </p:cNvPr>
          <p:cNvGrpSpPr/>
          <p:nvPr/>
        </p:nvGrpSpPr>
        <p:grpSpPr>
          <a:xfrm>
            <a:off x="464231" y="2355461"/>
            <a:ext cx="5359793" cy="1473589"/>
            <a:chOff x="464231" y="2355461"/>
            <a:chExt cx="5359793" cy="1473589"/>
          </a:xfrm>
        </p:grpSpPr>
        <p:sp>
          <p:nvSpPr>
            <p:cNvPr id="6" name="Rounded Rectangle 4">
              <a:extLst>
                <a:ext uri="{FF2B5EF4-FFF2-40B4-BE49-F238E27FC236}">
                  <a16:creationId xmlns:a16="http://schemas.microsoft.com/office/drawing/2014/main" id="{CADA3CB2-395A-3BA2-F5B8-06A75FE2D578}"/>
                </a:ext>
              </a:extLst>
            </p:cNvPr>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7" name="Rounded Rectangle 2">
              <a:extLst>
                <a:ext uri="{FF2B5EF4-FFF2-40B4-BE49-F238E27FC236}">
                  <a16:creationId xmlns:a16="http://schemas.microsoft.com/office/drawing/2014/main" id="{19C908CD-162B-241E-CB05-E2BEB1E676BC}"/>
                </a:ext>
              </a:extLst>
            </p:cNvPr>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73872D0-D551-29A4-487D-AEF70F78F860}"/>
                </a:ext>
              </a:extLst>
            </p:cNvPr>
            <p:cNvPicPr>
              <a:picLocks noChangeAspect="1"/>
            </p:cNvPicPr>
            <p:nvPr/>
          </p:nvPicPr>
          <p:blipFill rotWithShape="1">
            <a:blip r:embed="rId4">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9" name="Rectangle 8">
              <a:extLst>
                <a:ext uri="{FF2B5EF4-FFF2-40B4-BE49-F238E27FC236}">
                  <a16:creationId xmlns:a16="http://schemas.microsoft.com/office/drawing/2014/main" id="{3846F4A2-70B2-ADF3-25D9-71CEB0E93518}"/>
                </a:ext>
              </a:extLst>
            </p:cNvPr>
            <p:cNvSpPr/>
            <p:nvPr/>
          </p:nvSpPr>
          <p:spPr>
            <a:xfrm>
              <a:off x="1919401" y="2674155"/>
              <a:ext cx="3817479"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t>Là năng lượng sinh ra từ ánh sáng mặt trời.</a:t>
              </a:r>
              <a:endParaRPr kumimoji="0" lang="en-GB" sz="2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grpSp>
        <p:nvGrpSpPr>
          <p:cNvPr id="10" name="B">
            <a:extLst>
              <a:ext uri="{FF2B5EF4-FFF2-40B4-BE49-F238E27FC236}">
                <a16:creationId xmlns:a16="http://schemas.microsoft.com/office/drawing/2014/main" id="{A5D1296D-E98A-DA09-D086-545CCF85C1F0}"/>
              </a:ext>
            </a:extLst>
          </p:cNvPr>
          <p:cNvGrpSpPr/>
          <p:nvPr/>
        </p:nvGrpSpPr>
        <p:grpSpPr>
          <a:xfrm>
            <a:off x="6026734" y="2243358"/>
            <a:ext cx="5382603" cy="1667899"/>
            <a:chOff x="6026734" y="2243358"/>
            <a:chExt cx="5382603" cy="1667899"/>
          </a:xfrm>
        </p:grpSpPr>
        <p:sp>
          <p:nvSpPr>
            <p:cNvPr id="11" name="Rounded Rectangle 5">
              <a:extLst>
                <a:ext uri="{FF2B5EF4-FFF2-40B4-BE49-F238E27FC236}">
                  <a16:creationId xmlns:a16="http://schemas.microsoft.com/office/drawing/2014/main" id="{E7FACBE4-CE8A-07C4-323B-4DBF61B487CA}"/>
                </a:ext>
              </a:extLst>
            </p:cNvPr>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2" name="Rectangle 11">
              <a:extLst>
                <a:ext uri="{FF2B5EF4-FFF2-40B4-BE49-F238E27FC236}">
                  <a16:creationId xmlns:a16="http://schemas.microsoft.com/office/drawing/2014/main" id="{FC792B87-270F-6C70-2A1D-4AF097484319}"/>
                </a:ext>
              </a:extLst>
            </p:cNvPr>
            <p:cNvSpPr/>
            <p:nvPr/>
          </p:nvSpPr>
          <p:spPr>
            <a:xfrm>
              <a:off x="7458758" y="2626954"/>
              <a:ext cx="3454890" cy="954107"/>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t>Là năng lượng có từ sức nước chảy.</a:t>
              </a:r>
              <a:endParaRPr kumimoji="0" lang="en-GB" sz="2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3" name="Rounded Rectangle 19">
              <a:extLst>
                <a:ext uri="{FF2B5EF4-FFF2-40B4-BE49-F238E27FC236}">
                  <a16:creationId xmlns:a16="http://schemas.microsoft.com/office/drawing/2014/main" id="{4CA9CE4E-641C-30D0-B44C-6CBA0B76EC59}"/>
                </a:ext>
              </a:extLst>
            </p:cNvPr>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14" name="Picture 13">
              <a:extLst>
                <a:ext uri="{FF2B5EF4-FFF2-40B4-BE49-F238E27FC236}">
                  <a16:creationId xmlns:a16="http://schemas.microsoft.com/office/drawing/2014/main" id="{0815DA3C-5410-339C-51DD-6B21E4D9D33D}"/>
                </a:ext>
              </a:extLst>
            </p:cNvPr>
            <p:cNvPicPr>
              <a:picLocks noChangeAspect="1"/>
            </p:cNvPicPr>
            <p:nvPr/>
          </p:nvPicPr>
          <p:blipFill rotWithShape="1">
            <a:blip r:embed="rId4">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15" name="C">
            <a:extLst>
              <a:ext uri="{FF2B5EF4-FFF2-40B4-BE49-F238E27FC236}">
                <a16:creationId xmlns:a16="http://schemas.microsoft.com/office/drawing/2014/main" id="{F9A56CED-9D2F-6713-C0EA-82DB74464AEB}"/>
              </a:ext>
            </a:extLst>
          </p:cNvPr>
          <p:cNvGrpSpPr/>
          <p:nvPr/>
        </p:nvGrpSpPr>
        <p:grpSpPr>
          <a:xfrm>
            <a:off x="529503" y="4096574"/>
            <a:ext cx="5294521" cy="1556748"/>
            <a:chOff x="529503" y="4096574"/>
            <a:chExt cx="5294521" cy="1556748"/>
          </a:xfrm>
        </p:grpSpPr>
        <p:sp>
          <p:nvSpPr>
            <p:cNvPr id="16" name="Rounded Rectangle 7">
              <a:extLst>
                <a:ext uri="{FF2B5EF4-FFF2-40B4-BE49-F238E27FC236}">
                  <a16:creationId xmlns:a16="http://schemas.microsoft.com/office/drawing/2014/main" id="{4F72A7F0-4AFE-BFD2-C1BD-0DE89F65067C}"/>
                </a:ext>
              </a:extLst>
            </p:cNvPr>
            <p:cNvSpPr/>
            <p:nvPr/>
          </p:nvSpPr>
          <p:spPr>
            <a:xfrm>
              <a:off x="1448971" y="4269545"/>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7" name="Rectangle 16">
              <a:extLst>
                <a:ext uri="{FF2B5EF4-FFF2-40B4-BE49-F238E27FC236}">
                  <a16:creationId xmlns:a16="http://schemas.microsoft.com/office/drawing/2014/main" id="{4F258CA6-175E-C009-6CA2-317BDD34C89E}"/>
                </a:ext>
              </a:extLst>
            </p:cNvPr>
            <p:cNvSpPr/>
            <p:nvPr/>
          </p:nvSpPr>
          <p:spPr>
            <a:xfrm>
              <a:off x="1658724" y="4395552"/>
              <a:ext cx="4136698" cy="798680"/>
            </a:xfrm>
            <a:prstGeom prst="rect">
              <a:avLst/>
            </a:prstGeom>
          </p:spPr>
          <p:txBody>
            <a:bodyPr wrap="square">
              <a:spAutoFit/>
            </a:bodyPr>
            <a:lstStyle/>
            <a:p>
              <a:pPr algn="ctr">
                <a:lnSpc>
                  <a:spcPct val="90000"/>
                </a:lnSpc>
                <a:defRPr/>
              </a:pPr>
              <a:r>
                <a:rPr lang="vi-VN" sz="2700" dirty="0"/>
                <a:t>Là năng </a:t>
              </a:r>
              <a:r>
                <a:rPr lang="vi-VN" sz="2400" dirty="0"/>
                <a:t>lượng sinh ra từ sự chuyển động không khí</a:t>
              </a:r>
              <a:endParaRPr kumimoji="0" lang="en-GB" sz="2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8" name="Rounded Rectangle 23">
              <a:extLst>
                <a:ext uri="{FF2B5EF4-FFF2-40B4-BE49-F238E27FC236}">
                  <a16:creationId xmlns:a16="http://schemas.microsoft.com/office/drawing/2014/main" id="{B223CD85-03E9-FB26-78F0-EB40053ECF21}"/>
                </a:ext>
              </a:extLst>
            </p:cNvPr>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19" name="Picture 18">
              <a:extLst>
                <a:ext uri="{FF2B5EF4-FFF2-40B4-BE49-F238E27FC236}">
                  <a16:creationId xmlns:a16="http://schemas.microsoft.com/office/drawing/2014/main" id="{0EBB799B-16FB-8E68-C1DD-2244095E6F25}"/>
                </a:ext>
              </a:extLst>
            </p:cNvPr>
            <p:cNvPicPr>
              <a:picLocks noChangeAspect="1"/>
            </p:cNvPicPr>
            <p:nvPr/>
          </p:nvPicPr>
          <p:blipFill rotWithShape="1">
            <a:blip r:embed="rId4">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0" name="D">
            <a:extLst>
              <a:ext uri="{FF2B5EF4-FFF2-40B4-BE49-F238E27FC236}">
                <a16:creationId xmlns:a16="http://schemas.microsoft.com/office/drawing/2014/main" id="{DCE78BC6-6BE7-DC97-124C-6D7BAB65F21A}"/>
              </a:ext>
            </a:extLst>
          </p:cNvPr>
          <p:cNvGrpSpPr/>
          <p:nvPr/>
        </p:nvGrpSpPr>
        <p:grpSpPr>
          <a:xfrm>
            <a:off x="6207202" y="4021354"/>
            <a:ext cx="5202135" cy="1607727"/>
            <a:chOff x="6207202" y="4021354"/>
            <a:chExt cx="5202135" cy="1607727"/>
          </a:xfrm>
        </p:grpSpPr>
        <p:sp>
          <p:nvSpPr>
            <p:cNvPr id="21" name="Rounded Rectangle 6">
              <a:extLst>
                <a:ext uri="{FF2B5EF4-FFF2-40B4-BE49-F238E27FC236}">
                  <a16:creationId xmlns:a16="http://schemas.microsoft.com/office/drawing/2014/main" id="{76DDE7E5-C5F0-308E-EADC-507A7A545E8C}"/>
                </a:ext>
              </a:extLst>
            </p:cNvPr>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2" name="Rectangle 21">
              <a:extLst>
                <a:ext uri="{FF2B5EF4-FFF2-40B4-BE49-F238E27FC236}">
                  <a16:creationId xmlns:a16="http://schemas.microsoft.com/office/drawing/2014/main" id="{A9169684-837D-E75C-E8C0-D47030C34E4F}"/>
                </a:ext>
              </a:extLst>
            </p:cNvPr>
            <p:cNvSpPr/>
            <p:nvPr/>
          </p:nvSpPr>
          <p:spPr>
            <a:xfrm>
              <a:off x="7480354" y="4338157"/>
              <a:ext cx="3837471"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t>Là năng lượng sinh ra từ lửa.</a:t>
              </a:r>
              <a:endParaRPr kumimoji="0" lang="en-GB" sz="2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3" name="Rounded Rectangle 27">
              <a:extLst>
                <a:ext uri="{FF2B5EF4-FFF2-40B4-BE49-F238E27FC236}">
                  <a16:creationId xmlns:a16="http://schemas.microsoft.com/office/drawing/2014/main" id="{1E212003-6A8A-7D70-E2B2-A9DC802DC889}"/>
                </a:ext>
              </a:extLst>
            </p:cNvPr>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4" name="Picture 23">
              <a:extLst>
                <a:ext uri="{FF2B5EF4-FFF2-40B4-BE49-F238E27FC236}">
                  <a16:creationId xmlns:a16="http://schemas.microsoft.com/office/drawing/2014/main" id="{739129E3-122D-16A7-1A4E-5E9093EF58D3}"/>
                </a:ext>
              </a:extLst>
            </p:cNvPr>
            <p:cNvPicPr>
              <a:picLocks noChangeAspect="1"/>
            </p:cNvPicPr>
            <p:nvPr/>
          </p:nvPicPr>
          <p:blipFill rotWithShape="1">
            <a:blip r:embed="rId4">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25" name="mattroi">
            <a:extLst>
              <a:ext uri="{FF2B5EF4-FFF2-40B4-BE49-F238E27FC236}">
                <a16:creationId xmlns:a16="http://schemas.microsoft.com/office/drawing/2014/main" id="{0DE95EBC-FC14-C585-DBBC-3911E2F46513}"/>
              </a:ext>
            </a:extLst>
          </p:cNvPr>
          <p:cNvGrpSpPr/>
          <p:nvPr/>
        </p:nvGrpSpPr>
        <p:grpSpPr>
          <a:xfrm flipH="1">
            <a:off x="4983405" y="4602136"/>
            <a:ext cx="1242915" cy="1262779"/>
            <a:chOff x="2178000" y="1370575"/>
            <a:chExt cx="1417475" cy="1417450"/>
          </a:xfrm>
        </p:grpSpPr>
        <p:sp>
          <p:nvSpPr>
            <p:cNvPr id="26" name="Google Shape;1409;p39">
              <a:extLst>
                <a:ext uri="{FF2B5EF4-FFF2-40B4-BE49-F238E27FC236}">
                  <a16:creationId xmlns:a16="http://schemas.microsoft.com/office/drawing/2014/main" id="{8DC61FC3-B00E-B74E-57AF-2DCC5D991F97}"/>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410;p39">
              <a:extLst>
                <a:ext uri="{FF2B5EF4-FFF2-40B4-BE49-F238E27FC236}">
                  <a16:creationId xmlns:a16="http://schemas.microsoft.com/office/drawing/2014/main" id="{BD661203-AB66-79D9-F6D4-1D88E38E8ADC}"/>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411;p39">
              <a:extLst>
                <a:ext uri="{FF2B5EF4-FFF2-40B4-BE49-F238E27FC236}">
                  <a16:creationId xmlns:a16="http://schemas.microsoft.com/office/drawing/2014/main" id="{F744335E-5715-FF88-F45F-29FBD429963F}"/>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412;p39">
              <a:extLst>
                <a:ext uri="{FF2B5EF4-FFF2-40B4-BE49-F238E27FC236}">
                  <a16:creationId xmlns:a16="http://schemas.microsoft.com/office/drawing/2014/main" id="{0B0E3A5A-8310-A23A-EEA6-31F1CA975D7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413;p39">
              <a:extLst>
                <a:ext uri="{FF2B5EF4-FFF2-40B4-BE49-F238E27FC236}">
                  <a16:creationId xmlns:a16="http://schemas.microsoft.com/office/drawing/2014/main" id="{C812D80F-3FF3-1161-06DA-C77A6D9E155B}"/>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414;p39">
              <a:extLst>
                <a:ext uri="{FF2B5EF4-FFF2-40B4-BE49-F238E27FC236}">
                  <a16:creationId xmlns:a16="http://schemas.microsoft.com/office/drawing/2014/main" id="{B77E61B0-9DE2-8F31-08D2-7F61D66D4F50}"/>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415;p39">
              <a:extLst>
                <a:ext uri="{FF2B5EF4-FFF2-40B4-BE49-F238E27FC236}">
                  <a16:creationId xmlns:a16="http://schemas.microsoft.com/office/drawing/2014/main" id="{A085E42D-4DA5-A134-70A7-DAD2E4D61B6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416;p39">
              <a:extLst>
                <a:ext uri="{FF2B5EF4-FFF2-40B4-BE49-F238E27FC236}">
                  <a16:creationId xmlns:a16="http://schemas.microsoft.com/office/drawing/2014/main" id="{5B0260E3-68A5-BFBF-BB66-5492D9821E69}"/>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417;p39">
              <a:extLst>
                <a:ext uri="{FF2B5EF4-FFF2-40B4-BE49-F238E27FC236}">
                  <a16:creationId xmlns:a16="http://schemas.microsoft.com/office/drawing/2014/main" id="{9BF82931-D4AA-75C9-D06C-010A7C4B53C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418;p39">
              <a:extLst>
                <a:ext uri="{FF2B5EF4-FFF2-40B4-BE49-F238E27FC236}">
                  <a16:creationId xmlns:a16="http://schemas.microsoft.com/office/drawing/2014/main" id="{46B12F08-8977-F247-A57A-91BD329E2B68}"/>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419;p39">
              <a:extLst>
                <a:ext uri="{FF2B5EF4-FFF2-40B4-BE49-F238E27FC236}">
                  <a16:creationId xmlns:a16="http://schemas.microsoft.com/office/drawing/2014/main" id="{4B68EF04-242F-2B80-72EB-66CB9DEC9925}"/>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420;p39">
              <a:extLst>
                <a:ext uri="{FF2B5EF4-FFF2-40B4-BE49-F238E27FC236}">
                  <a16:creationId xmlns:a16="http://schemas.microsoft.com/office/drawing/2014/main" id="{6ED16040-AA51-ABD8-B82C-76B889A1D48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421;p39">
              <a:extLst>
                <a:ext uri="{FF2B5EF4-FFF2-40B4-BE49-F238E27FC236}">
                  <a16:creationId xmlns:a16="http://schemas.microsoft.com/office/drawing/2014/main" id="{BE73711E-E477-B655-1E62-706B959AE6E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422;p39">
              <a:extLst>
                <a:ext uri="{FF2B5EF4-FFF2-40B4-BE49-F238E27FC236}">
                  <a16:creationId xmlns:a16="http://schemas.microsoft.com/office/drawing/2014/main" id="{EB1035F4-2131-1066-E50D-07D176FAAB0E}"/>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0" name="saib">
            <a:extLst>
              <a:ext uri="{FF2B5EF4-FFF2-40B4-BE49-F238E27FC236}">
                <a16:creationId xmlns:a16="http://schemas.microsoft.com/office/drawing/2014/main" id="{4436B10C-D3B8-2976-A77D-3707E757E8D7}"/>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said">
            <a:extLst>
              <a:ext uri="{FF2B5EF4-FFF2-40B4-BE49-F238E27FC236}">
                <a16:creationId xmlns:a16="http://schemas.microsoft.com/office/drawing/2014/main" id="{82EF2B54-1FCA-B620-CDC9-3FD2C92821E4}"/>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saic">
            <a:extLst>
              <a:ext uri="{FF2B5EF4-FFF2-40B4-BE49-F238E27FC236}">
                <a16:creationId xmlns:a16="http://schemas.microsoft.com/office/drawing/2014/main" id="{4859BBC2-419B-A9B0-A9A5-A16C4D1D8118}"/>
              </a:ext>
            </a:extLst>
          </p:cNvPr>
          <p:cNvSpPr/>
          <p:nvPr/>
        </p:nvSpPr>
        <p:spPr>
          <a:xfrm rot="19980337">
            <a:off x="4975537" y="2148010"/>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56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p:cTn id="25" dur="1000" fill="hold"/>
                                        <p:tgtEl>
                                          <p:spTgt spid="40"/>
                                        </p:tgtEl>
                                        <p:attrNameLst>
                                          <p:attrName>ppt_w</p:attrName>
                                        </p:attrNameLst>
                                      </p:cBhvr>
                                      <p:tavLst>
                                        <p:tav tm="0">
                                          <p:val>
                                            <p:strVal val="#ppt_w+.3"/>
                                          </p:val>
                                        </p:tav>
                                        <p:tav tm="100000">
                                          <p:val>
                                            <p:strVal val="#ppt_w"/>
                                          </p:val>
                                        </p:tav>
                                      </p:tavLst>
                                    </p:anim>
                                    <p:anim calcmode="lin" valueType="num">
                                      <p:cBhvr>
                                        <p:cTn id="26" dur="1000" fill="hold"/>
                                        <p:tgtEl>
                                          <p:spTgt spid="40"/>
                                        </p:tgtEl>
                                        <p:attrNameLst>
                                          <p:attrName>ppt_h</p:attrName>
                                        </p:attrNameLst>
                                      </p:cBhvr>
                                      <p:tavLst>
                                        <p:tav tm="0">
                                          <p:val>
                                            <p:strVal val="#ppt_h"/>
                                          </p:val>
                                        </p:tav>
                                        <p:tav tm="100000">
                                          <p:val>
                                            <p:strVal val="#ppt_h"/>
                                          </p:val>
                                        </p:tav>
                                      </p:tavLst>
                                    </p:anim>
                                    <p:animEffect transition="in" filter="fade">
                                      <p:cBhvr>
                                        <p:cTn id="27" dur="1000"/>
                                        <p:tgtEl>
                                          <p:spTgt spid="40"/>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10"/>
                  </p:tgtEl>
                </p:cond>
              </p:nextCondLst>
            </p:seq>
            <p:seq concurrent="1" nextAc="seek">
              <p:cTn id="28" restart="whenNotActive" fill="hold" evtFilter="cancelBubble" nodeType="interactiveSeq">
                <p:stCondLst>
                  <p:cond evt="onClick" delay="0">
                    <p:tgtEl>
                      <p:spTgt spid="15"/>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1000" fill="hold"/>
                                        <p:tgtEl>
                                          <p:spTgt spid="25"/>
                                        </p:tgtEl>
                                        <p:attrNameLst>
                                          <p:attrName>ppt_w</p:attrName>
                                        </p:attrNameLst>
                                      </p:cBhvr>
                                      <p:tavLst>
                                        <p:tav tm="0">
                                          <p:val>
                                            <p:strVal val="#ppt_w+.3"/>
                                          </p:val>
                                        </p:tav>
                                        <p:tav tm="100000">
                                          <p:val>
                                            <p:strVal val="#ppt_w"/>
                                          </p:val>
                                        </p:tav>
                                      </p:tavLst>
                                    </p:anim>
                                    <p:anim calcmode="lin" valueType="num">
                                      <p:cBhvr>
                                        <p:cTn id="34" dur="1000" fill="hold"/>
                                        <p:tgtEl>
                                          <p:spTgt spid="25"/>
                                        </p:tgtEl>
                                        <p:attrNameLst>
                                          <p:attrName>ppt_h</p:attrName>
                                        </p:attrNameLst>
                                      </p:cBhvr>
                                      <p:tavLst>
                                        <p:tav tm="0">
                                          <p:val>
                                            <p:strVal val="#ppt_h"/>
                                          </p:val>
                                        </p:tav>
                                        <p:tav tm="100000">
                                          <p:val>
                                            <p:strVal val="#ppt_h"/>
                                          </p:val>
                                        </p:tav>
                                      </p:tavLst>
                                    </p:anim>
                                    <p:animEffect transition="in" filter="fade">
                                      <p:cBhvr>
                                        <p:cTn id="35" dur="1000"/>
                                        <p:tgtEl>
                                          <p:spTgt spid="25"/>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5"/>
                  </p:tgtEl>
                </p:cond>
              </p:nextCondLst>
            </p:seq>
            <p:seq concurrent="1" nextAc="seek">
              <p:cTn id="36" restart="whenNotActive" fill="hold" evtFilter="cancelBubble" nodeType="interactiveSeq">
                <p:stCondLst>
                  <p:cond evt="onClick" delay="0">
                    <p:tgtEl>
                      <p:spTgt spid="20"/>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anim calcmode="lin" valueType="num">
                                      <p:cBhvr>
                                        <p:cTn id="41" dur="1000" fill="hold"/>
                                        <p:tgtEl>
                                          <p:spTgt spid="41"/>
                                        </p:tgtEl>
                                        <p:attrNameLst>
                                          <p:attrName>ppt_w</p:attrName>
                                        </p:attrNameLst>
                                      </p:cBhvr>
                                      <p:tavLst>
                                        <p:tav tm="0">
                                          <p:val>
                                            <p:strVal val="#ppt_w+.3"/>
                                          </p:val>
                                        </p:tav>
                                        <p:tav tm="100000">
                                          <p:val>
                                            <p:strVal val="#ppt_w"/>
                                          </p:val>
                                        </p:tav>
                                      </p:tavLst>
                                    </p:anim>
                                    <p:anim calcmode="lin" valueType="num">
                                      <p:cBhvr>
                                        <p:cTn id="42" dur="1000" fill="hold"/>
                                        <p:tgtEl>
                                          <p:spTgt spid="41"/>
                                        </p:tgtEl>
                                        <p:attrNameLst>
                                          <p:attrName>ppt_h</p:attrName>
                                        </p:attrNameLst>
                                      </p:cBhvr>
                                      <p:tavLst>
                                        <p:tav tm="0">
                                          <p:val>
                                            <p:strVal val="#ppt_h"/>
                                          </p:val>
                                        </p:tav>
                                        <p:tav tm="100000">
                                          <p:val>
                                            <p:strVal val="#ppt_h"/>
                                          </p:val>
                                        </p:tav>
                                      </p:tavLst>
                                    </p:anim>
                                    <p:animEffect transition="in" filter="fade">
                                      <p:cBhvr>
                                        <p:cTn id="43" dur="1000"/>
                                        <p:tgtEl>
                                          <p:spTgt spid="41"/>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1000" fill="hold"/>
                                        <p:tgtEl>
                                          <p:spTgt spid="42"/>
                                        </p:tgtEl>
                                        <p:attrNameLst>
                                          <p:attrName>ppt_w</p:attrName>
                                        </p:attrNameLst>
                                      </p:cBhvr>
                                      <p:tavLst>
                                        <p:tav tm="0">
                                          <p:val>
                                            <p:strVal val="#ppt_w+.3"/>
                                          </p:val>
                                        </p:tav>
                                        <p:tav tm="100000">
                                          <p:val>
                                            <p:strVal val="#ppt_w"/>
                                          </p:val>
                                        </p:tav>
                                      </p:tavLst>
                                    </p:anim>
                                    <p:anim calcmode="lin" valueType="num">
                                      <p:cBhvr>
                                        <p:cTn id="50" dur="1000" fill="hold"/>
                                        <p:tgtEl>
                                          <p:spTgt spid="42"/>
                                        </p:tgtEl>
                                        <p:attrNameLst>
                                          <p:attrName>ppt_h</p:attrName>
                                        </p:attrNameLst>
                                      </p:cBhvr>
                                      <p:tavLst>
                                        <p:tav tm="0">
                                          <p:val>
                                            <p:strVal val="#ppt_h"/>
                                          </p:val>
                                        </p:tav>
                                        <p:tav tm="100000">
                                          <p:val>
                                            <p:strVal val="#ppt_h"/>
                                          </p:val>
                                        </p:tav>
                                      </p:tavLst>
                                    </p:anim>
                                    <p:animEffect transition="in" filter="fade">
                                      <p:cBhvr>
                                        <p:cTn id="51" dur="1000"/>
                                        <p:tgtEl>
                                          <p:spTgt spid="42"/>
                                        </p:tgtEl>
                                      </p:cBhvr>
                                    </p:animEffect>
                                  </p:childTnLst>
                                  <p:subTnLst>
                                    <p:audio>
                                      <p:cMediaNode>
                                        <p:cTn display="0" masterRel="sameClick">
                                          <p:stCondLst>
                                            <p:cond evt="begin" delay="0">
                                              <p:tn val="47"/>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
                  </p:tgtEl>
                </p:cond>
              </p:nextCondLst>
            </p:seq>
          </p:childTnLst>
        </p:cTn>
      </p:par>
    </p:tnLst>
    <p:bldLst>
      <p:bldP spid="4" grpId="0" animBg="1"/>
      <p:bldP spid="40" grpId="0" animBg="1"/>
      <p:bldP spid="41" grpId="0" animBg="1"/>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03F21642-DDB0-FF75-F89D-AD68591A8AB3}"/>
              </a:ext>
            </a:extLst>
          </p:cNvPr>
          <p:cNvSpPr/>
          <p:nvPr/>
        </p:nvSpPr>
        <p:spPr>
          <a:xfrm>
            <a:off x="1652107" y="328051"/>
            <a:ext cx="8997519" cy="119030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srgbClr val="002060"/>
                </a:solidFill>
              </a:rPr>
              <a:t>Câu 4: Năng lượng gió có lợi ích gì?</a:t>
            </a:r>
            <a:endParaRPr lang="en-GB" sz="4000" dirty="0">
              <a:solidFill>
                <a:srgbClr val="002060"/>
              </a:solidFill>
              <a:latin typeface="UTM Avo" panose="02040603050506020204" pitchFamily="18" charset="0"/>
            </a:endParaRPr>
          </a:p>
        </p:txBody>
      </p:sp>
      <p:grpSp>
        <p:nvGrpSpPr>
          <p:cNvPr id="5" name="A">
            <a:extLst>
              <a:ext uri="{FF2B5EF4-FFF2-40B4-BE49-F238E27FC236}">
                <a16:creationId xmlns:a16="http://schemas.microsoft.com/office/drawing/2014/main" id="{40294B8C-71E9-6CA7-A4BD-CAA5D1DAE98E}"/>
              </a:ext>
            </a:extLst>
          </p:cNvPr>
          <p:cNvGrpSpPr/>
          <p:nvPr/>
        </p:nvGrpSpPr>
        <p:grpSpPr>
          <a:xfrm>
            <a:off x="464231" y="2355461"/>
            <a:ext cx="5359793" cy="1473589"/>
            <a:chOff x="464231" y="2355461"/>
            <a:chExt cx="5359793" cy="1473589"/>
          </a:xfrm>
        </p:grpSpPr>
        <p:sp>
          <p:nvSpPr>
            <p:cNvPr id="6" name="Rounded Rectangle 4">
              <a:extLst>
                <a:ext uri="{FF2B5EF4-FFF2-40B4-BE49-F238E27FC236}">
                  <a16:creationId xmlns:a16="http://schemas.microsoft.com/office/drawing/2014/main" id="{35DA991C-BC9F-3CE4-556C-ADE6CED0EBB3}"/>
                </a:ext>
              </a:extLst>
            </p:cNvPr>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7" name="Rounded Rectangle 2">
              <a:extLst>
                <a:ext uri="{FF2B5EF4-FFF2-40B4-BE49-F238E27FC236}">
                  <a16:creationId xmlns:a16="http://schemas.microsoft.com/office/drawing/2014/main" id="{1200A981-FB79-41FA-F99B-34B823DFE169}"/>
                </a:ext>
              </a:extLst>
            </p:cNvPr>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A0F1994-50E5-307D-7559-55221BE0367C}"/>
                </a:ext>
              </a:extLst>
            </p:cNvPr>
            <p:cNvPicPr>
              <a:picLocks noChangeAspect="1"/>
            </p:cNvPicPr>
            <p:nvPr/>
          </p:nvPicPr>
          <p:blipFill rotWithShape="1">
            <a:blip r:embed="rId4">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9" name="Rectangle 8">
              <a:extLst>
                <a:ext uri="{FF2B5EF4-FFF2-40B4-BE49-F238E27FC236}">
                  <a16:creationId xmlns:a16="http://schemas.microsoft.com/office/drawing/2014/main" id="{745DBB9E-A998-0CB1-DF96-535756B4EC65}"/>
                </a:ext>
              </a:extLst>
            </p:cNvPr>
            <p:cNvSpPr/>
            <p:nvPr/>
          </p:nvSpPr>
          <p:spPr>
            <a:xfrm>
              <a:off x="2710940" y="2814467"/>
              <a:ext cx="207620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Bị cạn kiệt</a:t>
              </a:r>
              <a:endParaRPr kumimoji="0" lang="en-GB" sz="3200" b="0" i="0"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endParaRPr>
            </a:p>
          </p:txBody>
        </p:sp>
      </p:grpSp>
      <p:grpSp>
        <p:nvGrpSpPr>
          <p:cNvPr id="10" name="B">
            <a:extLst>
              <a:ext uri="{FF2B5EF4-FFF2-40B4-BE49-F238E27FC236}">
                <a16:creationId xmlns:a16="http://schemas.microsoft.com/office/drawing/2014/main" id="{CCDD5531-9118-D29D-D3E1-41D44CA3D418}"/>
              </a:ext>
            </a:extLst>
          </p:cNvPr>
          <p:cNvGrpSpPr/>
          <p:nvPr/>
        </p:nvGrpSpPr>
        <p:grpSpPr>
          <a:xfrm>
            <a:off x="6026734" y="2243358"/>
            <a:ext cx="5382603" cy="1667899"/>
            <a:chOff x="6026734" y="2243358"/>
            <a:chExt cx="5382603" cy="1667899"/>
          </a:xfrm>
        </p:grpSpPr>
        <p:sp>
          <p:nvSpPr>
            <p:cNvPr id="11" name="Rounded Rectangle 5">
              <a:extLst>
                <a:ext uri="{FF2B5EF4-FFF2-40B4-BE49-F238E27FC236}">
                  <a16:creationId xmlns:a16="http://schemas.microsoft.com/office/drawing/2014/main" id="{85BA1E5A-91E7-386B-6590-4DD850640532}"/>
                </a:ext>
              </a:extLst>
            </p:cNvPr>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2" name="Rectangle 11">
              <a:extLst>
                <a:ext uri="{FF2B5EF4-FFF2-40B4-BE49-F238E27FC236}">
                  <a16:creationId xmlns:a16="http://schemas.microsoft.com/office/drawing/2014/main" id="{5DB53517-8A5F-642F-D5CF-EA92A8C3DB02}"/>
                </a:ext>
              </a:extLst>
            </p:cNvPr>
            <p:cNvSpPr/>
            <p:nvPr/>
          </p:nvSpPr>
          <p:spPr>
            <a:xfrm>
              <a:off x="7449151" y="2547745"/>
              <a:ext cx="3781502" cy="1077218"/>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663300"/>
                  </a:solidFill>
                  <a:effectLst/>
                  <a:uLnTx/>
                  <a:uFillTx/>
                  <a:latin typeface="Arial" panose="020B0604020202020204" pitchFamily="34" charset="0"/>
                  <a:cs typeface="Arial" panose="020B0604020202020204" pitchFamily="34" charset="0"/>
                </a:rPr>
                <a:t>Không</a:t>
              </a:r>
              <a:r>
                <a:rPr kumimoji="0" lang="en-GB" sz="3200" b="0" i="0"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 </a:t>
              </a:r>
              <a:r>
                <a:rPr kumimoji="0" lang="vi-VN" sz="3200" b="0" i="0"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gây ô nhiễm môi trường</a:t>
              </a:r>
              <a:endParaRPr kumimoji="0" lang="en-GB" sz="3200" b="0" i="0"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endParaRPr>
            </a:p>
          </p:txBody>
        </p:sp>
        <p:sp>
          <p:nvSpPr>
            <p:cNvPr id="13" name="Rounded Rectangle 19">
              <a:extLst>
                <a:ext uri="{FF2B5EF4-FFF2-40B4-BE49-F238E27FC236}">
                  <a16:creationId xmlns:a16="http://schemas.microsoft.com/office/drawing/2014/main" id="{99DFC3B4-3EC7-BC7B-64F4-86FD5B6287CE}"/>
                </a:ext>
              </a:extLst>
            </p:cNvPr>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14" name="Picture 13">
              <a:extLst>
                <a:ext uri="{FF2B5EF4-FFF2-40B4-BE49-F238E27FC236}">
                  <a16:creationId xmlns:a16="http://schemas.microsoft.com/office/drawing/2014/main" id="{A444DE16-6941-BAC5-81CA-19A8AC94980D}"/>
                </a:ext>
              </a:extLst>
            </p:cNvPr>
            <p:cNvPicPr>
              <a:picLocks noChangeAspect="1"/>
            </p:cNvPicPr>
            <p:nvPr/>
          </p:nvPicPr>
          <p:blipFill rotWithShape="1">
            <a:blip r:embed="rId4">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15" name="C">
            <a:extLst>
              <a:ext uri="{FF2B5EF4-FFF2-40B4-BE49-F238E27FC236}">
                <a16:creationId xmlns:a16="http://schemas.microsoft.com/office/drawing/2014/main" id="{DDF9F7A3-39E7-E4C6-E3F0-9E4E24D36951}"/>
              </a:ext>
            </a:extLst>
          </p:cNvPr>
          <p:cNvGrpSpPr/>
          <p:nvPr/>
        </p:nvGrpSpPr>
        <p:grpSpPr>
          <a:xfrm>
            <a:off x="529503" y="4096574"/>
            <a:ext cx="5294521" cy="1556748"/>
            <a:chOff x="529503" y="4096574"/>
            <a:chExt cx="5294521" cy="1556748"/>
          </a:xfrm>
        </p:grpSpPr>
        <p:sp>
          <p:nvSpPr>
            <p:cNvPr id="16" name="Rounded Rectangle 7">
              <a:extLst>
                <a:ext uri="{FF2B5EF4-FFF2-40B4-BE49-F238E27FC236}">
                  <a16:creationId xmlns:a16="http://schemas.microsoft.com/office/drawing/2014/main" id="{FF1C68E7-20FC-C7CF-AEB2-B2E5D6F5CD07}"/>
                </a:ext>
              </a:extLst>
            </p:cNvPr>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7" name="Rectangle 16">
              <a:extLst>
                <a:ext uri="{FF2B5EF4-FFF2-40B4-BE49-F238E27FC236}">
                  <a16:creationId xmlns:a16="http://schemas.microsoft.com/office/drawing/2014/main" id="{1C6AAFA4-3AAB-2ED2-8327-0461D6E43E43}"/>
                </a:ext>
              </a:extLst>
            </p:cNvPr>
            <p:cNvSpPr/>
            <p:nvPr/>
          </p:nvSpPr>
          <p:spPr>
            <a:xfrm>
              <a:off x="1832149" y="4469687"/>
              <a:ext cx="367903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3300"/>
                  </a:solidFill>
                  <a:effectLst/>
                  <a:uLnTx/>
                  <a:uFillTx/>
                  <a:ea typeface="+mn-ea"/>
                  <a:cs typeface="+mn-cs"/>
                </a:rPr>
                <a:t>Kh</a:t>
              </a:r>
              <a:r>
                <a:rPr lang="vi-VN" sz="3200" dirty="0">
                  <a:solidFill>
                    <a:srgbClr val="663300"/>
                  </a:solidFill>
                </a:rPr>
                <a:t>ông thể tái tạo</a:t>
              </a:r>
              <a:endParaRPr kumimoji="0" lang="en-GB" sz="3200" b="0" i="0" u="none" strike="noStrike" kern="1200" cap="none" spc="0" normalizeH="0" baseline="0" noProof="0" dirty="0">
                <a:ln>
                  <a:noFill/>
                </a:ln>
                <a:solidFill>
                  <a:srgbClr val="663300"/>
                </a:solidFill>
                <a:effectLst/>
                <a:uLnTx/>
                <a:uFillTx/>
                <a:ea typeface="+mn-ea"/>
                <a:cs typeface="+mn-cs"/>
              </a:endParaRPr>
            </a:p>
          </p:txBody>
        </p:sp>
        <p:sp>
          <p:nvSpPr>
            <p:cNvPr id="18" name="Rounded Rectangle 23">
              <a:extLst>
                <a:ext uri="{FF2B5EF4-FFF2-40B4-BE49-F238E27FC236}">
                  <a16:creationId xmlns:a16="http://schemas.microsoft.com/office/drawing/2014/main" id="{E930A01D-74DE-EE56-56B9-B4F4E65F1F63}"/>
                </a:ext>
              </a:extLst>
            </p:cNvPr>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19" name="Picture 18">
              <a:extLst>
                <a:ext uri="{FF2B5EF4-FFF2-40B4-BE49-F238E27FC236}">
                  <a16:creationId xmlns:a16="http://schemas.microsoft.com/office/drawing/2014/main" id="{F3980B27-38F1-3FB1-D318-08A17F419651}"/>
                </a:ext>
              </a:extLst>
            </p:cNvPr>
            <p:cNvPicPr>
              <a:picLocks noChangeAspect="1"/>
            </p:cNvPicPr>
            <p:nvPr/>
          </p:nvPicPr>
          <p:blipFill rotWithShape="1">
            <a:blip r:embed="rId4">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0" name="D">
            <a:extLst>
              <a:ext uri="{FF2B5EF4-FFF2-40B4-BE49-F238E27FC236}">
                <a16:creationId xmlns:a16="http://schemas.microsoft.com/office/drawing/2014/main" id="{647BB8B3-F35A-816E-E597-D6167AF5FE71}"/>
              </a:ext>
            </a:extLst>
          </p:cNvPr>
          <p:cNvGrpSpPr/>
          <p:nvPr/>
        </p:nvGrpSpPr>
        <p:grpSpPr>
          <a:xfrm>
            <a:off x="6207202" y="4021354"/>
            <a:ext cx="5276046" cy="1607727"/>
            <a:chOff x="6207202" y="4021354"/>
            <a:chExt cx="5276046" cy="1607727"/>
          </a:xfrm>
        </p:grpSpPr>
        <p:sp>
          <p:nvSpPr>
            <p:cNvPr id="21" name="Rounded Rectangle 6">
              <a:extLst>
                <a:ext uri="{FF2B5EF4-FFF2-40B4-BE49-F238E27FC236}">
                  <a16:creationId xmlns:a16="http://schemas.microsoft.com/office/drawing/2014/main" id="{471A1E9F-02C5-23B2-B2B5-744A222551EA}"/>
                </a:ext>
              </a:extLst>
            </p:cNvPr>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2" name="Rectangle 21">
              <a:extLst>
                <a:ext uri="{FF2B5EF4-FFF2-40B4-BE49-F238E27FC236}">
                  <a16:creationId xmlns:a16="http://schemas.microsoft.com/office/drawing/2014/main" id="{A7FC2D0E-60C9-138C-EFAA-721E8781B884}"/>
                </a:ext>
              </a:extLst>
            </p:cNvPr>
            <p:cNvSpPr/>
            <p:nvPr/>
          </p:nvSpPr>
          <p:spPr>
            <a:xfrm>
              <a:off x="6903169" y="4480126"/>
              <a:ext cx="458007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3300"/>
                  </a:solidFill>
                  <a:effectLst/>
                  <a:uLnTx/>
                  <a:uFillTx/>
                  <a:ea typeface="+mn-ea"/>
                  <a:cs typeface="+mn-cs"/>
                </a:rPr>
                <a:t>Cả A, B, C đều sai</a:t>
              </a:r>
              <a:endParaRPr kumimoji="0" lang="en-GB" sz="3200" b="0" i="0" u="none" strike="noStrike" kern="1200" cap="none" spc="0" normalizeH="0" baseline="0" noProof="0" dirty="0">
                <a:ln>
                  <a:noFill/>
                </a:ln>
                <a:solidFill>
                  <a:srgbClr val="663300"/>
                </a:solidFill>
                <a:effectLst/>
                <a:uLnTx/>
                <a:uFillTx/>
                <a:ea typeface="+mn-ea"/>
                <a:cs typeface="+mn-cs"/>
              </a:endParaRPr>
            </a:p>
          </p:txBody>
        </p:sp>
        <p:sp>
          <p:nvSpPr>
            <p:cNvPr id="23" name="Rounded Rectangle 27">
              <a:extLst>
                <a:ext uri="{FF2B5EF4-FFF2-40B4-BE49-F238E27FC236}">
                  <a16:creationId xmlns:a16="http://schemas.microsoft.com/office/drawing/2014/main" id="{B2ABACC2-C11F-1DA5-55E6-0737A8F49216}"/>
                </a:ext>
              </a:extLst>
            </p:cNvPr>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4" name="Picture 23">
              <a:extLst>
                <a:ext uri="{FF2B5EF4-FFF2-40B4-BE49-F238E27FC236}">
                  <a16:creationId xmlns:a16="http://schemas.microsoft.com/office/drawing/2014/main" id="{0459975C-93F3-3E52-6D31-1F087FDA101E}"/>
                </a:ext>
              </a:extLst>
            </p:cNvPr>
            <p:cNvPicPr>
              <a:picLocks noChangeAspect="1"/>
            </p:cNvPicPr>
            <p:nvPr/>
          </p:nvPicPr>
          <p:blipFill rotWithShape="1">
            <a:blip r:embed="rId4">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sp>
        <p:nvSpPr>
          <p:cNvPr id="25" name="saib">
            <a:extLst>
              <a:ext uri="{FF2B5EF4-FFF2-40B4-BE49-F238E27FC236}">
                <a16:creationId xmlns:a16="http://schemas.microsoft.com/office/drawing/2014/main" id="{876127C1-1710-8097-9FAC-E941720ED09E}"/>
              </a:ext>
            </a:extLst>
          </p:cNvPr>
          <p:cNvSpPr/>
          <p:nvPr/>
        </p:nvSpPr>
        <p:spPr>
          <a:xfrm rot="19980337">
            <a:off x="10873850" y="4148304"/>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mattroi">
            <a:extLst>
              <a:ext uri="{FF2B5EF4-FFF2-40B4-BE49-F238E27FC236}">
                <a16:creationId xmlns:a16="http://schemas.microsoft.com/office/drawing/2014/main" id="{6C977B3B-4114-8351-5E66-6B4FD5E1EB17}"/>
              </a:ext>
            </a:extLst>
          </p:cNvPr>
          <p:cNvGrpSpPr/>
          <p:nvPr/>
        </p:nvGrpSpPr>
        <p:grpSpPr>
          <a:xfrm flipH="1">
            <a:off x="10649626" y="1823946"/>
            <a:ext cx="1242915" cy="1262779"/>
            <a:chOff x="2178000" y="1370575"/>
            <a:chExt cx="1417475" cy="1417450"/>
          </a:xfrm>
        </p:grpSpPr>
        <p:sp>
          <p:nvSpPr>
            <p:cNvPr id="27" name="Google Shape;1409;p39">
              <a:extLst>
                <a:ext uri="{FF2B5EF4-FFF2-40B4-BE49-F238E27FC236}">
                  <a16:creationId xmlns:a16="http://schemas.microsoft.com/office/drawing/2014/main" id="{143C4369-BA39-C377-1BD0-58786E78398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410;p39">
              <a:extLst>
                <a:ext uri="{FF2B5EF4-FFF2-40B4-BE49-F238E27FC236}">
                  <a16:creationId xmlns:a16="http://schemas.microsoft.com/office/drawing/2014/main" id="{E8604926-C5B8-7A2D-4BF3-DFDDD97B57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411;p39">
              <a:extLst>
                <a:ext uri="{FF2B5EF4-FFF2-40B4-BE49-F238E27FC236}">
                  <a16:creationId xmlns:a16="http://schemas.microsoft.com/office/drawing/2014/main" id="{1415F6EE-66AB-BF31-6219-E8D9C75874F4}"/>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412;p39">
              <a:extLst>
                <a:ext uri="{FF2B5EF4-FFF2-40B4-BE49-F238E27FC236}">
                  <a16:creationId xmlns:a16="http://schemas.microsoft.com/office/drawing/2014/main" id="{C31401AC-6E5E-3CB8-3A9B-5905D418FD1A}"/>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413;p39">
              <a:extLst>
                <a:ext uri="{FF2B5EF4-FFF2-40B4-BE49-F238E27FC236}">
                  <a16:creationId xmlns:a16="http://schemas.microsoft.com/office/drawing/2014/main" id="{A9D1C236-A595-8562-6C1A-124CCF6E5961}"/>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414;p39">
              <a:extLst>
                <a:ext uri="{FF2B5EF4-FFF2-40B4-BE49-F238E27FC236}">
                  <a16:creationId xmlns:a16="http://schemas.microsoft.com/office/drawing/2014/main" id="{6458D232-6600-5541-81D5-C59A38E266F4}"/>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415;p39">
              <a:extLst>
                <a:ext uri="{FF2B5EF4-FFF2-40B4-BE49-F238E27FC236}">
                  <a16:creationId xmlns:a16="http://schemas.microsoft.com/office/drawing/2014/main" id="{A589EDC9-FFCF-0838-15A2-78D74D037E01}"/>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416;p39">
              <a:extLst>
                <a:ext uri="{FF2B5EF4-FFF2-40B4-BE49-F238E27FC236}">
                  <a16:creationId xmlns:a16="http://schemas.microsoft.com/office/drawing/2014/main" id="{CF0BE99C-192A-15B9-423E-E39FD96FFBB1}"/>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417;p39">
              <a:extLst>
                <a:ext uri="{FF2B5EF4-FFF2-40B4-BE49-F238E27FC236}">
                  <a16:creationId xmlns:a16="http://schemas.microsoft.com/office/drawing/2014/main" id="{BAD0DE1E-F688-7C12-30FF-B7B4C1F0BBFE}"/>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418;p39">
              <a:extLst>
                <a:ext uri="{FF2B5EF4-FFF2-40B4-BE49-F238E27FC236}">
                  <a16:creationId xmlns:a16="http://schemas.microsoft.com/office/drawing/2014/main" id="{9B2392C7-A96A-3D22-4796-5791F3C562C0}"/>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419;p39">
              <a:extLst>
                <a:ext uri="{FF2B5EF4-FFF2-40B4-BE49-F238E27FC236}">
                  <a16:creationId xmlns:a16="http://schemas.microsoft.com/office/drawing/2014/main" id="{669EE735-607B-7A2C-2EDD-EB386D358BC7}"/>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420;p39">
              <a:extLst>
                <a:ext uri="{FF2B5EF4-FFF2-40B4-BE49-F238E27FC236}">
                  <a16:creationId xmlns:a16="http://schemas.microsoft.com/office/drawing/2014/main" id="{3331B8A3-F401-A9B1-9C4C-B7031177DD0B}"/>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421;p39">
              <a:extLst>
                <a:ext uri="{FF2B5EF4-FFF2-40B4-BE49-F238E27FC236}">
                  <a16:creationId xmlns:a16="http://schemas.microsoft.com/office/drawing/2014/main" id="{D2F33205-44CE-EB96-077F-F504339928B4}"/>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422;p39">
              <a:extLst>
                <a:ext uri="{FF2B5EF4-FFF2-40B4-BE49-F238E27FC236}">
                  <a16:creationId xmlns:a16="http://schemas.microsoft.com/office/drawing/2014/main" id="{6C14B9A4-D471-F2D0-63B9-53777A26C2BB}"/>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saib">
            <a:extLst>
              <a:ext uri="{FF2B5EF4-FFF2-40B4-BE49-F238E27FC236}">
                <a16:creationId xmlns:a16="http://schemas.microsoft.com/office/drawing/2014/main" id="{5A33DDC9-A203-009B-08B2-20DC0FC2CA5E}"/>
              </a:ext>
            </a:extLst>
          </p:cNvPr>
          <p:cNvSpPr/>
          <p:nvPr/>
        </p:nvSpPr>
        <p:spPr>
          <a:xfrm rot="19980337">
            <a:off x="5097802" y="2515585"/>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saib">
            <a:extLst>
              <a:ext uri="{FF2B5EF4-FFF2-40B4-BE49-F238E27FC236}">
                <a16:creationId xmlns:a16="http://schemas.microsoft.com/office/drawing/2014/main" id="{7213E164-C85D-8D9D-8FAB-103758CEDFE2}"/>
              </a:ext>
            </a:extLst>
          </p:cNvPr>
          <p:cNvSpPr/>
          <p:nvPr/>
        </p:nvSpPr>
        <p:spPr>
          <a:xfrm rot="19980337">
            <a:off x="5129301" y="4250370"/>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54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1000" fill="hold"/>
                                        <p:tgtEl>
                                          <p:spTgt spid="26"/>
                                        </p:tgtEl>
                                        <p:attrNameLst>
                                          <p:attrName>ppt_w</p:attrName>
                                        </p:attrNameLst>
                                      </p:cBhvr>
                                      <p:tavLst>
                                        <p:tav tm="0">
                                          <p:val>
                                            <p:strVal val="#ppt_w+.3"/>
                                          </p:val>
                                        </p:tav>
                                        <p:tav tm="100000">
                                          <p:val>
                                            <p:strVal val="#ppt_w"/>
                                          </p:val>
                                        </p:tav>
                                      </p:tavLst>
                                    </p:anim>
                                    <p:anim calcmode="lin" valueType="num">
                                      <p:cBhvr>
                                        <p:cTn id="26" dur="1000" fill="hold"/>
                                        <p:tgtEl>
                                          <p:spTgt spid="26"/>
                                        </p:tgtEl>
                                        <p:attrNameLst>
                                          <p:attrName>ppt_h</p:attrName>
                                        </p:attrNameLst>
                                      </p:cBhvr>
                                      <p:tavLst>
                                        <p:tav tm="0">
                                          <p:val>
                                            <p:strVal val="#ppt_h"/>
                                          </p:val>
                                        </p:tav>
                                        <p:tav tm="100000">
                                          <p:val>
                                            <p:strVal val="#ppt_h"/>
                                          </p:val>
                                        </p:tav>
                                      </p:tavLst>
                                    </p:anim>
                                    <p:animEffect transition="in" filter="fade">
                                      <p:cBhvr>
                                        <p:cTn id="27" dur="1000"/>
                                        <p:tgtEl>
                                          <p:spTgt spid="26"/>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1000" fill="hold"/>
                                        <p:tgtEl>
                                          <p:spTgt spid="25"/>
                                        </p:tgtEl>
                                        <p:attrNameLst>
                                          <p:attrName>ppt_w</p:attrName>
                                        </p:attrNameLst>
                                      </p:cBhvr>
                                      <p:tavLst>
                                        <p:tav tm="0">
                                          <p:val>
                                            <p:strVal val="#ppt_w+.3"/>
                                          </p:val>
                                        </p:tav>
                                        <p:tav tm="100000">
                                          <p:val>
                                            <p:strVal val="#ppt_w"/>
                                          </p:val>
                                        </p:tav>
                                      </p:tavLst>
                                    </p:anim>
                                    <p:anim calcmode="lin" valueType="num">
                                      <p:cBhvr>
                                        <p:cTn id="34" dur="1000" fill="hold"/>
                                        <p:tgtEl>
                                          <p:spTgt spid="25"/>
                                        </p:tgtEl>
                                        <p:attrNameLst>
                                          <p:attrName>ppt_h</p:attrName>
                                        </p:attrNameLst>
                                      </p:cBhvr>
                                      <p:tavLst>
                                        <p:tav tm="0">
                                          <p:val>
                                            <p:strVal val="#ppt_h"/>
                                          </p:val>
                                        </p:tav>
                                        <p:tav tm="100000">
                                          <p:val>
                                            <p:strVal val="#ppt_h"/>
                                          </p:val>
                                        </p:tav>
                                      </p:tavLst>
                                    </p:anim>
                                    <p:animEffect transition="in" filter="fade">
                                      <p:cBhvr>
                                        <p:cTn id="35" dur="1000"/>
                                        <p:tgtEl>
                                          <p:spTgt spid="25"/>
                                        </p:tgtEl>
                                      </p:cBhvr>
                                    </p:animEffect>
                                  </p:childTnLst>
                                  <p:subTnLst>
                                    <p:audio>
                                      <p:cMediaNode>
                                        <p:cTn display="0" masterRel="sameClick">
                                          <p:stCondLst>
                                            <p:cond evt="begin" delay="0">
                                              <p:tn val="31"/>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anim calcmode="lin" valueType="num">
                                      <p:cBhvr>
                                        <p:cTn id="41" dur="1000" fill="hold"/>
                                        <p:tgtEl>
                                          <p:spTgt spid="41"/>
                                        </p:tgtEl>
                                        <p:attrNameLst>
                                          <p:attrName>ppt_w</p:attrName>
                                        </p:attrNameLst>
                                      </p:cBhvr>
                                      <p:tavLst>
                                        <p:tav tm="0">
                                          <p:val>
                                            <p:strVal val="#ppt_w+.3"/>
                                          </p:val>
                                        </p:tav>
                                        <p:tav tm="100000">
                                          <p:val>
                                            <p:strVal val="#ppt_w"/>
                                          </p:val>
                                        </p:tav>
                                      </p:tavLst>
                                    </p:anim>
                                    <p:anim calcmode="lin" valueType="num">
                                      <p:cBhvr>
                                        <p:cTn id="42" dur="1000" fill="hold"/>
                                        <p:tgtEl>
                                          <p:spTgt spid="41"/>
                                        </p:tgtEl>
                                        <p:attrNameLst>
                                          <p:attrName>ppt_h</p:attrName>
                                        </p:attrNameLst>
                                      </p:cBhvr>
                                      <p:tavLst>
                                        <p:tav tm="0">
                                          <p:val>
                                            <p:strVal val="#ppt_h"/>
                                          </p:val>
                                        </p:tav>
                                        <p:tav tm="100000">
                                          <p:val>
                                            <p:strVal val="#ppt_h"/>
                                          </p:val>
                                        </p:tav>
                                      </p:tavLst>
                                    </p:anim>
                                    <p:animEffect transition="in" filter="fade">
                                      <p:cBhvr>
                                        <p:cTn id="43" dur="1000"/>
                                        <p:tgtEl>
                                          <p:spTgt spid="41"/>
                                        </p:tgtEl>
                                      </p:cBhvr>
                                    </p:animEffect>
                                  </p:childTnLst>
                                  <p:subTnLst>
                                    <p:audio>
                                      <p:cMediaNode>
                                        <p:cTn display="0" masterRel="sameClick">
                                          <p:stCondLst>
                                            <p:cond evt="begin" delay="0">
                                              <p:tn val="3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1000" fill="hold"/>
                                        <p:tgtEl>
                                          <p:spTgt spid="42"/>
                                        </p:tgtEl>
                                        <p:attrNameLst>
                                          <p:attrName>ppt_w</p:attrName>
                                        </p:attrNameLst>
                                      </p:cBhvr>
                                      <p:tavLst>
                                        <p:tav tm="0">
                                          <p:val>
                                            <p:strVal val="#ppt_w+.3"/>
                                          </p:val>
                                        </p:tav>
                                        <p:tav tm="100000">
                                          <p:val>
                                            <p:strVal val="#ppt_w"/>
                                          </p:val>
                                        </p:tav>
                                      </p:tavLst>
                                    </p:anim>
                                    <p:anim calcmode="lin" valueType="num">
                                      <p:cBhvr>
                                        <p:cTn id="50" dur="1000" fill="hold"/>
                                        <p:tgtEl>
                                          <p:spTgt spid="42"/>
                                        </p:tgtEl>
                                        <p:attrNameLst>
                                          <p:attrName>ppt_h</p:attrName>
                                        </p:attrNameLst>
                                      </p:cBhvr>
                                      <p:tavLst>
                                        <p:tav tm="0">
                                          <p:val>
                                            <p:strVal val="#ppt_h"/>
                                          </p:val>
                                        </p:tav>
                                        <p:tav tm="100000">
                                          <p:val>
                                            <p:strVal val="#ppt_h"/>
                                          </p:val>
                                        </p:tav>
                                      </p:tavLst>
                                    </p:anim>
                                    <p:animEffect transition="in" filter="fade">
                                      <p:cBhvr>
                                        <p:cTn id="51" dur="1000"/>
                                        <p:tgtEl>
                                          <p:spTgt spid="42"/>
                                        </p:tgtEl>
                                      </p:cBhvr>
                                    </p:animEffect>
                                  </p:childTnLst>
                                  <p:subTnLst>
                                    <p:audio>
                                      <p:cMediaNode>
                                        <p:cTn display="0" masterRel="sameClick">
                                          <p:stCondLst>
                                            <p:cond evt="begin" delay="0">
                                              <p:tn val="4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5"/>
                  </p:tgtEl>
                </p:cond>
              </p:nextCondLst>
            </p:seq>
          </p:childTnLst>
        </p:cTn>
      </p:par>
    </p:tnLst>
    <p:bldLst>
      <p:bldP spid="4" grpId="0" animBg="1"/>
      <p:bldP spid="25" grpId="0" animBg="1"/>
      <p:bldP spid="41" grpId="0" animBg="1"/>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22B9AF-E909-67D1-EDB8-55458FF85228}"/>
              </a:ext>
            </a:extLst>
          </p:cNvPr>
          <p:cNvSpPr txBox="1"/>
          <p:nvPr/>
        </p:nvSpPr>
        <p:spPr>
          <a:xfrm>
            <a:off x="621889" y="2200655"/>
            <a:ext cx="10945171" cy="2154436"/>
          </a:xfrm>
          <a:prstGeom prst="rect">
            <a:avLst/>
          </a:prstGeom>
          <a:noFill/>
        </p:spPr>
        <p:txBody>
          <a:bodyPr wrap="square" rtlCol="0">
            <a:spAutoFit/>
          </a:bodyPr>
          <a:lstStyle/>
          <a:p>
            <a:pPr algn="ctr"/>
            <a:r>
              <a:rPr lang="vi-VN" sz="6700" dirty="0">
                <a:solidFill>
                  <a:srgbClr val="FF0000"/>
                </a:solidFill>
                <a:latin typeface="#9Slide03 IcielPanton Black" panose="00000A00000000000000" pitchFamily="2" charset="0"/>
              </a:rPr>
              <a:t>3. SỬ DỤNG NĂNG LƯỢNG NƯỚC CHẢY</a:t>
            </a:r>
            <a:endParaRPr lang="en-US" sz="6700" dirty="0">
              <a:solidFill>
                <a:srgbClr val="FF0000"/>
              </a:solidFill>
              <a:latin typeface="#9Slide03 IcielPanton Black" panose="00000A00000000000000" pitchFamily="2" charset="0"/>
            </a:endParaRPr>
          </a:p>
        </p:txBody>
      </p:sp>
    </p:spTree>
    <p:extLst>
      <p:ext uri="{BB962C8B-B14F-4D97-AF65-F5344CB8AC3E}">
        <p14:creationId xmlns:p14="http://schemas.microsoft.com/office/powerpoint/2010/main" val="1016793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528B20-4660-A724-9DB7-7CDAEE5BA6B9}"/>
              </a:ext>
            </a:extLst>
          </p:cNvPr>
          <p:cNvSpPr/>
          <p:nvPr/>
        </p:nvSpPr>
        <p:spPr>
          <a:xfrm>
            <a:off x="1024128" y="355691"/>
            <a:ext cx="10710672" cy="1200329"/>
          </a:xfrm>
          <a:prstGeom prst="rect">
            <a:avLst/>
          </a:prstGeom>
        </p:spPr>
        <p:txBody>
          <a:bodyPr wrap="square">
            <a:spAutoFit/>
          </a:bodyPr>
          <a:lstStyle/>
          <a:p>
            <a:pPr lvl="0" algn="just"/>
            <a:r>
              <a:rPr lang="en-GB" sz="3600" dirty="0">
                <a:solidFill>
                  <a:prstClr val="black"/>
                </a:solidFill>
                <a:latin typeface="Cambria" panose="02040503050406030204" pitchFamily="18" charset="0"/>
                <a:ea typeface="Cambria" panose="02040503050406030204" pitchFamily="18" charset="0"/>
              </a:rPr>
              <a:t>1. </a:t>
            </a:r>
            <a:r>
              <a:rPr lang="vi-VN" sz="3600" dirty="0">
                <a:solidFill>
                  <a:prstClr val="black"/>
                </a:solidFill>
                <a:latin typeface="Cambria" panose="02040503050406030204" pitchFamily="18" charset="0"/>
                <a:ea typeface="Cambria" panose="02040503050406030204" pitchFamily="18" charset="0"/>
              </a:rPr>
              <a:t>Quan sát hình 5 và cho biết con người sử dụng năng lượng nước chảy vào những việc gì trong cuộc sống.</a:t>
            </a:r>
            <a:endParaRPr lang="en-GB" sz="3600" dirty="0">
              <a:solidFill>
                <a:prstClr val="black"/>
              </a:solidFill>
              <a:latin typeface="Cambria" panose="02040503050406030204" pitchFamily="18" charset="0"/>
              <a:ea typeface="Cambria" panose="02040503050406030204" pitchFamily="18" charset="0"/>
            </a:endParaRPr>
          </a:p>
        </p:txBody>
      </p:sp>
      <p:pic>
        <p:nvPicPr>
          <p:cNvPr id="5" name="Picture 4" descr="A collage of images of water mills and a water wheel&#10;&#10;Description automatically generated">
            <a:extLst>
              <a:ext uri="{FF2B5EF4-FFF2-40B4-BE49-F238E27FC236}">
                <a16:creationId xmlns:a16="http://schemas.microsoft.com/office/drawing/2014/main" id="{2D975FC5-151F-A230-7FAA-36D4235E0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471" y="1583452"/>
            <a:ext cx="7302449" cy="4878949"/>
          </a:xfrm>
          <a:prstGeom prst="rect">
            <a:avLst/>
          </a:prstGeom>
        </p:spPr>
      </p:pic>
      <p:pic>
        <p:nvPicPr>
          <p:cNvPr id="6" name="Picture 5">
            <a:extLst>
              <a:ext uri="{FF2B5EF4-FFF2-40B4-BE49-F238E27FC236}">
                <a16:creationId xmlns:a16="http://schemas.microsoft.com/office/drawing/2014/main" id="{55AD3091-5DE7-0706-7C1B-556B087346F8}"/>
              </a:ext>
            </a:extLst>
          </p:cNvPr>
          <p:cNvPicPr>
            <a:picLocks noChangeAspect="1"/>
          </p:cNvPicPr>
          <p:nvPr/>
        </p:nvPicPr>
        <p:blipFill>
          <a:blip r:embed="rId4"/>
          <a:stretch>
            <a:fillRect/>
          </a:stretch>
        </p:blipFill>
        <p:spPr>
          <a:xfrm>
            <a:off x="7941433" y="2145792"/>
            <a:ext cx="3793368" cy="4356517"/>
          </a:xfrm>
          <a:prstGeom prst="rect">
            <a:avLst/>
          </a:prstGeom>
        </p:spPr>
      </p:pic>
    </p:spTree>
    <p:extLst>
      <p:ext uri="{BB962C8B-B14F-4D97-AF65-F5344CB8AC3E}">
        <p14:creationId xmlns:p14="http://schemas.microsoft.com/office/powerpoint/2010/main" val="81144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D3C7FF-1AC5-FC86-DB7F-41DE0D31B074}"/>
              </a:ext>
            </a:extLst>
          </p:cNvPr>
          <p:cNvSpPr/>
          <p:nvPr/>
        </p:nvSpPr>
        <p:spPr>
          <a:xfrm>
            <a:off x="1115569" y="282539"/>
            <a:ext cx="10710672" cy="1200329"/>
          </a:xfrm>
          <a:prstGeom prst="rect">
            <a:avLst/>
          </a:prstGeom>
        </p:spPr>
        <p:txBody>
          <a:bodyPr wrap="square">
            <a:spAutoFit/>
          </a:bodyPr>
          <a:lstStyle/>
          <a:p>
            <a:pPr lvl="0" algn="just"/>
            <a:r>
              <a:rPr lang="vi-VN" sz="3600" b="1" dirty="0">
                <a:solidFill>
                  <a:schemeClr val="accent4">
                    <a:lumMod val="75000"/>
                  </a:schemeClr>
                </a:solidFill>
                <a:latin typeface="Cambria" panose="02040503050406030204" pitchFamily="18" charset="0"/>
                <a:ea typeface="Cambria" panose="02040503050406030204" pitchFamily="18" charset="0"/>
              </a:rPr>
              <a:t>Con người sử dụng năng lượng nước chảy vào trong cuộc sống.</a:t>
            </a:r>
            <a:endParaRPr lang="en-GB" sz="3600" b="1" dirty="0">
              <a:solidFill>
                <a:schemeClr val="accent4">
                  <a:lumMod val="75000"/>
                </a:schemeClr>
              </a:solidFill>
              <a:latin typeface="Cambria" panose="02040503050406030204" pitchFamily="18" charset="0"/>
              <a:ea typeface="Cambria" panose="02040503050406030204" pitchFamily="18" charset="0"/>
            </a:endParaRPr>
          </a:p>
        </p:txBody>
      </p:sp>
      <p:pic>
        <p:nvPicPr>
          <p:cNvPr id="5" name="Picture 4" descr="A collage of images of water mills and a water wheel&#10;&#10;Description automatically generated">
            <a:extLst>
              <a:ext uri="{FF2B5EF4-FFF2-40B4-BE49-F238E27FC236}">
                <a16:creationId xmlns:a16="http://schemas.microsoft.com/office/drawing/2014/main" id="{F64AA32E-01DF-34B5-6BF0-FD7F77DF99BB}"/>
              </a:ext>
            </a:extLst>
          </p:cNvPr>
          <p:cNvPicPr>
            <a:picLocks noChangeAspect="1"/>
          </p:cNvPicPr>
          <p:nvPr/>
        </p:nvPicPr>
        <p:blipFill>
          <a:blip r:embed="rId2">
            <a:extLst>
              <a:ext uri="{28A0092B-C50C-407E-A947-70E740481C1C}">
                <a14:useLocalDpi xmlns:a14="http://schemas.microsoft.com/office/drawing/2010/main" val="0"/>
              </a:ext>
            </a:extLst>
          </a:blip>
          <a:srcRect r="49920" b="49741"/>
          <a:stretch/>
        </p:blipFill>
        <p:spPr>
          <a:xfrm>
            <a:off x="365759" y="1482868"/>
            <a:ext cx="6839072" cy="4585699"/>
          </a:xfrm>
          <a:prstGeom prst="rect">
            <a:avLst/>
          </a:prstGeom>
          <a:ln>
            <a:noFill/>
          </a:ln>
          <a:effectLst>
            <a:softEdge rad="112500"/>
          </a:effectLst>
        </p:spPr>
      </p:pic>
      <p:grpSp>
        <p:nvGrpSpPr>
          <p:cNvPr id="6" name="Group 5">
            <a:extLst>
              <a:ext uri="{FF2B5EF4-FFF2-40B4-BE49-F238E27FC236}">
                <a16:creationId xmlns:a16="http://schemas.microsoft.com/office/drawing/2014/main" id="{E69099A7-54E3-66F6-1F33-9AC8BE0AFBE6}"/>
              </a:ext>
            </a:extLst>
          </p:cNvPr>
          <p:cNvGrpSpPr/>
          <p:nvPr/>
        </p:nvGrpSpPr>
        <p:grpSpPr>
          <a:xfrm>
            <a:off x="7108672" y="1859457"/>
            <a:ext cx="4522496" cy="2176096"/>
            <a:chOff x="2511666" y="7661545"/>
            <a:chExt cx="6236727" cy="2176096"/>
          </a:xfrm>
        </p:grpSpPr>
        <p:sp>
          <p:nvSpPr>
            <p:cNvPr id="7" name="Freeform 8">
              <a:extLst>
                <a:ext uri="{FF2B5EF4-FFF2-40B4-BE49-F238E27FC236}">
                  <a16:creationId xmlns:a16="http://schemas.microsoft.com/office/drawing/2014/main" id="{993461FC-1834-C3BE-349D-73554AE32024}"/>
                </a:ext>
              </a:extLst>
            </p:cNvPr>
            <p:cNvSpPr/>
            <p:nvPr/>
          </p:nvSpPr>
          <p:spPr>
            <a:xfrm>
              <a:off x="2511666" y="7661545"/>
              <a:ext cx="6236727" cy="2176096"/>
            </a:xfrm>
            <a:custGeom>
              <a:avLst/>
              <a:gdLst/>
              <a:ahLst/>
              <a:cxnLst/>
              <a:rect l="l" t="t" r="r" b="b"/>
              <a:pathLst>
                <a:path w="1883181" h="406400">
                  <a:moveTo>
                    <a:pt x="1679981" y="0"/>
                  </a:moveTo>
                  <a:cubicBezTo>
                    <a:pt x="1792205" y="0"/>
                    <a:pt x="1883181" y="90976"/>
                    <a:pt x="1883181" y="203200"/>
                  </a:cubicBezTo>
                  <a:cubicBezTo>
                    <a:pt x="1883181" y="315424"/>
                    <a:pt x="1792205" y="406400"/>
                    <a:pt x="1679981" y="406400"/>
                  </a:cubicBezTo>
                  <a:lnTo>
                    <a:pt x="203200" y="406400"/>
                  </a:lnTo>
                  <a:cubicBezTo>
                    <a:pt x="90976" y="406400"/>
                    <a:pt x="0" y="315424"/>
                    <a:pt x="0" y="203200"/>
                  </a:cubicBezTo>
                  <a:cubicBezTo>
                    <a:pt x="0" y="90976"/>
                    <a:pt x="90976" y="0"/>
                    <a:pt x="203200" y="0"/>
                  </a:cubicBezTo>
                  <a:close/>
                </a:path>
              </a:pathLst>
            </a:custGeom>
            <a:gradFill rotWithShape="1">
              <a:gsLst>
                <a:gs pos="0">
                  <a:srgbClr val="A4D4F1">
                    <a:alpha val="71000"/>
                  </a:srgbClr>
                </a:gs>
                <a:gs pos="100000">
                  <a:srgbClr val="C2E2F6"/>
                </a:gs>
              </a:gsLst>
              <a:lin ang="2700000"/>
            </a:gradFill>
          </p:spPr>
          <p:txBody>
            <a:bodyPr/>
            <a:lstStyle/>
            <a:p>
              <a:endParaRPr lang="en-US"/>
            </a:p>
          </p:txBody>
        </p:sp>
        <p:sp>
          <p:nvSpPr>
            <p:cNvPr id="8" name="Rectangle 7">
              <a:extLst>
                <a:ext uri="{FF2B5EF4-FFF2-40B4-BE49-F238E27FC236}">
                  <a16:creationId xmlns:a16="http://schemas.microsoft.com/office/drawing/2014/main" id="{B5E4D928-5F0E-E84D-217E-E48F85F6A558}"/>
                </a:ext>
              </a:extLst>
            </p:cNvPr>
            <p:cNvSpPr/>
            <p:nvPr/>
          </p:nvSpPr>
          <p:spPr>
            <a:xfrm>
              <a:off x="2923813" y="7772636"/>
              <a:ext cx="5578667" cy="1938992"/>
            </a:xfrm>
            <a:prstGeom prst="rect">
              <a:avLst/>
            </a:prstGeom>
          </p:spPr>
          <p:txBody>
            <a:bodyPr wrap="square">
              <a:spAutoFit/>
            </a:bodyPr>
            <a:lstStyle/>
            <a:p>
              <a:pPr lvl="0" algn="just"/>
              <a:r>
                <a:rPr lang="vi-VN" sz="4000" b="1" dirty="0">
                  <a:solidFill>
                    <a:prstClr val="black"/>
                  </a:solidFill>
                  <a:latin typeface="Cambria" panose="02040503050406030204" pitchFamily="18" charset="0"/>
                  <a:ea typeface="Cambria" panose="02040503050406030204" pitchFamily="18" charset="0"/>
                </a:rPr>
                <a:t>Hình 5a: </a:t>
              </a:r>
              <a:r>
                <a:rPr lang="vi-VN" sz="4000" dirty="0">
                  <a:solidFill>
                    <a:prstClr val="black"/>
                  </a:solidFill>
                  <a:latin typeface="Cambria" panose="02040503050406030204" pitchFamily="18" charset="0"/>
                  <a:ea typeface="Cambria" panose="02040503050406030204" pitchFamily="18" charset="0"/>
                </a:rPr>
                <a:t>Làm quay cọn nước, đưa nước về bản.</a:t>
              </a:r>
              <a:endParaRPr lang="en-GB" sz="400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562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963</Words>
  <Application>Microsoft Office PowerPoint</Application>
  <PresentationFormat>Widescreen</PresentationFormat>
  <Paragraphs>85</Paragraphs>
  <Slides>23</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#9Slide03 IcielPanton Black</vt:lpstr>
      <vt:lpstr>Arial</vt:lpstr>
      <vt:lpstr>Calibri</vt:lpstr>
      <vt:lpstr>Calibri Light</vt:lpstr>
      <vt:lpstr>Cambria</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10</dc:creator>
  <cp:lastModifiedBy>Windows 10</cp:lastModifiedBy>
  <cp:revision>3</cp:revision>
  <dcterms:created xsi:type="dcterms:W3CDTF">2024-11-28T05:52:15Z</dcterms:created>
  <dcterms:modified xsi:type="dcterms:W3CDTF">2024-11-28T06:17:42Z</dcterms:modified>
</cp:coreProperties>
</file>