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1"/>
  </p:notesMasterIdLst>
  <p:sldIdLst>
    <p:sldId id="257" r:id="rId4"/>
    <p:sldId id="258" r:id="rId5"/>
    <p:sldId id="256" r:id="rId6"/>
    <p:sldId id="299" r:id="rId7"/>
    <p:sldId id="261" r:id="rId8"/>
    <p:sldId id="259" r:id="rId9"/>
    <p:sldId id="262" r:id="rId10"/>
    <p:sldId id="315" r:id="rId11"/>
    <p:sldId id="316" r:id="rId12"/>
    <p:sldId id="304" r:id="rId13"/>
    <p:sldId id="307" r:id="rId14"/>
    <p:sldId id="317" r:id="rId15"/>
    <p:sldId id="318" r:id="rId16"/>
    <p:sldId id="319" r:id="rId17"/>
    <p:sldId id="320" r:id="rId18"/>
    <p:sldId id="321" r:id="rId19"/>
    <p:sldId id="322" r:id="rId20"/>
    <p:sldId id="323" r:id="rId21"/>
    <p:sldId id="309" r:id="rId22"/>
    <p:sldId id="269" r:id="rId23"/>
    <p:sldId id="324" r:id="rId24"/>
    <p:sldId id="325" r:id="rId25"/>
    <p:sldId id="326" r:id="rId26"/>
    <p:sldId id="327" r:id="rId27"/>
    <p:sldId id="562" r:id="rId28"/>
    <p:sldId id="328" r:id="rId29"/>
    <p:sldId id="563" r:id="rId30"/>
    <p:sldId id="310" r:id="rId31"/>
    <p:sldId id="564" r:id="rId32"/>
    <p:sldId id="565" r:id="rId33"/>
    <p:sldId id="566" r:id="rId34"/>
    <p:sldId id="567" r:id="rId35"/>
    <p:sldId id="313" r:id="rId36"/>
    <p:sldId id="568" r:id="rId37"/>
    <p:sldId id="569" r:id="rId38"/>
    <p:sldId id="570" r:id="rId39"/>
    <p:sldId id="571" r:id="rId4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2024/11/21</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11/21/2024</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25.svg"/></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descr="A close up of a text&#10;&#10;Description automatically generated">
            <a:extLst>
              <a:ext uri="{FF2B5EF4-FFF2-40B4-BE49-F238E27FC236}">
                <a16:creationId xmlns:a16="http://schemas.microsoft.com/office/drawing/2014/main" id="{32D820A3-E2DD-8B2E-8D2D-767AF9B37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1378</Words>
  <Application>Microsoft Office PowerPoint</Application>
  <PresentationFormat>Custom</PresentationFormat>
  <Paragraphs>60</Paragraphs>
  <Slides>37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Windows 10</cp:lastModifiedBy>
  <cp:revision>46</cp:revision>
  <dcterms:created xsi:type="dcterms:W3CDTF">2006-08-16T00:00:00Z</dcterms:created>
  <dcterms:modified xsi:type="dcterms:W3CDTF">2024-11-21T05:22:38Z</dcterms:modified>
  <dc:identifier>DAGMZ9ajds0</dc:identifier>
</cp:coreProperties>
</file>