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6" r:id="rId4"/>
    <p:sldId id="257" r:id="rId5"/>
    <p:sldId id="307" r:id="rId6"/>
    <p:sldId id="308" r:id="rId7"/>
    <p:sldId id="309" r:id="rId8"/>
    <p:sldId id="310" r:id="rId9"/>
    <p:sldId id="306"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282" r:id="rId26"/>
    <p:sldId id="303" r:id="rId27"/>
    <p:sldId id="284"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318"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11/21/2024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2024/11/21</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11/21/2024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image" Target="../media/image25.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9.sv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image" Target="../media/image25.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24.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49.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8.sv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31.png"/><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image" Target="../media/image25.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29.sv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2"/>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3"/>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14"/>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BBCCC1-DAEC-6FB9-3216-A2FDD7079DDD}"/>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1FF5F107-20D8-6B22-40ED-D17E8331222F}"/>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3BBED7-C104-BD90-6892-D4C7DA1A378C}"/>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effectLst/>
                <a:latin typeface="Cambria" panose="02040503050406030204" pitchFamily="18" charset="0"/>
                <a:ea typeface="Cambria" panose="02040503050406030204" pitchFamily="18" charset="0"/>
              </a:endParaRPr>
            </a:p>
          </p:txBody>
        </p:sp>
      </p:grpSp>
      <p:sp>
        <p:nvSpPr>
          <p:cNvPr id="5" name="TextBox 8">
            <a:extLst>
              <a:ext uri="{FF2B5EF4-FFF2-40B4-BE49-F238E27FC236}">
                <a16:creationId xmlns:a16="http://schemas.microsoft.com/office/drawing/2014/main" id="{45A8C664-7F1B-352C-1E3A-601AAE412BBD}"/>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A8B9F218-9630-652D-C698-23A4A7B4A807}"/>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43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8F0A77-E2BB-D6A3-18D5-07513F97B5D3}"/>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94D65913-447D-0A9C-0759-AD89C200109F}"/>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9613857-81F3-0FBC-96CB-F4BA0D544003}"/>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B391ACED-48E7-8BD7-C458-2C22AC85F0CE}"/>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3FFD6184-463D-735E-BBA9-5D2F40B3EDD9}"/>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216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4237D9-8043-676C-1FAD-54B0C69BEBFA}"/>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19C90C86-2C82-208E-BB4C-F52A2C9B2D87}"/>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37F7255-8860-4C7C-8515-730157397128}"/>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5" name="TextBox 8">
            <a:extLst>
              <a:ext uri="{FF2B5EF4-FFF2-40B4-BE49-F238E27FC236}">
                <a16:creationId xmlns:a16="http://schemas.microsoft.com/office/drawing/2014/main" id="{502D06E9-CDB3-C2C9-8692-5015E44E13AD}"/>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96CBD0BC-EBAE-756E-1D78-9CABECE5CF72}"/>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7074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0BFEEC0C-2992-BB7D-89E9-B680888930F6}"/>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6AED4E5B-D678-DFD3-CCEA-4A022F971894}"/>
              </a:ext>
            </a:extLst>
          </p:cNvPr>
          <p:cNvPicPr>
            <a:picLocks noChangeAspect="1"/>
          </p:cNvPicPr>
          <p:nvPr/>
        </p:nvPicPr>
        <p:blipFill>
          <a:blip r:embed="rId2"/>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18C54B76-8776-B73C-6A26-3A73E0CF224A}"/>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67BEA11-5336-665C-6F67-8F418EE440B3}"/>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DB3DD75-7BA7-4894-26AD-353CD098C3C6}"/>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37A3277B-34F7-199F-3BC4-3AD4ACBE1B05}"/>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667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6BBD30-1B87-5E39-5CBA-80EB8883C106}"/>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DB6F42E8-D7FF-2759-E966-7A3986DCB048}"/>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4BF7323-F9E6-EDD6-D394-D77B9836A5A6}"/>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66DDAD57-3351-26BF-1E5F-155CE39059C1}"/>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D5F3CFF6-5AC7-2EB8-0DC7-F56CF10CF795}"/>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yellow sun with a smiling face&#10;&#10;Description automatically generated">
            <a:extLst>
              <a:ext uri="{FF2B5EF4-FFF2-40B4-BE49-F238E27FC236}">
                <a16:creationId xmlns:a16="http://schemas.microsoft.com/office/drawing/2014/main" id="{FBC549A7-6DEA-EB8F-0FFB-F2ADE5B7B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40484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1EFAA0-F976-6285-DA73-9D1AAB438258}"/>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4C6398B4-6246-56AE-D344-A880A20C620B}"/>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7A6BBBA-A348-2C91-916D-0D58E9761F0B}"/>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068FCB43-62E2-9A51-9443-C4D2C7A1353C}"/>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F959BA55-2337-5D0B-CA52-C9BA52D5C395}"/>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yellow sun with a smiling face&#10;&#10;Description automatically generated">
            <a:extLst>
              <a:ext uri="{FF2B5EF4-FFF2-40B4-BE49-F238E27FC236}">
                <a16:creationId xmlns:a16="http://schemas.microsoft.com/office/drawing/2014/main" id="{5FB06383-AA41-4ED0-E668-45554E2F1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6384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E4AAF7-8114-EB6C-445B-D614021809BC}"/>
              </a:ext>
            </a:extLst>
          </p:cNvPr>
          <p:cNvGrpSpPr/>
          <p:nvPr/>
        </p:nvGrpSpPr>
        <p:grpSpPr>
          <a:xfrm>
            <a:off x="2209800" y="1104900"/>
            <a:ext cx="12192000" cy="2057401"/>
            <a:chOff x="7596554" y="2451917"/>
            <a:chExt cx="3908808" cy="1648761"/>
          </a:xfrm>
        </p:grpSpPr>
        <p:sp>
          <p:nvSpPr>
            <p:cNvPr id="3" name="Rounded Rectangle 10">
              <a:extLst>
                <a:ext uri="{FF2B5EF4-FFF2-40B4-BE49-F238E27FC236}">
                  <a16:creationId xmlns:a16="http://schemas.microsoft.com/office/drawing/2014/main" id="{7FF2C762-7DFB-7BC7-BCC9-139A05FE7F96}"/>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FA61F27-461E-CA85-8B25-D617845C6041}"/>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E9E4B316-B833-99A1-0752-B27AFA3942FB}"/>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latin typeface="Cambria" panose="02040503050406030204" pitchFamily="18" charset="0"/>
                <a:ea typeface="Cambria" panose="02040503050406030204" pitchFamily="18" charset="0"/>
                <a:cs typeface="Glacial Indifference"/>
                <a:sym typeface="Glacial Indifference"/>
              </a:rPr>
              <a:t>-</a:t>
            </a:r>
            <a:r>
              <a:rPr lang="en-US" sz="4000" b="1" dirty="0">
                <a:latin typeface="Cambria" panose="02040503050406030204" pitchFamily="18" charset="0"/>
                <a:ea typeface="Cambria" panose="02040503050406030204" pitchFamily="18" charset="0"/>
                <a:cs typeface="Glacial Indifference"/>
                <a:sym typeface="Glacial Indifference"/>
              </a:rPr>
              <a:t> </a:t>
            </a:r>
            <a:r>
              <a:rPr lang="vi-VN" sz="4000" b="1" dirty="0">
                <a:latin typeface="Cambria" panose="02040503050406030204" pitchFamily="18" charset="0"/>
                <a:ea typeface="Cambria" panose="02040503050406030204" pitchFamily="18" charset="0"/>
                <a:cs typeface="Glacial Indifference"/>
                <a:sym typeface="Glacial Indifference"/>
              </a:rPr>
              <a:t>Tiết kiệm chi phí: </a:t>
            </a:r>
            <a:r>
              <a:rPr lang="vi-VN" sz="4000" dirty="0">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latin typeface="Cambria" panose="02040503050406030204" pitchFamily="18" charset="0"/>
                <a:ea typeface="Cambria" panose="02040503050406030204" pitchFamily="18" charset="0"/>
                <a:cs typeface="Glacial Indifference"/>
                <a:sym typeface="Glacial Indifference"/>
              </a:rPr>
              <a:t>-</a:t>
            </a:r>
            <a:r>
              <a:rPr lang="en-US" sz="4000" b="1" dirty="0">
                <a:latin typeface="Cambria" panose="02040503050406030204" pitchFamily="18" charset="0"/>
                <a:ea typeface="Cambria" panose="02040503050406030204" pitchFamily="18" charset="0"/>
                <a:cs typeface="Glacial Indifference"/>
                <a:sym typeface="Glacial Indifference"/>
              </a:rPr>
              <a:t>- </a:t>
            </a:r>
            <a:r>
              <a:rPr lang="vi-VN" sz="4000" b="1" dirty="0">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latin typeface="Cambria" panose="02040503050406030204" pitchFamily="18" charset="0"/>
                <a:ea typeface="Cambria" panose="02040503050406030204" pitchFamily="18" charset="0"/>
                <a:cs typeface="Glacial Indifference"/>
                <a:sym typeface="Glacial Indifference"/>
              </a:rPr>
              <a:t>-</a:t>
            </a:r>
            <a:r>
              <a:rPr lang="en-US" sz="4000" b="1" dirty="0">
                <a:latin typeface="Cambria" panose="02040503050406030204" pitchFamily="18" charset="0"/>
                <a:ea typeface="Cambria" panose="02040503050406030204" pitchFamily="18" charset="0"/>
                <a:cs typeface="Glacial Indifference"/>
                <a:sym typeface="Glacial Indifference"/>
              </a:rPr>
              <a:t> </a:t>
            </a:r>
            <a:r>
              <a:rPr lang="vi-VN" sz="4000" b="1" dirty="0">
                <a:latin typeface="Cambria" panose="02040503050406030204" pitchFamily="18" charset="0"/>
                <a:ea typeface="Cambria" panose="02040503050406030204" pitchFamily="18" charset="0"/>
                <a:cs typeface="Glacial Indifference"/>
                <a:sym typeface="Glacial Indifference"/>
              </a:rPr>
              <a:t>An toàn: </a:t>
            </a:r>
            <a:r>
              <a:rPr lang="vi-VN" sz="4000" dirty="0">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6" name="Freeform 9">
            <a:extLst>
              <a:ext uri="{FF2B5EF4-FFF2-40B4-BE49-F238E27FC236}">
                <a16:creationId xmlns:a16="http://schemas.microsoft.com/office/drawing/2014/main" id="{61B5EAA3-DFD0-AF4C-4B9F-C7C0442ED71B}"/>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Những công nghệ trên bình nóng lạnh phổ biến nhất hiện nay">
            <a:extLst>
              <a:ext uri="{FF2B5EF4-FFF2-40B4-BE49-F238E27FC236}">
                <a16:creationId xmlns:a16="http://schemas.microsoft.com/office/drawing/2014/main" id="{44B2755A-AADD-9F2F-3494-67573A3C2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3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BC8DEB-435D-7088-12CC-8F3CE8BB88BE}"/>
              </a:ext>
            </a:extLst>
          </p:cNvPr>
          <p:cNvGrpSpPr/>
          <p:nvPr/>
        </p:nvGrpSpPr>
        <p:grpSpPr>
          <a:xfrm>
            <a:off x="2209800" y="1104900"/>
            <a:ext cx="13030200" cy="2057401"/>
            <a:chOff x="7596554" y="2451917"/>
            <a:chExt cx="3908808" cy="1648761"/>
          </a:xfrm>
        </p:grpSpPr>
        <p:sp>
          <p:nvSpPr>
            <p:cNvPr id="3" name="Rounded Rectangle 10">
              <a:extLst>
                <a:ext uri="{FF2B5EF4-FFF2-40B4-BE49-F238E27FC236}">
                  <a16:creationId xmlns:a16="http://schemas.microsoft.com/office/drawing/2014/main" id="{32DC377F-6CD0-AEE2-6CB2-967E5F53455B}"/>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50F44A13-B614-47CD-039B-B8A525E898F1}"/>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31232667-8214-0553-A636-FC74E42071C3}"/>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latin typeface="Cambria" panose="02040503050406030204" pitchFamily="18" charset="0"/>
                <a:ea typeface="Cambria" panose="02040503050406030204" pitchFamily="18" charset="0"/>
                <a:cs typeface="Glacial Indifference"/>
                <a:sym typeface="Glacial Indifference"/>
              </a:rPr>
              <a:t> </a:t>
            </a:r>
            <a:r>
              <a:rPr lang="vi-VN" sz="6000" dirty="0">
                <a:latin typeface="Cambria" panose="02040503050406030204" pitchFamily="18" charset="0"/>
                <a:ea typeface="Cambria" panose="02040503050406030204" pitchFamily="18" charset="0"/>
                <a:cs typeface="Glacial Indifference"/>
                <a:sym typeface="Glacial Indifference"/>
              </a:rPr>
              <a:t>Tiết kiệm chi phí</a:t>
            </a:r>
            <a:r>
              <a:rPr lang="en-US" sz="6000" dirty="0">
                <a:latin typeface="Cambria" panose="02040503050406030204" pitchFamily="18" charset="0"/>
                <a:ea typeface="Cambria" panose="02040503050406030204" pitchFamily="18" charset="0"/>
                <a:cs typeface="Glacial Indifference"/>
                <a:sym typeface="Glacial Indifference"/>
              </a:rPr>
              <a:t>;</a:t>
            </a:r>
            <a:r>
              <a:rPr lang="vi-VN" sz="6000" dirty="0">
                <a:latin typeface="Cambria" panose="02040503050406030204" pitchFamily="18" charset="0"/>
                <a:ea typeface="Cambria" panose="02040503050406030204" pitchFamily="18" charset="0"/>
                <a:cs typeface="Glacial Indifference"/>
                <a:sym typeface="Glacial Indifference"/>
              </a:rPr>
              <a:t> </a:t>
            </a:r>
            <a:r>
              <a:rPr lang="en-US" sz="6000" dirty="0">
                <a:latin typeface="Cambria" panose="02040503050406030204" pitchFamily="18" charset="0"/>
                <a:ea typeface="Cambria" panose="02040503050406030204" pitchFamily="18" charset="0"/>
                <a:cs typeface="Glacial Indifference"/>
                <a:sym typeface="Glacial Indifference"/>
              </a:rPr>
              <a:t>k</a:t>
            </a:r>
            <a:r>
              <a:rPr lang="vi-VN" sz="6000" dirty="0">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6" name="Freeform 9">
            <a:extLst>
              <a:ext uri="{FF2B5EF4-FFF2-40B4-BE49-F238E27FC236}">
                <a16:creationId xmlns:a16="http://schemas.microsoft.com/office/drawing/2014/main" id="{1F12A804-2D2F-53BB-6FFF-6491B62D21DA}"/>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32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0B22532-2DFF-230F-B855-CB1F34E50783}"/>
              </a:ext>
            </a:extLst>
          </p:cNvPr>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3" name="Freeform 12">
            <a:extLst>
              <a:ext uri="{FF2B5EF4-FFF2-40B4-BE49-F238E27FC236}">
                <a16:creationId xmlns:a16="http://schemas.microsoft.com/office/drawing/2014/main" id="{DB446C17-8FC9-BF68-9284-86AE6E52940F}"/>
              </a:ext>
            </a:extLst>
          </p:cNvPr>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Freeform 17">
            <a:extLst>
              <a:ext uri="{FF2B5EF4-FFF2-40B4-BE49-F238E27FC236}">
                <a16:creationId xmlns:a16="http://schemas.microsoft.com/office/drawing/2014/main" id="{20FFD5E3-9E99-E36A-3791-06AF9870C63B}"/>
              </a:ext>
            </a:extLst>
          </p:cNvPr>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5" name="Freeform 18">
            <a:extLst>
              <a:ext uri="{FF2B5EF4-FFF2-40B4-BE49-F238E27FC236}">
                <a16:creationId xmlns:a16="http://schemas.microsoft.com/office/drawing/2014/main" id="{E935A504-D44E-87F2-23A5-7BFDB66B6A39}"/>
              </a:ext>
            </a:extLst>
          </p:cNvPr>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6" name="TextBox 5">
            <a:extLst>
              <a:ext uri="{FF2B5EF4-FFF2-40B4-BE49-F238E27FC236}">
                <a16:creationId xmlns:a16="http://schemas.microsoft.com/office/drawing/2014/main" id="{D35F7F3F-4554-9F0A-02CD-3402AEA21929}"/>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36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8476BC-6C93-80DE-ED13-0D0C6C5D2EB9}"/>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rPr>
              <a:t>Quan </a:t>
            </a:r>
            <a:r>
              <a:rPr lang="en-US" sz="4400" dirty="0" err="1">
                <a:solidFill>
                  <a:schemeClr val="tx1"/>
                </a:solidFill>
              </a:rPr>
              <a:t>sát</a:t>
            </a:r>
            <a:r>
              <a:rPr lang="en-US" sz="4400" dirty="0">
                <a:solidFill>
                  <a:schemeClr val="tx1"/>
                </a:solidFill>
              </a:rPr>
              <a:t> </a:t>
            </a:r>
            <a:r>
              <a:rPr lang="en-US" sz="4400" dirty="0" err="1">
                <a:solidFill>
                  <a:schemeClr val="tx1"/>
                </a:solidFill>
              </a:rPr>
              <a:t>hình</a:t>
            </a:r>
            <a:r>
              <a:rPr lang="en-US" sz="4400" dirty="0">
                <a:solidFill>
                  <a:schemeClr val="tx1"/>
                </a:solidFill>
              </a:rPr>
              <a:t> 3 </a:t>
            </a:r>
            <a:r>
              <a:rPr lang="en-US" sz="4400" dirty="0" err="1">
                <a:solidFill>
                  <a:schemeClr val="tx1"/>
                </a:solidFill>
              </a:rPr>
              <a:t>và</a:t>
            </a:r>
            <a:r>
              <a:rPr lang="en-US" sz="4400" dirty="0">
                <a:solidFill>
                  <a:schemeClr val="tx1"/>
                </a:solidFill>
              </a:rPr>
              <a:t> </a:t>
            </a:r>
            <a:r>
              <a:rPr lang="en-US" sz="4400" dirty="0" err="1">
                <a:solidFill>
                  <a:schemeClr val="tx1"/>
                </a:solidFill>
              </a:rPr>
              <a:t>cho</a:t>
            </a:r>
            <a:r>
              <a:rPr lang="en-US" sz="4400" dirty="0">
                <a:solidFill>
                  <a:schemeClr val="tx1"/>
                </a:solidFill>
              </a:rPr>
              <a:t> </a:t>
            </a:r>
            <a:r>
              <a:rPr lang="en-US" sz="4400" dirty="0" err="1">
                <a:solidFill>
                  <a:schemeClr val="tx1"/>
                </a:solidFill>
              </a:rPr>
              <a:t>biết</a:t>
            </a:r>
            <a:r>
              <a:rPr lang="en-US" sz="4400" dirty="0">
                <a:solidFill>
                  <a:schemeClr val="tx1"/>
                </a:solidFill>
              </a:rPr>
              <a:t>:</a:t>
            </a:r>
          </a:p>
        </p:txBody>
      </p:sp>
      <p:pic>
        <p:nvPicPr>
          <p:cNvPr id="3" name="Picture 2">
            <a:extLst>
              <a:ext uri="{FF2B5EF4-FFF2-40B4-BE49-F238E27FC236}">
                <a16:creationId xmlns:a16="http://schemas.microsoft.com/office/drawing/2014/main" id="{7BAED148-661A-0B87-A109-43162EFF7518}"/>
              </a:ext>
            </a:extLst>
          </p:cNvPr>
          <p:cNvPicPr>
            <a:picLocks noChangeAspect="1"/>
          </p:cNvPicPr>
          <p:nvPr/>
        </p:nvPicPr>
        <p:blipFill>
          <a:blip r:embed="rId2"/>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53BEFDA3-70F8-DAD5-91F6-9CBAB82DDD0D}"/>
              </a:ext>
            </a:extLst>
          </p:cNvPr>
          <p:cNvPicPr>
            <a:picLocks noChangeAspect="1"/>
          </p:cNvPicPr>
          <p:nvPr/>
        </p:nvPicPr>
        <p:blipFill>
          <a:blip r:embed="rId3"/>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7E3E12B-3452-13B3-1100-ECB21D468F58}"/>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effectLst/>
                <a:latin typeface="Cambria" panose="02040503050406030204" pitchFamily="18" charset="0"/>
                <a:ea typeface="Cambria" panose="02040503050406030204" pitchFamily="18" charset="0"/>
              </a:rPr>
              <a:t>- </a:t>
            </a:r>
            <a:r>
              <a:rPr lang="vi-VN" sz="3600" b="1" i="0" dirty="0">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effectLst/>
              <a:latin typeface="Cambria" panose="02040503050406030204" pitchFamily="18" charset="0"/>
              <a:ea typeface="Cambria" panose="02040503050406030204" pitchFamily="18" charset="0"/>
            </a:endParaRPr>
          </a:p>
          <a:p>
            <a:pPr algn="just"/>
            <a:r>
              <a:rPr lang="en-US" sz="3600" b="1" i="0" dirty="0">
                <a:effectLst/>
                <a:latin typeface="Cambria" panose="02040503050406030204" pitchFamily="18" charset="0"/>
                <a:ea typeface="Cambria" panose="02040503050406030204" pitchFamily="18" charset="0"/>
              </a:rPr>
              <a:t>- </a:t>
            </a:r>
            <a:r>
              <a:rPr lang="vi-VN" sz="3600" b="1" i="0" dirty="0">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2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0" name="TextBox 9">
            <a:extLst>
              <a:ext uri="{FF2B5EF4-FFF2-40B4-BE49-F238E27FC236}">
                <a16:creationId xmlns:a16="http://schemas.microsoft.com/office/drawing/2014/main" id="{1081D0CE-C64A-03CC-D660-A000E6A68F0E}"/>
              </a:ext>
            </a:extLst>
          </p:cNvPr>
          <p:cNvSpPr txBox="1"/>
          <p:nvPr/>
        </p:nvSpPr>
        <p:spPr>
          <a:xfrm>
            <a:off x="1905000" y="2269621"/>
            <a:ext cx="13137995" cy="1320746"/>
          </a:xfrm>
          <a:prstGeom prst="rect">
            <a:avLst/>
          </a:prstGeom>
          <a:noFill/>
        </p:spPr>
        <p:txBody>
          <a:bodyPr wrap="square">
            <a:spAutoFit/>
          </a:bodyPr>
          <a:lstStyle/>
          <a:p>
            <a:pPr>
              <a:lnSpc>
                <a:spcPct val="107000"/>
              </a:lnSpc>
              <a:spcAft>
                <a:spcPts val="800"/>
              </a:spcAft>
            </a:pPr>
            <a:r>
              <a:rPr lang="en-US" sz="8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KHỞI ĐỘNG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DBD0A7-EC89-2CA5-91EB-658A8129FDD2}"/>
              </a:ext>
            </a:extLst>
          </p:cNvPr>
          <p:cNvGrpSpPr/>
          <p:nvPr/>
        </p:nvGrpSpPr>
        <p:grpSpPr>
          <a:xfrm>
            <a:off x="2209800" y="952501"/>
            <a:ext cx="12192000" cy="2209801"/>
            <a:chOff x="7596554" y="2694382"/>
            <a:chExt cx="3908808" cy="1406296"/>
          </a:xfrm>
        </p:grpSpPr>
        <p:sp>
          <p:nvSpPr>
            <p:cNvPr id="3" name="Rounded Rectangle 10">
              <a:extLst>
                <a:ext uri="{FF2B5EF4-FFF2-40B4-BE49-F238E27FC236}">
                  <a16:creationId xmlns:a16="http://schemas.microsoft.com/office/drawing/2014/main" id="{FBBBC93D-8020-8F31-4807-8A2CA6A00E85}"/>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836C717-0135-10AB-6119-C0D8BCB7EB0E}"/>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6037E2D8-3BB7-0796-9B5C-488A838E56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latin typeface="Cambria" panose="02040503050406030204" pitchFamily="18" charset="0"/>
                <a:ea typeface="Cambria" panose="02040503050406030204" pitchFamily="18" charset="0"/>
                <a:cs typeface="Glacial Indifference"/>
                <a:sym typeface="Glacial Indifference"/>
              </a:rPr>
              <a:t>   </a:t>
            </a:r>
            <a:r>
              <a:rPr lang="vi-VN" sz="5400" dirty="0">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97E9BF2D-85D3-5C5B-C20C-4E25488D23ED}"/>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76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CDA4A2-28C1-4A94-C283-1C3EA469FF0E}"/>
              </a:ext>
            </a:extLst>
          </p:cNvPr>
          <p:cNvGrpSpPr/>
          <p:nvPr/>
        </p:nvGrpSpPr>
        <p:grpSpPr>
          <a:xfrm>
            <a:off x="2209800" y="647700"/>
            <a:ext cx="14325600" cy="2514605"/>
            <a:chOff x="7596554" y="2500408"/>
            <a:chExt cx="3908808" cy="1600270"/>
          </a:xfrm>
        </p:grpSpPr>
        <p:sp>
          <p:nvSpPr>
            <p:cNvPr id="3" name="Rounded Rectangle 10">
              <a:extLst>
                <a:ext uri="{FF2B5EF4-FFF2-40B4-BE49-F238E27FC236}">
                  <a16:creationId xmlns:a16="http://schemas.microsoft.com/office/drawing/2014/main" id="{E72E5E2A-1694-8C47-9D40-17F412137C57}"/>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F46FBF1-AEEC-4940-20BC-168F152F349B}"/>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7BAC32BE-E343-4EB6-6064-9632B1EE757F}"/>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6" name="Freeform 9">
            <a:extLst>
              <a:ext uri="{FF2B5EF4-FFF2-40B4-BE49-F238E27FC236}">
                <a16:creationId xmlns:a16="http://schemas.microsoft.com/office/drawing/2014/main" id="{3B34744C-0C91-C370-CD96-239FCAFD5F03}"/>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154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B1D766-64B5-BEC3-B1D2-287940181A55}"/>
              </a:ext>
            </a:extLst>
          </p:cNvPr>
          <p:cNvGrpSpPr/>
          <p:nvPr/>
        </p:nvGrpSpPr>
        <p:grpSpPr>
          <a:xfrm>
            <a:off x="2209800" y="647700"/>
            <a:ext cx="14325600" cy="2514605"/>
            <a:chOff x="7596554" y="2500408"/>
            <a:chExt cx="3908808" cy="1600270"/>
          </a:xfrm>
        </p:grpSpPr>
        <p:sp>
          <p:nvSpPr>
            <p:cNvPr id="3" name="Rounded Rectangle 10">
              <a:extLst>
                <a:ext uri="{FF2B5EF4-FFF2-40B4-BE49-F238E27FC236}">
                  <a16:creationId xmlns:a16="http://schemas.microsoft.com/office/drawing/2014/main" id="{414C9C4A-7F16-B6A5-7195-C5B24FBB3A13}"/>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266A4FC2-605D-E25B-630C-BB2B0999724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grpSp>
      <p:sp>
        <p:nvSpPr>
          <p:cNvPr id="5" name="TextBox 8">
            <a:extLst>
              <a:ext uri="{FF2B5EF4-FFF2-40B4-BE49-F238E27FC236}">
                <a16:creationId xmlns:a16="http://schemas.microsoft.com/office/drawing/2014/main" id="{E75B8BFE-D70C-3DA6-D598-1658EB9B0EF0}"/>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6" name="Freeform 9">
            <a:extLst>
              <a:ext uri="{FF2B5EF4-FFF2-40B4-BE49-F238E27FC236}">
                <a16:creationId xmlns:a16="http://schemas.microsoft.com/office/drawing/2014/main" id="{B23A335D-94EC-29D3-EDA8-A7F237062816}"/>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3026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BBA6F124-E660-AC79-2F01-9415E511BFD3}"/>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chemeClr val="tx1"/>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chemeClr val="tx1"/>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descr="A yellow sun with a smiling face&#10;&#10;Description automatically generated">
            <a:extLst>
              <a:ext uri="{FF2B5EF4-FFF2-40B4-BE49-F238E27FC236}">
                <a16:creationId xmlns:a16="http://schemas.microsoft.com/office/drawing/2014/main" id="{1357473C-FA62-5B06-DECF-7F4CB76B2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4" name="Straight Arrow Connector 3">
            <a:extLst>
              <a:ext uri="{FF2B5EF4-FFF2-40B4-BE49-F238E27FC236}">
                <a16:creationId xmlns:a16="http://schemas.microsoft.com/office/drawing/2014/main" id="{9A3F8CF1-4756-CD05-508F-ABA6373B40A4}"/>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Freeform 2">
            <a:extLst>
              <a:ext uri="{FF2B5EF4-FFF2-40B4-BE49-F238E27FC236}">
                <a16:creationId xmlns:a16="http://schemas.microsoft.com/office/drawing/2014/main" id="{3F3E8784-07CF-918C-5B73-B09CE121D985}"/>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9661109A-A29B-1033-B669-BCCC173DA36F}"/>
              </a:ext>
            </a:extLst>
          </p:cNvPr>
          <p:cNvSpPr txBox="1"/>
          <p:nvPr/>
        </p:nvSpPr>
        <p:spPr>
          <a:xfrm>
            <a:off x="9067800" y="2857500"/>
            <a:ext cx="4876800" cy="923330"/>
          </a:xfrm>
          <a:prstGeom prst="rect">
            <a:avLst/>
          </a:prstGeom>
          <a:noFill/>
        </p:spPr>
        <p:txBody>
          <a:bodyPr wrap="square" rtlCol="0">
            <a:spAutoFit/>
          </a:bodyPr>
          <a:lstStyle/>
          <a:p>
            <a:r>
              <a:rPr lang="en-US" sz="5400" dirty="0" err="1"/>
              <a:t>Đọc</a:t>
            </a:r>
            <a:r>
              <a:rPr lang="en-US" sz="5400" dirty="0"/>
              <a:t> </a:t>
            </a:r>
            <a:r>
              <a:rPr lang="en-US" sz="5400" dirty="0" err="1"/>
              <a:t>sách</a:t>
            </a:r>
            <a:endParaRPr lang="en-US" sz="5400" dirty="0"/>
          </a:p>
        </p:txBody>
      </p:sp>
      <p:cxnSp>
        <p:nvCxnSpPr>
          <p:cNvPr id="7" name="Straight Arrow Connector 6">
            <a:extLst>
              <a:ext uri="{FF2B5EF4-FFF2-40B4-BE49-F238E27FC236}">
                <a16:creationId xmlns:a16="http://schemas.microsoft.com/office/drawing/2014/main" id="{D6EEA7EE-0AA7-2BB5-8447-E2B99E4B1E9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3EBB2E-34B5-FEEF-7199-30DAFA2B421E}"/>
              </a:ext>
            </a:extLst>
          </p:cNvPr>
          <p:cNvSpPr txBox="1"/>
          <p:nvPr/>
        </p:nvSpPr>
        <p:spPr>
          <a:xfrm>
            <a:off x="9220200" y="5600700"/>
            <a:ext cx="4876800" cy="923330"/>
          </a:xfrm>
          <a:prstGeom prst="rect">
            <a:avLst/>
          </a:prstGeom>
          <a:noFill/>
        </p:spPr>
        <p:txBody>
          <a:bodyPr wrap="square" rtlCol="0">
            <a:spAutoFit/>
          </a:bodyPr>
          <a:lstStyle/>
          <a:p>
            <a:r>
              <a:rPr lang="en-US" sz="5400" dirty="0" err="1"/>
              <a:t>Phơi</a:t>
            </a:r>
            <a:r>
              <a:rPr lang="en-US" sz="5400" dirty="0"/>
              <a:t> </a:t>
            </a:r>
            <a:r>
              <a:rPr lang="en-US" sz="5400" dirty="0" err="1"/>
              <a:t>quần</a:t>
            </a:r>
            <a:r>
              <a:rPr lang="en-US" sz="5400" dirty="0"/>
              <a:t> </a:t>
            </a:r>
            <a:r>
              <a:rPr lang="en-US" sz="5400" dirty="0" err="1"/>
              <a:t>áo</a:t>
            </a:r>
            <a:endParaRPr lang="en-US" sz="5400" dirty="0"/>
          </a:p>
        </p:txBody>
      </p:sp>
      <p:sp>
        <p:nvSpPr>
          <p:cNvPr id="9" name="Freeform 3">
            <a:extLst>
              <a:ext uri="{FF2B5EF4-FFF2-40B4-BE49-F238E27FC236}">
                <a16:creationId xmlns:a16="http://schemas.microsoft.com/office/drawing/2014/main" id="{8E73CBD1-73B1-47A5-E4B0-33606C3B2EAA}"/>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4"/>
            <a:stretch>
              <a:fillRect/>
            </a:stretch>
          </a:blipFill>
        </p:spPr>
        <p:txBody>
          <a:bodyPr/>
          <a:lstStyle/>
          <a:p>
            <a:endParaRPr lang="en-US"/>
          </a:p>
        </p:txBody>
      </p:sp>
      <p:sp>
        <p:nvSpPr>
          <p:cNvPr id="10" name="Freeform 4">
            <a:extLst>
              <a:ext uri="{FF2B5EF4-FFF2-40B4-BE49-F238E27FC236}">
                <a16:creationId xmlns:a16="http://schemas.microsoft.com/office/drawing/2014/main" id="{D6DC87F7-F179-24AC-C514-2D2D0D81566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cxnSp>
        <p:nvCxnSpPr>
          <p:cNvPr id="11" name="Straight Arrow Connector 10">
            <a:extLst>
              <a:ext uri="{FF2B5EF4-FFF2-40B4-BE49-F238E27FC236}">
                <a16:creationId xmlns:a16="http://schemas.microsoft.com/office/drawing/2014/main" id="{834797FC-9253-CC72-4610-C78BE6AA77BC}"/>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DCB95C3-850A-F124-D117-66E43268C479}"/>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latin typeface="Calibri" panose="020F0502020204030204" pitchFamily="34" charset="0"/>
                <a:cs typeface="Calibri" panose="020F0502020204030204" pitchFamily="34" charset="0"/>
              </a:rPr>
              <a:t>C</a:t>
            </a:r>
            <a:r>
              <a:rPr lang="vi-VN" sz="4400" dirty="0">
                <a:latin typeface="Calibri" panose="020F0502020204030204" pitchFamily="34" charset="0"/>
                <a:cs typeface="Calibri" panose="020F0502020204030204" pitchFamily="34" charset="0"/>
              </a:rPr>
              <a:t>ung cấp năng lượng cho các thiết bị điện tử </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5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8" grpId="0"/>
      <p:bldP spid="9" grpId="0" animBg="1"/>
      <p:bldP spid="1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CC241CF9-3049-0543-82EC-40A462FED96F}"/>
              </a:ext>
            </a:extLst>
          </p:cNvPr>
          <p:cNvPicPr>
            <a:picLocks noChangeAspect="1"/>
          </p:cNvPicPr>
          <p:nvPr/>
        </p:nvPicPr>
        <p:blipFill>
          <a:blip r:embed="rId3"/>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3" name="Picture 2">
            <a:hlinkClick r:id="rId4" action="ppaction://hlinksldjump"/>
            <a:extLst>
              <a:ext uri="{FF2B5EF4-FFF2-40B4-BE49-F238E27FC236}">
                <a16:creationId xmlns:a16="http://schemas.microsoft.com/office/drawing/2014/main" id="{5549008C-EC43-FE26-905E-4F6B28390F1B}"/>
              </a:ext>
            </a:extLst>
          </p:cNvPr>
          <p:cNvPicPr>
            <a:picLocks noChangeAspect="1"/>
          </p:cNvPicPr>
          <p:nvPr/>
        </p:nvPicPr>
        <p:blipFill>
          <a:blip r:embed="rId5"/>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4" name="Picture 3">
            <a:hlinkClick r:id="rId6" action="ppaction://hlinksldjump"/>
            <a:extLst>
              <a:ext uri="{FF2B5EF4-FFF2-40B4-BE49-F238E27FC236}">
                <a16:creationId xmlns:a16="http://schemas.microsoft.com/office/drawing/2014/main" id="{DCE559CC-1C2F-0606-2C44-64E62C6C51A6}"/>
              </a:ext>
            </a:extLst>
          </p:cNvPr>
          <p:cNvPicPr>
            <a:picLocks noChangeAspect="1"/>
          </p:cNvPicPr>
          <p:nvPr/>
        </p:nvPicPr>
        <p:blipFill>
          <a:blip r:embed="rId7"/>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B8857C7-7AED-C963-CAE2-03C04BDACDD8}"/>
              </a:ext>
            </a:extLst>
          </p:cNvPr>
          <p:cNvPicPr>
            <a:picLocks noChangeAspect="1"/>
          </p:cNvPicPr>
          <p:nvPr/>
        </p:nvPicPr>
        <p:blipFill>
          <a:blip r:embed="rId8"/>
          <a:stretch>
            <a:fillRect/>
          </a:stretch>
        </p:blipFill>
        <p:spPr>
          <a:xfrm>
            <a:off x="-555820" y="0"/>
            <a:ext cx="16003388" cy="5715495"/>
          </a:xfrm>
          <a:prstGeom prst="rect">
            <a:avLst/>
          </a:prstGeom>
        </p:spPr>
      </p:pic>
    </p:spTree>
    <p:extLst>
      <p:ext uri="{BB962C8B-B14F-4D97-AF65-F5344CB8AC3E}">
        <p14:creationId xmlns:p14="http://schemas.microsoft.com/office/powerpoint/2010/main" val="269070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62CCB36B-BDEE-2F71-5178-C59E725E71A8}"/>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4F9F0DF8-DFA6-135C-36ED-9566EB312EED}"/>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0471C656-1CBD-605F-279F-B7B3F70F521F}"/>
              </a:ext>
            </a:extLst>
          </p:cNvPr>
          <p:cNvGrpSpPr/>
          <p:nvPr/>
        </p:nvGrpSpPr>
        <p:grpSpPr>
          <a:xfrm>
            <a:off x="3131163" y="4265858"/>
            <a:ext cx="13213736" cy="1678277"/>
            <a:chOff x="2087441" y="2843905"/>
            <a:chExt cx="8809157" cy="1118851"/>
          </a:xfrm>
        </p:grpSpPr>
        <p:grpSp>
          <p:nvGrpSpPr>
            <p:cNvPr id="5" name="Group 4">
              <a:extLst>
                <a:ext uri="{FF2B5EF4-FFF2-40B4-BE49-F238E27FC236}">
                  <a16:creationId xmlns:a16="http://schemas.microsoft.com/office/drawing/2014/main" id="{6071A4CA-786D-FEBD-1AA7-0E220186CECC}"/>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6F2CE52D-C3DB-9B35-11F8-4393AB7E55CA}"/>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3">
                <a:extLst>
                  <a:ext uri="{FF2B5EF4-FFF2-40B4-BE49-F238E27FC236}">
                    <a16:creationId xmlns:a16="http://schemas.microsoft.com/office/drawing/2014/main" id="{379F280C-A445-4749-D707-9445426C5E29}"/>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6" name="Rectangle 5">
              <a:extLst>
                <a:ext uri="{FF2B5EF4-FFF2-40B4-BE49-F238E27FC236}">
                  <a16:creationId xmlns:a16="http://schemas.microsoft.com/office/drawing/2014/main" id="{FF1258DB-36A1-F8C3-FD24-7C38BD160C5B}"/>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5120704B-8356-9335-0406-1E58443AB462}"/>
              </a:ext>
            </a:extLst>
          </p:cNvPr>
          <p:cNvGrpSpPr/>
          <p:nvPr/>
        </p:nvGrpSpPr>
        <p:grpSpPr>
          <a:xfrm>
            <a:off x="3131163" y="6208430"/>
            <a:ext cx="13213736" cy="1678277"/>
            <a:chOff x="2087441" y="4138953"/>
            <a:chExt cx="8809157" cy="1118851"/>
          </a:xfrm>
        </p:grpSpPr>
        <p:sp>
          <p:nvSpPr>
            <p:cNvPr id="10" name="Rectangle: Rounded Corners 9">
              <a:extLst>
                <a:ext uri="{FF2B5EF4-FFF2-40B4-BE49-F238E27FC236}">
                  <a16:creationId xmlns:a16="http://schemas.microsoft.com/office/drawing/2014/main" id="{E90CF9E3-E6F8-5AEC-A0F2-BA5F34076208}"/>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Freeform 2">
              <a:extLst>
                <a:ext uri="{FF2B5EF4-FFF2-40B4-BE49-F238E27FC236}">
                  <a16:creationId xmlns:a16="http://schemas.microsoft.com/office/drawing/2014/main" id="{00E22082-8595-9BC1-62C5-F07618972892}"/>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F24C529-23F8-2428-ADB0-94E28F330286}"/>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13" name="Group 12">
            <a:extLst>
              <a:ext uri="{FF2B5EF4-FFF2-40B4-BE49-F238E27FC236}">
                <a16:creationId xmlns:a16="http://schemas.microsoft.com/office/drawing/2014/main" id="{95A1EA6A-8328-F889-34FC-D26B2D6E22CA}"/>
              </a:ext>
            </a:extLst>
          </p:cNvPr>
          <p:cNvGrpSpPr/>
          <p:nvPr/>
        </p:nvGrpSpPr>
        <p:grpSpPr>
          <a:xfrm>
            <a:off x="3131164" y="8165266"/>
            <a:ext cx="13213736" cy="1678277"/>
            <a:chOff x="2087442" y="5443510"/>
            <a:chExt cx="8809157" cy="1118851"/>
          </a:xfrm>
        </p:grpSpPr>
        <p:sp>
          <p:nvSpPr>
            <p:cNvPr id="14" name="Rectangle: Rounded Corners 13">
              <a:extLst>
                <a:ext uri="{FF2B5EF4-FFF2-40B4-BE49-F238E27FC236}">
                  <a16:creationId xmlns:a16="http://schemas.microsoft.com/office/drawing/2014/main" id="{0619A844-7478-A629-A541-26281B0D2DEC}"/>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5" name="Freeform 5">
              <a:extLst>
                <a:ext uri="{FF2B5EF4-FFF2-40B4-BE49-F238E27FC236}">
                  <a16:creationId xmlns:a16="http://schemas.microsoft.com/office/drawing/2014/main" id="{1860990C-EE42-7A18-C7A6-454A69F1217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A0017915-DA8D-8E51-45D8-49945E2AD218}"/>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17" name="Picture 2" descr="Cartoon Green Check Mark Icon Isolated Stock Vector (Royalty Free)  666622858 | Shutterstock">
            <a:extLst>
              <a:ext uri="{FF2B5EF4-FFF2-40B4-BE49-F238E27FC236}">
                <a16:creationId xmlns:a16="http://schemas.microsoft.com/office/drawing/2014/main" id="{D8D8A606-AF47-319E-DA44-A345E132030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3299D562-3FAD-21E1-50C4-D8A1F678253C}"/>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3" name="Group 2">
            <a:extLst>
              <a:ext uri="{FF2B5EF4-FFF2-40B4-BE49-F238E27FC236}">
                <a16:creationId xmlns:a16="http://schemas.microsoft.com/office/drawing/2014/main" id="{E609903A-BD8C-59CC-3A04-D5F4443B49D4}"/>
              </a:ext>
            </a:extLst>
          </p:cNvPr>
          <p:cNvGrpSpPr/>
          <p:nvPr/>
        </p:nvGrpSpPr>
        <p:grpSpPr>
          <a:xfrm>
            <a:off x="3131163" y="4265858"/>
            <a:ext cx="13213736" cy="1678277"/>
            <a:chOff x="2087441" y="2843905"/>
            <a:chExt cx="8809157" cy="1118851"/>
          </a:xfrm>
        </p:grpSpPr>
        <p:grpSp>
          <p:nvGrpSpPr>
            <p:cNvPr id="4" name="Group 3">
              <a:extLst>
                <a:ext uri="{FF2B5EF4-FFF2-40B4-BE49-F238E27FC236}">
                  <a16:creationId xmlns:a16="http://schemas.microsoft.com/office/drawing/2014/main" id="{03AABD81-662E-8885-76A0-2F802E775053}"/>
                </a:ext>
              </a:extLst>
            </p:cNvPr>
            <p:cNvGrpSpPr/>
            <p:nvPr/>
          </p:nvGrpSpPr>
          <p:grpSpPr>
            <a:xfrm>
              <a:off x="2087441" y="2843905"/>
              <a:ext cx="8809157" cy="1118851"/>
              <a:chOff x="2798643" y="2885714"/>
              <a:chExt cx="8809157" cy="1118851"/>
            </a:xfrm>
          </p:grpSpPr>
          <p:sp>
            <p:nvSpPr>
              <p:cNvPr id="6" name="Rectangle: Rounded Corners 5">
                <a:extLst>
                  <a:ext uri="{FF2B5EF4-FFF2-40B4-BE49-F238E27FC236}">
                    <a16:creationId xmlns:a16="http://schemas.microsoft.com/office/drawing/2014/main" id="{176E02A1-7B26-C2BD-5648-B9CAE44DF712}"/>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7" name="Freeform 3">
                <a:extLst>
                  <a:ext uri="{FF2B5EF4-FFF2-40B4-BE49-F238E27FC236}">
                    <a16:creationId xmlns:a16="http://schemas.microsoft.com/office/drawing/2014/main" id="{B34361F0-8A35-5D00-21B5-00C48340563B}"/>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D86A5234-52A8-DF2E-385C-8A8B3F6B1A3D}"/>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4BB07EF-998F-9598-3A48-51ADD0F8194C}"/>
              </a:ext>
            </a:extLst>
          </p:cNvPr>
          <p:cNvGrpSpPr/>
          <p:nvPr/>
        </p:nvGrpSpPr>
        <p:grpSpPr>
          <a:xfrm>
            <a:off x="3131162" y="6208430"/>
            <a:ext cx="13213736" cy="1678277"/>
            <a:chOff x="2087441" y="4138953"/>
            <a:chExt cx="8809157" cy="1118851"/>
          </a:xfrm>
        </p:grpSpPr>
        <p:sp>
          <p:nvSpPr>
            <p:cNvPr id="9" name="Rectangle: Rounded Corners 8">
              <a:extLst>
                <a:ext uri="{FF2B5EF4-FFF2-40B4-BE49-F238E27FC236}">
                  <a16:creationId xmlns:a16="http://schemas.microsoft.com/office/drawing/2014/main" id="{E79E75A7-41EB-4969-D7F3-93C72DC78714}"/>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2">
              <a:extLst>
                <a:ext uri="{FF2B5EF4-FFF2-40B4-BE49-F238E27FC236}">
                  <a16:creationId xmlns:a16="http://schemas.microsoft.com/office/drawing/2014/main" id="{17BB89C8-574D-856E-6979-DE9D59099F11}"/>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EBD6D5-9F5D-BDCF-B841-3D43CF9DD0A6}"/>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3FA51A70-40E1-8578-538B-256487B1FA82}"/>
              </a:ext>
            </a:extLst>
          </p:cNvPr>
          <p:cNvGrpSpPr/>
          <p:nvPr/>
        </p:nvGrpSpPr>
        <p:grpSpPr>
          <a:xfrm>
            <a:off x="3131164" y="8165266"/>
            <a:ext cx="13213736" cy="1678277"/>
            <a:chOff x="2087442" y="5443510"/>
            <a:chExt cx="8809157" cy="1118851"/>
          </a:xfrm>
        </p:grpSpPr>
        <p:sp>
          <p:nvSpPr>
            <p:cNvPr id="13" name="Rectangle: Rounded Corners 12">
              <a:extLst>
                <a:ext uri="{FF2B5EF4-FFF2-40B4-BE49-F238E27FC236}">
                  <a16:creationId xmlns:a16="http://schemas.microsoft.com/office/drawing/2014/main" id="{372C7A4C-092B-F6BD-D398-8A153833A5C4}"/>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4" name="Freeform 5">
              <a:extLst>
                <a:ext uri="{FF2B5EF4-FFF2-40B4-BE49-F238E27FC236}">
                  <a16:creationId xmlns:a16="http://schemas.microsoft.com/office/drawing/2014/main" id="{2DD0C370-13C2-45AD-7AF8-33BCC07D24ED}"/>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A8AC04E2-8992-ADE0-A9CD-7987515D6AAA}"/>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16" name="Picture 2" descr="Cartoon Green Check Mark Icon Isolated Stock Vector (Royalty Free)  666622858 | Shutterstock">
            <a:extLst>
              <a:ext uri="{FF2B5EF4-FFF2-40B4-BE49-F238E27FC236}">
                <a16:creationId xmlns:a16="http://schemas.microsoft.com/office/drawing/2014/main" id="{E5F91BCB-0656-BB1A-1E82-38605446AF3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2EA3534-A833-375F-89A2-18A05D2E64CB}"/>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783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BA664E-0246-F66A-371B-240C07856810}"/>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6AACE2D-D24C-F914-A25B-C9D8B0BF3A3E}"/>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8AEC3C3-AF19-D586-80C7-EFB7C1A66D41}"/>
              </a:ext>
            </a:extLst>
          </p:cNvPr>
          <p:cNvGrpSpPr/>
          <p:nvPr/>
        </p:nvGrpSpPr>
        <p:grpSpPr>
          <a:xfrm>
            <a:off x="2819401" y="5600699"/>
            <a:ext cx="13213736" cy="2971799"/>
            <a:chOff x="2087441" y="2843905"/>
            <a:chExt cx="8809157" cy="1981199"/>
          </a:xfrm>
        </p:grpSpPr>
        <p:sp>
          <p:nvSpPr>
            <p:cNvPr id="5" name="Rectangle: Rounded Corners 4">
              <a:extLst>
                <a:ext uri="{FF2B5EF4-FFF2-40B4-BE49-F238E27FC236}">
                  <a16:creationId xmlns:a16="http://schemas.microsoft.com/office/drawing/2014/main" id="{645D067E-C155-E07F-4B7D-B86FA38C9E4E}"/>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F82AD43-855B-B14C-81A3-9C06D9637265}"/>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7" name="Picture 2" descr="Cartoon Green Check Mark Icon Isolated Stock Vector (Royalty Free)  666622858 | Shutterstock">
            <a:extLst>
              <a:ext uri="{FF2B5EF4-FFF2-40B4-BE49-F238E27FC236}">
                <a16:creationId xmlns:a16="http://schemas.microsoft.com/office/drawing/2014/main" id="{74DE0741-2AEC-E1BF-2E9E-5D38876BD7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0" name="TextBox 9">
            <a:extLst>
              <a:ext uri="{FF2B5EF4-FFF2-40B4-BE49-F238E27FC236}">
                <a16:creationId xmlns:a16="http://schemas.microsoft.com/office/drawing/2014/main" id="{1081D0CE-C64A-03CC-D660-A000E6A68F0E}"/>
              </a:ext>
            </a:extLst>
          </p:cNvPr>
          <p:cNvSpPr txBox="1"/>
          <p:nvPr/>
        </p:nvSpPr>
        <p:spPr>
          <a:xfrm>
            <a:off x="1905000" y="2269621"/>
            <a:ext cx="13137995" cy="1320746"/>
          </a:xfrm>
          <a:prstGeom prst="rect">
            <a:avLst/>
          </a:prstGeom>
          <a:noFill/>
        </p:spPr>
        <p:txBody>
          <a:bodyPr wrap="square">
            <a:spAutoFit/>
          </a:bodyPr>
          <a:lstStyle/>
          <a:p>
            <a:pPr>
              <a:lnSpc>
                <a:spcPct val="107000"/>
              </a:lnSpc>
              <a:spcAft>
                <a:spcPts val="800"/>
              </a:spcAft>
            </a:pPr>
            <a:r>
              <a:rPr lang="en-US" sz="8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 PHÁ</a:t>
            </a:r>
          </a:p>
        </p:txBody>
      </p:sp>
    </p:spTree>
    <p:extLst>
      <p:ext uri="{BB962C8B-B14F-4D97-AF65-F5344CB8AC3E}">
        <p14:creationId xmlns:p14="http://schemas.microsoft.com/office/powerpoint/2010/main" val="234567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99098DE6-4E8C-4FB1-4F20-DEACC6DE00F1}"/>
              </a:ext>
            </a:extLst>
          </p:cNvPr>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2">
            <a:extLst>
              <a:ext uri="{FF2B5EF4-FFF2-40B4-BE49-F238E27FC236}">
                <a16:creationId xmlns:a16="http://schemas.microsoft.com/office/drawing/2014/main" id="{F1DE2449-FB56-8A55-1333-0BC759CDF20F}"/>
              </a:ext>
            </a:extLst>
          </p:cNvPr>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17">
            <a:extLst>
              <a:ext uri="{FF2B5EF4-FFF2-40B4-BE49-F238E27FC236}">
                <a16:creationId xmlns:a16="http://schemas.microsoft.com/office/drawing/2014/main" id="{59230EA2-9A98-B292-7826-C89B50E08B47}"/>
              </a:ext>
            </a:extLst>
          </p:cNvPr>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5E8BA8F-4DE8-EDF8-3FF8-33588CDCE1A9}"/>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effectLst/>
                <a:latin typeface="Cambria" panose="02040503050406030204" pitchFamily="18" charset="0"/>
                <a:ea typeface="Cambria" panose="02040503050406030204" pitchFamily="18" charset="0"/>
              </a:rPr>
              <a:t>Hoạt động 1: </a:t>
            </a:r>
            <a:r>
              <a:rPr lang="en-US" sz="7200" b="1" dirty="0" err="1">
                <a:effectLst/>
                <a:latin typeface="Cambria" panose="02040503050406030204" pitchFamily="18" charset="0"/>
                <a:ea typeface="Cambria" panose="02040503050406030204" pitchFamily="18" charset="0"/>
              </a:rPr>
              <a:t>Sử</a:t>
            </a:r>
            <a:r>
              <a:rPr lang="en-US" sz="7200" b="1" dirty="0">
                <a:effectLst/>
                <a:latin typeface="Cambria" panose="02040503050406030204" pitchFamily="18" charset="0"/>
                <a:ea typeface="Cambria" panose="02040503050406030204" pitchFamily="18" charset="0"/>
              </a:rPr>
              <a:t> </a:t>
            </a:r>
            <a:r>
              <a:rPr lang="en-US" sz="7200" b="1" dirty="0" err="1">
                <a:effectLst/>
                <a:latin typeface="Cambria" panose="02040503050406030204" pitchFamily="18" charset="0"/>
                <a:ea typeface="Cambria" panose="02040503050406030204" pitchFamily="18" charset="0"/>
              </a:rPr>
              <a:t>dụng</a:t>
            </a:r>
            <a:r>
              <a:rPr lang="en-US" sz="7200" b="1" dirty="0">
                <a:effectLst/>
                <a:latin typeface="Cambria" panose="02040503050406030204" pitchFamily="18" charset="0"/>
                <a:ea typeface="Cambria" panose="02040503050406030204" pitchFamily="18" charset="0"/>
              </a:rPr>
              <a:t> </a:t>
            </a:r>
            <a:r>
              <a:rPr lang="en-US" sz="7200" b="1" dirty="0" err="1">
                <a:effectLst/>
                <a:latin typeface="Cambria" panose="02040503050406030204" pitchFamily="18" charset="0"/>
                <a:ea typeface="Cambria" panose="02040503050406030204" pitchFamily="18" charset="0"/>
              </a:rPr>
              <a:t>năng</a:t>
            </a:r>
            <a:r>
              <a:rPr lang="en-US" sz="7200" b="1" dirty="0">
                <a:effectLst/>
                <a:latin typeface="Cambria" panose="02040503050406030204" pitchFamily="18" charset="0"/>
                <a:ea typeface="Cambria" panose="02040503050406030204" pitchFamily="18" charset="0"/>
              </a:rPr>
              <a:t> </a:t>
            </a:r>
            <a:r>
              <a:rPr lang="en-US" sz="7200" b="1" dirty="0" err="1">
                <a:effectLst/>
                <a:latin typeface="Cambria" panose="02040503050406030204" pitchFamily="18" charset="0"/>
                <a:ea typeface="Cambria" panose="02040503050406030204" pitchFamily="18" charset="0"/>
              </a:rPr>
              <a:t>lượng</a:t>
            </a:r>
            <a:r>
              <a:rPr lang="en-US" sz="7200" b="1" dirty="0">
                <a:effectLst/>
                <a:latin typeface="Cambria" panose="02040503050406030204" pitchFamily="18" charset="0"/>
                <a:ea typeface="Cambria" panose="02040503050406030204" pitchFamily="18" charset="0"/>
              </a:rPr>
              <a:t> </a:t>
            </a:r>
            <a:r>
              <a:rPr lang="en-US" sz="7200" b="1" dirty="0" err="1">
                <a:effectLst/>
                <a:latin typeface="Cambria" panose="02040503050406030204" pitchFamily="18" charset="0"/>
                <a:ea typeface="Cambria" panose="02040503050406030204" pitchFamily="18" charset="0"/>
              </a:rPr>
              <a:t>mặt</a:t>
            </a:r>
            <a:r>
              <a:rPr lang="en-US" sz="7200" b="1" dirty="0">
                <a:effectLst/>
                <a:latin typeface="Cambria" panose="02040503050406030204" pitchFamily="18" charset="0"/>
                <a:ea typeface="Cambria" panose="02040503050406030204" pitchFamily="18" charset="0"/>
              </a:rPr>
              <a:t> </a:t>
            </a:r>
            <a:r>
              <a:rPr lang="en-US" sz="7200" b="1" dirty="0" err="1">
                <a:effectLst/>
                <a:latin typeface="Cambria" panose="02040503050406030204" pitchFamily="18" charset="0"/>
                <a:ea typeface="Cambria" panose="02040503050406030204" pitchFamily="18" charset="0"/>
              </a:rPr>
              <a:t>trời</a:t>
            </a:r>
            <a:endParaRPr lang="en-US" sz="7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94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E88DFC-6BC4-9366-A84C-71349C46AB83}"/>
              </a:ext>
            </a:extLst>
          </p:cNvPr>
          <p:cNvSpPr txBox="1"/>
          <p:nvPr/>
        </p:nvSpPr>
        <p:spPr>
          <a:xfrm>
            <a:off x="1143000" y="1943100"/>
            <a:ext cx="10363200" cy="6001643"/>
          </a:xfrm>
          <a:prstGeom prst="rect">
            <a:avLst/>
          </a:prstGeom>
          <a:noFill/>
        </p:spPr>
        <p:txBody>
          <a:bodyPr wrap="square">
            <a:spAutoFit/>
          </a:bodyPr>
          <a:lstStyle/>
          <a:p>
            <a:pPr algn="just"/>
            <a:r>
              <a:rPr lang="vi-VN" sz="4800" b="1" dirty="0"/>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 name="Picture 2">
            <a:extLst>
              <a:ext uri="{FF2B5EF4-FFF2-40B4-BE49-F238E27FC236}">
                <a16:creationId xmlns:a16="http://schemas.microsoft.com/office/drawing/2014/main" id="{28FB1049-0210-E78B-470A-F48751AC6E0A}"/>
              </a:ext>
            </a:extLst>
          </p:cNvPr>
          <p:cNvPicPr>
            <a:picLocks noChangeAspect="1"/>
          </p:cNvPicPr>
          <p:nvPr/>
        </p:nvPicPr>
        <p:blipFill>
          <a:blip r:embed="rId2"/>
          <a:stretch>
            <a:fillRect/>
          </a:stretch>
        </p:blipFill>
        <p:spPr>
          <a:xfrm>
            <a:off x="12039600" y="2933700"/>
            <a:ext cx="5520267" cy="3200400"/>
          </a:xfrm>
          <a:prstGeom prst="rect">
            <a:avLst/>
          </a:prstGeom>
        </p:spPr>
      </p:pic>
    </p:spTree>
    <p:extLst>
      <p:ext uri="{BB962C8B-B14F-4D97-AF65-F5344CB8AC3E}">
        <p14:creationId xmlns:p14="http://schemas.microsoft.com/office/powerpoint/2010/main" val="22413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896</Words>
  <Application>Microsoft Office PowerPoint</Application>
  <PresentationFormat>Custom</PresentationFormat>
  <Paragraphs>52</Paragraphs>
  <Slides>25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Cambria</vt:lpstr>
      <vt:lpstr>iCiel Gotham Medium</vt:lpstr>
      <vt:lpstr>Times New Roman</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Windows 10</cp:lastModifiedBy>
  <cp:revision>27</cp:revision>
  <dcterms:created xsi:type="dcterms:W3CDTF">2006-08-16T00:00:00Z</dcterms:created>
  <dcterms:modified xsi:type="dcterms:W3CDTF">2024-11-21T05:48:14Z</dcterms:modified>
  <dc:identifier>DAGMZ9ajds0</dc:identifier>
</cp:coreProperties>
</file>