
<file path=[Content_Types].xml><?xml version="1.0" encoding="utf-8"?>
<Types xmlns="http://schemas.openxmlformats.org/package/2006/content-types">
  <Default Extension="png" ContentType="image/png"/>
  <Default Extension="mp3" ContentType="audio/mp3"/>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295" r:id="rId4"/>
    <p:sldId id="257" r:id="rId5"/>
    <p:sldId id="278" r:id="rId6"/>
    <p:sldId id="279" r:id="rId7"/>
    <p:sldId id="280" r:id="rId8"/>
    <p:sldId id="281" r:id="rId9"/>
    <p:sldId id="282" r:id="rId10"/>
    <p:sldId id="283" r:id="rId11"/>
    <p:sldId id="256" r:id="rId12"/>
    <p:sldId id="258" r:id="rId13"/>
    <p:sldId id="262" r:id="rId14"/>
    <p:sldId id="263" r:id="rId15"/>
    <p:sldId id="285" r:id="rId16"/>
    <p:sldId id="260" r:id="rId17"/>
    <p:sldId id="286" r:id="rId18"/>
    <p:sldId id="287" r:id="rId19"/>
    <p:sldId id="288" r:id="rId20"/>
    <p:sldId id="289" r:id="rId21"/>
    <p:sldId id="290" r:id="rId22"/>
    <p:sldId id="291" r:id="rId23"/>
    <p:sldId id="292" r:id="rId24"/>
    <p:sldId id="293" r:id="rId25"/>
    <p:sldId id="294" r:id="rId26"/>
    <p:sldId id="265"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2957" autoAdjust="0"/>
  </p:normalViewPr>
  <p:slideViewPr>
    <p:cSldViewPr>
      <p:cViewPr>
        <p:scale>
          <a:sx n="43" d="100"/>
          <a:sy n="43" d="100"/>
        </p:scale>
        <p:origin x="-936"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20/10/2024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tiên để đi đến câu hỏi.</a:t>
            </a:r>
          </a:p>
          <a:p>
            <a:r>
              <a:rPr lang="en-US" baseline="0"/>
              <a:t>Tại slide câu hỏi, click vào tiên để quay về đây</a:t>
            </a:r>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0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14</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17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2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1" y="5829300"/>
            <a:ext cx="12801601"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75952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9706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0557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20/10/2024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92028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20/10/2024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83319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20/10/2024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49175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20/10/2024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24578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20/10/2024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7711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20/10/2024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04299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2631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50226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20/10/2024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4"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extLst>
      <p:ext uri="{BB962C8B-B14F-4D97-AF65-F5344CB8AC3E}">
        <p14:creationId xmlns:p14="http://schemas.microsoft.com/office/powerpoint/2010/main" val="415338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20/10/2024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947026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20/10/2024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87833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20/10/2024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123690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20/10/2024</a:t>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98213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20/10/2024</a:t>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8716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20/10/2024</a:t>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86968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20/10/2024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9224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20/10/2024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48629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20/10/2024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61561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20/10/2024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87237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A15F6D3C-075F-9E8D-8144-40E2910379E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D6D7512-C9D3-3ECE-3A5C-1E98FCC2340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C91E5F-9BD5-49A2-BB11-37556073DA36}" type="datetimeFigureOut">
              <a:rPr lang="en-US" smtClean="0"/>
              <a:t>20/10/2024</a:t>
            </a:fld>
            <a:endParaRPr lang="en-US"/>
          </a:p>
        </p:txBody>
      </p:sp>
      <p:sp>
        <p:nvSpPr>
          <p:cNvPr id="5" name="Footer Placeholder 4"/>
          <p:cNvSpPr>
            <a:spLocks noGrp="1"/>
          </p:cNvSpPr>
          <p:nvPr>
            <p:ph type="ftr" sz="quarter" idx="3"/>
          </p:nvPr>
        </p:nvSpPr>
        <p:spPr>
          <a:xfrm>
            <a:off x="6248402"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E36CA4-DA90-411A-B432-786EFC2A492A}" type="slidenum">
              <a:rPr lang="en-US" smtClean="0"/>
              <a:t>‹#›</a:t>
            </a:fld>
            <a:endParaRPr lang="en-US"/>
          </a:p>
        </p:txBody>
      </p:sp>
    </p:spTree>
    <p:extLst>
      <p:ext uri="{BB962C8B-B14F-4D97-AF65-F5344CB8AC3E}">
        <p14:creationId xmlns:p14="http://schemas.microsoft.com/office/powerpoint/2010/main" val="419538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5D41AB28-2908-225D-18C0-806734FD481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21831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14.svg"/><Relationship Id="rId4" Type="http://schemas.openxmlformats.org/officeDocument/2006/relationships/image" Target="../media/image37.svg"/><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14.svg"/><Relationship Id="rId12"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5.pn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10" Type="http://schemas.openxmlformats.org/officeDocument/2006/relationships/image" Target="../media/image16.svg"/><Relationship Id="rId4" Type="http://schemas.openxmlformats.org/officeDocument/2006/relationships/image" Target="../media/image38.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13.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14.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6.png"/><Relationship Id="rId5" Type="http://schemas.openxmlformats.org/officeDocument/2006/relationships/image" Target="../media/image40.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42.png"/><Relationship Id="rId14"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9.svg"/><Relationship Id="rId4" Type="http://schemas.openxmlformats.org/officeDocument/2006/relationships/image" Target="../media/image43.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9.svg"/><Relationship Id="rId4" Type="http://schemas.openxmlformats.org/officeDocument/2006/relationships/image" Target="../media/image43.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9.svg"/><Relationship Id="rId4" Type="http://schemas.openxmlformats.org/officeDocument/2006/relationships/image" Target="../media/image43.pn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14.svg"/><Relationship Id="rId12"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4.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2.svg"/><Relationship Id="rId17" Type="http://schemas.openxmlformats.org/officeDocument/2006/relationships/image" Target="../media/image16.pn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7.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14.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4.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2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8.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13.png"/><Relationship Id="rId5" Type="http://schemas.openxmlformats.org/officeDocument/2006/relationships/image" Target="../media/image53.png"/><Relationship Id="rId15" Type="http://schemas.openxmlformats.org/officeDocument/2006/relationships/image" Target="../media/image54.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6.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6.xml"/><Relationship Id="rId18" Type="http://schemas.openxmlformats.org/officeDocument/2006/relationships/image" Target="../media/image24.GIF"/><Relationship Id="rId3" Type="http://schemas.openxmlformats.org/officeDocument/2006/relationships/slideLayout" Target="../slideLayouts/slideLayout18.xml"/><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20.png"/><Relationship Id="rId17" Type="http://schemas.openxmlformats.org/officeDocument/2006/relationships/image" Target="../media/image23.GIF"/><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slide" Target="slide14.xml"/><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slide" Target="slide5.xml"/><Relationship Id="rId5" Type="http://schemas.openxmlformats.org/officeDocument/2006/relationships/image" Target="../media/image17.jpeg"/><Relationship Id="rId15" Type="http://schemas.openxmlformats.org/officeDocument/2006/relationships/slide" Target="slide8.xml"/><Relationship Id="rId23" Type="http://schemas.openxmlformats.org/officeDocument/2006/relationships/image" Target="../media/image28.png"/><Relationship Id="rId10" Type="http://schemas.openxmlformats.org/officeDocument/2006/relationships/image" Target="../media/image19.png"/><Relationship Id="rId19" Type="http://schemas.openxmlformats.org/officeDocument/2006/relationships/image" Target="../media/image25.GIF"/><Relationship Id="rId4" Type="http://schemas.openxmlformats.org/officeDocument/2006/relationships/notesSlide" Target="../notesSlides/notesSlide1.xml"/><Relationship Id="rId9" Type="http://schemas.openxmlformats.org/officeDocument/2006/relationships/slide" Target="slide7.xml"/><Relationship Id="rId14" Type="http://schemas.openxmlformats.org/officeDocument/2006/relationships/image" Target="../media/image21.png"/><Relationship Id="rId22"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17.jpe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image" Target="../media/image17.jpe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slide" Target="slide3.xml"/><Relationship Id="rId4" Type="http://schemas.openxmlformats.org/officeDocument/2006/relationships/image" Target="../media/image17.jpe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jpeg"/><Relationship Id="rId7"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slide" Target="slide3.xml"/><Relationship Id="rId9"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17.jpeg"/><Relationship Id="rId9" Type="http://schemas.openxmlformats.org/officeDocument/2006/relationships/image" Target="../media/image34.GIF"/></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14.svg"/><Relationship Id="rId4" Type="http://schemas.openxmlformats.org/officeDocument/2006/relationships/image" Target="../media/image37.svg"/><Relationship Id="rId9" Type="http://schemas.openxmlformats.org/officeDocument/2006/relationships/image" Target="../media/image6.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xmlns=""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23" name="Picture 22">
            <a:extLst>
              <a:ext uri="{FF2B5EF4-FFF2-40B4-BE49-F238E27FC236}">
                <a16:creationId xmlns:a16="http://schemas.microsoft.com/office/drawing/2014/main" xmlns="" id="{010284FD-37B4-6152-CA5C-6298F4521D92}"/>
              </a:ext>
            </a:extLst>
          </p:cNvPr>
          <p:cNvPicPr>
            <a:picLocks noChangeAspect="1"/>
          </p:cNvPicPr>
          <p:nvPr/>
        </p:nvPicPr>
        <p:blipFill>
          <a:blip r:embed="rId14"/>
          <a:stretch>
            <a:fillRect/>
          </a:stretch>
        </p:blipFill>
        <p:spPr>
          <a:xfrm>
            <a:off x="3124200" y="1790700"/>
            <a:ext cx="11833362" cy="5803895"/>
          </a:xfrm>
          <a:prstGeom prst="rect">
            <a:avLst/>
          </a:prstGeom>
        </p:spPr>
      </p:pic>
      <p:pic>
        <p:nvPicPr>
          <p:cNvPr id="27" name="Picture 26">
            <a:extLst>
              <a:ext uri="{FF2B5EF4-FFF2-40B4-BE49-F238E27FC236}">
                <a16:creationId xmlns:a16="http://schemas.microsoft.com/office/drawing/2014/main" xmlns="" id="{5DDC5E57-E792-4720-1C1E-247294C6A60B}"/>
              </a:ext>
            </a:extLst>
          </p:cNvPr>
          <p:cNvPicPr>
            <a:picLocks noChangeAspect="1"/>
          </p:cNvPicPr>
          <p:nvPr/>
        </p:nvPicPr>
        <p:blipFill>
          <a:blip r:embed="rId15"/>
          <a:stretch>
            <a:fillRect/>
          </a:stretch>
        </p:blipFill>
        <p:spPr>
          <a:xfrm>
            <a:off x="1219200" y="571500"/>
            <a:ext cx="3353091" cy="4115157"/>
          </a:xfrm>
          <a:prstGeom prst="rect">
            <a:avLst/>
          </a:prstGeom>
        </p:spPr>
      </p:pic>
    </p:spTree>
    <p:extLst>
      <p:ext uri="{BB962C8B-B14F-4D97-AF65-F5344CB8AC3E}">
        <p14:creationId xmlns:p14="http://schemas.microsoft.com/office/powerpoint/2010/main" val="2012331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xmlns=""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03;p44">
            <a:extLst>
              <a:ext uri="{FF2B5EF4-FFF2-40B4-BE49-F238E27FC236}">
                <a16:creationId xmlns:a16="http://schemas.microsoft.com/office/drawing/2014/main" xmlns="" id="{AEC8852C-D536-6F77-646C-988D81001B1D}"/>
              </a:ext>
            </a:extLst>
          </p:cNvPr>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oogle Shape;906;p44">
            <a:extLst>
              <a:ext uri="{FF2B5EF4-FFF2-40B4-BE49-F238E27FC236}">
                <a16:creationId xmlns:a16="http://schemas.microsoft.com/office/drawing/2014/main" xmlns=""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xmlns=""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908;p44">
              <a:extLst>
                <a:ext uri="{FF2B5EF4-FFF2-40B4-BE49-F238E27FC236}">
                  <a16:creationId xmlns:a16="http://schemas.microsoft.com/office/drawing/2014/main" xmlns=""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2">
            <a:extLst>
              <a:ext uri="{FF2B5EF4-FFF2-40B4-BE49-F238E27FC236}">
                <a16:creationId xmlns:a16="http://schemas.microsoft.com/office/drawing/2014/main" xmlns="" id="{218AA693-F923-CE26-CA71-44624539E764}"/>
              </a:ext>
            </a:extLst>
          </p:cNvPr>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val="3549668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 xmlns:asvg="http://schemas.microsoft.com/office/drawing/2016/SVG/main" r:embed="rId5"/>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8" name="Google Shape;903;p44">
            <a:extLst>
              <a:ext uri="{FF2B5EF4-FFF2-40B4-BE49-F238E27FC236}">
                <a16:creationId xmlns:a16="http://schemas.microsoft.com/office/drawing/2014/main" xmlns="" id="{AEC8852C-D536-6F77-646C-988D81001B1D}"/>
              </a:ext>
            </a:extLst>
          </p:cNvPr>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906;p44">
            <a:extLst>
              <a:ext uri="{FF2B5EF4-FFF2-40B4-BE49-F238E27FC236}">
                <a16:creationId xmlns:a16="http://schemas.microsoft.com/office/drawing/2014/main" xmlns=""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xmlns=""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8;p44">
              <a:extLst>
                <a:ext uri="{FF2B5EF4-FFF2-40B4-BE49-F238E27FC236}">
                  <a16:creationId xmlns:a16="http://schemas.microsoft.com/office/drawing/2014/main" xmlns=""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xmlns="" id="{218AA693-F923-CE26-CA71-44624539E764}"/>
              </a:ext>
            </a:extLst>
          </p:cNvPr>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xmlns=""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xmlns=""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xmlns=""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xmlns="" id="{0803EB82-5695-9765-CA5E-255E10E05245}"/>
              </a:ext>
            </a:extLst>
          </p:cNvPr>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xmlns="" id="{84284690-C76F-A18C-9C6D-B9A8DB390B26}"/>
              </a:ext>
            </a:extLst>
          </p:cNvPr>
          <p:cNvPicPr>
            <a:picLocks noChangeAspect="1"/>
          </p:cNvPicPr>
          <p:nvPr/>
        </p:nvPicPr>
        <p:blipFill>
          <a:blip r:embed="rId3"/>
          <a:stretch>
            <a:fillRect/>
          </a:stretch>
        </p:blipFill>
        <p:spPr>
          <a:xfrm>
            <a:off x="4800600" y="2171700"/>
            <a:ext cx="8957872" cy="7696200"/>
          </a:xfrm>
          <a:prstGeom prst="rect">
            <a:avLst/>
          </a:prstGeom>
        </p:spPr>
      </p:pic>
    </p:spTree>
    <p:extLst>
      <p:ext uri="{BB962C8B-B14F-4D97-AF65-F5344CB8AC3E}">
        <p14:creationId xmlns:p14="http://schemas.microsoft.com/office/powerpoint/2010/main" val="1859938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xmlns="" id="{CFDF397A-1A30-6A55-0CA8-44AD5F74EE8C}"/>
              </a:ext>
            </a:extLst>
          </p:cNvPr>
          <p:cNvGraphicFramePr>
            <a:graphicFrameLocks noGrp="1"/>
          </p:cNvGraphicFramePr>
          <p:nvPr>
            <p:extLst>
              <p:ext uri="{D42A27DB-BD31-4B8C-83A1-F6EECF244321}">
                <p14:modId xmlns:p14="http://schemas.microsoft.com/office/powerpoint/2010/main" val="2396676294"/>
              </p:ext>
            </p:extLst>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extLst>
                    <a:ext uri="{9D8B030D-6E8A-4147-A177-3AD203B41FA5}">
                      <a16:colId xmlns:a16="http://schemas.microsoft.com/office/drawing/2014/main" xmlns="" val="2133615192"/>
                    </a:ext>
                  </a:extLst>
                </a:gridCol>
                <a:gridCol w="4838700">
                  <a:extLst>
                    <a:ext uri="{9D8B030D-6E8A-4147-A177-3AD203B41FA5}">
                      <a16:colId xmlns:a16="http://schemas.microsoft.com/office/drawing/2014/main" xmlns="" val="791529459"/>
                    </a:ext>
                  </a:extLst>
                </a:gridCol>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7488357"/>
                  </a:ext>
                </a:extLst>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12563112"/>
                  </a:ext>
                </a:extLst>
              </a:tr>
            </a:tbl>
          </a:graphicData>
        </a:graphic>
      </p:graphicFrame>
    </p:spTree>
    <p:extLst>
      <p:ext uri="{BB962C8B-B14F-4D97-AF65-F5344CB8AC3E}">
        <p14:creationId xmlns:p14="http://schemas.microsoft.com/office/powerpoint/2010/main" val="1362763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xmlns="" id="{7F244FE4-3111-794D-CBA3-5C9C6AAF76C8}"/>
              </a:ext>
            </a:extLst>
          </p:cNvPr>
          <p:cNvGraphicFramePr>
            <a:graphicFrameLocks noGrp="1"/>
          </p:cNvGraphicFramePr>
          <p:nvPr>
            <p:extLst>
              <p:ext uri="{D42A27DB-BD31-4B8C-83A1-F6EECF244321}">
                <p14:modId xmlns:p14="http://schemas.microsoft.com/office/powerpoint/2010/main" val="850170785"/>
              </p:ext>
            </p:extLst>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extLst>
                    <a:ext uri="{9D8B030D-6E8A-4147-A177-3AD203B41FA5}">
                      <a16:colId xmlns:a16="http://schemas.microsoft.com/office/drawing/2014/main" xmlns="" val="2133615192"/>
                    </a:ext>
                  </a:extLst>
                </a:gridCol>
                <a:gridCol w="8382000">
                  <a:extLst>
                    <a:ext uri="{9D8B030D-6E8A-4147-A177-3AD203B41FA5}">
                      <a16:colId xmlns:a16="http://schemas.microsoft.com/office/drawing/2014/main" xmlns="" val="791529459"/>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7488357"/>
                  </a:ext>
                </a:extLst>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12563112"/>
                  </a:ext>
                </a:extLst>
              </a:tr>
            </a:tbl>
          </a:graphicData>
        </a:graphic>
      </p:graphicFrame>
      <p:sp>
        <p:nvSpPr>
          <p:cNvPr id="15" name="TextBox 14">
            <a:extLst>
              <a:ext uri="{FF2B5EF4-FFF2-40B4-BE49-F238E27FC236}">
                <a16:creationId xmlns:a16="http://schemas.microsoft.com/office/drawing/2014/main" xmlns="" id="{5C306FE9-FD2E-F987-04BD-78A7B63E8D14}"/>
              </a:ext>
            </a:extLst>
          </p:cNvPr>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0B027672-FE1D-9FEA-AAF1-BE1EE2DC0D63}"/>
              </a:ext>
            </a:extLst>
          </p:cNvPr>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859C0E87-866E-5C13-CF2D-FFEEB81F77D1}"/>
              </a:ext>
            </a:extLst>
          </p:cNvPr>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a16="http://schemas.microsoft.com/office/drawing/2014/main" xmlns="" id="{936197DC-EB5D-856A-57C5-C4F6E42063F6}"/>
              </a:ext>
            </a:extLst>
          </p:cNvPr>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82A32689-EC07-DE4F-BCC5-D76D3BA6CBE9}"/>
              </a:ext>
            </a:extLst>
          </p:cNvPr>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07A7F955-E5C7-5903-927C-1E07F0AC8C19}"/>
              </a:ext>
            </a:extLst>
          </p:cNvPr>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5620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xmlns=""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Bật bình nóng lạnh cả ngày có tốn điện? - Báo VnExpress">
            <a:extLst>
              <a:ext uri="{FF2B5EF4-FFF2-40B4-BE49-F238E27FC236}">
                <a16:creationId xmlns:a16="http://schemas.microsoft.com/office/drawing/2014/main" xmlns="" id="{356D000D-EA4C-BB8C-CA28-68BEE7624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a:extLst>
              <a:ext uri="{FF2B5EF4-FFF2-40B4-BE49-F238E27FC236}">
                <a16:creationId xmlns:a16="http://schemas.microsoft.com/office/drawing/2014/main" xmlns=""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xmlns=""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xmlns=""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8;p44">
              <a:extLst>
                <a:ext uri="{FF2B5EF4-FFF2-40B4-BE49-F238E27FC236}">
                  <a16:creationId xmlns:a16="http://schemas.microsoft.com/office/drawing/2014/main" xmlns=""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xmlns="" id="{0BB42976-0522-80A7-7109-5772D0E3AE06}"/>
              </a:ext>
            </a:extLst>
          </p:cNvPr>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val="1181550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xmlns=""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903;p44">
            <a:extLst>
              <a:ext uri="{FF2B5EF4-FFF2-40B4-BE49-F238E27FC236}">
                <a16:creationId xmlns:a16="http://schemas.microsoft.com/office/drawing/2014/main" xmlns=""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xmlns=""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xmlns=""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908;p44">
              <a:extLst>
                <a:ext uri="{FF2B5EF4-FFF2-40B4-BE49-F238E27FC236}">
                  <a16:creationId xmlns:a16="http://schemas.microsoft.com/office/drawing/2014/main" xmlns=""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xmlns="" id="{0BB42976-0522-80A7-7109-5772D0E3AE06}"/>
              </a:ext>
            </a:extLst>
          </p:cNvPr>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a:extLst>
              <a:ext uri="{FF2B5EF4-FFF2-40B4-BE49-F238E27FC236}">
                <a16:creationId xmlns:a16="http://schemas.microsoft.com/office/drawing/2014/main" xmlns="" id="{C9384083-E956-5DFC-E451-6CEC6A4CF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06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xmlns=""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xmlns=""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xmlns=""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xmlns="" id="{0803EB82-5695-9765-CA5E-255E10E05245}"/>
              </a:ext>
            </a:extLst>
          </p:cNvPr>
          <p:cNvSpPr txBox="1"/>
          <p:nvPr/>
        </p:nvSpPr>
        <p:spPr>
          <a:xfrm>
            <a:off x="762000" y="266700"/>
            <a:ext cx="17068800" cy="1446550"/>
          </a:xfrm>
          <a:prstGeom prst="rect">
            <a:avLst/>
          </a:prstGeom>
          <a:noFill/>
        </p:spPr>
        <p:txBody>
          <a:bodyPr wrap="square" rtlCol="0">
            <a:spAutoFit/>
          </a:bodyPr>
          <a:lstStyle/>
          <a:p>
            <a:pPr lvl="0"/>
            <a:r>
              <a:rPr lang="vi-VN" sz="44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074" name="Picture 2" descr="4 đúng trong sử dụng điện mùa nắng nóng">
            <a:extLst>
              <a:ext uri="{FF2B5EF4-FFF2-40B4-BE49-F238E27FC236}">
                <a16:creationId xmlns:a16="http://schemas.microsoft.com/office/drawing/2014/main" xmlns="" id="{709CD60F-0D10-0131-10B2-E1A6922BB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47899"/>
            <a:ext cx="12725400" cy="768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6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4"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2" y="4032497"/>
            <a:ext cx="15762737"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4000" rIns="378000" rtlCol="0" anchor="ctr"/>
          <a:lstStyle/>
          <a:p>
            <a:pPr algn="just" defTabSz="1371600"/>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p>
        </p:txBody>
      </p:sp>
      <p:grpSp>
        <p:nvGrpSpPr>
          <p:cNvPr id="15" name="Group 14"/>
          <p:cNvGrpSpPr/>
          <p:nvPr/>
        </p:nvGrpSpPr>
        <p:grpSpPr>
          <a:xfrm>
            <a:off x="7670657" y="2348349"/>
            <a:ext cx="3855545" cy="1431735"/>
            <a:chOff x="5113769" y="1472924"/>
            <a:chExt cx="2570363" cy="954490"/>
          </a:xfrm>
        </p:grpSpPr>
        <p:sp>
          <p:nvSpPr>
            <p:cNvPr id="14" name="Rectangle 13"/>
            <p:cNvSpPr/>
            <p:nvPr/>
          </p:nvSpPr>
          <p:spPr>
            <a:xfrm>
              <a:off x="5113770" y="1475615"/>
              <a:ext cx="2570362" cy="951799"/>
            </a:xfrm>
            <a:prstGeom prst="rect">
              <a:avLst/>
            </a:prstGeom>
            <a:noFill/>
            <a:ln>
              <a:noFill/>
            </a:ln>
          </p:spPr>
          <p:txBody>
            <a:bodyPr wrap="none">
              <a:spAutoFit/>
            </a:bodyPr>
            <a:lstStyle/>
            <a:p>
              <a:pPr algn="ctr" defTabSz="1028700">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13769" y="1472924"/>
              <a:ext cx="2570362" cy="951799"/>
            </a:xfrm>
            <a:prstGeom prst="rect">
              <a:avLst/>
            </a:prstGeom>
            <a:ln>
              <a:noFill/>
            </a:ln>
          </p:spPr>
          <p:txBody>
            <a:bodyPr wrap="none">
              <a:spAutoFit/>
            </a:bodyPr>
            <a:lstStyle/>
            <a:p>
              <a:pPr algn="ctr" defTabSz="1028700">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3"/>
          <a:stretch>
            <a:fillRect/>
          </a:stretch>
        </p:blipFill>
        <p:spPr>
          <a:xfrm>
            <a:off x="0" y="7828671"/>
            <a:ext cx="2767884" cy="2499264"/>
          </a:xfrm>
          <a:prstGeom prst="rect">
            <a:avLst/>
          </a:prstGeom>
          <a:noFill/>
          <a:ln w="9525">
            <a:noFill/>
          </a:ln>
        </p:spPr>
      </p:pic>
      <p:pic>
        <p:nvPicPr>
          <p:cNvPr id="2" name="Picture 1">
            <a:extLst>
              <a:ext uri="{FF2B5EF4-FFF2-40B4-BE49-F238E27FC236}">
                <a16:creationId xmlns:a16="http://schemas.microsoft.com/office/drawing/2014/main" xmlns="" id="{DA860FE1-3761-34D3-64A4-E399EE725C30}"/>
              </a:ext>
            </a:extLst>
          </p:cNvPr>
          <p:cNvPicPr>
            <a:picLocks noChangeAspect="1"/>
          </p:cNvPicPr>
          <p:nvPr/>
        </p:nvPicPr>
        <p:blipFill>
          <a:blip r:embed="rId4"/>
          <a:stretch>
            <a:fillRect/>
          </a:stretch>
        </p:blipFill>
        <p:spPr>
          <a:xfrm>
            <a:off x="2438400" y="571500"/>
            <a:ext cx="13881795" cy="1792379"/>
          </a:xfrm>
          <a:prstGeom prst="rect">
            <a:avLst/>
          </a:prstGeom>
        </p:spPr>
      </p:pic>
    </p:spTree>
    <p:extLst>
      <p:ext uri="{BB962C8B-B14F-4D97-AF65-F5344CB8AC3E}">
        <p14:creationId xmlns:p14="http://schemas.microsoft.com/office/powerpoint/2010/main" val="337977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xmlns="" id="{D14163B7-3406-3AD3-8AB9-C04A628369C4}"/>
              </a:ext>
            </a:extLst>
          </p:cNvPr>
          <p:cNvGrpSpPr/>
          <p:nvPr/>
        </p:nvGrpSpPr>
        <p:grpSpPr>
          <a:xfrm>
            <a:off x="838200" y="2933700"/>
            <a:ext cx="4800600" cy="4343400"/>
            <a:chOff x="914400" y="2247900"/>
            <a:chExt cx="4800600" cy="4343400"/>
          </a:xfrm>
        </p:grpSpPr>
        <p:sp>
          <p:nvSpPr>
            <p:cNvPr id="3" name="Freeform 8">
              <a:extLst>
                <a:ext uri="{FF2B5EF4-FFF2-40B4-BE49-F238E27FC236}">
                  <a16:creationId xmlns:a16="http://schemas.microsoft.com/office/drawing/2014/main" xmlns=""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B7C8ED34-9653-545B-BC1E-0F0EBB50138A}"/>
                </a:ext>
              </a:extLst>
            </p:cNvPr>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a:extLst>
              <a:ext uri="{FF2B5EF4-FFF2-40B4-BE49-F238E27FC236}">
                <a16:creationId xmlns:a16="http://schemas.microsoft.com/office/drawing/2014/main" xmlns="" id="{E0DD8272-53E7-AB11-1017-DCB92128A679}"/>
              </a:ext>
            </a:extLst>
          </p:cNvPr>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3E99A3F-CD71-DC3F-91FD-29AE850A7E21}"/>
              </a:ext>
            </a:extLst>
          </p:cNvPr>
          <p:cNvCxnSpPr>
            <a:cxnSpLocks/>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0F2A9814-0E30-7FDE-6281-6CFB1EF18A39}"/>
              </a:ext>
            </a:extLst>
          </p:cNvPr>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xmlns="" id="{C3CA263B-1CF5-2EEC-E6AF-8D809042D679}"/>
              </a:ext>
            </a:extLst>
          </p:cNvPr>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xmlns="" id="{25C15FE1-944A-4DC7-8651-3D82FB0FD4F9}"/>
              </a:ext>
            </a:extLst>
          </p:cNvPr>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xmlns="" id="{6F881E7B-786F-D029-FC2E-6BC1F2AA939C}"/>
              </a:ext>
            </a:extLst>
          </p:cNvPr>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val="266254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xmlns=""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4114801" y="1714499"/>
            <a:ext cx="2264228" cy="2852058"/>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a:fillRect/>
          </a:stretch>
        </p:blipFill>
        <p:spPr>
          <a:xfrm>
            <a:off x="7086601" y="6972300"/>
            <a:ext cx="2264228" cy="2852058"/>
          </a:xfrm>
          <a:prstGeom prst="rect">
            <a:avLst/>
          </a:prstGeom>
        </p:spPr>
      </p:pic>
      <p:pic>
        <p:nvPicPr>
          <p:cNvPr id="12" name="Picture 11">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4287501" y="2514600"/>
            <a:ext cx="2264228" cy="285205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685801" y="5029198"/>
            <a:ext cx="2264228" cy="3091544"/>
          </a:xfrm>
          <a:prstGeom prst="rect">
            <a:avLst/>
          </a:prstGeom>
        </p:spPr>
      </p:pic>
      <p:pic>
        <p:nvPicPr>
          <p:cNvPr id="14" name="Picture 13">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8">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7"/>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8"/>
          <a:stretch>
            <a:fillRect/>
          </a:stretch>
        </p:blipFill>
        <p:spPr>
          <a:xfrm>
            <a:off x="15419614" y="707230"/>
            <a:ext cx="2014538" cy="2014538"/>
          </a:xfrm>
          <a:prstGeom prst="rect">
            <a:avLst/>
          </a:prstGeom>
        </p:spPr>
      </p:pic>
      <p:pic>
        <p:nvPicPr>
          <p:cNvPr id="17" name="Picture 16"/>
          <p:cNvPicPr>
            <a:picLocks noChangeAspect="1"/>
          </p:cNvPicPr>
          <p:nvPr/>
        </p:nvPicPr>
        <p:blipFill>
          <a:blip r:embed="rId19"/>
          <a:stretch>
            <a:fillRect/>
          </a:stretch>
        </p:blipFill>
        <p:spPr>
          <a:xfrm>
            <a:off x="7385060" y="5125376"/>
            <a:ext cx="1803381" cy="1803381"/>
          </a:xfrm>
          <a:prstGeom prst="rect">
            <a:avLst/>
          </a:prstGeom>
        </p:spPr>
      </p:pic>
      <p:pic>
        <p:nvPicPr>
          <p:cNvPr id="18" name="Picture 17"/>
          <p:cNvPicPr>
            <a:picLocks noChangeAspect="1"/>
          </p:cNvPicPr>
          <p:nvPr/>
        </p:nvPicPr>
        <p:blipFill>
          <a:blip r:embed="rId17"/>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8"/>
          <a:stretch>
            <a:fillRect/>
          </a:stretch>
        </p:blipFill>
        <p:spPr>
          <a:xfrm>
            <a:off x="5246914" y="364331"/>
            <a:ext cx="2014538" cy="2014538"/>
          </a:xfrm>
          <a:prstGeom prst="rect">
            <a:avLst/>
          </a:prstGeom>
        </p:spPr>
      </p:pic>
      <p:pic>
        <p:nvPicPr>
          <p:cNvPr id="1026" name="Picture 2" descr="Mushroom Red Cartoons - Free vector graphic on Pixabay">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773400" y="8120740"/>
            <a:ext cx="2089377" cy="19294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5778673" y="1295738"/>
            <a:ext cx="2264228" cy="2852058"/>
          </a:xfrm>
          <a:prstGeom prst="rect">
            <a:avLst/>
          </a:prstGeom>
        </p:spPr>
      </p:pic>
      <p:pic>
        <p:nvPicPr>
          <p:cNvPr id="4" name="Picture 3"/>
          <p:cNvPicPr>
            <a:picLocks noChangeAspect="1"/>
          </p:cNvPicPr>
          <p:nvPr/>
        </p:nvPicPr>
        <p:blipFill>
          <a:blip r:embed="rId8"/>
          <a:stretch>
            <a:fillRect/>
          </a:stretch>
        </p:blipFill>
        <p:spPr>
          <a:xfrm>
            <a:off x="14401801"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a16="http://schemas.microsoft.com/office/drawing/2014/main" xmlns="" id="{EA0D2B71-4B32-456D-6F5C-DB10BDD6E735}"/>
              </a:ext>
            </a:extLst>
          </p:cNvPr>
          <p:cNvPicPr>
            <a:picLocks noChangeAspect="1"/>
          </p:cNvPicPr>
          <p:nvPr/>
        </p:nvPicPr>
        <p:blipFill>
          <a:blip r:embed="rId9"/>
          <a:stretch>
            <a:fillRect/>
          </a:stretch>
        </p:blipFill>
        <p:spPr>
          <a:xfrm>
            <a:off x="6781800" y="-22860"/>
            <a:ext cx="6596313" cy="3886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5430501" y="1714500"/>
            <a:ext cx="2264228" cy="2852058"/>
          </a:xfrm>
          <a:prstGeom prst="rect">
            <a:avLst/>
          </a:prstGeom>
        </p:spPr>
      </p:pic>
      <p:pic>
        <p:nvPicPr>
          <p:cNvPr id="4" name="Picture 3"/>
          <p:cNvPicPr>
            <a:picLocks noChangeAspect="1"/>
          </p:cNvPicPr>
          <p:nvPr/>
        </p:nvPicPr>
        <p:blipFill>
          <a:blip r:embed="rId8"/>
          <a:stretch>
            <a:fillRect/>
          </a:stretch>
        </p:blipFill>
        <p:spPr>
          <a:xfrm>
            <a:off x="14423231" y="1"/>
            <a:ext cx="2014538" cy="201453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7662" y="2971800"/>
            <a:ext cx="3272679"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5430501" y="2514601"/>
            <a:ext cx="2264228" cy="3091544"/>
          </a:xfrm>
          <a:prstGeom prst="rect">
            <a:avLst/>
          </a:prstGeom>
        </p:spPr>
      </p:pic>
      <p:pic>
        <p:nvPicPr>
          <p:cNvPr id="4" name="Picture 3"/>
          <p:cNvPicPr>
            <a:picLocks noChangeAspect="1"/>
          </p:cNvPicPr>
          <p:nvPr/>
        </p:nvPicPr>
        <p:blipFill>
          <a:blip r:embed="rId8"/>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xmlns="" id="{64F2209D-816B-32F5-D06A-38E3A684DA34}"/>
              </a:ext>
            </a:extLst>
          </p:cNvPr>
          <p:cNvPicPr>
            <a:picLocks noChangeAspect="1"/>
          </p:cNvPicPr>
          <p:nvPr/>
        </p:nvPicPr>
        <p:blipFill>
          <a:blip r:embed="rId9"/>
          <a:stretch>
            <a:fillRect/>
          </a:stretch>
        </p:blipFill>
        <p:spPr>
          <a:xfrm>
            <a:off x="6172200" y="266700"/>
            <a:ext cx="6019800" cy="35780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a:fillRect/>
          </a:stretch>
        </p:blipFill>
        <p:spPr>
          <a:xfrm>
            <a:off x="15544801" y="1997529"/>
            <a:ext cx="2264228" cy="2852058"/>
          </a:xfrm>
          <a:prstGeom prst="rect">
            <a:avLst/>
          </a:prstGeom>
        </p:spPr>
      </p:pic>
      <p:pic>
        <p:nvPicPr>
          <p:cNvPr id="3" name="Picture 2"/>
          <p:cNvPicPr>
            <a:picLocks noChangeAspect="1"/>
          </p:cNvPicPr>
          <p:nvPr/>
        </p:nvPicPr>
        <p:blipFill>
          <a:blip r:embed="rId7"/>
          <a:stretch>
            <a:fillRect/>
          </a:stretch>
        </p:blipFill>
        <p:spPr>
          <a:xfrm>
            <a:off x="15544800" y="194148"/>
            <a:ext cx="1803381"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0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xmlns="" id="{3036E3DA-9B93-2E34-726B-4A370C6A614C}"/>
              </a:ext>
            </a:extLst>
          </p:cNvPr>
          <p:cNvPicPr>
            <a:picLocks noChangeAspect="1"/>
          </p:cNvPicPr>
          <p:nvPr/>
        </p:nvPicPr>
        <p:blipFill>
          <a:blip r:embed="rId8"/>
          <a:stretch>
            <a:fillRect/>
          </a:stretch>
        </p:blipFill>
        <p:spPr>
          <a:xfrm>
            <a:off x="6400800" y="0"/>
            <a:ext cx="6061394" cy="3771900"/>
          </a:xfrm>
          <a:prstGeom prst="rect">
            <a:avLst/>
          </a:prstGeom>
        </p:spPr>
      </p:pic>
      <p:sp>
        <p:nvSpPr>
          <p:cNvPr id="8" name="Rectangle: Rounded Corners 7">
            <a:hlinkClick r:id="rId9" action="ppaction://hlinksldjump"/>
            <a:extLst>
              <a:ext uri="{FF2B5EF4-FFF2-40B4-BE49-F238E27FC236}">
                <a16:creationId xmlns:a16="http://schemas.microsoft.com/office/drawing/2014/main" xmlns="" id="{84ADB03E-89BE-B8E1-2D5C-B0E6FC41930D}"/>
              </a:ext>
            </a:extLst>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Học</a:t>
            </a:r>
            <a:r>
              <a:rPr lang="en-US" sz="2800" dirty="0"/>
              <a:t> </a:t>
            </a:r>
            <a:r>
              <a:rPr lang="en-US" sz="2800" dirty="0" err="1"/>
              <a:t>tiếp</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8"/>
          <a:stretch>
            <a:fillRect/>
          </a:stretch>
        </p:blipFill>
        <p:spPr>
          <a:xfrm>
            <a:off x="14449086" y="-31296"/>
            <a:ext cx="1714500" cy="4286250"/>
          </a:xfrm>
          <a:prstGeom prst="rect">
            <a:avLst/>
          </a:prstGeom>
        </p:spPr>
      </p:pic>
      <p:pic>
        <p:nvPicPr>
          <p:cNvPr id="2" name="Picture 1"/>
          <p:cNvPicPr>
            <a:picLocks noChangeAspect="1"/>
          </p:cNvPicPr>
          <p:nvPr/>
        </p:nvPicPr>
        <p:blipFill>
          <a:blip r:embed="rId9"/>
          <a:stretch>
            <a:fillRect/>
          </a:stretch>
        </p:blipFill>
        <p:spPr>
          <a:xfrm>
            <a:off x="3771901" y="2111828"/>
            <a:ext cx="5364614" cy="536461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380669" y="308371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xmlns="" id="{9AE8F670-7ECE-DE57-82BD-23D7D50054B7}"/>
              </a:ext>
            </a:extLst>
          </p:cNvPr>
          <p:cNvPicPr>
            <a:picLocks noChangeAspect="1"/>
          </p:cNvPicPr>
          <p:nvPr/>
        </p:nvPicPr>
        <p:blipFill>
          <a:blip r:embed="rId13"/>
          <a:stretch>
            <a:fillRect/>
          </a:stretch>
        </p:blipFill>
        <p:spPr>
          <a:xfrm>
            <a:off x="8152393" y="1318995"/>
            <a:ext cx="6316003" cy="2353260"/>
          </a:xfrm>
          <a:prstGeom prst="rect">
            <a:avLst/>
          </a:prstGeom>
        </p:spPr>
      </p:pic>
      <p:pic>
        <p:nvPicPr>
          <p:cNvPr id="23" name="Picture 22">
            <a:extLst>
              <a:ext uri="{FF2B5EF4-FFF2-40B4-BE49-F238E27FC236}">
                <a16:creationId xmlns:a16="http://schemas.microsoft.com/office/drawing/2014/main" xmlns="" id="{010284FD-37B4-6152-CA5C-6298F4521D92}"/>
              </a:ext>
            </a:extLst>
          </p:cNvPr>
          <p:cNvPicPr>
            <a:picLocks noChangeAspect="1"/>
          </p:cNvPicPr>
          <p:nvPr/>
        </p:nvPicPr>
        <p:blipFill>
          <a:blip r:embed="rId14"/>
          <a:stretch>
            <a:fillRect/>
          </a:stretch>
        </p:blipFill>
        <p:spPr>
          <a:xfrm>
            <a:off x="3124200" y="2629078"/>
            <a:ext cx="11833362" cy="4965517"/>
          </a:xfrm>
          <a:prstGeom prst="rect">
            <a:avLst/>
          </a:prstGeom>
        </p:spPr>
      </p:pic>
      <p:pic>
        <p:nvPicPr>
          <p:cNvPr id="27" name="Picture 26">
            <a:extLst>
              <a:ext uri="{FF2B5EF4-FFF2-40B4-BE49-F238E27FC236}">
                <a16:creationId xmlns:a16="http://schemas.microsoft.com/office/drawing/2014/main" xmlns="" id="{5DDC5E57-E792-4720-1C1E-247294C6A60B}"/>
              </a:ext>
            </a:extLst>
          </p:cNvPr>
          <p:cNvPicPr>
            <a:picLocks noChangeAspect="1"/>
          </p:cNvPicPr>
          <p:nvPr/>
        </p:nvPicPr>
        <p:blipFill>
          <a:blip r:embed="rId15"/>
          <a:stretch>
            <a:fillRect/>
          </a:stretch>
        </p:blipFill>
        <p:spPr>
          <a:xfrm>
            <a:off x="1219200" y="571500"/>
            <a:ext cx="3353091" cy="4115157"/>
          </a:xfrm>
          <a:prstGeom prst="rect">
            <a:avLst/>
          </a:prstGeom>
        </p:spPr>
      </p:pic>
      <p:sp>
        <p:nvSpPr>
          <p:cNvPr id="17" name="TextBox 16"/>
          <p:cNvSpPr txBox="1"/>
          <p:nvPr/>
        </p:nvSpPr>
        <p:spPr>
          <a:xfrm>
            <a:off x="4566715" y="799430"/>
            <a:ext cx="12187589" cy="923330"/>
          </a:xfrm>
          <a:prstGeom prst="rect">
            <a:avLst/>
          </a:prstGeom>
          <a:noFill/>
        </p:spPr>
        <p:txBody>
          <a:bodyPr wrap="square" rtlCol="0">
            <a:spAutoFit/>
          </a:bodyPr>
          <a:lstStyle/>
          <a:p>
            <a:r>
              <a:rPr lang="en-US" sz="5400" b="1" dirty="0" err="1" smtClean="0"/>
              <a:t>Thứ</a:t>
            </a:r>
            <a:r>
              <a:rPr lang="en-US" sz="5400" b="1" dirty="0" smtClean="0"/>
              <a:t>  </a:t>
            </a:r>
            <a:r>
              <a:rPr lang="en-US" sz="5400" b="1" dirty="0" err="1" smtClean="0"/>
              <a:t>Năm</a:t>
            </a:r>
            <a:r>
              <a:rPr lang="en-US" sz="5400" b="1" dirty="0" smtClean="0"/>
              <a:t>, </a:t>
            </a:r>
            <a:r>
              <a:rPr lang="en-US" sz="5400" b="1" dirty="0" err="1" smtClean="0"/>
              <a:t>ngày</a:t>
            </a:r>
            <a:r>
              <a:rPr lang="en-US" sz="5400" b="1" dirty="0" smtClean="0"/>
              <a:t> 24 </a:t>
            </a:r>
            <a:r>
              <a:rPr lang="en-US" sz="5400" b="1" dirty="0" err="1" smtClean="0"/>
              <a:t>tháng</a:t>
            </a:r>
            <a:r>
              <a:rPr lang="en-US" sz="5400" b="1" dirty="0" smtClean="0"/>
              <a:t> 10 </a:t>
            </a:r>
            <a:r>
              <a:rPr lang="en-US" sz="5400" b="1" dirty="0" err="1" smtClean="0"/>
              <a:t>năm</a:t>
            </a:r>
            <a:r>
              <a:rPr lang="en-US" sz="5400" b="1" dirty="0" smtClean="0"/>
              <a:t> 2024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105</TotalTime>
  <Words>829</Words>
  <Application>Microsoft Office PowerPoint</Application>
  <PresentationFormat>Custom</PresentationFormat>
  <Paragraphs>56</Paragraphs>
  <Slides>24</Slides>
  <Notes>11</Notes>
  <HiddenSlides>0</HiddenSlides>
  <MMClips>1</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HBC</cp:lastModifiedBy>
  <cp:revision>25</cp:revision>
  <dcterms:created xsi:type="dcterms:W3CDTF">2006-08-16T00:00:00Z</dcterms:created>
  <dcterms:modified xsi:type="dcterms:W3CDTF">2024-10-20T15:17:19Z</dcterms:modified>
  <cp:category>9Slide.vn</cp:category>
  <dc:identifier>DAGGBMTwqNQ</dc:identifier>
</cp:coreProperties>
</file>