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946" r:id="rId2"/>
    <p:sldId id="3951" r:id="rId3"/>
    <p:sldId id="3956" r:id="rId4"/>
    <p:sldId id="3961" r:id="rId5"/>
    <p:sldId id="3962" r:id="rId6"/>
    <p:sldId id="3954" r:id="rId7"/>
    <p:sldId id="3963" r:id="rId8"/>
    <p:sldId id="3964" r:id="rId9"/>
    <p:sldId id="3965" r:id="rId10"/>
    <p:sldId id="3966" r:id="rId11"/>
    <p:sldId id="3940" r:id="rId12"/>
    <p:sldId id="3967" r:id="rId13"/>
    <p:sldId id="39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27/8/2024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2024/8/27</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3477943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id="{D71C3625-6DFB-4E34-80A0-0D386840BAF0}"/>
              </a:ext>
            </a:extLst>
          </p:cNvPr>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id="{A3820D36-0BB0-4DB1-B938-4B2C6E35BAD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id="{E3BDC699-91CD-4F93-94A2-500ED83F5D6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id="{83646B40-1983-489A-9194-082DD47EF2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id="{1C5F010F-7BC4-4CF5-B120-BCEE53DB67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id="{05771EC7-4264-4522-AC31-27DC7D655E9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id="{CC4C058C-D7DF-F601-DC03-6C2506665D32}"/>
              </a:ext>
            </a:extLst>
          </p:cNvPr>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5577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3356814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3135649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917</Words>
  <Application>Microsoft Office PowerPoint</Application>
  <PresentationFormat>Widescreen</PresentationFormat>
  <Paragraphs>97</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等线</vt:lpstr>
      <vt:lpstr>Arial</vt:lpstr>
      <vt:lpstr>Calibri</vt:lpstr>
      <vt:lpstr>Cambria</vt:lpstr>
      <vt:lpstr>iCiel Cadena</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10</cp:revision>
  <dcterms:created xsi:type="dcterms:W3CDTF">2024-07-22T10:16:03Z</dcterms:created>
  <dcterms:modified xsi:type="dcterms:W3CDTF">2024-08-27T14:42:31Z</dcterms:modified>
</cp:coreProperties>
</file>