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Lst>
  <p:notesMasterIdLst>
    <p:notesMasterId r:id="rId31"/>
  </p:notesMasterIdLst>
  <p:sldIdLst>
    <p:sldId id="285" r:id="rId3"/>
    <p:sldId id="284" r:id="rId4"/>
    <p:sldId id="350" r:id="rId5"/>
    <p:sldId id="351" r:id="rId6"/>
    <p:sldId id="352" r:id="rId7"/>
    <p:sldId id="353" r:id="rId8"/>
    <p:sldId id="356" r:id="rId9"/>
    <p:sldId id="357" r:id="rId10"/>
    <p:sldId id="295" r:id="rId11"/>
    <p:sldId id="359" r:id="rId12"/>
    <p:sldId id="297" r:id="rId13"/>
    <p:sldId id="337" r:id="rId14"/>
    <p:sldId id="326" r:id="rId15"/>
    <p:sldId id="339" r:id="rId16"/>
    <p:sldId id="340" r:id="rId17"/>
    <p:sldId id="341" r:id="rId18"/>
    <p:sldId id="304" r:id="rId19"/>
    <p:sldId id="342" r:id="rId20"/>
    <p:sldId id="343" r:id="rId21"/>
    <p:sldId id="344" r:id="rId22"/>
    <p:sldId id="319" r:id="rId23"/>
    <p:sldId id="345" r:id="rId24"/>
    <p:sldId id="346" r:id="rId25"/>
    <p:sldId id="347" r:id="rId26"/>
    <p:sldId id="348" r:id="rId27"/>
    <p:sldId id="349" r:id="rId28"/>
    <p:sldId id="321" r:id="rId29"/>
    <p:sldId id="322"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5968"/>
    <a:srgbClr val="F7E4CD"/>
    <a:srgbClr val="4883CB"/>
    <a:srgbClr val="ED5565"/>
    <a:srgbClr val="F49398"/>
    <a:srgbClr val="A3AD8F"/>
    <a:srgbClr val="F8B8B6"/>
    <a:srgbClr val="B9B8B1"/>
    <a:srgbClr val="FFCCBD"/>
    <a:srgbClr val="F4CCA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59" autoAdjust="0"/>
    <p:restoredTop sz="82585" autoAdjust="0"/>
  </p:normalViewPr>
  <p:slideViewPr>
    <p:cSldViewPr snapToGrid="0">
      <p:cViewPr varScale="1">
        <p:scale>
          <a:sx n="59" d="100"/>
          <a:sy n="59" d="100"/>
        </p:scale>
        <p:origin x="258"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ableStyles" Target="tableStyle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756080-CADA-4060-8714-F97522DDA1FB}" type="datetimeFigureOut">
              <a:rPr lang="en-US" smtClean="0"/>
              <a:t>10/9/2024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A882B1-8159-4A3F-989B-E1BD72070BF3}" type="slidenum">
              <a:rPr lang="en-US" smtClean="0"/>
              <a:t>‹#›</a:t>
            </a:fld>
            <a:endParaRPr lang="en-US"/>
          </a:p>
        </p:txBody>
      </p:sp>
    </p:spTree>
    <p:extLst>
      <p:ext uri="{BB962C8B-B14F-4D97-AF65-F5344CB8AC3E}">
        <p14:creationId xmlns:p14="http://schemas.microsoft.com/office/powerpoint/2010/main" val="39360437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i="1" dirty="0">
                <a:effectLst/>
                <a:latin typeface="Times New Roman" panose="02020603050405020304" pitchFamily="18" charset="0"/>
                <a:ea typeface="Calibri" panose="020F0502020204030204" pitchFamily="34" charset="0"/>
                <a:cs typeface="Times New Roman" panose="02020603050405020304" pitchFamily="18" charset="0"/>
              </a:rPr>
              <a:t>Bài học ngày hôm nay chúng ta sẽ tìm hiểu một số ví dụ về biến đổi hóa học trong cuộc sống. Chúng ta cùng vào </a:t>
            </a:r>
            <a:r>
              <a:rPr lang="nl-NL" sz="1800" b="1" i="1" dirty="0">
                <a:effectLst/>
                <a:latin typeface="Times New Roman" panose="02020603050405020304" pitchFamily="18" charset="0"/>
                <a:ea typeface="Calibri" panose="020F0502020204030204" pitchFamily="34" charset="0"/>
                <a:cs typeface="Times New Roman" panose="02020603050405020304" pitchFamily="18" charset="0"/>
              </a:rPr>
              <a:t>Bài 5 – Sự biến đổi hóa học của chất – Tiết 2.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EA882B1-8159-4A3F-989B-E1BD72070BF3}" type="slidenum">
              <a:rPr lang="en-US" smtClean="0"/>
              <a:t>1</a:t>
            </a:fld>
            <a:endParaRPr lang="en-US"/>
          </a:p>
        </p:txBody>
      </p:sp>
    </p:spTree>
    <p:extLst>
      <p:ext uri="{BB962C8B-B14F-4D97-AF65-F5344CB8AC3E}">
        <p14:creationId xmlns:p14="http://schemas.microsoft.com/office/powerpoint/2010/main" val="32078447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Cho HS </a:t>
            </a:r>
            <a:r>
              <a:rPr lang="en-US" dirty="0" err="1"/>
              <a:t>Thảo</a:t>
            </a:r>
            <a:r>
              <a:rPr lang="en-US" dirty="0"/>
              <a:t> </a:t>
            </a:r>
            <a:r>
              <a:rPr lang="en-US" dirty="0" err="1"/>
              <a:t>luận</a:t>
            </a:r>
            <a:r>
              <a:rPr lang="en-US" dirty="0"/>
              <a:t> </a:t>
            </a:r>
            <a:r>
              <a:rPr lang="en-US" dirty="0" err="1"/>
              <a:t>nhóm</a:t>
            </a:r>
            <a:r>
              <a:rPr lang="en-US" dirty="0"/>
              <a:t> 4</a:t>
            </a:r>
          </a:p>
        </p:txBody>
      </p:sp>
      <p:sp>
        <p:nvSpPr>
          <p:cNvPr id="4" name="Slide Number Placeholder 3"/>
          <p:cNvSpPr>
            <a:spLocks noGrp="1"/>
          </p:cNvSpPr>
          <p:nvPr>
            <p:ph type="sldNum" sz="quarter" idx="5"/>
          </p:nvPr>
        </p:nvSpPr>
        <p:spPr/>
        <p:txBody>
          <a:bodyPr/>
          <a:lstStyle/>
          <a:p>
            <a:fld id="{3EA882B1-8159-4A3F-989B-E1BD72070BF3}" type="slidenum">
              <a:rPr lang="en-US" smtClean="0"/>
              <a:t>11</a:t>
            </a:fld>
            <a:endParaRPr lang="en-US"/>
          </a:p>
        </p:txBody>
      </p:sp>
    </p:spTree>
    <p:extLst>
      <p:ext uri="{BB962C8B-B14F-4D97-AF65-F5344CB8AC3E}">
        <p14:creationId xmlns:p14="http://schemas.microsoft.com/office/powerpoint/2010/main" val="17453606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Lấy</a:t>
            </a:r>
            <a:r>
              <a:rPr lang="en-US" dirty="0"/>
              <a:t> them VD </a:t>
            </a:r>
            <a:r>
              <a:rPr lang="en-US" dirty="0" err="1"/>
              <a:t>về</a:t>
            </a:r>
            <a:r>
              <a:rPr lang="en-US" dirty="0"/>
              <a:t> </a:t>
            </a:r>
            <a:r>
              <a:rPr lang="en-US" dirty="0" err="1"/>
              <a:t>sự</a:t>
            </a:r>
            <a:r>
              <a:rPr lang="en-US" dirty="0"/>
              <a:t> </a:t>
            </a:r>
            <a:r>
              <a:rPr lang="en-US" dirty="0" err="1"/>
              <a:t>biến</a:t>
            </a:r>
            <a:r>
              <a:rPr lang="en-US" dirty="0"/>
              <a:t> </a:t>
            </a:r>
            <a:r>
              <a:rPr lang="en-US" dirty="0" err="1"/>
              <a:t>đổi</a:t>
            </a:r>
            <a:r>
              <a:rPr lang="en-US" dirty="0"/>
              <a:t> </a:t>
            </a:r>
            <a:r>
              <a:rPr lang="en-US" dirty="0" err="1"/>
              <a:t>hóa</a:t>
            </a:r>
            <a:r>
              <a:rPr lang="en-US" dirty="0"/>
              <a:t> </a:t>
            </a:r>
            <a:r>
              <a:rPr lang="en-US" dirty="0" err="1"/>
              <a:t>học</a:t>
            </a:r>
            <a:r>
              <a:rPr lang="en-US" dirty="0"/>
              <a:t>:</a:t>
            </a:r>
          </a:p>
          <a:p>
            <a:r>
              <a:rPr lang="en-US" dirty="0"/>
              <a:t> - </a:t>
            </a:r>
            <a:r>
              <a:rPr lang="en-US" dirty="0" err="1"/>
              <a:t>Bột</a:t>
            </a:r>
            <a:r>
              <a:rPr lang="en-US" dirty="0"/>
              <a:t> </a:t>
            </a:r>
            <a:r>
              <a:rPr lang="en-US" dirty="0" err="1"/>
              <a:t>sắn</a:t>
            </a:r>
            <a:r>
              <a:rPr lang="en-US" dirty="0"/>
              <a:t> </a:t>
            </a:r>
            <a:r>
              <a:rPr lang="en-US" dirty="0" err="1"/>
              <a:t>dây</a:t>
            </a:r>
            <a:r>
              <a:rPr lang="en-US" dirty="0"/>
              <a:t> </a:t>
            </a:r>
            <a:r>
              <a:rPr lang="en-US" dirty="0" err="1"/>
              <a:t>hòa</a:t>
            </a:r>
            <a:r>
              <a:rPr lang="en-US" dirty="0"/>
              <a:t> </a:t>
            </a:r>
            <a:r>
              <a:rPr lang="en-US" dirty="0" err="1"/>
              <a:t>với</a:t>
            </a:r>
            <a:r>
              <a:rPr lang="en-US" dirty="0"/>
              <a:t> </a:t>
            </a:r>
            <a:r>
              <a:rPr lang="en-US" dirty="0" err="1"/>
              <a:t>nước</a:t>
            </a:r>
            <a:r>
              <a:rPr lang="en-US" dirty="0"/>
              <a:t>, </a:t>
            </a:r>
            <a:r>
              <a:rPr lang="en-US" dirty="0" err="1"/>
              <a:t>sau</a:t>
            </a:r>
            <a:r>
              <a:rPr lang="en-US" dirty="0"/>
              <a:t> </a:t>
            </a:r>
            <a:r>
              <a:rPr lang="en-US" dirty="0" err="1"/>
              <a:t>đó</a:t>
            </a:r>
            <a:r>
              <a:rPr lang="en-US" dirty="0"/>
              <a:t> </a:t>
            </a:r>
            <a:r>
              <a:rPr lang="en-US" dirty="0" err="1"/>
              <a:t>đun</a:t>
            </a:r>
            <a:r>
              <a:rPr lang="en-US" dirty="0"/>
              <a:t> </a:t>
            </a:r>
            <a:r>
              <a:rPr lang="en-US" dirty="0" err="1"/>
              <a:t>lên</a:t>
            </a:r>
            <a:r>
              <a:rPr lang="en-US" dirty="0"/>
              <a:t> </a:t>
            </a:r>
          </a:p>
          <a:p>
            <a:pPr marL="171450" indent="-171450">
              <a:buFontTx/>
              <a:buChar char="-"/>
            </a:pPr>
            <a:r>
              <a:rPr lang="en-US" dirty="0"/>
              <a:t>Cho </a:t>
            </a:r>
            <a:r>
              <a:rPr lang="en-US" dirty="0" err="1"/>
              <a:t>vôi</a:t>
            </a:r>
            <a:r>
              <a:rPr lang="en-US" dirty="0"/>
              <a:t> </a:t>
            </a:r>
            <a:r>
              <a:rPr lang="en-US" dirty="0" err="1"/>
              <a:t>sống</a:t>
            </a:r>
            <a:r>
              <a:rPr lang="en-US" dirty="0"/>
              <a:t> </a:t>
            </a:r>
            <a:r>
              <a:rPr lang="en-US" dirty="0" err="1"/>
              <a:t>vào</a:t>
            </a:r>
            <a:r>
              <a:rPr lang="en-US" dirty="0"/>
              <a:t> </a:t>
            </a:r>
            <a:r>
              <a:rPr lang="en-US" dirty="0" err="1"/>
              <a:t>nước</a:t>
            </a:r>
            <a:r>
              <a:rPr lang="en-US" dirty="0"/>
              <a:t> =&gt; </a:t>
            </a:r>
            <a:r>
              <a:rPr lang="en-US" dirty="0" err="1"/>
              <a:t>biến</a:t>
            </a:r>
            <a:r>
              <a:rPr lang="en-US" dirty="0"/>
              <a:t> </a:t>
            </a:r>
            <a:r>
              <a:rPr lang="en-US" dirty="0" err="1"/>
              <a:t>thành</a:t>
            </a:r>
            <a:r>
              <a:rPr lang="en-US" dirty="0"/>
              <a:t> </a:t>
            </a:r>
            <a:r>
              <a:rPr lang="en-US" dirty="0" err="1"/>
              <a:t>vôi</a:t>
            </a:r>
            <a:r>
              <a:rPr lang="en-US" dirty="0"/>
              <a:t> </a:t>
            </a:r>
            <a:r>
              <a:rPr lang="en-US" dirty="0" err="1"/>
              <a:t>tôi</a:t>
            </a:r>
            <a:r>
              <a:rPr lang="en-US" dirty="0"/>
              <a:t> </a:t>
            </a:r>
            <a:r>
              <a:rPr lang="en-US" dirty="0" err="1"/>
              <a:t>dẻo</a:t>
            </a:r>
            <a:r>
              <a:rPr lang="en-US" dirty="0"/>
              <a:t> </a:t>
            </a:r>
            <a:r>
              <a:rPr lang="en-US" dirty="0" err="1"/>
              <a:t>quánh</a:t>
            </a:r>
            <a:r>
              <a:rPr lang="en-US" dirty="0"/>
              <a:t> </a:t>
            </a:r>
            <a:r>
              <a:rPr lang="en-US" dirty="0" err="1"/>
              <a:t>kèm</a:t>
            </a:r>
            <a:r>
              <a:rPr lang="en-US" dirty="0"/>
              <a:t> </a:t>
            </a:r>
            <a:r>
              <a:rPr lang="en-US" dirty="0" err="1"/>
              <a:t>theo</a:t>
            </a:r>
            <a:r>
              <a:rPr lang="en-US" dirty="0"/>
              <a:t> </a:t>
            </a:r>
            <a:r>
              <a:rPr lang="en-US" dirty="0" err="1"/>
              <a:t>sự</a:t>
            </a:r>
            <a:r>
              <a:rPr lang="en-US" dirty="0"/>
              <a:t> </a:t>
            </a:r>
            <a:r>
              <a:rPr lang="en-US" dirty="0" err="1"/>
              <a:t>tỏa</a:t>
            </a:r>
            <a:r>
              <a:rPr lang="en-US" dirty="0"/>
              <a:t> </a:t>
            </a:r>
            <a:r>
              <a:rPr lang="en-US" dirty="0" err="1"/>
              <a:t>nhiệt</a:t>
            </a:r>
            <a:endParaRPr lang="en-US" dirty="0"/>
          </a:p>
          <a:p>
            <a:pPr marL="171450" indent="-171450">
              <a:buFontTx/>
              <a:buChar char="-"/>
            </a:pPr>
            <a:r>
              <a:rPr lang="en-US" dirty="0"/>
              <a:t>-</a:t>
            </a:r>
          </a:p>
        </p:txBody>
      </p:sp>
      <p:sp>
        <p:nvSpPr>
          <p:cNvPr id="4" name="Slide Number Placeholder 3"/>
          <p:cNvSpPr>
            <a:spLocks noGrp="1"/>
          </p:cNvSpPr>
          <p:nvPr>
            <p:ph type="sldNum" sz="quarter" idx="5"/>
          </p:nvPr>
        </p:nvSpPr>
        <p:spPr/>
        <p:txBody>
          <a:bodyPr/>
          <a:lstStyle/>
          <a:p>
            <a:fld id="{3EA882B1-8159-4A3F-989B-E1BD72070BF3}" type="slidenum">
              <a:rPr lang="en-US" smtClean="0"/>
              <a:t>15</a:t>
            </a:fld>
            <a:endParaRPr lang="en-US"/>
          </a:p>
        </p:txBody>
      </p:sp>
    </p:spTree>
    <p:extLst>
      <p:ext uri="{BB962C8B-B14F-4D97-AF65-F5344CB8AC3E}">
        <p14:creationId xmlns:p14="http://schemas.microsoft.com/office/powerpoint/2010/main" val="35313855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có</a:t>
            </a:r>
            <a:r>
              <a:rPr lang="en-US" dirty="0"/>
              <a:t> </a:t>
            </a:r>
            <a:r>
              <a:rPr lang="en-US" dirty="0" err="1"/>
              <a:t>thể</a:t>
            </a:r>
            <a:r>
              <a:rPr lang="en-US" dirty="0"/>
              <a:t> </a:t>
            </a:r>
            <a:r>
              <a:rPr lang="en-US" dirty="0" err="1"/>
              <a:t>làm</a:t>
            </a:r>
            <a:r>
              <a:rPr lang="en-US" dirty="0"/>
              <a:t> </a:t>
            </a:r>
            <a:r>
              <a:rPr lang="en-US" dirty="0" err="1"/>
              <a:t>thí</a:t>
            </a:r>
            <a:r>
              <a:rPr lang="en-US" dirty="0"/>
              <a:t> </a:t>
            </a:r>
            <a:r>
              <a:rPr lang="en-US" dirty="0" err="1"/>
              <a:t>nghiệm</a:t>
            </a:r>
            <a:r>
              <a:rPr lang="en-US" dirty="0"/>
              <a:t> </a:t>
            </a:r>
            <a:r>
              <a:rPr lang="en-US" dirty="0" err="1"/>
              <a:t>trên</a:t>
            </a:r>
            <a:r>
              <a:rPr lang="en-US" dirty="0"/>
              <a:t> </a:t>
            </a:r>
            <a:r>
              <a:rPr lang="en-US" dirty="0" err="1"/>
              <a:t>lớp</a:t>
            </a:r>
            <a:r>
              <a:rPr lang="en-US" dirty="0"/>
              <a:t> </a:t>
            </a:r>
            <a:r>
              <a:rPr lang="en-US" dirty="0" err="1"/>
              <a:t>để</a:t>
            </a:r>
            <a:r>
              <a:rPr lang="en-US" dirty="0"/>
              <a:t> </a:t>
            </a:r>
            <a:r>
              <a:rPr lang="en-US" dirty="0" err="1"/>
              <a:t>học</a:t>
            </a:r>
            <a:r>
              <a:rPr lang="en-US" dirty="0"/>
              <a:t> </a:t>
            </a:r>
            <a:r>
              <a:rPr lang="en-US" dirty="0" err="1"/>
              <a:t>sinh</a:t>
            </a:r>
            <a:r>
              <a:rPr lang="en-US" dirty="0"/>
              <a:t> </a:t>
            </a:r>
            <a:r>
              <a:rPr lang="en-US" dirty="0" err="1"/>
              <a:t>quan</a:t>
            </a:r>
            <a:r>
              <a:rPr lang="en-US" dirty="0"/>
              <a:t> </a:t>
            </a:r>
            <a:r>
              <a:rPr lang="en-US" dirty="0" err="1"/>
              <a:t>sát</a:t>
            </a:r>
            <a:r>
              <a:rPr lang="en-US" dirty="0"/>
              <a:t> </a:t>
            </a:r>
            <a:r>
              <a:rPr lang="en-US" dirty="0" err="1"/>
              <a:t>và</a:t>
            </a:r>
            <a:r>
              <a:rPr lang="en-US" dirty="0"/>
              <a:t> </a:t>
            </a:r>
            <a:r>
              <a:rPr lang="en-US" dirty="0" err="1"/>
              <a:t>hỏi</a:t>
            </a:r>
            <a:r>
              <a:rPr lang="en-US" dirty="0"/>
              <a:t>:</a:t>
            </a:r>
          </a:p>
          <a:p>
            <a:r>
              <a:rPr lang="en-US" dirty="0"/>
              <a:t>? </a:t>
            </a:r>
            <a:r>
              <a:rPr lang="en-US" dirty="0" err="1"/>
              <a:t>Các</a:t>
            </a:r>
            <a:r>
              <a:rPr lang="en-US" dirty="0"/>
              <a:t> con </a:t>
            </a:r>
            <a:r>
              <a:rPr lang="en-US" dirty="0" err="1"/>
              <a:t>có</a:t>
            </a:r>
            <a:r>
              <a:rPr lang="en-US" dirty="0"/>
              <a:t> </a:t>
            </a:r>
            <a:r>
              <a:rPr lang="en-US" dirty="0" err="1"/>
              <a:t>biết</a:t>
            </a:r>
            <a:r>
              <a:rPr lang="en-US" dirty="0"/>
              <a:t> </a:t>
            </a:r>
            <a:r>
              <a:rPr lang="en-US" dirty="0" err="1"/>
              <a:t>vì</a:t>
            </a:r>
            <a:r>
              <a:rPr lang="en-US" dirty="0"/>
              <a:t> </a:t>
            </a:r>
            <a:r>
              <a:rPr lang="en-US" dirty="0" err="1"/>
              <a:t>sao</a:t>
            </a:r>
            <a:r>
              <a:rPr lang="en-US" dirty="0"/>
              <a:t> gang </a:t>
            </a:r>
            <a:r>
              <a:rPr lang="en-US" dirty="0" err="1"/>
              <a:t>tay</a:t>
            </a:r>
            <a:r>
              <a:rPr lang="en-US" dirty="0"/>
              <a:t> </a:t>
            </a:r>
            <a:r>
              <a:rPr lang="en-US" dirty="0" err="1"/>
              <a:t>lại</a:t>
            </a:r>
            <a:r>
              <a:rPr lang="en-US" dirty="0"/>
              <a:t> </a:t>
            </a:r>
            <a:r>
              <a:rPr lang="en-US" dirty="0" err="1"/>
              <a:t>tự</a:t>
            </a:r>
            <a:r>
              <a:rPr lang="en-US" dirty="0"/>
              <a:t> </a:t>
            </a:r>
            <a:r>
              <a:rPr lang="en-US" dirty="0" err="1"/>
              <a:t>phồng</a:t>
            </a:r>
            <a:r>
              <a:rPr lang="en-US" dirty="0"/>
              <a:t> </a:t>
            </a:r>
            <a:r>
              <a:rPr lang="en-US" dirty="0" err="1"/>
              <a:t>lên</a:t>
            </a:r>
            <a:r>
              <a:rPr lang="en-US" dirty="0"/>
              <a:t> k</a:t>
            </a:r>
          </a:p>
          <a:p>
            <a:r>
              <a:rPr lang="en-US" dirty="0"/>
              <a:t>=&gt; Kl </a:t>
            </a:r>
            <a:r>
              <a:rPr lang="en-US" dirty="0" err="1"/>
              <a:t>mục</a:t>
            </a:r>
            <a:r>
              <a:rPr lang="en-US" dirty="0"/>
              <a:t> </a:t>
            </a:r>
            <a:r>
              <a:rPr lang="en-US" dirty="0" err="1"/>
              <a:t>em</a:t>
            </a:r>
            <a:r>
              <a:rPr lang="en-US" dirty="0"/>
              <a:t> </a:t>
            </a:r>
            <a:r>
              <a:rPr lang="en-US" dirty="0" err="1"/>
              <a:t>có</a:t>
            </a:r>
            <a:r>
              <a:rPr lang="en-US" dirty="0"/>
              <a:t> </a:t>
            </a:r>
            <a:r>
              <a:rPr lang="en-US" dirty="0" err="1"/>
              <a:t>biết</a:t>
            </a:r>
            <a:r>
              <a:rPr lang="en-US" dirty="0"/>
              <a:t>.</a:t>
            </a:r>
          </a:p>
        </p:txBody>
      </p:sp>
      <p:sp>
        <p:nvSpPr>
          <p:cNvPr id="4" name="Slide Number Placeholder 3"/>
          <p:cNvSpPr>
            <a:spLocks noGrp="1"/>
          </p:cNvSpPr>
          <p:nvPr>
            <p:ph type="sldNum" sz="quarter" idx="5"/>
          </p:nvPr>
        </p:nvSpPr>
        <p:spPr/>
        <p:txBody>
          <a:bodyPr/>
          <a:lstStyle/>
          <a:p>
            <a:fld id="{3EA882B1-8159-4A3F-989B-E1BD72070BF3}" type="slidenum">
              <a:rPr lang="en-US" smtClean="0"/>
              <a:t>16</a:t>
            </a:fld>
            <a:endParaRPr lang="en-US"/>
          </a:p>
        </p:txBody>
      </p:sp>
    </p:spTree>
    <p:extLst>
      <p:ext uri="{BB962C8B-B14F-4D97-AF65-F5344CB8AC3E}">
        <p14:creationId xmlns:p14="http://schemas.microsoft.com/office/powerpoint/2010/main" val="34654083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MR: </a:t>
            </a:r>
            <a:r>
              <a:rPr lang="en-US" dirty="0" err="1"/>
              <a:t>Hỏi</a:t>
            </a:r>
            <a:endParaRPr lang="en-US" dirty="0"/>
          </a:p>
          <a:p>
            <a:pPr marL="171450" indent="-171450">
              <a:buFont typeface="Arial" panose="020B0604020202020204" pitchFamily="34" charset="0"/>
              <a:buChar char="•"/>
            </a:pPr>
            <a:r>
              <a:rPr lang="en-US" dirty="0"/>
              <a:t>? </a:t>
            </a:r>
            <a:r>
              <a:rPr lang="en-US" dirty="0" err="1"/>
              <a:t>Đường</a:t>
            </a:r>
            <a:r>
              <a:rPr lang="en-US" dirty="0"/>
              <a:t> </a:t>
            </a:r>
            <a:r>
              <a:rPr lang="en-US" dirty="0" err="1"/>
              <a:t>pha</a:t>
            </a:r>
            <a:r>
              <a:rPr lang="en-US" dirty="0"/>
              <a:t> </a:t>
            </a:r>
            <a:r>
              <a:rPr lang="en-US" dirty="0" err="1"/>
              <a:t>với</a:t>
            </a:r>
            <a:r>
              <a:rPr lang="en-US" dirty="0"/>
              <a:t> </a:t>
            </a:r>
            <a:r>
              <a:rPr lang="en-US" dirty="0" err="1"/>
              <a:t>nước</a:t>
            </a:r>
            <a:r>
              <a:rPr lang="en-US" dirty="0"/>
              <a:t> </a:t>
            </a:r>
            <a:r>
              <a:rPr lang="en-US" dirty="0" err="1"/>
              <a:t>tinh</a:t>
            </a:r>
            <a:r>
              <a:rPr lang="en-US" dirty="0"/>
              <a:t> </a:t>
            </a:r>
            <a:r>
              <a:rPr lang="en-US" dirty="0" err="1"/>
              <a:t>khiết</a:t>
            </a:r>
            <a:r>
              <a:rPr lang="en-US" dirty="0"/>
              <a:t> </a:t>
            </a:r>
            <a:r>
              <a:rPr lang="en-US" dirty="0" err="1"/>
              <a:t>tạo</a:t>
            </a:r>
            <a:r>
              <a:rPr lang="en-US" dirty="0"/>
              <a:t> </a:t>
            </a:r>
            <a:r>
              <a:rPr lang="en-US" dirty="0" err="1"/>
              <a:t>ra</a:t>
            </a:r>
            <a:r>
              <a:rPr lang="en-US" dirty="0"/>
              <a:t> </a:t>
            </a:r>
            <a:r>
              <a:rPr lang="en-US" dirty="0" err="1"/>
              <a:t>nước</a:t>
            </a:r>
            <a:r>
              <a:rPr lang="en-US" dirty="0"/>
              <a:t> </a:t>
            </a:r>
            <a:r>
              <a:rPr lang="en-US" dirty="0" err="1"/>
              <a:t>đường</a:t>
            </a:r>
            <a:r>
              <a:rPr lang="en-US" dirty="0"/>
              <a:t>. </a:t>
            </a:r>
            <a:r>
              <a:rPr lang="en-US" dirty="0" err="1"/>
              <a:t>Đây</a:t>
            </a:r>
            <a:r>
              <a:rPr lang="en-US" dirty="0"/>
              <a:t> </a:t>
            </a:r>
            <a:r>
              <a:rPr lang="en-US" dirty="0" err="1"/>
              <a:t>có</a:t>
            </a:r>
            <a:r>
              <a:rPr lang="en-US" dirty="0"/>
              <a:t> </a:t>
            </a:r>
            <a:r>
              <a:rPr lang="en-US" dirty="0" err="1"/>
              <a:t>phải</a:t>
            </a:r>
            <a:r>
              <a:rPr lang="en-US" dirty="0"/>
              <a:t> </a:t>
            </a:r>
            <a:r>
              <a:rPr lang="en-US" dirty="0" err="1"/>
              <a:t>là</a:t>
            </a:r>
            <a:r>
              <a:rPr lang="en-US" dirty="0"/>
              <a:t> </a:t>
            </a:r>
            <a:r>
              <a:rPr lang="en-US" dirty="0" err="1"/>
              <a:t>biến</a:t>
            </a:r>
            <a:r>
              <a:rPr lang="en-US" dirty="0"/>
              <a:t> </a:t>
            </a:r>
            <a:r>
              <a:rPr lang="en-US" dirty="0" err="1"/>
              <a:t>đổi</a:t>
            </a:r>
            <a:r>
              <a:rPr lang="en-US" dirty="0"/>
              <a:t> </a:t>
            </a:r>
            <a:r>
              <a:rPr lang="en-US" dirty="0" err="1"/>
              <a:t>hóa</a:t>
            </a:r>
            <a:r>
              <a:rPr lang="en-US" dirty="0"/>
              <a:t> </a:t>
            </a:r>
            <a:r>
              <a:rPr lang="en-US" dirty="0" err="1"/>
              <a:t>học</a:t>
            </a:r>
            <a:r>
              <a:rPr lang="en-US" dirty="0"/>
              <a:t> </a:t>
            </a:r>
            <a:r>
              <a:rPr lang="en-US" dirty="0" err="1"/>
              <a:t>không</a:t>
            </a:r>
            <a:r>
              <a:rPr lang="en-US" dirty="0"/>
              <a:t> ?</a:t>
            </a:r>
          </a:p>
        </p:txBody>
      </p:sp>
      <p:sp>
        <p:nvSpPr>
          <p:cNvPr id="4" name="Slide Number Placeholder 3"/>
          <p:cNvSpPr>
            <a:spLocks noGrp="1"/>
          </p:cNvSpPr>
          <p:nvPr>
            <p:ph type="sldNum" sz="quarter" idx="5"/>
          </p:nvPr>
        </p:nvSpPr>
        <p:spPr/>
        <p:txBody>
          <a:bodyPr/>
          <a:lstStyle/>
          <a:p>
            <a:fld id="{3EA882B1-8159-4A3F-989B-E1BD72070BF3}" type="slidenum">
              <a:rPr lang="en-US" smtClean="0"/>
              <a:t>19</a:t>
            </a:fld>
            <a:endParaRPr lang="en-US"/>
          </a:p>
        </p:txBody>
      </p:sp>
    </p:spTree>
    <p:extLst>
      <p:ext uri="{BB962C8B-B14F-4D97-AF65-F5344CB8AC3E}">
        <p14:creationId xmlns:p14="http://schemas.microsoft.com/office/powerpoint/2010/main" val="38045333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964231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B56D09-0640-4EAC-BF84-B03A7FCB3A4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482A1BF-9E73-4C6F-993A-D208C1AD222A}"/>
              </a:ext>
            </a:extLst>
          </p:cNvPr>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6A1296-5A9F-48A0-9585-A84116B4DEC3}"/>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BDAEB12-27FE-43B9-AEF1-46C8713CE7CE}"/>
              </a:ext>
            </a:extLst>
          </p:cNvPr>
          <p:cNvSpPr>
            <a:spLocks noGrp="1"/>
          </p:cNvSpPr>
          <p:nvPr>
            <p:ph type="dt" sz="half" idx="10"/>
          </p:nvPr>
        </p:nvSpPr>
        <p:spPr>
          <a:xfrm>
            <a:off x="838200" y="6356351"/>
            <a:ext cx="2743200" cy="365125"/>
          </a:xfrm>
          <a:prstGeom prst="rect">
            <a:avLst/>
          </a:prstGeom>
        </p:spPr>
        <p:txBody>
          <a:bodyPr/>
          <a:lstStyle/>
          <a:p>
            <a:fld id="{01F81F6F-6B09-4C92-9D40-85E5C93130D3}" type="datetimeFigureOut">
              <a:rPr lang="en-US" smtClean="0"/>
              <a:t>10/9/2024</a:t>
            </a:fld>
            <a:endParaRPr lang="en-US"/>
          </a:p>
        </p:txBody>
      </p:sp>
      <p:sp>
        <p:nvSpPr>
          <p:cNvPr id="6" name="Footer Placeholder 5">
            <a:extLst>
              <a:ext uri="{FF2B5EF4-FFF2-40B4-BE49-F238E27FC236}">
                <a16:creationId xmlns:a16="http://schemas.microsoft.com/office/drawing/2014/main" id="{58E2D9DF-2CFF-46D8-BAEF-1870DC92EE4D}"/>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51848B0-7839-49FA-B39D-66FA8491468D}"/>
              </a:ext>
            </a:extLst>
          </p:cNvPr>
          <p:cNvSpPr>
            <a:spLocks noGrp="1"/>
          </p:cNvSpPr>
          <p:nvPr>
            <p:ph type="sldNum" sz="quarter" idx="12"/>
          </p:nvPr>
        </p:nvSpPr>
        <p:spPr>
          <a:xfrm>
            <a:off x="8610600" y="6356351"/>
            <a:ext cx="2743200" cy="365125"/>
          </a:xfrm>
          <a:prstGeom prst="rect">
            <a:avLst/>
          </a:prstGeom>
        </p:spPr>
        <p:txBody>
          <a:bodyPr/>
          <a:lstStyle/>
          <a:p>
            <a:fld id="{848B74A9-4F00-4963-8480-1FA925333A75}" type="slidenum">
              <a:rPr lang="en-US" smtClean="0"/>
              <a:t>‹#›</a:t>
            </a:fld>
            <a:endParaRPr lang="en-US"/>
          </a:p>
        </p:txBody>
      </p:sp>
    </p:spTree>
    <p:extLst>
      <p:ext uri="{BB962C8B-B14F-4D97-AF65-F5344CB8AC3E}">
        <p14:creationId xmlns:p14="http://schemas.microsoft.com/office/powerpoint/2010/main" val="479392940"/>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B5CF38-1397-44CF-9537-6106C92CA18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1891601-1FF2-4D6C-8D0E-C9D57463137C}"/>
              </a:ext>
            </a:extLst>
          </p:cNvPr>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39C0023C-0D3D-4B52-94B4-F375155BD8FE}"/>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A102E9C-746C-4438-A41E-6CE31E7CD74A}"/>
              </a:ext>
            </a:extLst>
          </p:cNvPr>
          <p:cNvSpPr>
            <a:spLocks noGrp="1"/>
          </p:cNvSpPr>
          <p:nvPr>
            <p:ph type="dt" sz="half" idx="10"/>
          </p:nvPr>
        </p:nvSpPr>
        <p:spPr>
          <a:xfrm>
            <a:off x="838200" y="6356351"/>
            <a:ext cx="2743200" cy="365125"/>
          </a:xfrm>
          <a:prstGeom prst="rect">
            <a:avLst/>
          </a:prstGeom>
        </p:spPr>
        <p:txBody>
          <a:bodyPr/>
          <a:lstStyle/>
          <a:p>
            <a:fld id="{01F81F6F-6B09-4C92-9D40-85E5C93130D3}" type="datetimeFigureOut">
              <a:rPr lang="en-US" smtClean="0"/>
              <a:t>10/9/2024</a:t>
            </a:fld>
            <a:endParaRPr lang="en-US"/>
          </a:p>
        </p:txBody>
      </p:sp>
      <p:sp>
        <p:nvSpPr>
          <p:cNvPr id="6" name="Footer Placeholder 5">
            <a:extLst>
              <a:ext uri="{FF2B5EF4-FFF2-40B4-BE49-F238E27FC236}">
                <a16:creationId xmlns:a16="http://schemas.microsoft.com/office/drawing/2014/main" id="{CE771C82-F8A1-4B8B-BD17-C6866062568F}"/>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122C305-BFB7-4777-9AF6-1B4D4CDD6866}"/>
              </a:ext>
            </a:extLst>
          </p:cNvPr>
          <p:cNvSpPr>
            <a:spLocks noGrp="1"/>
          </p:cNvSpPr>
          <p:nvPr>
            <p:ph type="sldNum" sz="quarter" idx="12"/>
          </p:nvPr>
        </p:nvSpPr>
        <p:spPr>
          <a:xfrm>
            <a:off x="8610600" y="6356351"/>
            <a:ext cx="2743200" cy="365125"/>
          </a:xfrm>
          <a:prstGeom prst="rect">
            <a:avLst/>
          </a:prstGeom>
        </p:spPr>
        <p:txBody>
          <a:bodyPr/>
          <a:lstStyle/>
          <a:p>
            <a:fld id="{848B74A9-4F00-4963-8480-1FA925333A75}" type="slidenum">
              <a:rPr lang="en-US" smtClean="0"/>
              <a:t>‹#›</a:t>
            </a:fld>
            <a:endParaRPr lang="en-US"/>
          </a:p>
        </p:txBody>
      </p:sp>
    </p:spTree>
    <p:extLst>
      <p:ext uri="{BB962C8B-B14F-4D97-AF65-F5344CB8AC3E}">
        <p14:creationId xmlns:p14="http://schemas.microsoft.com/office/powerpoint/2010/main" val="2599979841"/>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4CEE7D-8874-494E-A999-A8BACFC5E38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265C38A-AE99-4426-87CD-FC2CBC9FF58E}"/>
              </a:ext>
            </a:extLst>
          </p:cNvPr>
          <p:cNvSpPr>
            <a:spLocks noGrp="1"/>
          </p:cNvSpPr>
          <p:nvPr>
            <p:ph type="body" orient="vert" idx="1"/>
          </p:nvPr>
        </p:nvSpPr>
        <p:spPr>
          <a:xfrm>
            <a:off x="838200" y="1825625"/>
            <a:ext cx="10515600" cy="43513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3EF414-A123-46C7-8CB1-D9847C599824}"/>
              </a:ext>
            </a:extLst>
          </p:cNvPr>
          <p:cNvSpPr>
            <a:spLocks noGrp="1"/>
          </p:cNvSpPr>
          <p:nvPr>
            <p:ph type="dt" sz="half" idx="10"/>
          </p:nvPr>
        </p:nvSpPr>
        <p:spPr>
          <a:xfrm>
            <a:off x="838200" y="6356351"/>
            <a:ext cx="2743200" cy="365125"/>
          </a:xfrm>
          <a:prstGeom prst="rect">
            <a:avLst/>
          </a:prstGeom>
        </p:spPr>
        <p:txBody>
          <a:bodyPr/>
          <a:lstStyle/>
          <a:p>
            <a:fld id="{01F81F6F-6B09-4C92-9D40-85E5C93130D3}" type="datetimeFigureOut">
              <a:rPr lang="en-US" smtClean="0"/>
              <a:t>10/9/2024</a:t>
            </a:fld>
            <a:endParaRPr lang="en-US"/>
          </a:p>
        </p:txBody>
      </p:sp>
      <p:sp>
        <p:nvSpPr>
          <p:cNvPr id="5" name="Footer Placeholder 4">
            <a:extLst>
              <a:ext uri="{FF2B5EF4-FFF2-40B4-BE49-F238E27FC236}">
                <a16:creationId xmlns:a16="http://schemas.microsoft.com/office/drawing/2014/main" id="{54CF5B32-E9EC-4AEA-A291-E3070191F00A}"/>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2513B66-E237-4C31-8684-37BEE175ED31}"/>
              </a:ext>
            </a:extLst>
          </p:cNvPr>
          <p:cNvSpPr>
            <a:spLocks noGrp="1"/>
          </p:cNvSpPr>
          <p:nvPr>
            <p:ph type="sldNum" sz="quarter" idx="12"/>
          </p:nvPr>
        </p:nvSpPr>
        <p:spPr>
          <a:xfrm>
            <a:off x="8610600" y="6356351"/>
            <a:ext cx="2743200" cy="365125"/>
          </a:xfrm>
          <a:prstGeom prst="rect">
            <a:avLst/>
          </a:prstGeom>
        </p:spPr>
        <p:txBody>
          <a:bodyPr/>
          <a:lstStyle/>
          <a:p>
            <a:fld id="{848B74A9-4F00-4963-8480-1FA925333A75}" type="slidenum">
              <a:rPr lang="en-US" smtClean="0"/>
              <a:t>‹#›</a:t>
            </a:fld>
            <a:endParaRPr lang="en-US"/>
          </a:p>
        </p:txBody>
      </p:sp>
    </p:spTree>
    <p:extLst>
      <p:ext uri="{BB962C8B-B14F-4D97-AF65-F5344CB8AC3E}">
        <p14:creationId xmlns:p14="http://schemas.microsoft.com/office/powerpoint/2010/main" val="3046709372"/>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E4EB6D6-2EB6-4891-AF76-082E4A6A14CF}"/>
              </a:ext>
            </a:extLst>
          </p:cNvPr>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290375E-14E7-4759-AB97-FF5F60BC4F93}"/>
              </a:ext>
            </a:extLst>
          </p:cNvPr>
          <p:cNvSpPr>
            <a:spLocks noGrp="1"/>
          </p:cNvSpPr>
          <p:nvPr>
            <p:ph type="body" orient="vert" idx="1"/>
          </p:nvPr>
        </p:nvSpPr>
        <p:spPr>
          <a:xfrm>
            <a:off x="838201" y="365126"/>
            <a:ext cx="7734300" cy="58118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083F5D-431D-4A8D-BAF3-D10CCD09E5B7}"/>
              </a:ext>
            </a:extLst>
          </p:cNvPr>
          <p:cNvSpPr>
            <a:spLocks noGrp="1"/>
          </p:cNvSpPr>
          <p:nvPr>
            <p:ph type="dt" sz="half" idx="10"/>
          </p:nvPr>
        </p:nvSpPr>
        <p:spPr>
          <a:xfrm>
            <a:off x="838200" y="6356351"/>
            <a:ext cx="2743200" cy="365125"/>
          </a:xfrm>
          <a:prstGeom prst="rect">
            <a:avLst/>
          </a:prstGeom>
        </p:spPr>
        <p:txBody>
          <a:bodyPr/>
          <a:lstStyle/>
          <a:p>
            <a:fld id="{01F81F6F-6B09-4C92-9D40-85E5C93130D3}" type="datetimeFigureOut">
              <a:rPr lang="en-US" smtClean="0"/>
              <a:t>10/9/2024</a:t>
            </a:fld>
            <a:endParaRPr lang="en-US"/>
          </a:p>
        </p:txBody>
      </p:sp>
      <p:sp>
        <p:nvSpPr>
          <p:cNvPr id="5" name="Footer Placeholder 4">
            <a:extLst>
              <a:ext uri="{FF2B5EF4-FFF2-40B4-BE49-F238E27FC236}">
                <a16:creationId xmlns:a16="http://schemas.microsoft.com/office/drawing/2014/main" id="{F136E54F-049F-4AC9-83D3-D7EAE921AA1F}"/>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2537A8B-7AA0-4195-B70D-41FA64890C0F}"/>
              </a:ext>
            </a:extLst>
          </p:cNvPr>
          <p:cNvSpPr>
            <a:spLocks noGrp="1"/>
          </p:cNvSpPr>
          <p:nvPr>
            <p:ph type="sldNum" sz="quarter" idx="12"/>
          </p:nvPr>
        </p:nvSpPr>
        <p:spPr>
          <a:xfrm>
            <a:off x="8610600" y="6356351"/>
            <a:ext cx="2743200" cy="365125"/>
          </a:xfrm>
          <a:prstGeom prst="rect">
            <a:avLst/>
          </a:prstGeom>
        </p:spPr>
        <p:txBody>
          <a:bodyPr/>
          <a:lstStyle/>
          <a:p>
            <a:fld id="{848B74A9-4F00-4963-8480-1FA925333A75}" type="slidenum">
              <a:rPr lang="en-US" smtClean="0"/>
              <a:t>‹#›</a:t>
            </a:fld>
            <a:endParaRPr lang="en-US"/>
          </a:p>
        </p:txBody>
      </p:sp>
    </p:spTree>
    <p:extLst>
      <p:ext uri="{BB962C8B-B14F-4D97-AF65-F5344CB8AC3E}">
        <p14:creationId xmlns:p14="http://schemas.microsoft.com/office/powerpoint/2010/main" val="1259883480"/>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blipFill>
          <a:blip r:embed="rId2">
            <a:alphaModFix/>
          </a:blip>
          <a:stretch>
            <a:fillRect/>
          </a:stretch>
        </a:blipFill>
        <a:effectLst/>
      </p:bgPr>
    </p:bg>
    <p:spTree>
      <p:nvGrpSpPr>
        <p:cNvPr id="1" name="Shape 307"/>
        <p:cNvGrpSpPr/>
        <p:nvPr/>
      </p:nvGrpSpPr>
      <p:grpSpPr>
        <a:xfrm>
          <a:off x="0" y="0"/>
          <a:ext cx="0" cy="0"/>
          <a:chOff x="0" y="0"/>
          <a:chExt cx="0" cy="0"/>
        </a:xfrm>
      </p:grpSpPr>
      <p:sp>
        <p:nvSpPr>
          <p:cNvPr id="308" name="Google Shape;308;p6"/>
          <p:cNvSpPr/>
          <p:nvPr/>
        </p:nvSpPr>
        <p:spPr>
          <a:xfrm>
            <a:off x="963800" y="1662313"/>
            <a:ext cx="10264400" cy="4655700"/>
          </a:xfrm>
          <a:prstGeom prst="plaque">
            <a:avLst>
              <a:gd name="adj" fmla="val 2726"/>
            </a:avLst>
          </a:prstGeom>
          <a:solidFill>
            <a:srgbClr val="F3F3F3"/>
          </a:solidFill>
          <a:ln w="38100" cap="flat" cmpd="sng">
            <a:solidFill>
              <a:srgbClr val="F4AF4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9" name="Google Shape;309;p6"/>
          <p:cNvSpPr/>
          <p:nvPr/>
        </p:nvSpPr>
        <p:spPr>
          <a:xfrm>
            <a:off x="967600" y="539988"/>
            <a:ext cx="10264400" cy="816900"/>
          </a:xfrm>
          <a:prstGeom prst="plaque">
            <a:avLst>
              <a:gd name="adj" fmla="val 14810"/>
            </a:avLst>
          </a:prstGeom>
          <a:solidFill>
            <a:srgbClr val="F3F3F3"/>
          </a:solidFill>
          <a:ln w="38100" cap="flat" cmpd="sng">
            <a:solidFill>
              <a:srgbClr val="F4AF4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0" name="Google Shape;310;p6"/>
          <p:cNvSpPr txBox="1">
            <a:spLocks noGrp="1"/>
          </p:cNvSpPr>
          <p:nvPr>
            <p:ph type="title"/>
          </p:nvPr>
        </p:nvSpPr>
        <p:spPr>
          <a:xfrm>
            <a:off x="960000" y="593363"/>
            <a:ext cx="10272000" cy="7635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33182D"/>
              </a:buClr>
              <a:buSzPts val="3200"/>
              <a:buNone/>
              <a:defRPr>
                <a:solidFill>
                  <a:srgbClr val="33182D"/>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grpSp>
        <p:nvGrpSpPr>
          <p:cNvPr id="311" name="Google Shape;311;p6"/>
          <p:cNvGrpSpPr/>
          <p:nvPr/>
        </p:nvGrpSpPr>
        <p:grpSpPr>
          <a:xfrm>
            <a:off x="1250445" y="1677993"/>
            <a:ext cx="9691116" cy="4487597"/>
            <a:chOff x="937833" y="1720955"/>
            <a:chExt cx="7268337" cy="4487597"/>
          </a:xfrm>
        </p:grpSpPr>
        <p:grpSp>
          <p:nvGrpSpPr>
            <p:cNvPr id="312" name="Google Shape;312;p6"/>
            <p:cNvGrpSpPr/>
            <p:nvPr/>
          </p:nvGrpSpPr>
          <p:grpSpPr>
            <a:xfrm>
              <a:off x="937833" y="1720955"/>
              <a:ext cx="7268337" cy="3024497"/>
              <a:chOff x="1047370" y="1835680"/>
              <a:chExt cx="7268337" cy="3024497"/>
            </a:xfrm>
          </p:grpSpPr>
          <p:sp>
            <p:nvSpPr>
              <p:cNvPr id="313" name="Google Shape;313;p6"/>
              <p:cNvSpPr/>
              <p:nvPr/>
            </p:nvSpPr>
            <p:spPr>
              <a:xfrm>
                <a:off x="2879092" y="2285221"/>
                <a:ext cx="58210" cy="129081"/>
              </a:xfrm>
              <a:custGeom>
                <a:avLst/>
                <a:gdLst/>
                <a:ahLst/>
                <a:cxnLst/>
                <a:rect l="l" t="t" r="r" b="b"/>
                <a:pathLst>
                  <a:path w="685" h="1519" extrusionOk="0">
                    <a:moveTo>
                      <a:pt x="490" y="1"/>
                    </a:moveTo>
                    <a:lnTo>
                      <a:pt x="1" y="62"/>
                    </a:lnTo>
                    <a:lnTo>
                      <a:pt x="195" y="1519"/>
                    </a:lnTo>
                    <a:lnTo>
                      <a:pt x="684" y="1458"/>
                    </a:lnTo>
                    <a:lnTo>
                      <a:pt x="490"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4" name="Google Shape;314;p6"/>
              <p:cNvSpPr/>
              <p:nvPr/>
            </p:nvSpPr>
            <p:spPr>
              <a:xfrm>
                <a:off x="1994886" y="3401594"/>
                <a:ext cx="117864" cy="117864"/>
              </a:xfrm>
              <a:custGeom>
                <a:avLst/>
                <a:gdLst/>
                <a:ahLst/>
                <a:cxnLst/>
                <a:rect l="l" t="t" r="r" b="b"/>
                <a:pathLst>
                  <a:path w="1387" h="1387" extrusionOk="0">
                    <a:moveTo>
                      <a:pt x="347" y="1"/>
                    </a:moveTo>
                    <a:lnTo>
                      <a:pt x="0" y="347"/>
                    </a:lnTo>
                    <a:lnTo>
                      <a:pt x="1040" y="1387"/>
                    </a:lnTo>
                    <a:lnTo>
                      <a:pt x="1386" y="1040"/>
                    </a:lnTo>
                    <a:lnTo>
                      <a:pt x="347"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5" name="Google Shape;315;p6"/>
              <p:cNvSpPr/>
              <p:nvPr/>
            </p:nvSpPr>
            <p:spPr>
              <a:xfrm>
                <a:off x="1804363" y="4048626"/>
                <a:ext cx="65858" cy="130780"/>
              </a:xfrm>
              <a:custGeom>
                <a:avLst/>
                <a:gdLst/>
                <a:ahLst/>
                <a:cxnLst/>
                <a:rect l="l" t="t" r="r" b="b"/>
                <a:pathLst>
                  <a:path w="775" h="1539" extrusionOk="0">
                    <a:moveTo>
                      <a:pt x="489" y="0"/>
                    </a:moveTo>
                    <a:lnTo>
                      <a:pt x="0" y="92"/>
                    </a:lnTo>
                    <a:lnTo>
                      <a:pt x="295" y="1539"/>
                    </a:lnTo>
                    <a:lnTo>
                      <a:pt x="775" y="1448"/>
                    </a:lnTo>
                    <a:lnTo>
                      <a:pt x="489"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6" name="Google Shape;316;p6"/>
              <p:cNvSpPr/>
              <p:nvPr/>
            </p:nvSpPr>
            <p:spPr>
              <a:xfrm>
                <a:off x="1559199" y="4796019"/>
                <a:ext cx="130865" cy="64158"/>
              </a:xfrm>
              <a:custGeom>
                <a:avLst/>
                <a:gdLst/>
                <a:ahLst/>
                <a:cxnLst/>
                <a:rect l="l" t="t" r="r" b="b"/>
                <a:pathLst>
                  <a:path w="1540" h="755" extrusionOk="0">
                    <a:moveTo>
                      <a:pt x="93" y="1"/>
                    </a:moveTo>
                    <a:lnTo>
                      <a:pt x="0" y="480"/>
                    </a:lnTo>
                    <a:lnTo>
                      <a:pt x="1448" y="755"/>
                    </a:lnTo>
                    <a:lnTo>
                      <a:pt x="1540" y="276"/>
                    </a:lnTo>
                    <a:lnTo>
                      <a:pt x="93"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7" name="Google Shape;317;p6"/>
              <p:cNvSpPr/>
              <p:nvPr/>
            </p:nvSpPr>
            <p:spPr>
              <a:xfrm>
                <a:off x="2608094" y="3231805"/>
                <a:ext cx="174119" cy="143867"/>
              </a:xfrm>
              <a:custGeom>
                <a:avLst/>
                <a:gdLst/>
                <a:ahLst/>
                <a:cxnLst/>
                <a:rect l="l" t="t" r="r" b="b"/>
                <a:pathLst>
                  <a:path w="2049" h="1693" extrusionOk="0">
                    <a:moveTo>
                      <a:pt x="377" y="1"/>
                    </a:moveTo>
                    <a:lnTo>
                      <a:pt x="0" y="562"/>
                    </a:lnTo>
                    <a:lnTo>
                      <a:pt x="1672" y="1693"/>
                    </a:lnTo>
                    <a:lnTo>
                      <a:pt x="2048" y="1133"/>
                    </a:lnTo>
                    <a:lnTo>
                      <a:pt x="377"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8" name="Google Shape;318;p6"/>
              <p:cNvSpPr/>
              <p:nvPr/>
            </p:nvSpPr>
            <p:spPr>
              <a:xfrm>
                <a:off x="7414931" y="2976357"/>
                <a:ext cx="112680" cy="122198"/>
              </a:xfrm>
              <a:custGeom>
                <a:avLst/>
                <a:gdLst/>
                <a:ahLst/>
                <a:cxnLst/>
                <a:rect l="l" t="t" r="r" b="b"/>
                <a:pathLst>
                  <a:path w="1326" h="1438" extrusionOk="0">
                    <a:moveTo>
                      <a:pt x="958" y="1"/>
                    </a:moveTo>
                    <a:lnTo>
                      <a:pt x="0" y="1111"/>
                    </a:lnTo>
                    <a:lnTo>
                      <a:pt x="367" y="1437"/>
                    </a:lnTo>
                    <a:lnTo>
                      <a:pt x="1325" y="316"/>
                    </a:lnTo>
                    <a:lnTo>
                      <a:pt x="958"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9" name="Google Shape;319;p6"/>
              <p:cNvSpPr/>
              <p:nvPr/>
            </p:nvSpPr>
            <p:spPr>
              <a:xfrm>
                <a:off x="7950978" y="2803169"/>
                <a:ext cx="128316" cy="52856"/>
              </a:xfrm>
              <a:custGeom>
                <a:avLst/>
                <a:gdLst/>
                <a:ahLst/>
                <a:cxnLst/>
                <a:rect l="l" t="t" r="r" b="b"/>
                <a:pathLst>
                  <a:path w="1510" h="622" extrusionOk="0">
                    <a:moveTo>
                      <a:pt x="41" y="0"/>
                    </a:moveTo>
                    <a:lnTo>
                      <a:pt x="1" y="490"/>
                    </a:lnTo>
                    <a:lnTo>
                      <a:pt x="1468" y="622"/>
                    </a:lnTo>
                    <a:lnTo>
                      <a:pt x="1509" y="132"/>
                    </a:lnTo>
                    <a:lnTo>
                      <a:pt x="41"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0" name="Google Shape;320;p6"/>
              <p:cNvSpPr/>
              <p:nvPr/>
            </p:nvSpPr>
            <p:spPr>
              <a:xfrm>
                <a:off x="1443118" y="3774058"/>
                <a:ext cx="45123" cy="45123"/>
              </a:xfrm>
              <a:custGeom>
                <a:avLst/>
                <a:gdLst/>
                <a:ahLst/>
                <a:cxnLst/>
                <a:rect l="l" t="t" r="r" b="b"/>
                <a:pathLst>
                  <a:path w="531" h="531" extrusionOk="0">
                    <a:moveTo>
                      <a:pt x="266" y="0"/>
                    </a:moveTo>
                    <a:cubicBezTo>
                      <a:pt x="123" y="0"/>
                      <a:pt x="1" y="122"/>
                      <a:pt x="1" y="265"/>
                    </a:cubicBezTo>
                    <a:cubicBezTo>
                      <a:pt x="1" y="418"/>
                      <a:pt x="123" y="530"/>
                      <a:pt x="266" y="530"/>
                    </a:cubicBezTo>
                    <a:cubicBezTo>
                      <a:pt x="419" y="530"/>
                      <a:pt x="531" y="418"/>
                      <a:pt x="531" y="265"/>
                    </a:cubicBezTo>
                    <a:cubicBezTo>
                      <a:pt x="531" y="122"/>
                      <a:pt x="419" y="0"/>
                      <a:pt x="266"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1" name="Google Shape;321;p6"/>
              <p:cNvSpPr/>
              <p:nvPr/>
            </p:nvSpPr>
            <p:spPr>
              <a:xfrm>
                <a:off x="7898206" y="4618497"/>
                <a:ext cx="144717" cy="190605"/>
              </a:xfrm>
              <a:custGeom>
                <a:avLst/>
                <a:gdLst/>
                <a:ahLst/>
                <a:cxnLst/>
                <a:rect l="l" t="t" r="r" b="b"/>
                <a:pathLst>
                  <a:path w="1703" h="2243" extrusionOk="0">
                    <a:moveTo>
                      <a:pt x="622" y="1"/>
                    </a:moveTo>
                    <a:lnTo>
                      <a:pt x="0" y="368"/>
                    </a:lnTo>
                    <a:lnTo>
                      <a:pt x="1081" y="2243"/>
                    </a:lnTo>
                    <a:lnTo>
                      <a:pt x="1702" y="1886"/>
                    </a:lnTo>
                    <a:lnTo>
                      <a:pt x="622"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2" name="Google Shape;322;p6"/>
              <p:cNvSpPr/>
              <p:nvPr/>
            </p:nvSpPr>
            <p:spPr>
              <a:xfrm>
                <a:off x="6742832" y="2001135"/>
                <a:ext cx="88377" cy="131715"/>
              </a:xfrm>
              <a:custGeom>
                <a:avLst/>
                <a:gdLst/>
                <a:ahLst/>
                <a:cxnLst/>
                <a:rect l="l" t="t" r="r" b="b"/>
                <a:pathLst>
                  <a:path w="1040" h="1550" extrusionOk="0">
                    <a:moveTo>
                      <a:pt x="592" y="1"/>
                    </a:moveTo>
                    <a:lnTo>
                      <a:pt x="0" y="1346"/>
                    </a:lnTo>
                    <a:lnTo>
                      <a:pt x="449" y="1550"/>
                    </a:lnTo>
                    <a:lnTo>
                      <a:pt x="1040" y="204"/>
                    </a:lnTo>
                    <a:lnTo>
                      <a:pt x="592"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3" name="Google Shape;323;p6"/>
              <p:cNvSpPr/>
              <p:nvPr/>
            </p:nvSpPr>
            <p:spPr>
              <a:xfrm>
                <a:off x="8197842" y="3399894"/>
                <a:ext cx="113530" cy="121348"/>
              </a:xfrm>
              <a:custGeom>
                <a:avLst/>
                <a:gdLst/>
                <a:ahLst/>
                <a:cxnLst/>
                <a:rect l="l" t="t" r="r" b="b"/>
                <a:pathLst>
                  <a:path w="1336" h="1428" extrusionOk="0">
                    <a:moveTo>
                      <a:pt x="368" y="0"/>
                    </a:moveTo>
                    <a:lnTo>
                      <a:pt x="1" y="326"/>
                    </a:lnTo>
                    <a:lnTo>
                      <a:pt x="969" y="1427"/>
                    </a:lnTo>
                    <a:lnTo>
                      <a:pt x="1336" y="1111"/>
                    </a:lnTo>
                    <a:lnTo>
                      <a:pt x="368"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4" name="Google Shape;324;p6"/>
              <p:cNvSpPr/>
              <p:nvPr/>
            </p:nvSpPr>
            <p:spPr>
              <a:xfrm>
                <a:off x="6329664" y="4786501"/>
                <a:ext cx="45123" cy="45123"/>
              </a:xfrm>
              <a:custGeom>
                <a:avLst/>
                <a:gdLst/>
                <a:ahLst/>
                <a:cxnLst/>
                <a:rect l="l" t="t" r="r" b="b"/>
                <a:pathLst>
                  <a:path w="531" h="531" extrusionOk="0">
                    <a:moveTo>
                      <a:pt x="265" y="1"/>
                    </a:moveTo>
                    <a:cubicBezTo>
                      <a:pt x="113" y="1"/>
                      <a:pt x="0" y="123"/>
                      <a:pt x="0" y="266"/>
                    </a:cubicBezTo>
                    <a:cubicBezTo>
                      <a:pt x="0" y="409"/>
                      <a:pt x="113" y="531"/>
                      <a:pt x="265" y="531"/>
                    </a:cubicBezTo>
                    <a:cubicBezTo>
                      <a:pt x="408" y="531"/>
                      <a:pt x="530" y="409"/>
                      <a:pt x="530" y="266"/>
                    </a:cubicBezTo>
                    <a:cubicBezTo>
                      <a:pt x="530" y="123"/>
                      <a:pt x="408" y="1"/>
                      <a:pt x="265"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5" name="Google Shape;325;p6"/>
              <p:cNvSpPr/>
              <p:nvPr/>
            </p:nvSpPr>
            <p:spPr>
              <a:xfrm>
                <a:off x="6352184" y="2579674"/>
                <a:ext cx="45123" cy="45123"/>
              </a:xfrm>
              <a:custGeom>
                <a:avLst/>
                <a:gdLst/>
                <a:ahLst/>
                <a:cxnLst/>
                <a:rect l="l" t="t" r="r" b="b"/>
                <a:pathLst>
                  <a:path w="531" h="531" extrusionOk="0">
                    <a:moveTo>
                      <a:pt x="265" y="1"/>
                    </a:moveTo>
                    <a:cubicBezTo>
                      <a:pt x="113" y="1"/>
                      <a:pt x="0" y="113"/>
                      <a:pt x="0" y="266"/>
                    </a:cubicBezTo>
                    <a:cubicBezTo>
                      <a:pt x="0" y="408"/>
                      <a:pt x="113" y="531"/>
                      <a:pt x="265" y="531"/>
                    </a:cubicBezTo>
                    <a:cubicBezTo>
                      <a:pt x="408" y="531"/>
                      <a:pt x="530" y="408"/>
                      <a:pt x="530" y="266"/>
                    </a:cubicBezTo>
                    <a:cubicBezTo>
                      <a:pt x="530" y="113"/>
                      <a:pt x="408" y="1"/>
                      <a:pt x="265"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6" name="Google Shape;326;p6"/>
              <p:cNvSpPr/>
              <p:nvPr/>
            </p:nvSpPr>
            <p:spPr>
              <a:xfrm>
                <a:off x="6825092" y="4121368"/>
                <a:ext cx="58125" cy="130016"/>
              </a:xfrm>
              <a:custGeom>
                <a:avLst/>
                <a:gdLst/>
                <a:ahLst/>
                <a:cxnLst/>
                <a:rect l="l" t="t" r="r" b="b"/>
                <a:pathLst>
                  <a:path w="684" h="1530" extrusionOk="0">
                    <a:moveTo>
                      <a:pt x="489" y="0"/>
                    </a:moveTo>
                    <a:lnTo>
                      <a:pt x="0" y="62"/>
                    </a:lnTo>
                    <a:lnTo>
                      <a:pt x="194" y="1529"/>
                    </a:lnTo>
                    <a:lnTo>
                      <a:pt x="683" y="1457"/>
                    </a:lnTo>
                    <a:lnTo>
                      <a:pt x="489"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7" name="Google Shape;327;p6"/>
              <p:cNvSpPr/>
              <p:nvPr/>
            </p:nvSpPr>
            <p:spPr>
              <a:xfrm>
                <a:off x="6571344" y="3125326"/>
                <a:ext cx="137749" cy="155084"/>
              </a:xfrm>
              <a:custGeom>
                <a:avLst/>
                <a:gdLst/>
                <a:ahLst/>
                <a:cxnLst/>
                <a:rect l="l" t="t" r="r" b="b"/>
                <a:pathLst>
                  <a:path w="1621" h="1825" extrusionOk="0">
                    <a:moveTo>
                      <a:pt x="1142" y="1"/>
                    </a:moveTo>
                    <a:lnTo>
                      <a:pt x="0" y="1448"/>
                    </a:lnTo>
                    <a:lnTo>
                      <a:pt x="479" y="1825"/>
                    </a:lnTo>
                    <a:lnTo>
                      <a:pt x="1621" y="377"/>
                    </a:lnTo>
                    <a:lnTo>
                      <a:pt x="1142"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8" name="Google Shape;328;p6"/>
              <p:cNvSpPr/>
              <p:nvPr/>
            </p:nvSpPr>
            <p:spPr>
              <a:xfrm>
                <a:off x="5224512" y="3210220"/>
                <a:ext cx="117864" cy="117864"/>
              </a:xfrm>
              <a:custGeom>
                <a:avLst/>
                <a:gdLst/>
                <a:ahLst/>
                <a:cxnLst/>
                <a:rect l="l" t="t" r="r" b="b"/>
                <a:pathLst>
                  <a:path w="1387" h="1387" extrusionOk="0">
                    <a:moveTo>
                      <a:pt x="347" y="1"/>
                    </a:moveTo>
                    <a:lnTo>
                      <a:pt x="1" y="347"/>
                    </a:lnTo>
                    <a:lnTo>
                      <a:pt x="1040" y="1387"/>
                    </a:lnTo>
                    <a:lnTo>
                      <a:pt x="1387" y="1040"/>
                    </a:lnTo>
                    <a:lnTo>
                      <a:pt x="347"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9" name="Google Shape;329;p6"/>
              <p:cNvSpPr/>
              <p:nvPr/>
            </p:nvSpPr>
            <p:spPr>
              <a:xfrm>
                <a:off x="5803984" y="3288996"/>
                <a:ext cx="45123" cy="46058"/>
              </a:xfrm>
              <a:custGeom>
                <a:avLst/>
                <a:gdLst/>
                <a:ahLst/>
                <a:cxnLst/>
                <a:rect l="l" t="t" r="r" b="b"/>
                <a:pathLst>
                  <a:path w="531" h="542" extrusionOk="0">
                    <a:moveTo>
                      <a:pt x="265" y="1"/>
                    </a:moveTo>
                    <a:cubicBezTo>
                      <a:pt x="123" y="1"/>
                      <a:pt x="0" y="123"/>
                      <a:pt x="0" y="276"/>
                    </a:cubicBezTo>
                    <a:cubicBezTo>
                      <a:pt x="0" y="419"/>
                      <a:pt x="123" y="541"/>
                      <a:pt x="265" y="541"/>
                    </a:cubicBezTo>
                    <a:cubicBezTo>
                      <a:pt x="408" y="541"/>
                      <a:pt x="530" y="419"/>
                      <a:pt x="530" y="276"/>
                    </a:cubicBezTo>
                    <a:cubicBezTo>
                      <a:pt x="530" y="123"/>
                      <a:pt x="408" y="1"/>
                      <a:pt x="265"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0" name="Google Shape;330;p6"/>
              <p:cNvSpPr/>
              <p:nvPr/>
            </p:nvSpPr>
            <p:spPr>
              <a:xfrm>
                <a:off x="6933355" y="3588633"/>
                <a:ext cx="45123" cy="45123"/>
              </a:xfrm>
              <a:custGeom>
                <a:avLst/>
                <a:gdLst/>
                <a:ahLst/>
                <a:cxnLst/>
                <a:rect l="l" t="t" r="r" b="b"/>
                <a:pathLst>
                  <a:path w="531" h="531" extrusionOk="0">
                    <a:moveTo>
                      <a:pt x="266" y="1"/>
                    </a:moveTo>
                    <a:cubicBezTo>
                      <a:pt x="112" y="1"/>
                      <a:pt x="1" y="123"/>
                      <a:pt x="1" y="266"/>
                    </a:cubicBezTo>
                    <a:cubicBezTo>
                      <a:pt x="1" y="409"/>
                      <a:pt x="112" y="531"/>
                      <a:pt x="266" y="531"/>
                    </a:cubicBezTo>
                    <a:cubicBezTo>
                      <a:pt x="408" y="531"/>
                      <a:pt x="531" y="409"/>
                      <a:pt x="531" y="266"/>
                    </a:cubicBezTo>
                    <a:cubicBezTo>
                      <a:pt x="531" y="123"/>
                      <a:pt x="408" y="1"/>
                      <a:pt x="266"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1" name="Google Shape;331;p6"/>
              <p:cNvSpPr/>
              <p:nvPr/>
            </p:nvSpPr>
            <p:spPr>
              <a:xfrm>
                <a:off x="3208216" y="2862060"/>
                <a:ext cx="45123" cy="45123"/>
              </a:xfrm>
              <a:custGeom>
                <a:avLst/>
                <a:gdLst/>
                <a:ahLst/>
                <a:cxnLst/>
                <a:rect l="l" t="t" r="r" b="b"/>
                <a:pathLst>
                  <a:path w="531" h="531" extrusionOk="0">
                    <a:moveTo>
                      <a:pt x="266" y="0"/>
                    </a:moveTo>
                    <a:cubicBezTo>
                      <a:pt x="113" y="0"/>
                      <a:pt x="1" y="123"/>
                      <a:pt x="1" y="265"/>
                    </a:cubicBezTo>
                    <a:cubicBezTo>
                      <a:pt x="1" y="418"/>
                      <a:pt x="113" y="530"/>
                      <a:pt x="266" y="530"/>
                    </a:cubicBezTo>
                    <a:cubicBezTo>
                      <a:pt x="409" y="530"/>
                      <a:pt x="531" y="418"/>
                      <a:pt x="531" y="265"/>
                    </a:cubicBezTo>
                    <a:cubicBezTo>
                      <a:pt x="531" y="123"/>
                      <a:pt x="409" y="0"/>
                      <a:pt x="266"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2" name="Google Shape;332;p6"/>
              <p:cNvSpPr/>
              <p:nvPr/>
            </p:nvSpPr>
            <p:spPr>
              <a:xfrm>
                <a:off x="1048220" y="3068985"/>
                <a:ext cx="174204" cy="143867"/>
              </a:xfrm>
              <a:custGeom>
                <a:avLst/>
                <a:gdLst/>
                <a:ahLst/>
                <a:cxnLst/>
                <a:rect l="l" t="t" r="r" b="b"/>
                <a:pathLst>
                  <a:path w="2050" h="1693" extrusionOk="0">
                    <a:moveTo>
                      <a:pt x="378" y="1"/>
                    </a:moveTo>
                    <a:lnTo>
                      <a:pt x="0" y="562"/>
                    </a:lnTo>
                    <a:lnTo>
                      <a:pt x="1672" y="1693"/>
                    </a:lnTo>
                    <a:lnTo>
                      <a:pt x="2049" y="1133"/>
                    </a:lnTo>
                    <a:lnTo>
                      <a:pt x="378"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3" name="Google Shape;333;p6"/>
              <p:cNvSpPr/>
              <p:nvPr/>
            </p:nvSpPr>
            <p:spPr>
              <a:xfrm>
                <a:off x="1047370" y="2328560"/>
                <a:ext cx="174119" cy="142932"/>
              </a:xfrm>
              <a:custGeom>
                <a:avLst/>
                <a:gdLst/>
                <a:ahLst/>
                <a:cxnLst/>
                <a:rect l="l" t="t" r="r" b="b"/>
                <a:pathLst>
                  <a:path w="2049" h="1682" extrusionOk="0">
                    <a:moveTo>
                      <a:pt x="377" y="0"/>
                    </a:moveTo>
                    <a:lnTo>
                      <a:pt x="0" y="551"/>
                    </a:lnTo>
                    <a:lnTo>
                      <a:pt x="1672" y="1681"/>
                    </a:lnTo>
                    <a:lnTo>
                      <a:pt x="2049" y="1121"/>
                    </a:lnTo>
                    <a:lnTo>
                      <a:pt x="377"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4" name="Google Shape;334;p6"/>
              <p:cNvSpPr/>
              <p:nvPr/>
            </p:nvSpPr>
            <p:spPr>
              <a:xfrm>
                <a:off x="1648427" y="2699240"/>
                <a:ext cx="45973" cy="45123"/>
              </a:xfrm>
              <a:custGeom>
                <a:avLst/>
                <a:gdLst/>
                <a:ahLst/>
                <a:cxnLst/>
                <a:rect l="l" t="t" r="r" b="b"/>
                <a:pathLst>
                  <a:path w="541" h="531" extrusionOk="0">
                    <a:moveTo>
                      <a:pt x="275" y="0"/>
                    </a:moveTo>
                    <a:cubicBezTo>
                      <a:pt x="123" y="0"/>
                      <a:pt x="1" y="123"/>
                      <a:pt x="1" y="265"/>
                    </a:cubicBezTo>
                    <a:cubicBezTo>
                      <a:pt x="1" y="418"/>
                      <a:pt x="123" y="530"/>
                      <a:pt x="275" y="530"/>
                    </a:cubicBezTo>
                    <a:cubicBezTo>
                      <a:pt x="418" y="530"/>
                      <a:pt x="540" y="418"/>
                      <a:pt x="540" y="265"/>
                    </a:cubicBezTo>
                    <a:cubicBezTo>
                      <a:pt x="540" y="123"/>
                      <a:pt x="418" y="0"/>
                      <a:pt x="275"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5" name="Google Shape;335;p6"/>
              <p:cNvSpPr/>
              <p:nvPr/>
            </p:nvSpPr>
            <p:spPr>
              <a:xfrm>
                <a:off x="7310067" y="4701692"/>
                <a:ext cx="45123" cy="45038"/>
              </a:xfrm>
              <a:custGeom>
                <a:avLst/>
                <a:gdLst/>
                <a:ahLst/>
                <a:cxnLst/>
                <a:rect l="l" t="t" r="r" b="b"/>
                <a:pathLst>
                  <a:path w="531" h="530" extrusionOk="0">
                    <a:moveTo>
                      <a:pt x="266" y="0"/>
                    </a:moveTo>
                    <a:cubicBezTo>
                      <a:pt x="123" y="0"/>
                      <a:pt x="1" y="122"/>
                      <a:pt x="1" y="265"/>
                    </a:cubicBezTo>
                    <a:cubicBezTo>
                      <a:pt x="1" y="408"/>
                      <a:pt x="123" y="530"/>
                      <a:pt x="266" y="530"/>
                    </a:cubicBezTo>
                    <a:cubicBezTo>
                      <a:pt x="419" y="530"/>
                      <a:pt x="531" y="408"/>
                      <a:pt x="531" y="265"/>
                    </a:cubicBezTo>
                    <a:cubicBezTo>
                      <a:pt x="531" y="122"/>
                      <a:pt x="419" y="0"/>
                      <a:pt x="266"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6" name="Google Shape;336;p6"/>
              <p:cNvSpPr/>
              <p:nvPr/>
            </p:nvSpPr>
            <p:spPr>
              <a:xfrm>
                <a:off x="7563899" y="3796577"/>
                <a:ext cx="45123" cy="45123"/>
              </a:xfrm>
              <a:custGeom>
                <a:avLst/>
                <a:gdLst/>
                <a:ahLst/>
                <a:cxnLst/>
                <a:rect l="l" t="t" r="r" b="b"/>
                <a:pathLst>
                  <a:path w="531" h="531" extrusionOk="0">
                    <a:moveTo>
                      <a:pt x="265" y="0"/>
                    </a:moveTo>
                    <a:cubicBezTo>
                      <a:pt x="112" y="0"/>
                      <a:pt x="0" y="122"/>
                      <a:pt x="0" y="265"/>
                    </a:cubicBezTo>
                    <a:cubicBezTo>
                      <a:pt x="0" y="418"/>
                      <a:pt x="112" y="530"/>
                      <a:pt x="265" y="530"/>
                    </a:cubicBezTo>
                    <a:cubicBezTo>
                      <a:pt x="408" y="530"/>
                      <a:pt x="530" y="418"/>
                      <a:pt x="530" y="265"/>
                    </a:cubicBezTo>
                    <a:cubicBezTo>
                      <a:pt x="530" y="122"/>
                      <a:pt x="408" y="0"/>
                      <a:pt x="265"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7" name="Google Shape;337;p6"/>
              <p:cNvSpPr/>
              <p:nvPr/>
            </p:nvSpPr>
            <p:spPr>
              <a:xfrm>
                <a:off x="8270584" y="4280705"/>
                <a:ext cx="45123" cy="45123"/>
              </a:xfrm>
              <a:custGeom>
                <a:avLst/>
                <a:gdLst/>
                <a:ahLst/>
                <a:cxnLst/>
                <a:rect l="l" t="t" r="r" b="b"/>
                <a:pathLst>
                  <a:path w="531" h="531" extrusionOk="0">
                    <a:moveTo>
                      <a:pt x="266" y="1"/>
                    </a:moveTo>
                    <a:cubicBezTo>
                      <a:pt x="113" y="1"/>
                      <a:pt x="1" y="123"/>
                      <a:pt x="1" y="266"/>
                    </a:cubicBezTo>
                    <a:cubicBezTo>
                      <a:pt x="1" y="408"/>
                      <a:pt x="113" y="531"/>
                      <a:pt x="266" y="531"/>
                    </a:cubicBezTo>
                    <a:cubicBezTo>
                      <a:pt x="409" y="531"/>
                      <a:pt x="531" y="408"/>
                      <a:pt x="531" y="266"/>
                    </a:cubicBezTo>
                    <a:cubicBezTo>
                      <a:pt x="531" y="123"/>
                      <a:pt x="409" y="1"/>
                      <a:pt x="266"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8" name="Google Shape;338;p6"/>
              <p:cNvSpPr/>
              <p:nvPr/>
            </p:nvSpPr>
            <p:spPr>
              <a:xfrm>
                <a:off x="7057169" y="2678420"/>
                <a:ext cx="45123" cy="45123"/>
              </a:xfrm>
              <a:custGeom>
                <a:avLst/>
                <a:gdLst/>
                <a:ahLst/>
                <a:cxnLst/>
                <a:rect l="l" t="t" r="r" b="b"/>
                <a:pathLst>
                  <a:path w="531" h="531" extrusionOk="0">
                    <a:moveTo>
                      <a:pt x="266" y="1"/>
                    </a:moveTo>
                    <a:cubicBezTo>
                      <a:pt x="123" y="1"/>
                      <a:pt x="1" y="112"/>
                      <a:pt x="1" y="266"/>
                    </a:cubicBezTo>
                    <a:cubicBezTo>
                      <a:pt x="1" y="408"/>
                      <a:pt x="123" y="531"/>
                      <a:pt x="266" y="531"/>
                    </a:cubicBezTo>
                    <a:cubicBezTo>
                      <a:pt x="419" y="531"/>
                      <a:pt x="531" y="408"/>
                      <a:pt x="531" y="266"/>
                    </a:cubicBezTo>
                    <a:cubicBezTo>
                      <a:pt x="531" y="112"/>
                      <a:pt x="419" y="1"/>
                      <a:pt x="266"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9" name="Google Shape;339;p6"/>
              <p:cNvSpPr/>
              <p:nvPr/>
            </p:nvSpPr>
            <p:spPr>
              <a:xfrm>
                <a:off x="4365375" y="3003211"/>
                <a:ext cx="113530" cy="122198"/>
              </a:xfrm>
              <a:custGeom>
                <a:avLst/>
                <a:gdLst/>
                <a:ahLst/>
                <a:cxnLst/>
                <a:rect l="l" t="t" r="r" b="b"/>
                <a:pathLst>
                  <a:path w="1336" h="1438" extrusionOk="0">
                    <a:moveTo>
                      <a:pt x="958" y="0"/>
                    </a:moveTo>
                    <a:lnTo>
                      <a:pt x="0" y="1112"/>
                    </a:lnTo>
                    <a:lnTo>
                      <a:pt x="378" y="1438"/>
                    </a:lnTo>
                    <a:lnTo>
                      <a:pt x="1336" y="317"/>
                    </a:lnTo>
                    <a:lnTo>
                      <a:pt x="958"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0" name="Google Shape;340;p6"/>
              <p:cNvSpPr/>
              <p:nvPr/>
            </p:nvSpPr>
            <p:spPr>
              <a:xfrm>
                <a:off x="4901507" y="2829938"/>
                <a:ext cx="128231" cy="52091"/>
              </a:xfrm>
              <a:custGeom>
                <a:avLst/>
                <a:gdLst/>
                <a:ahLst/>
                <a:cxnLst/>
                <a:rect l="l" t="t" r="r" b="b"/>
                <a:pathLst>
                  <a:path w="1509" h="613" extrusionOk="0">
                    <a:moveTo>
                      <a:pt x="51" y="1"/>
                    </a:moveTo>
                    <a:lnTo>
                      <a:pt x="0" y="490"/>
                    </a:lnTo>
                    <a:lnTo>
                      <a:pt x="1468" y="612"/>
                    </a:lnTo>
                    <a:lnTo>
                      <a:pt x="1509" y="123"/>
                    </a:lnTo>
                    <a:lnTo>
                      <a:pt x="51"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1" name="Google Shape;341;p6"/>
              <p:cNvSpPr/>
              <p:nvPr/>
            </p:nvSpPr>
            <p:spPr>
              <a:xfrm>
                <a:off x="3693276" y="2027988"/>
                <a:ext cx="88377" cy="131715"/>
              </a:xfrm>
              <a:custGeom>
                <a:avLst/>
                <a:gdLst/>
                <a:ahLst/>
                <a:cxnLst/>
                <a:rect l="l" t="t" r="r" b="b"/>
                <a:pathLst>
                  <a:path w="1040" h="1550" extrusionOk="0">
                    <a:moveTo>
                      <a:pt x="591" y="0"/>
                    </a:moveTo>
                    <a:lnTo>
                      <a:pt x="0" y="1345"/>
                    </a:lnTo>
                    <a:lnTo>
                      <a:pt x="449" y="1549"/>
                    </a:lnTo>
                    <a:lnTo>
                      <a:pt x="1040" y="204"/>
                    </a:lnTo>
                    <a:lnTo>
                      <a:pt x="591"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2" name="Google Shape;342;p6"/>
              <p:cNvSpPr/>
              <p:nvPr/>
            </p:nvSpPr>
            <p:spPr>
              <a:xfrm>
                <a:off x="4445000" y="2440223"/>
                <a:ext cx="104012" cy="127466"/>
              </a:xfrm>
              <a:custGeom>
                <a:avLst/>
                <a:gdLst/>
                <a:ahLst/>
                <a:cxnLst/>
                <a:rect l="l" t="t" r="r" b="b"/>
                <a:pathLst>
                  <a:path w="1224" h="1500" extrusionOk="0">
                    <a:moveTo>
                      <a:pt x="827" y="1"/>
                    </a:moveTo>
                    <a:lnTo>
                      <a:pt x="1" y="1224"/>
                    </a:lnTo>
                    <a:lnTo>
                      <a:pt x="409" y="1499"/>
                    </a:lnTo>
                    <a:lnTo>
                      <a:pt x="1224" y="276"/>
                    </a:lnTo>
                    <a:lnTo>
                      <a:pt x="827"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3" name="Google Shape;343;p6"/>
              <p:cNvSpPr/>
              <p:nvPr/>
            </p:nvSpPr>
            <p:spPr>
              <a:xfrm>
                <a:off x="5253150" y="2004619"/>
                <a:ext cx="45123" cy="45123"/>
              </a:xfrm>
              <a:custGeom>
                <a:avLst/>
                <a:gdLst/>
                <a:ahLst/>
                <a:cxnLst/>
                <a:rect l="l" t="t" r="r" b="b"/>
                <a:pathLst>
                  <a:path w="531" h="531" extrusionOk="0">
                    <a:moveTo>
                      <a:pt x="265" y="0"/>
                    </a:moveTo>
                    <a:cubicBezTo>
                      <a:pt x="112" y="0"/>
                      <a:pt x="0" y="123"/>
                      <a:pt x="0" y="265"/>
                    </a:cubicBezTo>
                    <a:cubicBezTo>
                      <a:pt x="0" y="408"/>
                      <a:pt x="112" y="530"/>
                      <a:pt x="265" y="530"/>
                    </a:cubicBezTo>
                    <a:cubicBezTo>
                      <a:pt x="408" y="530"/>
                      <a:pt x="530" y="408"/>
                      <a:pt x="530" y="265"/>
                    </a:cubicBezTo>
                    <a:cubicBezTo>
                      <a:pt x="530" y="123"/>
                      <a:pt x="408" y="0"/>
                      <a:pt x="265"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4" name="Google Shape;344;p6"/>
              <p:cNvSpPr/>
              <p:nvPr/>
            </p:nvSpPr>
            <p:spPr>
              <a:xfrm>
                <a:off x="5674051" y="2161321"/>
                <a:ext cx="126531" cy="104947"/>
              </a:xfrm>
              <a:custGeom>
                <a:avLst/>
                <a:gdLst/>
                <a:ahLst/>
                <a:cxnLst/>
                <a:rect l="l" t="t" r="r" b="b"/>
                <a:pathLst>
                  <a:path w="1489" h="1235" extrusionOk="0">
                    <a:moveTo>
                      <a:pt x="1213" y="1"/>
                    </a:moveTo>
                    <a:lnTo>
                      <a:pt x="1" y="827"/>
                    </a:lnTo>
                    <a:lnTo>
                      <a:pt x="275" y="1234"/>
                    </a:lnTo>
                    <a:lnTo>
                      <a:pt x="1489" y="399"/>
                    </a:lnTo>
                    <a:lnTo>
                      <a:pt x="1213"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5" name="Google Shape;345;p6"/>
              <p:cNvSpPr/>
              <p:nvPr/>
            </p:nvSpPr>
            <p:spPr>
              <a:xfrm>
                <a:off x="5383083" y="3555746"/>
                <a:ext cx="45123" cy="45123"/>
              </a:xfrm>
              <a:custGeom>
                <a:avLst/>
                <a:gdLst/>
                <a:ahLst/>
                <a:cxnLst/>
                <a:rect l="l" t="t" r="r" b="b"/>
                <a:pathLst>
                  <a:path w="531" h="531" extrusionOk="0">
                    <a:moveTo>
                      <a:pt x="265" y="1"/>
                    </a:moveTo>
                    <a:cubicBezTo>
                      <a:pt x="112" y="1"/>
                      <a:pt x="0" y="123"/>
                      <a:pt x="0" y="266"/>
                    </a:cubicBezTo>
                    <a:cubicBezTo>
                      <a:pt x="0" y="419"/>
                      <a:pt x="112" y="531"/>
                      <a:pt x="265" y="531"/>
                    </a:cubicBezTo>
                    <a:cubicBezTo>
                      <a:pt x="408" y="531"/>
                      <a:pt x="530" y="419"/>
                      <a:pt x="530" y="266"/>
                    </a:cubicBezTo>
                    <a:cubicBezTo>
                      <a:pt x="530" y="123"/>
                      <a:pt x="408" y="1"/>
                      <a:pt x="265"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6" name="Google Shape;346;p6"/>
              <p:cNvSpPr/>
              <p:nvPr/>
            </p:nvSpPr>
            <p:spPr>
              <a:xfrm>
                <a:off x="5803984" y="3712533"/>
                <a:ext cx="126531" cy="104862"/>
              </a:xfrm>
              <a:custGeom>
                <a:avLst/>
                <a:gdLst/>
                <a:ahLst/>
                <a:cxnLst/>
                <a:rect l="l" t="t" r="r" b="b"/>
                <a:pathLst>
                  <a:path w="1489" h="1234" extrusionOk="0">
                    <a:moveTo>
                      <a:pt x="1213" y="1"/>
                    </a:moveTo>
                    <a:lnTo>
                      <a:pt x="0" y="826"/>
                    </a:lnTo>
                    <a:lnTo>
                      <a:pt x="275" y="1234"/>
                    </a:lnTo>
                    <a:lnTo>
                      <a:pt x="1488" y="398"/>
                    </a:lnTo>
                    <a:lnTo>
                      <a:pt x="1213"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7" name="Google Shape;347;p6"/>
              <p:cNvSpPr/>
              <p:nvPr/>
            </p:nvSpPr>
            <p:spPr>
              <a:xfrm>
                <a:off x="6227434" y="4130036"/>
                <a:ext cx="45123" cy="45123"/>
              </a:xfrm>
              <a:custGeom>
                <a:avLst/>
                <a:gdLst/>
                <a:ahLst/>
                <a:cxnLst/>
                <a:rect l="l" t="t" r="r" b="b"/>
                <a:pathLst>
                  <a:path w="531" h="531" extrusionOk="0">
                    <a:moveTo>
                      <a:pt x="266" y="0"/>
                    </a:moveTo>
                    <a:cubicBezTo>
                      <a:pt x="123" y="0"/>
                      <a:pt x="1" y="112"/>
                      <a:pt x="1" y="265"/>
                    </a:cubicBezTo>
                    <a:cubicBezTo>
                      <a:pt x="1" y="408"/>
                      <a:pt x="123" y="530"/>
                      <a:pt x="266" y="530"/>
                    </a:cubicBezTo>
                    <a:cubicBezTo>
                      <a:pt x="419" y="530"/>
                      <a:pt x="531" y="408"/>
                      <a:pt x="531" y="265"/>
                    </a:cubicBezTo>
                    <a:cubicBezTo>
                      <a:pt x="531" y="112"/>
                      <a:pt x="419" y="0"/>
                      <a:pt x="266"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8" name="Google Shape;348;p6"/>
              <p:cNvSpPr/>
              <p:nvPr/>
            </p:nvSpPr>
            <p:spPr>
              <a:xfrm>
                <a:off x="5399484" y="4336961"/>
                <a:ext cx="45123" cy="45123"/>
              </a:xfrm>
              <a:custGeom>
                <a:avLst/>
                <a:gdLst/>
                <a:ahLst/>
                <a:cxnLst/>
                <a:rect l="l" t="t" r="r" b="b"/>
                <a:pathLst>
                  <a:path w="531" h="531" extrusionOk="0">
                    <a:moveTo>
                      <a:pt x="265" y="1"/>
                    </a:moveTo>
                    <a:cubicBezTo>
                      <a:pt x="123" y="1"/>
                      <a:pt x="0" y="123"/>
                      <a:pt x="0" y="266"/>
                    </a:cubicBezTo>
                    <a:cubicBezTo>
                      <a:pt x="0" y="408"/>
                      <a:pt x="123" y="531"/>
                      <a:pt x="265" y="531"/>
                    </a:cubicBezTo>
                    <a:cubicBezTo>
                      <a:pt x="419" y="531"/>
                      <a:pt x="530" y="408"/>
                      <a:pt x="530" y="266"/>
                    </a:cubicBezTo>
                    <a:cubicBezTo>
                      <a:pt x="530" y="123"/>
                      <a:pt x="419" y="1"/>
                      <a:pt x="265"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9" name="Google Shape;349;p6"/>
              <p:cNvSpPr/>
              <p:nvPr/>
            </p:nvSpPr>
            <p:spPr>
              <a:xfrm>
                <a:off x="5820385" y="4492898"/>
                <a:ext cx="126531" cy="105712"/>
              </a:xfrm>
              <a:custGeom>
                <a:avLst/>
                <a:gdLst/>
                <a:ahLst/>
                <a:cxnLst/>
                <a:rect l="l" t="t" r="r" b="b"/>
                <a:pathLst>
                  <a:path w="1489" h="1244" extrusionOk="0">
                    <a:moveTo>
                      <a:pt x="1214" y="0"/>
                    </a:moveTo>
                    <a:lnTo>
                      <a:pt x="1" y="836"/>
                    </a:lnTo>
                    <a:lnTo>
                      <a:pt x="276" y="1244"/>
                    </a:lnTo>
                    <a:lnTo>
                      <a:pt x="1489" y="408"/>
                    </a:lnTo>
                    <a:lnTo>
                      <a:pt x="1214"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0" name="Google Shape;350;p6"/>
              <p:cNvSpPr/>
              <p:nvPr/>
            </p:nvSpPr>
            <p:spPr>
              <a:xfrm>
                <a:off x="6097587" y="2577974"/>
                <a:ext cx="45038" cy="45973"/>
              </a:xfrm>
              <a:custGeom>
                <a:avLst/>
                <a:gdLst/>
                <a:ahLst/>
                <a:cxnLst/>
                <a:rect l="l" t="t" r="r" b="b"/>
                <a:pathLst>
                  <a:path w="530" h="541" extrusionOk="0">
                    <a:moveTo>
                      <a:pt x="265" y="0"/>
                    </a:moveTo>
                    <a:cubicBezTo>
                      <a:pt x="122" y="0"/>
                      <a:pt x="0" y="123"/>
                      <a:pt x="0" y="275"/>
                    </a:cubicBezTo>
                    <a:cubicBezTo>
                      <a:pt x="0" y="418"/>
                      <a:pt x="122" y="540"/>
                      <a:pt x="265" y="540"/>
                    </a:cubicBezTo>
                    <a:cubicBezTo>
                      <a:pt x="418" y="540"/>
                      <a:pt x="530" y="418"/>
                      <a:pt x="530" y="275"/>
                    </a:cubicBezTo>
                    <a:cubicBezTo>
                      <a:pt x="530" y="123"/>
                      <a:pt x="418" y="0"/>
                      <a:pt x="265"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1" name="Google Shape;351;p6"/>
              <p:cNvSpPr/>
              <p:nvPr/>
            </p:nvSpPr>
            <p:spPr>
              <a:xfrm>
                <a:off x="5009771" y="2480928"/>
                <a:ext cx="45038" cy="45973"/>
              </a:xfrm>
              <a:custGeom>
                <a:avLst/>
                <a:gdLst/>
                <a:ahLst/>
                <a:cxnLst/>
                <a:rect l="l" t="t" r="r" b="b"/>
                <a:pathLst>
                  <a:path w="530" h="541" extrusionOk="0">
                    <a:moveTo>
                      <a:pt x="265" y="1"/>
                    </a:moveTo>
                    <a:cubicBezTo>
                      <a:pt x="122" y="1"/>
                      <a:pt x="0" y="123"/>
                      <a:pt x="0" y="266"/>
                    </a:cubicBezTo>
                    <a:cubicBezTo>
                      <a:pt x="0" y="418"/>
                      <a:pt x="122" y="541"/>
                      <a:pt x="265" y="541"/>
                    </a:cubicBezTo>
                    <a:cubicBezTo>
                      <a:pt x="408" y="541"/>
                      <a:pt x="530" y="418"/>
                      <a:pt x="530" y="266"/>
                    </a:cubicBezTo>
                    <a:cubicBezTo>
                      <a:pt x="530" y="123"/>
                      <a:pt x="408" y="1"/>
                      <a:pt x="265"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2" name="Google Shape;352;p6"/>
              <p:cNvSpPr/>
              <p:nvPr/>
            </p:nvSpPr>
            <p:spPr>
              <a:xfrm>
                <a:off x="4346340" y="2261001"/>
                <a:ext cx="45973" cy="45123"/>
              </a:xfrm>
              <a:custGeom>
                <a:avLst/>
                <a:gdLst/>
                <a:ahLst/>
                <a:cxnLst/>
                <a:rect l="l" t="t" r="r" b="b"/>
                <a:pathLst>
                  <a:path w="541" h="531" extrusionOk="0">
                    <a:moveTo>
                      <a:pt x="276" y="0"/>
                    </a:moveTo>
                    <a:cubicBezTo>
                      <a:pt x="122" y="0"/>
                      <a:pt x="0" y="112"/>
                      <a:pt x="0" y="265"/>
                    </a:cubicBezTo>
                    <a:cubicBezTo>
                      <a:pt x="0" y="408"/>
                      <a:pt x="122" y="530"/>
                      <a:pt x="276" y="530"/>
                    </a:cubicBezTo>
                    <a:cubicBezTo>
                      <a:pt x="418" y="530"/>
                      <a:pt x="541" y="408"/>
                      <a:pt x="541" y="265"/>
                    </a:cubicBezTo>
                    <a:cubicBezTo>
                      <a:pt x="541" y="112"/>
                      <a:pt x="418" y="0"/>
                      <a:pt x="276"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3" name="Google Shape;353;p6"/>
              <p:cNvSpPr/>
              <p:nvPr/>
            </p:nvSpPr>
            <p:spPr>
              <a:xfrm>
                <a:off x="3302713" y="2606527"/>
                <a:ext cx="45123" cy="45123"/>
              </a:xfrm>
              <a:custGeom>
                <a:avLst/>
                <a:gdLst/>
                <a:ahLst/>
                <a:cxnLst/>
                <a:rect l="l" t="t" r="r" b="b"/>
                <a:pathLst>
                  <a:path w="531" h="531" extrusionOk="0">
                    <a:moveTo>
                      <a:pt x="265" y="0"/>
                    </a:moveTo>
                    <a:cubicBezTo>
                      <a:pt x="122" y="0"/>
                      <a:pt x="0" y="113"/>
                      <a:pt x="0" y="265"/>
                    </a:cubicBezTo>
                    <a:cubicBezTo>
                      <a:pt x="0" y="408"/>
                      <a:pt x="122" y="530"/>
                      <a:pt x="265" y="530"/>
                    </a:cubicBezTo>
                    <a:cubicBezTo>
                      <a:pt x="418" y="530"/>
                      <a:pt x="530" y="408"/>
                      <a:pt x="530" y="265"/>
                    </a:cubicBezTo>
                    <a:cubicBezTo>
                      <a:pt x="530" y="113"/>
                      <a:pt x="418" y="0"/>
                      <a:pt x="265"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4" name="Google Shape;354;p6"/>
              <p:cNvSpPr/>
              <p:nvPr/>
            </p:nvSpPr>
            <p:spPr>
              <a:xfrm>
                <a:off x="4008548" y="2705273"/>
                <a:ext cx="45123" cy="45123"/>
              </a:xfrm>
              <a:custGeom>
                <a:avLst/>
                <a:gdLst/>
                <a:ahLst/>
                <a:cxnLst/>
                <a:rect l="l" t="t" r="r" b="b"/>
                <a:pathLst>
                  <a:path w="531" h="531" extrusionOk="0">
                    <a:moveTo>
                      <a:pt x="265" y="0"/>
                    </a:moveTo>
                    <a:cubicBezTo>
                      <a:pt x="113" y="0"/>
                      <a:pt x="0" y="113"/>
                      <a:pt x="0" y="265"/>
                    </a:cubicBezTo>
                    <a:cubicBezTo>
                      <a:pt x="0" y="408"/>
                      <a:pt x="113" y="530"/>
                      <a:pt x="265" y="530"/>
                    </a:cubicBezTo>
                    <a:cubicBezTo>
                      <a:pt x="408" y="530"/>
                      <a:pt x="530" y="408"/>
                      <a:pt x="530" y="265"/>
                    </a:cubicBezTo>
                    <a:cubicBezTo>
                      <a:pt x="530" y="113"/>
                      <a:pt x="408" y="0"/>
                      <a:pt x="265"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5" name="Google Shape;355;p6"/>
              <p:cNvSpPr/>
              <p:nvPr/>
            </p:nvSpPr>
            <p:spPr>
              <a:xfrm>
                <a:off x="3128591" y="4353447"/>
                <a:ext cx="130865" cy="65008"/>
              </a:xfrm>
              <a:custGeom>
                <a:avLst/>
                <a:gdLst/>
                <a:ahLst/>
                <a:cxnLst/>
                <a:rect l="l" t="t" r="r" b="b"/>
                <a:pathLst>
                  <a:path w="1540" h="765" extrusionOk="0">
                    <a:moveTo>
                      <a:pt x="92" y="1"/>
                    </a:moveTo>
                    <a:lnTo>
                      <a:pt x="0" y="479"/>
                    </a:lnTo>
                    <a:lnTo>
                      <a:pt x="1447" y="765"/>
                    </a:lnTo>
                    <a:lnTo>
                      <a:pt x="1540" y="286"/>
                    </a:lnTo>
                    <a:lnTo>
                      <a:pt x="92"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6" name="Google Shape;356;p6"/>
              <p:cNvSpPr/>
              <p:nvPr/>
            </p:nvSpPr>
            <p:spPr>
              <a:xfrm>
                <a:off x="4718718" y="4148137"/>
                <a:ext cx="117864" cy="117949"/>
              </a:xfrm>
              <a:custGeom>
                <a:avLst/>
                <a:gdLst/>
                <a:ahLst/>
                <a:cxnLst/>
                <a:rect l="l" t="t" r="r" b="b"/>
                <a:pathLst>
                  <a:path w="1387" h="1388" extrusionOk="0">
                    <a:moveTo>
                      <a:pt x="347" y="1"/>
                    </a:moveTo>
                    <a:lnTo>
                      <a:pt x="1" y="348"/>
                    </a:lnTo>
                    <a:lnTo>
                      <a:pt x="1040" y="1387"/>
                    </a:lnTo>
                    <a:lnTo>
                      <a:pt x="1387" y="1041"/>
                    </a:lnTo>
                    <a:lnTo>
                      <a:pt x="347"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7" name="Google Shape;357;p6"/>
              <p:cNvSpPr/>
              <p:nvPr/>
            </p:nvSpPr>
            <p:spPr>
              <a:xfrm>
                <a:off x="3643054" y="4669570"/>
                <a:ext cx="98829" cy="129166"/>
              </a:xfrm>
              <a:custGeom>
                <a:avLst/>
                <a:gdLst/>
                <a:ahLst/>
                <a:cxnLst/>
                <a:rect l="l" t="t" r="r" b="b"/>
                <a:pathLst>
                  <a:path w="1163" h="1520" extrusionOk="0">
                    <a:moveTo>
                      <a:pt x="734" y="1"/>
                    </a:moveTo>
                    <a:lnTo>
                      <a:pt x="0" y="1275"/>
                    </a:lnTo>
                    <a:lnTo>
                      <a:pt x="428" y="1520"/>
                    </a:lnTo>
                    <a:lnTo>
                      <a:pt x="1162" y="245"/>
                    </a:lnTo>
                    <a:lnTo>
                      <a:pt x="734"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8" name="Google Shape;358;p6"/>
              <p:cNvSpPr/>
              <p:nvPr/>
            </p:nvSpPr>
            <p:spPr>
              <a:xfrm>
                <a:off x="3135474" y="3640640"/>
                <a:ext cx="69427" cy="131715"/>
              </a:xfrm>
              <a:custGeom>
                <a:avLst/>
                <a:gdLst/>
                <a:ahLst/>
                <a:cxnLst/>
                <a:rect l="l" t="t" r="r" b="b"/>
                <a:pathLst>
                  <a:path w="817" h="1550" extrusionOk="0">
                    <a:moveTo>
                      <a:pt x="480" y="1"/>
                    </a:moveTo>
                    <a:lnTo>
                      <a:pt x="1" y="113"/>
                    </a:lnTo>
                    <a:lnTo>
                      <a:pt x="337" y="1550"/>
                    </a:lnTo>
                    <a:lnTo>
                      <a:pt x="816" y="1427"/>
                    </a:lnTo>
                    <a:lnTo>
                      <a:pt x="480"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9" name="Google Shape;359;p6"/>
              <p:cNvSpPr/>
              <p:nvPr/>
            </p:nvSpPr>
            <p:spPr>
              <a:xfrm>
                <a:off x="4374893" y="4618497"/>
                <a:ext cx="109196" cy="124832"/>
              </a:xfrm>
              <a:custGeom>
                <a:avLst/>
                <a:gdLst/>
                <a:ahLst/>
                <a:cxnLst/>
                <a:rect l="l" t="t" r="r" b="b"/>
                <a:pathLst>
                  <a:path w="1285" h="1469" extrusionOk="0">
                    <a:moveTo>
                      <a:pt x="898" y="1"/>
                    </a:moveTo>
                    <a:lnTo>
                      <a:pt x="1" y="1172"/>
                    </a:lnTo>
                    <a:lnTo>
                      <a:pt x="388" y="1468"/>
                    </a:lnTo>
                    <a:lnTo>
                      <a:pt x="1285" y="306"/>
                    </a:lnTo>
                    <a:lnTo>
                      <a:pt x="898"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0" name="Google Shape;360;p6"/>
              <p:cNvSpPr/>
              <p:nvPr/>
            </p:nvSpPr>
            <p:spPr>
              <a:xfrm>
                <a:off x="4193038" y="3715167"/>
                <a:ext cx="102313" cy="128231"/>
              </a:xfrm>
              <a:custGeom>
                <a:avLst/>
                <a:gdLst/>
                <a:ahLst/>
                <a:cxnLst/>
                <a:rect l="l" t="t" r="r" b="b"/>
                <a:pathLst>
                  <a:path w="1204" h="1509" extrusionOk="0">
                    <a:moveTo>
                      <a:pt x="408" y="0"/>
                    </a:moveTo>
                    <a:lnTo>
                      <a:pt x="0" y="255"/>
                    </a:lnTo>
                    <a:lnTo>
                      <a:pt x="785" y="1508"/>
                    </a:lnTo>
                    <a:lnTo>
                      <a:pt x="1203" y="1243"/>
                    </a:lnTo>
                    <a:lnTo>
                      <a:pt x="408"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1" name="Google Shape;361;p6"/>
              <p:cNvSpPr/>
              <p:nvPr/>
            </p:nvSpPr>
            <p:spPr>
              <a:xfrm>
                <a:off x="3965209" y="4362965"/>
                <a:ext cx="45123" cy="46058"/>
              </a:xfrm>
              <a:custGeom>
                <a:avLst/>
                <a:gdLst/>
                <a:ahLst/>
                <a:cxnLst/>
                <a:rect l="l" t="t" r="r" b="b"/>
                <a:pathLst>
                  <a:path w="531" h="542" extrusionOk="0">
                    <a:moveTo>
                      <a:pt x="266" y="1"/>
                    </a:moveTo>
                    <a:cubicBezTo>
                      <a:pt x="113" y="1"/>
                      <a:pt x="1" y="123"/>
                      <a:pt x="1" y="266"/>
                    </a:cubicBezTo>
                    <a:cubicBezTo>
                      <a:pt x="1" y="419"/>
                      <a:pt x="113" y="541"/>
                      <a:pt x="266" y="541"/>
                    </a:cubicBezTo>
                    <a:cubicBezTo>
                      <a:pt x="408" y="541"/>
                      <a:pt x="531" y="419"/>
                      <a:pt x="531" y="266"/>
                    </a:cubicBezTo>
                    <a:cubicBezTo>
                      <a:pt x="531" y="123"/>
                      <a:pt x="408" y="1"/>
                      <a:pt x="266"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2" name="Google Shape;362;p6"/>
              <p:cNvSpPr/>
              <p:nvPr/>
            </p:nvSpPr>
            <p:spPr>
              <a:xfrm>
                <a:off x="1998370" y="2552820"/>
                <a:ext cx="69342" cy="130865"/>
              </a:xfrm>
              <a:custGeom>
                <a:avLst/>
                <a:gdLst/>
                <a:ahLst/>
                <a:cxnLst/>
                <a:rect l="l" t="t" r="r" b="b"/>
                <a:pathLst>
                  <a:path w="816" h="1540" extrusionOk="0">
                    <a:moveTo>
                      <a:pt x="479" y="0"/>
                    </a:moveTo>
                    <a:lnTo>
                      <a:pt x="0" y="113"/>
                    </a:lnTo>
                    <a:lnTo>
                      <a:pt x="336" y="1540"/>
                    </a:lnTo>
                    <a:lnTo>
                      <a:pt x="816" y="1427"/>
                    </a:lnTo>
                    <a:lnTo>
                      <a:pt x="479"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3" name="Google Shape;363;p6"/>
              <p:cNvSpPr/>
              <p:nvPr/>
            </p:nvSpPr>
            <p:spPr>
              <a:xfrm>
                <a:off x="2331743" y="2141436"/>
                <a:ext cx="98829" cy="129081"/>
              </a:xfrm>
              <a:custGeom>
                <a:avLst/>
                <a:gdLst/>
                <a:ahLst/>
                <a:cxnLst/>
                <a:rect l="l" t="t" r="r" b="b"/>
                <a:pathLst>
                  <a:path w="1163" h="1519" extrusionOk="0">
                    <a:moveTo>
                      <a:pt x="734" y="1"/>
                    </a:moveTo>
                    <a:lnTo>
                      <a:pt x="1" y="1274"/>
                    </a:lnTo>
                    <a:lnTo>
                      <a:pt x="419" y="1519"/>
                    </a:lnTo>
                    <a:lnTo>
                      <a:pt x="1163" y="245"/>
                    </a:lnTo>
                    <a:lnTo>
                      <a:pt x="734"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4" name="Google Shape;364;p6"/>
              <p:cNvSpPr/>
              <p:nvPr/>
            </p:nvSpPr>
            <p:spPr>
              <a:xfrm>
                <a:off x="2653133" y="1835680"/>
                <a:ext cx="45123" cy="45123"/>
              </a:xfrm>
              <a:custGeom>
                <a:avLst/>
                <a:gdLst/>
                <a:ahLst/>
                <a:cxnLst/>
                <a:rect l="l" t="t" r="r" b="b"/>
                <a:pathLst>
                  <a:path w="531" h="531" extrusionOk="0">
                    <a:moveTo>
                      <a:pt x="265" y="1"/>
                    </a:moveTo>
                    <a:cubicBezTo>
                      <a:pt x="123" y="1"/>
                      <a:pt x="0" y="123"/>
                      <a:pt x="0" y="266"/>
                    </a:cubicBezTo>
                    <a:cubicBezTo>
                      <a:pt x="0" y="408"/>
                      <a:pt x="123" y="531"/>
                      <a:pt x="265" y="531"/>
                    </a:cubicBezTo>
                    <a:cubicBezTo>
                      <a:pt x="418" y="531"/>
                      <a:pt x="530" y="408"/>
                      <a:pt x="530" y="266"/>
                    </a:cubicBezTo>
                    <a:cubicBezTo>
                      <a:pt x="530" y="123"/>
                      <a:pt x="418" y="1"/>
                      <a:pt x="265"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5" name="Google Shape;365;p6"/>
              <p:cNvSpPr/>
              <p:nvPr/>
            </p:nvSpPr>
            <p:spPr>
              <a:xfrm>
                <a:off x="4818313" y="3756722"/>
                <a:ext cx="45123" cy="45123"/>
              </a:xfrm>
              <a:custGeom>
                <a:avLst/>
                <a:gdLst/>
                <a:ahLst/>
                <a:cxnLst/>
                <a:rect l="l" t="t" r="r" b="b"/>
                <a:pathLst>
                  <a:path w="531" h="531" extrusionOk="0">
                    <a:moveTo>
                      <a:pt x="266" y="0"/>
                    </a:moveTo>
                    <a:cubicBezTo>
                      <a:pt x="123" y="0"/>
                      <a:pt x="1" y="113"/>
                      <a:pt x="1" y="265"/>
                    </a:cubicBezTo>
                    <a:cubicBezTo>
                      <a:pt x="1" y="408"/>
                      <a:pt x="123" y="530"/>
                      <a:pt x="266" y="530"/>
                    </a:cubicBezTo>
                    <a:cubicBezTo>
                      <a:pt x="409" y="530"/>
                      <a:pt x="531" y="408"/>
                      <a:pt x="531" y="265"/>
                    </a:cubicBezTo>
                    <a:cubicBezTo>
                      <a:pt x="531" y="113"/>
                      <a:pt x="409" y="0"/>
                      <a:pt x="266"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6" name="Google Shape;366;p6"/>
              <p:cNvSpPr/>
              <p:nvPr/>
            </p:nvSpPr>
            <p:spPr>
              <a:xfrm>
                <a:off x="2637497" y="4037324"/>
                <a:ext cx="45123" cy="45123"/>
              </a:xfrm>
              <a:custGeom>
                <a:avLst/>
                <a:gdLst/>
                <a:ahLst/>
                <a:cxnLst/>
                <a:rect l="l" t="t" r="r" b="b"/>
                <a:pathLst>
                  <a:path w="531" h="531" extrusionOk="0">
                    <a:moveTo>
                      <a:pt x="266" y="0"/>
                    </a:moveTo>
                    <a:cubicBezTo>
                      <a:pt x="123" y="0"/>
                      <a:pt x="1" y="123"/>
                      <a:pt x="1" y="265"/>
                    </a:cubicBezTo>
                    <a:cubicBezTo>
                      <a:pt x="1" y="408"/>
                      <a:pt x="123" y="530"/>
                      <a:pt x="266" y="530"/>
                    </a:cubicBezTo>
                    <a:cubicBezTo>
                      <a:pt x="418" y="530"/>
                      <a:pt x="531" y="408"/>
                      <a:pt x="531" y="265"/>
                    </a:cubicBezTo>
                    <a:cubicBezTo>
                      <a:pt x="531" y="123"/>
                      <a:pt x="418" y="0"/>
                      <a:pt x="266"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7" name="Google Shape;367;p6"/>
              <p:cNvSpPr/>
              <p:nvPr/>
            </p:nvSpPr>
            <p:spPr>
              <a:xfrm>
                <a:off x="3647387" y="3948181"/>
                <a:ext cx="45123" cy="45123"/>
              </a:xfrm>
              <a:custGeom>
                <a:avLst/>
                <a:gdLst/>
                <a:ahLst/>
                <a:cxnLst/>
                <a:rect l="l" t="t" r="r" b="b"/>
                <a:pathLst>
                  <a:path w="531" h="531" extrusionOk="0">
                    <a:moveTo>
                      <a:pt x="266" y="0"/>
                    </a:moveTo>
                    <a:cubicBezTo>
                      <a:pt x="123" y="0"/>
                      <a:pt x="1" y="122"/>
                      <a:pt x="1" y="265"/>
                    </a:cubicBezTo>
                    <a:cubicBezTo>
                      <a:pt x="1" y="418"/>
                      <a:pt x="123" y="530"/>
                      <a:pt x="266" y="530"/>
                    </a:cubicBezTo>
                    <a:cubicBezTo>
                      <a:pt x="408" y="530"/>
                      <a:pt x="531" y="418"/>
                      <a:pt x="531" y="265"/>
                    </a:cubicBezTo>
                    <a:cubicBezTo>
                      <a:pt x="531" y="122"/>
                      <a:pt x="408" y="0"/>
                      <a:pt x="266"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sp>
          <p:nvSpPr>
            <p:cNvPr id="368" name="Google Shape;368;p6"/>
            <p:cNvSpPr/>
            <p:nvPr/>
          </p:nvSpPr>
          <p:spPr>
            <a:xfrm>
              <a:off x="2769555" y="5280921"/>
              <a:ext cx="58210" cy="129081"/>
            </a:xfrm>
            <a:custGeom>
              <a:avLst/>
              <a:gdLst/>
              <a:ahLst/>
              <a:cxnLst/>
              <a:rect l="l" t="t" r="r" b="b"/>
              <a:pathLst>
                <a:path w="685" h="1519" extrusionOk="0">
                  <a:moveTo>
                    <a:pt x="490" y="1"/>
                  </a:moveTo>
                  <a:lnTo>
                    <a:pt x="1" y="62"/>
                  </a:lnTo>
                  <a:lnTo>
                    <a:pt x="195" y="1519"/>
                  </a:lnTo>
                  <a:lnTo>
                    <a:pt x="684" y="1458"/>
                  </a:lnTo>
                  <a:lnTo>
                    <a:pt x="490"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9" name="Google Shape;369;p6"/>
            <p:cNvSpPr/>
            <p:nvPr/>
          </p:nvSpPr>
          <p:spPr>
            <a:xfrm>
              <a:off x="7305393" y="5972057"/>
              <a:ext cx="112680" cy="122198"/>
            </a:xfrm>
            <a:custGeom>
              <a:avLst/>
              <a:gdLst/>
              <a:ahLst/>
              <a:cxnLst/>
              <a:rect l="l" t="t" r="r" b="b"/>
              <a:pathLst>
                <a:path w="1326" h="1438" extrusionOk="0">
                  <a:moveTo>
                    <a:pt x="958" y="1"/>
                  </a:moveTo>
                  <a:lnTo>
                    <a:pt x="0" y="1111"/>
                  </a:lnTo>
                  <a:lnTo>
                    <a:pt x="367" y="1437"/>
                  </a:lnTo>
                  <a:lnTo>
                    <a:pt x="1325" y="316"/>
                  </a:lnTo>
                  <a:lnTo>
                    <a:pt x="958"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0" name="Google Shape;370;p6"/>
            <p:cNvSpPr/>
            <p:nvPr/>
          </p:nvSpPr>
          <p:spPr>
            <a:xfrm>
              <a:off x="7841441" y="5798869"/>
              <a:ext cx="128316" cy="52856"/>
            </a:xfrm>
            <a:custGeom>
              <a:avLst/>
              <a:gdLst/>
              <a:ahLst/>
              <a:cxnLst/>
              <a:rect l="l" t="t" r="r" b="b"/>
              <a:pathLst>
                <a:path w="1510" h="622" extrusionOk="0">
                  <a:moveTo>
                    <a:pt x="41" y="0"/>
                  </a:moveTo>
                  <a:lnTo>
                    <a:pt x="1" y="490"/>
                  </a:lnTo>
                  <a:lnTo>
                    <a:pt x="1468" y="622"/>
                  </a:lnTo>
                  <a:lnTo>
                    <a:pt x="1509" y="132"/>
                  </a:lnTo>
                  <a:lnTo>
                    <a:pt x="41"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1" name="Google Shape;371;p6"/>
            <p:cNvSpPr/>
            <p:nvPr/>
          </p:nvSpPr>
          <p:spPr>
            <a:xfrm>
              <a:off x="6633294" y="4996835"/>
              <a:ext cx="88377" cy="131715"/>
            </a:xfrm>
            <a:custGeom>
              <a:avLst/>
              <a:gdLst/>
              <a:ahLst/>
              <a:cxnLst/>
              <a:rect l="l" t="t" r="r" b="b"/>
              <a:pathLst>
                <a:path w="1040" h="1550" extrusionOk="0">
                  <a:moveTo>
                    <a:pt x="592" y="1"/>
                  </a:moveTo>
                  <a:lnTo>
                    <a:pt x="0" y="1346"/>
                  </a:lnTo>
                  <a:lnTo>
                    <a:pt x="449" y="1550"/>
                  </a:lnTo>
                  <a:lnTo>
                    <a:pt x="1040" y="204"/>
                  </a:lnTo>
                  <a:lnTo>
                    <a:pt x="592"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2" name="Google Shape;372;p6"/>
            <p:cNvSpPr/>
            <p:nvPr/>
          </p:nvSpPr>
          <p:spPr>
            <a:xfrm>
              <a:off x="6242646" y="5575374"/>
              <a:ext cx="45123" cy="45123"/>
            </a:xfrm>
            <a:custGeom>
              <a:avLst/>
              <a:gdLst/>
              <a:ahLst/>
              <a:cxnLst/>
              <a:rect l="l" t="t" r="r" b="b"/>
              <a:pathLst>
                <a:path w="531" h="531" extrusionOk="0">
                  <a:moveTo>
                    <a:pt x="265" y="1"/>
                  </a:moveTo>
                  <a:cubicBezTo>
                    <a:pt x="113" y="1"/>
                    <a:pt x="0" y="113"/>
                    <a:pt x="0" y="266"/>
                  </a:cubicBezTo>
                  <a:cubicBezTo>
                    <a:pt x="0" y="408"/>
                    <a:pt x="113" y="531"/>
                    <a:pt x="265" y="531"/>
                  </a:cubicBezTo>
                  <a:cubicBezTo>
                    <a:pt x="408" y="531"/>
                    <a:pt x="530" y="408"/>
                    <a:pt x="530" y="266"/>
                  </a:cubicBezTo>
                  <a:cubicBezTo>
                    <a:pt x="530" y="113"/>
                    <a:pt x="408" y="1"/>
                    <a:pt x="265"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3" name="Google Shape;373;p6"/>
            <p:cNvSpPr/>
            <p:nvPr/>
          </p:nvSpPr>
          <p:spPr>
            <a:xfrm>
              <a:off x="3098679" y="5857760"/>
              <a:ext cx="45123" cy="45123"/>
            </a:xfrm>
            <a:custGeom>
              <a:avLst/>
              <a:gdLst/>
              <a:ahLst/>
              <a:cxnLst/>
              <a:rect l="l" t="t" r="r" b="b"/>
              <a:pathLst>
                <a:path w="531" h="531" extrusionOk="0">
                  <a:moveTo>
                    <a:pt x="266" y="0"/>
                  </a:moveTo>
                  <a:cubicBezTo>
                    <a:pt x="113" y="0"/>
                    <a:pt x="1" y="123"/>
                    <a:pt x="1" y="265"/>
                  </a:cubicBezTo>
                  <a:cubicBezTo>
                    <a:pt x="1" y="418"/>
                    <a:pt x="113" y="530"/>
                    <a:pt x="266" y="530"/>
                  </a:cubicBezTo>
                  <a:cubicBezTo>
                    <a:pt x="409" y="530"/>
                    <a:pt x="531" y="418"/>
                    <a:pt x="531" y="265"/>
                  </a:cubicBezTo>
                  <a:cubicBezTo>
                    <a:pt x="531" y="123"/>
                    <a:pt x="409" y="0"/>
                    <a:pt x="266"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4" name="Google Shape;374;p6"/>
            <p:cNvSpPr/>
            <p:nvPr/>
          </p:nvSpPr>
          <p:spPr>
            <a:xfrm>
              <a:off x="938683" y="6064685"/>
              <a:ext cx="174204" cy="143867"/>
            </a:xfrm>
            <a:custGeom>
              <a:avLst/>
              <a:gdLst/>
              <a:ahLst/>
              <a:cxnLst/>
              <a:rect l="l" t="t" r="r" b="b"/>
              <a:pathLst>
                <a:path w="2050" h="1693" extrusionOk="0">
                  <a:moveTo>
                    <a:pt x="378" y="1"/>
                  </a:moveTo>
                  <a:lnTo>
                    <a:pt x="0" y="562"/>
                  </a:lnTo>
                  <a:lnTo>
                    <a:pt x="1672" y="1693"/>
                  </a:lnTo>
                  <a:lnTo>
                    <a:pt x="2049" y="1133"/>
                  </a:lnTo>
                  <a:lnTo>
                    <a:pt x="378"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5" name="Google Shape;375;p6"/>
            <p:cNvSpPr/>
            <p:nvPr/>
          </p:nvSpPr>
          <p:spPr>
            <a:xfrm>
              <a:off x="937833" y="5324260"/>
              <a:ext cx="174119" cy="142932"/>
            </a:xfrm>
            <a:custGeom>
              <a:avLst/>
              <a:gdLst/>
              <a:ahLst/>
              <a:cxnLst/>
              <a:rect l="l" t="t" r="r" b="b"/>
              <a:pathLst>
                <a:path w="2049" h="1682" extrusionOk="0">
                  <a:moveTo>
                    <a:pt x="377" y="0"/>
                  </a:moveTo>
                  <a:lnTo>
                    <a:pt x="0" y="551"/>
                  </a:lnTo>
                  <a:lnTo>
                    <a:pt x="1672" y="1681"/>
                  </a:lnTo>
                  <a:lnTo>
                    <a:pt x="2049" y="1121"/>
                  </a:lnTo>
                  <a:lnTo>
                    <a:pt x="377"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6" name="Google Shape;376;p6"/>
            <p:cNvSpPr/>
            <p:nvPr/>
          </p:nvSpPr>
          <p:spPr>
            <a:xfrm>
              <a:off x="1538889" y="5694940"/>
              <a:ext cx="45973" cy="45123"/>
            </a:xfrm>
            <a:custGeom>
              <a:avLst/>
              <a:gdLst/>
              <a:ahLst/>
              <a:cxnLst/>
              <a:rect l="l" t="t" r="r" b="b"/>
              <a:pathLst>
                <a:path w="541" h="531" extrusionOk="0">
                  <a:moveTo>
                    <a:pt x="275" y="0"/>
                  </a:moveTo>
                  <a:cubicBezTo>
                    <a:pt x="123" y="0"/>
                    <a:pt x="1" y="123"/>
                    <a:pt x="1" y="265"/>
                  </a:cubicBezTo>
                  <a:cubicBezTo>
                    <a:pt x="1" y="418"/>
                    <a:pt x="123" y="530"/>
                    <a:pt x="275" y="530"/>
                  </a:cubicBezTo>
                  <a:cubicBezTo>
                    <a:pt x="418" y="530"/>
                    <a:pt x="540" y="418"/>
                    <a:pt x="540" y="265"/>
                  </a:cubicBezTo>
                  <a:cubicBezTo>
                    <a:pt x="540" y="123"/>
                    <a:pt x="418" y="0"/>
                    <a:pt x="275"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7" name="Google Shape;377;p6"/>
            <p:cNvSpPr/>
            <p:nvPr/>
          </p:nvSpPr>
          <p:spPr>
            <a:xfrm>
              <a:off x="6947632" y="5674120"/>
              <a:ext cx="45123" cy="45123"/>
            </a:xfrm>
            <a:custGeom>
              <a:avLst/>
              <a:gdLst/>
              <a:ahLst/>
              <a:cxnLst/>
              <a:rect l="l" t="t" r="r" b="b"/>
              <a:pathLst>
                <a:path w="531" h="531" extrusionOk="0">
                  <a:moveTo>
                    <a:pt x="266" y="1"/>
                  </a:moveTo>
                  <a:cubicBezTo>
                    <a:pt x="123" y="1"/>
                    <a:pt x="1" y="112"/>
                    <a:pt x="1" y="266"/>
                  </a:cubicBezTo>
                  <a:cubicBezTo>
                    <a:pt x="1" y="408"/>
                    <a:pt x="123" y="531"/>
                    <a:pt x="266" y="531"/>
                  </a:cubicBezTo>
                  <a:cubicBezTo>
                    <a:pt x="419" y="531"/>
                    <a:pt x="531" y="408"/>
                    <a:pt x="531" y="266"/>
                  </a:cubicBezTo>
                  <a:cubicBezTo>
                    <a:pt x="531" y="112"/>
                    <a:pt x="419" y="1"/>
                    <a:pt x="266"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8" name="Google Shape;378;p6"/>
            <p:cNvSpPr/>
            <p:nvPr/>
          </p:nvSpPr>
          <p:spPr>
            <a:xfrm>
              <a:off x="4255837" y="5998911"/>
              <a:ext cx="113530" cy="122198"/>
            </a:xfrm>
            <a:custGeom>
              <a:avLst/>
              <a:gdLst/>
              <a:ahLst/>
              <a:cxnLst/>
              <a:rect l="l" t="t" r="r" b="b"/>
              <a:pathLst>
                <a:path w="1336" h="1438" extrusionOk="0">
                  <a:moveTo>
                    <a:pt x="958" y="0"/>
                  </a:moveTo>
                  <a:lnTo>
                    <a:pt x="0" y="1112"/>
                  </a:lnTo>
                  <a:lnTo>
                    <a:pt x="378" y="1438"/>
                  </a:lnTo>
                  <a:lnTo>
                    <a:pt x="1336" y="317"/>
                  </a:lnTo>
                  <a:lnTo>
                    <a:pt x="958"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9" name="Google Shape;379;p6"/>
            <p:cNvSpPr/>
            <p:nvPr/>
          </p:nvSpPr>
          <p:spPr>
            <a:xfrm>
              <a:off x="4791970" y="5825638"/>
              <a:ext cx="128231" cy="52091"/>
            </a:xfrm>
            <a:custGeom>
              <a:avLst/>
              <a:gdLst/>
              <a:ahLst/>
              <a:cxnLst/>
              <a:rect l="l" t="t" r="r" b="b"/>
              <a:pathLst>
                <a:path w="1509" h="613" extrusionOk="0">
                  <a:moveTo>
                    <a:pt x="51" y="1"/>
                  </a:moveTo>
                  <a:lnTo>
                    <a:pt x="0" y="490"/>
                  </a:lnTo>
                  <a:lnTo>
                    <a:pt x="1468" y="612"/>
                  </a:lnTo>
                  <a:lnTo>
                    <a:pt x="1509" y="123"/>
                  </a:lnTo>
                  <a:lnTo>
                    <a:pt x="51"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0" name="Google Shape;380;p6"/>
            <p:cNvSpPr/>
            <p:nvPr/>
          </p:nvSpPr>
          <p:spPr>
            <a:xfrm>
              <a:off x="3583739" y="5023688"/>
              <a:ext cx="88377" cy="131715"/>
            </a:xfrm>
            <a:custGeom>
              <a:avLst/>
              <a:gdLst/>
              <a:ahLst/>
              <a:cxnLst/>
              <a:rect l="l" t="t" r="r" b="b"/>
              <a:pathLst>
                <a:path w="1040" h="1550" extrusionOk="0">
                  <a:moveTo>
                    <a:pt x="591" y="0"/>
                  </a:moveTo>
                  <a:lnTo>
                    <a:pt x="0" y="1345"/>
                  </a:lnTo>
                  <a:lnTo>
                    <a:pt x="449" y="1549"/>
                  </a:lnTo>
                  <a:lnTo>
                    <a:pt x="1040" y="204"/>
                  </a:lnTo>
                  <a:lnTo>
                    <a:pt x="591"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1" name="Google Shape;381;p6"/>
            <p:cNvSpPr/>
            <p:nvPr/>
          </p:nvSpPr>
          <p:spPr>
            <a:xfrm>
              <a:off x="4335463" y="5435923"/>
              <a:ext cx="104012" cy="127466"/>
            </a:xfrm>
            <a:custGeom>
              <a:avLst/>
              <a:gdLst/>
              <a:ahLst/>
              <a:cxnLst/>
              <a:rect l="l" t="t" r="r" b="b"/>
              <a:pathLst>
                <a:path w="1224" h="1500" extrusionOk="0">
                  <a:moveTo>
                    <a:pt x="827" y="1"/>
                  </a:moveTo>
                  <a:lnTo>
                    <a:pt x="1" y="1224"/>
                  </a:lnTo>
                  <a:lnTo>
                    <a:pt x="409" y="1499"/>
                  </a:lnTo>
                  <a:lnTo>
                    <a:pt x="1224" y="276"/>
                  </a:lnTo>
                  <a:lnTo>
                    <a:pt x="827"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2" name="Google Shape;382;p6"/>
            <p:cNvSpPr/>
            <p:nvPr/>
          </p:nvSpPr>
          <p:spPr>
            <a:xfrm>
              <a:off x="5143613" y="5000319"/>
              <a:ext cx="45123" cy="45123"/>
            </a:xfrm>
            <a:custGeom>
              <a:avLst/>
              <a:gdLst/>
              <a:ahLst/>
              <a:cxnLst/>
              <a:rect l="l" t="t" r="r" b="b"/>
              <a:pathLst>
                <a:path w="531" h="531" extrusionOk="0">
                  <a:moveTo>
                    <a:pt x="265" y="0"/>
                  </a:moveTo>
                  <a:cubicBezTo>
                    <a:pt x="112" y="0"/>
                    <a:pt x="0" y="123"/>
                    <a:pt x="0" y="265"/>
                  </a:cubicBezTo>
                  <a:cubicBezTo>
                    <a:pt x="0" y="408"/>
                    <a:pt x="112" y="530"/>
                    <a:pt x="265" y="530"/>
                  </a:cubicBezTo>
                  <a:cubicBezTo>
                    <a:pt x="408" y="530"/>
                    <a:pt x="530" y="408"/>
                    <a:pt x="530" y="265"/>
                  </a:cubicBezTo>
                  <a:cubicBezTo>
                    <a:pt x="530" y="123"/>
                    <a:pt x="408" y="0"/>
                    <a:pt x="265"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3" name="Google Shape;383;p6"/>
            <p:cNvSpPr/>
            <p:nvPr/>
          </p:nvSpPr>
          <p:spPr>
            <a:xfrm>
              <a:off x="5564514" y="5157021"/>
              <a:ext cx="126531" cy="104947"/>
            </a:xfrm>
            <a:custGeom>
              <a:avLst/>
              <a:gdLst/>
              <a:ahLst/>
              <a:cxnLst/>
              <a:rect l="l" t="t" r="r" b="b"/>
              <a:pathLst>
                <a:path w="1489" h="1235" extrusionOk="0">
                  <a:moveTo>
                    <a:pt x="1213" y="1"/>
                  </a:moveTo>
                  <a:lnTo>
                    <a:pt x="1" y="827"/>
                  </a:lnTo>
                  <a:lnTo>
                    <a:pt x="275" y="1234"/>
                  </a:lnTo>
                  <a:lnTo>
                    <a:pt x="1489" y="399"/>
                  </a:lnTo>
                  <a:lnTo>
                    <a:pt x="1213"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4" name="Google Shape;384;p6"/>
            <p:cNvSpPr/>
            <p:nvPr/>
          </p:nvSpPr>
          <p:spPr>
            <a:xfrm>
              <a:off x="5988049" y="5573674"/>
              <a:ext cx="45038" cy="45973"/>
            </a:xfrm>
            <a:custGeom>
              <a:avLst/>
              <a:gdLst/>
              <a:ahLst/>
              <a:cxnLst/>
              <a:rect l="l" t="t" r="r" b="b"/>
              <a:pathLst>
                <a:path w="530" h="541" extrusionOk="0">
                  <a:moveTo>
                    <a:pt x="265" y="0"/>
                  </a:moveTo>
                  <a:cubicBezTo>
                    <a:pt x="122" y="0"/>
                    <a:pt x="0" y="123"/>
                    <a:pt x="0" y="275"/>
                  </a:cubicBezTo>
                  <a:cubicBezTo>
                    <a:pt x="0" y="418"/>
                    <a:pt x="122" y="540"/>
                    <a:pt x="265" y="540"/>
                  </a:cubicBezTo>
                  <a:cubicBezTo>
                    <a:pt x="418" y="540"/>
                    <a:pt x="530" y="418"/>
                    <a:pt x="530" y="275"/>
                  </a:cubicBezTo>
                  <a:cubicBezTo>
                    <a:pt x="530" y="123"/>
                    <a:pt x="418" y="0"/>
                    <a:pt x="265"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5" name="Google Shape;385;p6"/>
            <p:cNvSpPr/>
            <p:nvPr/>
          </p:nvSpPr>
          <p:spPr>
            <a:xfrm>
              <a:off x="4900233" y="5476628"/>
              <a:ext cx="45038" cy="45973"/>
            </a:xfrm>
            <a:custGeom>
              <a:avLst/>
              <a:gdLst/>
              <a:ahLst/>
              <a:cxnLst/>
              <a:rect l="l" t="t" r="r" b="b"/>
              <a:pathLst>
                <a:path w="530" h="541" extrusionOk="0">
                  <a:moveTo>
                    <a:pt x="265" y="1"/>
                  </a:moveTo>
                  <a:cubicBezTo>
                    <a:pt x="122" y="1"/>
                    <a:pt x="0" y="123"/>
                    <a:pt x="0" y="266"/>
                  </a:cubicBezTo>
                  <a:cubicBezTo>
                    <a:pt x="0" y="418"/>
                    <a:pt x="122" y="541"/>
                    <a:pt x="265" y="541"/>
                  </a:cubicBezTo>
                  <a:cubicBezTo>
                    <a:pt x="408" y="541"/>
                    <a:pt x="530" y="418"/>
                    <a:pt x="530" y="266"/>
                  </a:cubicBezTo>
                  <a:cubicBezTo>
                    <a:pt x="530" y="123"/>
                    <a:pt x="408" y="1"/>
                    <a:pt x="265"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6" name="Google Shape;386;p6"/>
            <p:cNvSpPr/>
            <p:nvPr/>
          </p:nvSpPr>
          <p:spPr>
            <a:xfrm>
              <a:off x="4236802" y="5256701"/>
              <a:ext cx="45973" cy="45123"/>
            </a:xfrm>
            <a:custGeom>
              <a:avLst/>
              <a:gdLst/>
              <a:ahLst/>
              <a:cxnLst/>
              <a:rect l="l" t="t" r="r" b="b"/>
              <a:pathLst>
                <a:path w="541" h="531" extrusionOk="0">
                  <a:moveTo>
                    <a:pt x="276" y="0"/>
                  </a:moveTo>
                  <a:cubicBezTo>
                    <a:pt x="122" y="0"/>
                    <a:pt x="0" y="112"/>
                    <a:pt x="0" y="265"/>
                  </a:cubicBezTo>
                  <a:cubicBezTo>
                    <a:pt x="0" y="408"/>
                    <a:pt x="122" y="530"/>
                    <a:pt x="276" y="530"/>
                  </a:cubicBezTo>
                  <a:cubicBezTo>
                    <a:pt x="418" y="530"/>
                    <a:pt x="541" y="408"/>
                    <a:pt x="541" y="265"/>
                  </a:cubicBezTo>
                  <a:cubicBezTo>
                    <a:pt x="541" y="112"/>
                    <a:pt x="418" y="0"/>
                    <a:pt x="276"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7" name="Google Shape;387;p6"/>
            <p:cNvSpPr/>
            <p:nvPr/>
          </p:nvSpPr>
          <p:spPr>
            <a:xfrm>
              <a:off x="3193175" y="5602227"/>
              <a:ext cx="45123" cy="45123"/>
            </a:xfrm>
            <a:custGeom>
              <a:avLst/>
              <a:gdLst/>
              <a:ahLst/>
              <a:cxnLst/>
              <a:rect l="l" t="t" r="r" b="b"/>
              <a:pathLst>
                <a:path w="531" h="531" extrusionOk="0">
                  <a:moveTo>
                    <a:pt x="265" y="0"/>
                  </a:moveTo>
                  <a:cubicBezTo>
                    <a:pt x="122" y="0"/>
                    <a:pt x="0" y="113"/>
                    <a:pt x="0" y="265"/>
                  </a:cubicBezTo>
                  <a:cubicBezTo>
                    <a:pt x="0" y="408"/>
                    <a:pt x="122" y="530"/>
                    <a:pt x="265" y="530"/>
                  </a:cubicBezTo>
                  <a:cubicBezTo>
                    <a:pt x="418" y="530"/>
                    <a:pt x="530" y="408"/>
                    <a:pt x="530" y="265"/>
                  </a:cubicBezTo>
                  <a:cubicBezTo>
                    <a:pt x="530" y="113"/>
                    <a:pt x="418" y="0"/>
                    <a:pt x="265"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8" name="Google Shape;388;p6"/>
            <p:cNvSpPr/>
            <p:nvPr/>
          </p:nvSpPr>
          <p:spPr>
            <a:xfrm>
              <a:off x="3899011" y="5700973"/>
              <a:ext cx="45123" cy="45123"/>
            </a:xfrm>
            <a:custGeom>
              <a:avLst/>
              <a:gdLst/>
              <a:ahLst/>
              <a:cxnLst/>
              <a:rect l="l" t="t" r="r" b="b"/>
              <a:pathLst>
                <a:path w="531" h="531" extrusionOk="0">
                  <a:moveTo>
                    <a:pt x="265" y="0"/>
                  </a:moveTo>
                  <a:cubicBezTo>
                    <a:pt x="113" y="0"/>
                    <a:pt x="0" y="113"/>
                    <a:pt x="0" y="265"/>
                  </a:cubicBezTo>
                  <a:cubicBezTo>
                    <a:pt x="0" y="408"/>
                    <a:pt x="113" y="530"/>
                    <a:pt x="265" y="530"/>
                  </a:cubicBezTo>
                  <a:cubicBezTo>
                    <a:pt x="408" y="530"/>
                    <a:pt x="530" y="408"/>
                    <a:pt x="530" y="265"/>
                  </a:cubicBezTo>
                  <a:cubicBezTo>
                    <a:pt x="530" y="113"/>
                    <a:pt x="408" y="0"/>
                    <a:pt x="265"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9" name="Google Shape;389;p6"/>
            <p:cNvSpPr/>
            <p:nvPr/>
          </p:nvSpPr>
          <p:spPr>
            <a:xfrm>
              <a:off x="1888833" y="5548520"/>
              <a:ext cx="69342" cy="130865"/>
            </a:xfrm>
            <a:custGeom>
              <a:avLst/>
              <a:gdLst/>
              <a:ahLst/>
              <a:cxnLst/>
              <a:rect l="l" t="t" r="r" b="b"/>
              <a:pathLst>
                <a:path w="816" h="1540" extrusionOk="0">
                  <a:moveTo>
                    <a:pt x="479" y="0"/>
                  </a:moveTo>
                  <a:lnTo>
                    <a:pt x="0" y="113"/>
                  </a:lnTo>
                  <a:lnTo>
                    <a:pt x="336" y="1540"/>
                  </a:lnTo>
                  <a:lnTo>
                    <a:pt x="816" y="1427"/>
                  </a:lnTo>
                  <a:lnTo>
                    <a:pt x="479"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90" name="Google Shape;390;p6"/>
            <p:cNvSpPr/>
            <p:nvPr/>
          </p:nvSpPr>
          <p:spPr>
            <a:xfrm>
              <a:off x="2222205" y="5137136"/>
              <a:ext cx="98829" cy="129081"/>
            </a:xfrm>
            <a:custGeom>
              <a:avLst/>
              <a:gdLst/>
              <a:ahLst/>
              <a:cxnLst/>
              <a:rect l="l" t="t" r="r" b="b"/>
              <a:pathLst>
                <a:path w="1163" h="1519" extrusionOk="0">
                  <a:moveTo>
                    <a:pt x="734" y="1"/>
                  </a:moveTo>
                  <a:lnTo>
                    <a:pt x="1" y="1274"/>
                  </a:lnTo>
                  <a:lnTo>
                    <a:pt x="419" y="1519"/>
                  </a:lnTo>
                  <a:lnTo>
                    <a:pt x="1163" y="245"/>
                  </a:lnTo>
                  <a:lnTo>
                    <a:pt x="734"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91" name="Google Shape;391;p6"/>
            <p:cNvSpPr/>
            <p:nvPr/>
          </p:nvSpPr>
          <p:spPr>
            <a:xfrm>
              <a:off x="2543596" y="4831380"/>
              <a:ext cx="45123" cy="45123"/>
            </a:xfrm>
            <a:custGeom>
              <a:avLst/>
              <a:gdLst/>
              <a:ahLst/>
              <a:cxnLst/>
              <a:rect l="l" t="t" r="r" b="b"/>
              <a:pathLst>
                <a:path w="531" h="531" extrusionOk="0">
                  <a:moveTo>
                    <a:pt x="265" y="1"/>
                  </a:moveTo>
                  <a:cubicBezTo>
                    <a:pt x="123" y="1"/>
                    <a:pt x="0" y="123"/>
                    <a:pt x="0" y="266"/>
                  </a:cubicBezTo>
                  <a:cubicBezTo>
                    <a:pt x="0" y="408"/>
                    <a:pt x="123" y="531"/>
                    <a:pt x="265" y="531"/>
                  </a:cubicBezTo>
                  <a:cubicBezTo>
                    <a:pt x="418" y="531"/>
                    <a:pt x="530" y="408"/>
                    <a:pt x="530" y="266"/>
                  </a:cubicBezTo>
                  <a:cubicBezTo>
                    <a:pt x="530" y="123"/>
                    <a:pt x="418" y="1"/>
                    <a:pt x="265"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spTree>
    <p:extLst>
      <p:ext uri="{BB962C8B-B14F-4D97-AF65-F5344CB8AC3E}">
        <p14:creationId xmlns:p14="http://schemas.microsoft.com/office/powerpoint/2010/main" val="35179365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B4C54-77FE-463A-945B-D12BE8F690E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92ED5BD-350B-45E4-94ED-AE3ABBC54E62}"/>
              </a:ext>
            </a:extLst>
          </p:cNvPr>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10A75C7-1016-47FF-BE14-40C870051628}"/>
              </a:ext>
            </a:extLst>
          </p:cNvPr>
          <p:cNvSpPr>
            <a:spLocks noGrp="1"/>
          </p:cNvSpPr>
          <p:nvPr>
            <p:ph type="dt" sz="half" idx="10"/>
          </p:nvPr>
        </p:nvSpPr>
        <p:spPr>
          <a:xfrm>
            <a:off x="838200" y="6356351"/>
            <a:ext cx="2743200" cy="365125"/>
          </a:xfrm>
          <a:prstGeom prst="rect">
            <a:avLst/>
          </a:prstGeom>
        </p:spPr>
        <p:txBody>
          <a:bodyPr/>
          <a:lstStyle/>
          <a:p>
            <a:fld id="{01F81F6F-6B09-4C92-9D40-85E5C93130D3}" type="datetimeFigureOut">
              <a:rPr lang="en-US" smtClean="0"/>
              <a:t>10/9/2024</a:t>
            </a:fld>
            <a:endParaRPr lang="en-US"/>
          </a:p>
        </p:txBody>
      </p:sp>
      <p:sp>
        <p:nvSpPr>
          <p:cNvPr id="5" name="Footer Placeholder 4">
            <a:extLst>
              <a:ext uri="{FF2B5EF4-FFF2-40B4-BE49-F238E27FC236}">
                <a16:creationId xmlns:a16="http://schemas.microsoft.com/office/drawing/2014/main" id="{138E3C7C-79CF-4F43-89E8-B85129E0E9E1}"/>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A8F0066-CD87-4D25-9D6D-808D3D6040E1}"/>
              </a:ext>
            </a:extLst>
          </p:cNvPr>
          <p:cNvSpPr>
            <a:spLocks noGrp="1"/>
          </p:cNvSpPr>
          <p:nvPr>
            <p:ph type="sldNum" sz="quarter" idx="12"/>
          </p:nvPr>
        </p:nvSpPr>
        <p:spPr>
          <a:xfrm>
            <a:off x="8610600" y="6356351"/>
            <a:ext cx="2743200" cy="365125"/>
          </a:xfrm>
          <a:prstGeom prst="rect">
            <a:avLst/>
          </a:prstGeom>
        </p:spPr>
        <p:txBody>
          <a:bodyPr/>
          <a:lstStyle/>
          <a:p>
            <a:fld id="{848B74A9-4F00-4963-8480-1FA925333A75}" type="slidenum">
              <a:rPr lang="en-US" smtClean="0"/>
              <a:t>‹#›</a:t>
            </a:fld>
            <a:endParaRPr lang="en-US"/>
          </a:p>
        </p:txBody>
      </p:sp>
    </p:spTree>
    <p:extLst>
      <p:ext uri="{BB962C8B-B14F-4D97-AF65-F5344CB8AC3E}">
        <p14:creationId xmlns:p14="http://schemas.microsoft.com/office/powerpoint/2010/main" val="1207030239"/>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80D6A-C221-408D-8129-D7572B90A5E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D9FDF46-C8F5-4920-9753-620C85FE645C}"/>
              </a:ext>
            </a:extLst>
          </p:cNvPr>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8A4E7D-5F8B-4312-94C5-909E90490AD1}"/>
              </a:ext>
            </a:extLst>
          </p:cNvPr>
          <p:cNvSpPr>
            <a:spLocks noGrp="1"/>
          </p:cNvSpPr>
          <p:nvPr>
            <p:ph type="dt" sz="half" idx="10"/>
          </p:nvPr>
        </p:nvSpPr>
        <p:spPr>
          <a:xfrm>
            <a:off x="838200" y="6356351"/>
            <a:ext cx="2743200" cy="365125"/>
          </a:xfrm>
          <a:prstGeom prst="rect">
            <a:avLst/>
          </a:prstGeom>
        </p:spPr>
        <p:txBody>
          <a:bodyPr/>
          <a:lstStyle/>
          <a:p>
            <a:fld id="{01F81F6F-6B09-4C92-9D40-85E5C93130D3}" type="datetimeFigureOut">
              <a:rPr lang="en-US" smtClean="0"/>
              <a:t>10/9/2024</a:t>
            </a:fld>
            <a:endParaRPr lang="en-US"/>
          </a:p>
        </p:txBody>
      </p:sp>
      <p:sp>
        <p:nvSpPr>
          <p:cNvPr id="5" name="Footer Placeholder 4">
            <a:extLst>
              <a:ext uri="{FF2B5EF4-FFF2-40B4-BE49-F238E27FC236}">
                <a16:creationId xmlns:a16="http://schemas.microsoft.com/office/drawing/2014/main" id="{E7614B38-43FA-44D9-8E4C-BE0065CA5A8E}"/>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347E259-30DF-4674-822F-5F0050505853}"/>
              </a:ext>
            </a:extLst>
          </p:cNvPr>
          <p:cNvSpPr>
            <a:spLocks noGrp="1"/>
          </p:cNvSpPr>
          <p:nvPr>
            <p:ph type="sldNum" sz="quarter" idx="12"/>
          </p:nvPr>
        </p:nvSpPr>
        <p:spPr>
          <a:xfrm>
            <a:off x="8610600" y="6356351"/>
            <a:ext cx="2743200" cy="365125"/>
          </a:xfrm>
          <a:prstGeom prst="rect">
            <a:avLst/>
          </a:prstGeom>
        </p:spPr>
        <p:txBody>
          <a:bodyPr/>
          <a:lstStyle/>
          <a:p>
            <a:fld id="{848B74A9-4F00-4963-8480-1FA925333A75}" type="slidenum">
              <a:rPr lang="en-US" smtClean="0"/>
              <a:t>‹#›</a:t>
            </a:fld>
            <a:endParaRPr lang="en-US"/>
          </a:p>
        </p:txBody>
      </p:sp>
    </p:spTree>
    <p:extLst>
      <p:ext uri="{BB962C8B-B14F-4D97-AF65-F5344CB8AC3E}">
        <p14:creationId xmlns:p14="http://schemas.microsoft.com/office/powerpoint/2010/main" val="2219932649"/>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C3D6D-B361-4C28-9758-1ABF5B4FFE96}"/>
              </a:ext>
            </a:extLst>
          </p:cNvPr>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2D160FB-0DEC-4AEC-8A99-9DCC44A8EE34}"/>
              </a:ext>
            </a:extLst>
          </p:cNvPr>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765721E-0E96-4938-86E2-F20FCE273B72}"/>
              </a:ext>
            </a:extLst>
          </p:cNvPr>
          <p:cNvSpPr>
            <a:spLocks noGrp="1"/>
          </p:cNvSpPr>
          <p:nvPr>
            <p:ph type="dt" sz="half" idx="10"/>
          </p:nvPr>
        </p:nvSpPr>
        <p:spPr>
          <a:xfrm>
            <a:off x="838200" y="6356351"/>
            <a:ext cx="2743200" cy="365125"/>
          </a:xfrm>
          <a:prstGeom prst="rect">
            <a:avLst/>
          </a:prstGeom>
        </p:spPr>
        <p:txBody>
          <a:bodyPr/>
          <a:lstStyle/>
          <a:p>
            <a:fld id="{01F81F6F-6B09-4C92-9D40-85E5C93130D3}" type="datetimeFigureOut">
              <a:rPr lang="en-US" smtClean="0"/>
              <a:t>10/9/2024</a:t>
            </a:fld>
            <a:endParaRPr lang="en-US"/>
          </a:p>
        </p:txBody>
      </p:sp>
      <p:sp>
        <p:nvSpPr>
          <p:cNvPr id="5" name="Footer Placeholder 4">
            <a:extLst>
              <a:ext uri="{FF2B5EF4-FFF2-40B4-BE49-F238E27FC236}">
                <a16:creationId xmlns:a16="http://schemas.microsoft.com/office/drawing/2014/main" id="{199031EF-ADB7-4207-A3FE-4AC5D28C1086}"/>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E92A047-FDAF-4B4B-A43B-5008AEFC43DE}"/>
              </a:ext>
            </a:extLst>
          </p:cNvPr>
          <p:cNvSpPr>
            <a:spLocks noGrp="1"/>
          </p:cNvSpPr>
          <p:nvPr>
            <p:ph type="sldNum" sz="quarter" idx="12"/>
          </p:nvPr>
        </p:nvSpPr>
        <p:spPr>
          <a:xfrm>
            <a:off x="8610600" y="6356351"/>
            <a:ext cx="2743200" cy="365125"/>
          </a:xfrm>
          <a:prstGeom prst="rect">
            <a:avLst/>
          </a:prstGeom>
        </p:spPr>
        <p:txBody>
          <a:bodyPr/>
          <a:lstStyle/>
          <a:p>
            <a:fld id="{848B74A9-4F00-4963-8480-1FA925333A75}" type="slidenum">
              <a:rPr lang="en-US" smtClean="0"/>
              <a:t>‹#›</a:t>
            </a:fld>
            <a:endParaRPr lang="en-US"/>
          </a:p>
        </p:txBody>
      </p:sp>
    </p:spTree>
    <p:extLst>
      <p:ext uri="{BB962C8B-B14F-4D97-AF65-F5344CB8AC3E}">
        <p14:creationId xmlns:p14="http://schemas.microsoft.com/office/powerpoint/2010/main" val="3749335426"/>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2F3BB2-3C4B-48E8-BBE7-E797E96B2A5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A03882A-5B0A-46AC-BD9B-D0CA2C84509D}"/>
              </a:ext>
            </a:extLst>
          </p:cNvPr>
          <p:cNvSpPr>
            <a:spLocks noGrp="1"/>
          </p:cNvSpPr>
          <p:nvPr>
            <p:ph sz="half" idx="1"/>
          </p:nvPr>
        </p:nvSpPr>
        <p:spPr>
          <a:xfrm>
            <a:off x="838200" y="1825625"/>
            <a:ext cx="5181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B7E1EC1-1FA1-46A6-B556-46D440702945}"/>
              </a:ext>
            </a:extLst>
          </p:cNvPr>
          <p:cNvSpPr>
            <a:spLocks noGrp="1"/>
          </p:cNvSpPr>
          <p:nvPr>
            <p:ph sz="half" idx="2"/>
          </p:nvPr>
        </p:nvSpPr>
        <p:spPr>
          <a:xfrm>
            <a:off x="6172200" y="1825625"/>
            <a:ext cx="5181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C81EAC-357F-4726-8AA7-083CA633361A}"/>
              </a:ext>
            </a:extLst>
          </p:cNvPr>
          <p:cNvSpPr>
            <a:spLocks noGrp="1"/>
          </p:cNvSpPr>
          <p:nvPr>
            <p:ph type="dt" sz="half" idx="10"/>
          </p:nvPr>
        </p:nvSpPr>
        <p:spPr>
          <a:xfrm>
            <a:off x="838200" y="6356351"/>
            <a:ext cx="2743200" cy="365125"/>
          </a:xfrm>
          <a:prstGeom prst="rect">
            <a:avLst/>
          </a:prstGeom>
        </p:spPr>
        <p:txBody>
          <a:bodyPr/>
          <a:lstStyle/>
          <a:p>
            <a:fld id="{01F81F6F-6B09-4C92-9D40-85E5C93130D3}" type="datetimeFigureOut">
              <a:rPr lang="en-US" smtClean="0"/>
              <a:t>10/9/2024</a:t>
            </a:fld>
            <a:endParaRPr lang="en-US"/>
          </a:p>
        </p:txBody>
      </p:sp>
      <p:sp>
        <p:nvSpPr>
          <p:cNvPr id="6" name="Footer Placeholder 5">
            <a:extLst>
              <a:ext uri="{FF2B5EF4-FFF2-40B4-BE49-F238E27FC236}">
                <a16:creationId xmlns:a16="http://schemas.microsoft.com/office/drawing/2014/main" id="{EFD2D07D-0269-400B-9A3E-DFE8D4819DCC}"/>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EAB4BB3-37D8-407B-AC7C-8B4587262F8B}"/>
              </a:ext>
            </a:extLst>
          </p:cNvPr>
          <p:cNvSpPr>
            <a:spLocks noGrp="1"/>
          </p:cNvSpPr>
          <p:nvPr>
            <p:ph type="sldNum" sz="quarter" idx="12"/>
          </p:nvPr>
        </p:nvSpPr>
        <p:spPr>
          <a:xfrm>
            <a:off x="8610600" y="6356351"/>
            <a:ext cx="2743200" cy="365125"/>
          </a:xfrm>
          <a:prstGeom prst="rect">
            <a:avLst/>
          </a:prstGeom>
        </p:spPr>
        <p:txBody>
          <a:bodyPr/>
          <a:lstStyle/>
          <a:p>
            <a:fld id="{848B74A9-4F00-4963-8480-1FA925333A75}" type="slidenum">
              <a:rPr lang="en-US" smtClean="0"/>
              <a:t>‹#›</a:t>
            </a:fld>
            <a:endParaRPr lang="en-US"/>
          </a:p>
        </p:txBody>
      </p:sp>
    </p:spTree>
    <p:extLst>
      <p:ext uri="{BB962C8B-B14F-4D97-AF65-F5344CB8AC3E}">
        <p14:creationId xmlns:p14="http://schemas.microsoft.com/office/powerpoint/2010/main" val="2403002851"/>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3C84A-8418-4872-842C-D1B277F6629B}"/>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EEDCD07F-14D8-45A7-9905-83DBB56D31EC}"/>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F351DE7-C7FD-4F03-A86E-F19F0D568E11}"/>
              </a:ext>
            </a:extLst>
          </p:cNvPr>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B1B1B11-C928-45BE-95A6-3496955ABB9C}"/>
              </a:ext>
            </a:extLst>
          </p:cNvPr>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5AD74AF-E95D-4E28-A2CE-2E682B83A2A5}"/>
              </a:ext>
            </a:extLst>
          </p:cNvPr>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324E982-F172-4AE9-BF2A-A3C4A867C156}"/>
              </a:ext>
            </a:extLst>
          </p:cNvPr>
          <p:cNvSpPr>
            <a:spLocks noGrp="1"/>
          </p:cNvSpPr>
          <p:nvPr>
            <p:ph type="dt" sz="half" idx="10"/>
          </p:nvPr>
        </p:nvSpPr>
        <p:spPr>
          <a:xfrm>
            <a:off x="838200" y="6356351"/>
            <a:ext cx="2743200" cy="365125"/>
          </a:xfrm>
          <a:prstGeom prst="rect">
            <a:avLst/>
          </a:prstGeom>
        </p:spPr>
        <p:txBody>
          <a:bodyPr/>
          <a:lstStyle/>
          <a:p>
            <a:fld id="{01F81F6F-6B09-4C92-9D40-85E5C93130D3}" type="datetimeFigureOut">
              <a:rPr lang="en-US" smtClean="0"/>
              <a:t>10/9/2024</a:t>
            </a:fld>
            <a:endParaRPr lang="en-US"/>
          </a:p>
        </p:txBody>
      </p:sp>
      <p:sp>
        <p:nvSpPr>
          <p:cNvPr id="8" name="Footer Placeholder 7">
            <a:extLst>
              <a:ext uri="{FF2B5EF4-FFF2-40B4-BE49-F238E27FC236}">
                <a16:creationId xmlns:a16="http://schemas.microsoft.com/office/drawing/2014/main" id="{ABCD3174-250C-4311-8CDD-446FE5D00941}"/>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F321449B-68C4-44AD-9692-1B7199A3FA34}"/>
              </a:ext>
            </a:extLst>
          </p:cNvPr>
          <p:cNvSpPr>
            <a:spLocks noGrp="1"/>
          </p:cNvSpPr>
          <p:nvPr>
            <p:ph type="sldNum" sz="quarter" idx="12"/>
          </p:nvPr>
        </p:nvSpPr>
        <p:spPr>
          <a:xfrm>
            <a:off x="8610600" y="6356351"/>
            <a:ext cx="2743200" cy="365125"/>
          </a:xfrm>
          <a:prstGeom prst="rect">
            <a:avLst/>
          </a:prstGeom>
        </p:spPr>
        <p:txBody>
          <a:bodyPr/>
          <a:lstStyle/>
          <a:p>
            <a:fld id="{848B74A9-4F00-4963-8480-1FA925333A75}" type="slidenum">
              <a:rPr lang="en-US" smtClean="0"/>
              <a:t>‹#›</a:t>
            </a:fld>
            <a:endParaRPr lang="en-US"/>
          </a:p>
        </p:txBody>
      </p:sp>
    </p:spTree>
    <p:extLst>
      <p:ext uri="{BB962C8B-B14F-4D97-AF65-F5344CB8AC3E}">
        <p14:creationId xmlns:p14="http://schemas.microsoft.com/office/powerpoint/2010/main" val="3250233179"/>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20CD1-700F-4C13-A47E-E37D7BE4409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F73DFAC9-AB1A-49E7-BBC3-DF0F721ECE62}"/>
              </a:ext>
            </a:extLst>
          </p:cNvPr>
          <p:cNvSpPr>
            <a:spLocks noGrp="1"/>
          </p:cNvSpPr>
          <p:nvPr>
            <p:ph type="dt" sz="half" idx="10"/>
          </p:nvPr>
        </p:nvSpPr>
        <p:spPr>
          <a:xfrm>
            <a:off x="838200" y="6356351"/>
            <a:ext cx="2743200" cy="365125"/>
          </a:xfrm>
          <a:prstGeom prst="rect">
            <a:avLst/>
          </a:prstGeom>
        </p:spPr>
        <p:txBody>
          <a:bodyPr/>
          <a:lstStyle/>
          <a:p>
            <a:fld id="{01F81F6F-6B09-4C92-9D40-85E5C93130D3}" type="datetimeFigureOut">
              <a:rPr lang="en-US" smtClean="0"/>
              <a:t>10/9/2024</a:t>
            </a:fld>
            <a:endParaRPr lang="en-US"/>
          </a:p>
        </p:txBody>
      </p:sp>
      <p:sp>
        <p:nvSpPr>
          <p:cNvPr id="4" name="Footer Placeholder 3">
            <a:extLst>
              <a:ext uri="{FF2B5EF4-FFF2-40B4-BE49-F238E27FC236}">
                <a16:creationId xmlns:a16="http://schemas.microsoft.com/office/drawing/2014/main" id="{73BD1EFD-BFBC-4866-8325-D97EC11DF179}"/>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74AB6E3C-6E34-4AEF-8206-B321A68FAB00}"/>
              </a:ext>
            </a:extLst>
          </p:cNvPr>
          <p:cNvSpPr>
            <a:spLocks noGrp="1"/>
          </p:cNvSpPr>
          <p:nvPr>
            <p:ph type="sldNum" sz="quarter" idx="12"/>
          </p:nvPr>
        </p:nvSpPr>
        <p:spPr>
          <a:xfrm>
            <a:off x="8610600" y="6356351"/>
            <a:ext cx="2743200" cy="365125"/>
          </a:xfrm>
          <a:prstGeom prst="rect">
            <a:avLst/>
          </a:prstGeom>
        </p:spPr>
        <p:txBody>
          <a:bodyPr/>
          <a:lstStyle/>
          <a:p>
            <a:fld id="{848B74A9-4F00-4963-8480-1FA925333A75}" type="slidenum">
              <a:rPr lang="en-US" smtClean="0"/>
              <a:t>‹#›</a:t>
            </a:fld>
            <a:endParaRPr lang="en-US"/>
          </a:p>
        </p:txBody>
      </p:sp>
    </p:spTree>
    <p:extLst>
      <p:ext uri="{BB962C8B-B14F-4D97-AF65-F5344CB8AC3E}">
        <p14:creationId xmlns:p14="http://schemas.microsoft.com/office/powerpoint/2010/main" val="2937922488"/>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6BCE796-9186-4186-A59D-58D4D67A8E03}"/>
              </a:ext>
            </a:extLst>
          </p:cNvPr>
          <p:cNvSpPr>
            <a:spLocks noGrp="1"/>
          </p:cNvSpPr>
          <p:nvPr>
            <p:ph type="dt" sz="half" idx="10"/>
          </p:nvPr>
        </p:nvSpPr>
        <p:spPr>
          <a:xfrm>
            <a:off x="838200" y="6356351"/>
            <a:ext cx="2743200" cy="365125"/>
          </a:xfrm>
          <a:prstGeom prst="rect">
            <a:avLst/>
          </a:prstGeom>
        </p:spPr>
        <p:txBody>
          <a:bodyPr/>
          <a:lstStyle/>
          <a:p>
            <a:fld id="{01F81F6F-6B09-4C92-9D40-85E5C93130D3}" type="datetimeFigureOut">
              <a:rPr lang="en-US" smtClean="0"/>
              <a:t>10/9/2024</a:t>
            </a:fld>
            <a:endParaRPr lang="en-US"/>
          </a:p>
        </p:txBody>
      </p:sp>
      <p:sp>
        <p:nvSpPr>
          <p:cNvPr id="3" name="Footer Placeholder 2">
            <a:extLst>
              <a:ext uri="{FF2B5EF4-FFF2-40B4-BE49-F238E27FC236}">
                <a16:creationId xmlns:a16="http://schemas.microsoft.com/office/drawing/2014/main" id="{AB8EAF38-F895-43BE-99F2-256A86B6CF17}"/>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FB13A91-7EC8-4B96-953A-9F4B22DF24AC}"/>
              </a:ext>
            </a:extLst>
          </p:cNvPr>
          <p:cNvSpPr>
            <a:spLocks noGrp="1"/>
          </p:cNvSpPr>
          <p:nvPr>
            <p:ph type="sldNum" sz="quarter" idx="12"/>
          </p:nvPr>
        </p:nvSpPr>
        <p:spPr>
          <a:xfrm>
            <a:off x="8610600" y="6356351"/>
            <a:ext cx="2743200" cy="365125"/>
          </a:xfrm>
          <a:prstGeom prst="rect">
            <a:avLst/>
          </a:prstGeom>
        </p:spPr>
        <p:txBody>
          <a:bodyPr/>
          <a:lstStyle/>
          <a:p>
            <a:fld id="{848B74A9-4F00-4963-8480-1FA925333A75}" type="slidenum">
              <a:rPr lang="en-US" smtClean="0"/>
              <a:t>‹#›</a:t>
            </a:fld>
            <a:endParaRPr lang="en-US"/>
          </a:p>
        </p:txBody>
      </p:sp>
    </p:spTree>
    <p:extLst>
      <p:ext uri="{BB962C8B-B14F-4D97-AF65-F5344CB8AC3E}">
        <p14:creationId xmlns:p14="http://schemas.microsoft.com/office/powerpoint/2010/main" val="3390420426"/>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image" Target="../media/image2.png"/><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6A73871A-AB48-4BAE-B40B-10A661D8A2F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886656698"/>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A white circle with leaves and blue text&#10;&#10;Description automatically generated">
            <a:extLst>
              <a:ext uri="{FF2B5EF4-FFF2-40B4-BE49-F238E27FC236}">
                <a16:creationId xmlns:a16="http://schemas.microsoft.com/office/drawing/2014/main" id="{62ABA474-A981-47C9-9AC0-98481D10757B}"/>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4373925" y="-7978078"/>
            <a:ext cx="1384365" cy="1384365"/>
          </a:xfrm>
          <a:prstGeom prst="rect">
            <a:avLst/>
          </a:prstGeom>
        </p:spPr>
      </p:pic>
      <p:pic>
        <p:nvPicPr>
          <p:cNvPr id="5" name="Picture 4" descr="A white circle with leaves and blue text&#10;&#10;Description automatically generated">
            <a:extLst>
              <a:ext uri="{FF2B5EF4-FFF2-40B4-BE49-F238E27FC236}">
                <a16:creationId xmlns:a16="http://schemas.microsoft.com/office/drawing/2014/main" id="{13649E35-A3E0-AAF9-A2A6-13F42F2F3C4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974125" y="14424722"/>
            <a:ext cx="1384365" cy="1384365"/>
          </a:xfrm>
          <a:prstGeom prst="rect">
            <a:avLst/>
          </a:prstGeom>
        </p:spPr>
      </p:pic>
    </p:spTree>
    <p:extLst>
      <p:ext uri="{BB962C8B-B14F-4D97-AF65-F5344CB8AC3E}">
        <p14:creationId xmlns:p14="http://schemas.microsoft.com/office/powerpoint/2010/main" val="2769390674"/>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mc:AlternateContent xmlns:mc="http://schemas.openxmlformats.org/markup-compatibility/2006" xmlns:p14="http://schemas.microsoft.com/office/powerpoint/2010/main">
    <mc:Choice Requires="p14">
      <p:transition p14:dur="10" advTm="0"/>
    </mc:Choice>
    <mc:Fallback xmlns="">
      <p:transition advTm="0"/>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image" Target="../media/image3.jpeg"/><Relationship Id="rId7" Type="http://schemas.openxmlformats.org/officeDocument/2006/relationships/image" Target="../media/image7.sv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sv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8.png"/><Relationship Id="rId1" Type="http://schemas.openxmlformats.org/officeDocument/2006/relationships/slideLayout" Target="../slideLayouts/slideLayout9.xml"/><Relationship Id="rId5" Type="http://schemas.openxmlformats.org/officeDocument/2006/relationships/image" Target="../media/image30.sv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7.svg"/><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35.png"/><Relationship Id="rId1" Type="http://schemas.openxmlformats.org/officeDocument/2006/relationships/slideLayout" Target="../slideLayouts/slideLayout1.xml"/><Relationship Id="rId4" Type="http://schemas.openxmlformats.org/officeDocument/2006/relationships/image" Target="../media/image43.jpe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45.jpeg"/><Relationship Id="rId4" Type="http://schemas.openxmlformats.org/officeDocument/2006/relationships/image" Target="../media/image44.jpe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47.svg"/><Relationship Id="rId4" Type="http://schemas.openxmlformats.org/officeDocument/2006/relationships/image" Target="../media/image46.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37.svg"/></Relationships>
</file>

<file path=ppt/slides/_rels/slide1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8.emf"/><Relationship Id="rId7" Type="http://schemas.openxmlformats.org/officeDocument/2006/relationships/image" Target="../media/image33.svg"/><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32.png"/><Relationship Id="rId5" Type="http://schemas.microsoft.com/office/2007/relationships/hdphoto" Target="../media/hdphoto2.wdp"/><Relationship Id="rId4" Type="http://schemas.openxmlformats.org/officeDocument/2006/relationships/image" Target="../media/image28.png"/><Relationship Id="rId9" Type="http://schemas.openxmlformats.org/officeDocument/2006/relationships/image" Target="../media/image50.pn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37.sv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xml"/><Relationship Id="rId6" Type="http://schemas.openxmlformats.org/officeDocument/2006/relationships/image" Target="../media/image8.emf"/><Relationship Id="rId5" Type="http://schemas.openxmlformats.org/officeDocument/2006/relationships/image" Target="../media/image52.png"/><Relationship Id="rId4" Type="http://schemas.openxmlformats.org/officeDocument/2006/relationships/image" Target="../media/image37.svg"/></Relationships>
</file>

<file path=ppt/slides/_rels/slide2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8.emf"/><Relationship Id="rId7" Type="http://schemas.openxmlformats.org/officeDocument/2006/relationships/image" Target="../media/image33.svg"/><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32.png"/><Relationship Id="rId5" Type="http://schemas.microsoft.com/office/2007/relationships/hdphoto" Target="../media/hdphoto2.wdp"/><Relationship Id="rId4" Type="http://schemas.openxmlformats.org/officeDocument/2006/relationships/image" Target="../media/image28.png"/><Relationship Id="rId9" Type="http://schemas.openxmlformats.org/officeDocument/2006/relationships/image" Target="../media/image53.png"/></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35.png"/><Relationship Id="rId1" Type="http://schemas.openxmlformats.org/officeDocument/2006/relationships/slideLayout" Target="../slideLayouts/slideLayout1.xml"/><Relationship Id="rId5" Type="http://schemas.openxmlformats.org/officeDocument/2006/relationships/image" Target="../media/image57.png"/><Relationship Id="rId4" Type="http://schemas.openxmlformats.org/officeDocument/2006/relationships/image" Target="../media/image56.png"/></Relationships>
</file>

<file path=ppt/slides/_rels/slide2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35.png"/><Relationship Id="rId1" Type="http://schemas.openxmlformats.org/officeDocument/2006/relationships/slideLayout" Target="../slideLayouts/slideLayout1.xml"/><Relationship Id="rId5" Type="http://schemas.openxmlformats.org/officeDocument/2006/relationships/image" Target="../media/image60.png"/><Relationship Id="rId4" Type="http://schemas.openxmlformats.org/officeDocument/2006/relationships/image" Target="../media/image59.png"/></Relationships>
</file>

<file path=ppt/slides/_rels/slide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8" Type="http://schemas.openxmlformats.org/officeDocument/2006/relationships/image" Target="../media/image63.svg"/><Relationship Id="rId3" Type="http://schemas.openxmlformats.org/officeDocument/2006/relationships/image" Target="../media/image8.emf"/><Relationship Id="rId7" Type="http://schemas.openxmlformats.org/officeDocument/2006/relationships/image" Target="../media/image62.png"/><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61.png"/></Relationships>
</file>

<file path=ppt/slides/_rels/slide28.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36.png"/><Relationship Id="rId7" Type="http://schemas.openxmlformats.org/officeDocument/2006/relationships/image" Target="../media/image64.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1.png"/><Relationship Id="rId4" Type="http://schemas.openxmlformats.org/officeDocument/2006/relationships/image" Target="../media/image37.svg"/></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8.svg"/><Relationship Id="rId7"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9.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svg"/><Relationship Id="rId7"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9.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8.png"/><Relationship Id="rId1" Type="http://schemas.openxmlformats.org/officeDocument/2006/relationships/slideLayout" Target="../slideLayouts/slideLayout9.xml"/><Relationship Id="rId6" Type="http://schemas.openxmlformats.org/officeDocument/2006/relationships/image" Target="../media/image8.emf"/><Relationship Id="rId5" Type="http://schemas.openxmlformats.org/officeDocument/2006/relationships/image" Target="../media/image30.svg"/><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8.png"/><Relationship Id="rId1" Type="http://schemas.openxmlformats.org/officeDocument/2006/relationships/slideLayout" Target="../slideLayouts/slideLayout9.xml"/><Relationship Id="rId5" Type="http://schemas.openxmlformats.org/officeDocument/2006/relationships/image" Target="../media/image30.sv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8.emf"/><Relationship Id="rId7" Type="http://schemas.openxmlformats.org/officeDocument/2006/relationships/image" Target="../media/image32.png"/><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31.png"/><Relationship Id="rId5" Type="http://schemas.microsoft.com/office/2007/relationships/hdphoto" Target="../media/hdphoto2.wdp"/><Relationship Id="rId4" Type="http://schemas.openxmlformats.org/officeDocument/2006/relationships/image" Target="../media/image28.png"/><Relationship Id="rId9"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a:extLst>
              <a:ext uri="{FF2B5EF4-FFF2-40B4-BE49-F238E27FC236}">
                <a16:creationId xmlns:a16="http://schemas.microsoft.com/office/drawing/2014/main" id="{6D41B603-3E82-4B35-BB92-D2C52D99FB4C}"/>
              </a:ext>
            </a:extLst>
          </p:cNvPr>
          <p:cNvPicPr>
            <a:picLocks noChangeAspect="1"/>
          </p:cNvPicPr>
          <p:nvPr/>
        </p:nvPicPr>
        <p:blipFill rotWithShape="1">
          <a:blip r:embed="rId3">
            <a:extLst>
              <a:ext uri="{28A0092B-C50C-407E-A947-70E740481C1C}">
                <a14:useLocalDpi xmlns:a14="http://schemas.microsoft.com/office/drawing/2010/main" val="0"/>
              </a:ext>
            </a:extLst>
          </a:blip>
          <a:srcRect t="13306" b="49147"/>
          <a:stretch/>
        </p:blipFill>
        <p:spPr>
          <a:xfrm>
            <a:off x="0" y="10"/>
            <a:ext cx="12191980" cy="6857990"/>
          </a:xfrm>
          <a:prstGeom prst="rect">
            <a:avLst/>
          </a:prstGeom>
        </p:spPr>
      </p:pic>
      <p:pic>
        <p:nvPicPr>
          <p:cNvPr id="12" name="Picture 5">
            <a:extLst>
              <a:ext uri="{FF2B5EF4-FFF2-40B4-BE49-F238E27FC236}">
                <a16:creationId xmlns:a16="http://schemas.microsoft.com/office/drawing/2014/main" id="{9ABC4AED-AE70-4DAE-9537-A52B53B1C4BF}"/>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9784559">
            <a:off x="9517475" y="4397771"/>
            <a:ext cx="2294718" cy="2127830"/>
          </a:xfrm>
          <a:prstGeom prst="rect">
            <a:avLst/>
          </a:prstGeom>
        </p:spPr>
      </p:pic>
      <p:pic>
        <p:nvPicPr>
          <p:cNvPr id="11" name="Picture 7">
            <a:extLst>
              <a:ext uri="{FF2B5EF4-FFF2-40B4-BE49-F238E27FC236}">
                <a16:creationId xmlns:a16="http://schemas.microsoft.com/office/drawing/2014/main" id="{D1E5EBB4-4D32-4062-AA3A-BF1813668907}"/>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8982" y="3094284"/>
            <a:ext cx="2874850" cy="3763716"/>
          </a:xfrm>
          <a:prstGeom prst="rect">
            <a:avLst/>
          </a:prstGeom>
        </p:spPr>
      </p:pic>
      <p:grpSp>
        <p:nvGrpSpPr>
          <p:cNvPr id="5" name="Group 4">
            <a:extLst>
              <a:ext uri="{FF2B5EF4-FFF2-40B4-BE49-F238E27FC236}">
                <a16:creationId xmlns:a16="http://schemas.microsoft.com/office/drawing/2014/main" id="{87FBD360-6873-F9AB-5A9F-BB79B7C6F914}"/>
              </a:ext>
            </a:extLst>
          </p:cNvPr>
          <p:cNvGrpSpPr/>
          <p:nvPr/>
        </p:nvGrpSpPr>
        <p:grpSpPr>
          <a:xfrm>
            <a:off x="2701328" y="0"/>
            <a:ext cx="8336786" cy="6114896"/>
            <a:chOff x="2901519" y="128961"/>
            <a:chExt cx="5822259" cy="3585299"/>
          </a:xfrm>
        </p:grpSpPr>
        <p:grpSp>
          <p:nvGrpSpPr>
            <p:cNvPr id="6" name="Group 5">
              <a:extLst>
                <a:ext uri="{FF2B5EF4-FFF2-40B4-BE49-F238E27FC236}">
                  <a16:creationId xmlns:a16="http://schemas.microsoft.com/office/drawing/2014/main" id="{376BA5CC-B5FB-B4A8-5E51-BE7F5450CBC5}"/>
                </a:ext>
              </a:extLst>
            </p:cNvPr>
            <p:cNvGrpSpPr/>
            <p:nvPr/>
          </p:nvGrpSpPr>
          <p:grpSpPr>
            <a:xfrm>
              <a:off x="2901519" y="128961"/>
              <a:ext cx="5822259" cy="3585299"/>
              <a:chOff x="6726506" y="-43512"/>
              <a:chExt cx="5181726" cy="5450669"/>
            </a:xfrm>
          </p:grpSpPr>
          <p:pic>
            <p:nvPicPr>
              <p:cNvPr id="8" name="图片 3">
                <a:extLst>
                  <a:ext uri="{FF2B5EF4-FFF2-40B4-BE49-F238E27FC236}">
                    <a16:creationId xmlns:a16="http://schemas.microsoft.com/office/drawing/2014/main" id="{9452D7BA-8AEA-4C1A-BB28-BFAA19606C2B}"/>
                  </a:ext>
                </a:extLst>
              </p:cNvPr>
              <p:cNvPicPr>
                <a:picLocks noChangeAspect="1"/>
              </p:cNvPicPr>
              <p:nvPr/>
            </p:nvPicPr>
            <p:blipFill>
              <a:blip r:embed="rId8"/>
              <a:stretch>
                <a:fillRect/>
              </a:stretch>
            </p:blipFill>
            <p:spPr>
              <a:xfrm flipH="1">
                <a:off x="6726506" y="-43512"/>
                <a:ext cx="5181726" cy="5450669"/>
              </a:xfrm>
              <a:prstGeom prst="rect">
                <a:avLst/>
              </a:prstGeom>
            </p:spPr>
          </p:pic>
          <p:sp>
            <p:nvSpPr>
              <p:cNvPr id="9" name="TextBox 8">
                <a:extLst>
                  <a:ext uri="{FF2B5EF4-FFF2-40B4-BE49-F238E27FC236}">
                    <a16:creationId xmlns:a16="http://schemas.microsoft.com/office/drawing/2014/main" id="{3B528B8A-9AEB-27CA-E4E7-B5C4C208E96D}"/>
                  </a:ext>
                </a:extLst>
              </p:cNvPr>
              <p:cNvSpPr txBox="1"/>
              <p:nvPr/>
            </p:nvSpPr>
            <p:spPr>
              <a:xfrm>
                <a:off x="7456103" y="829763"/>
                <a:ext cx="3722534" cy="608280"/>
              </a:xfrm>
              <a:prstGeom prst="rect">
                <a:avLst/>
              </a:prstGeom>
              <a:noFill/>
            </p:spPr>
            <p:txBody>
              <a:bodyPr wrap="square" rtlCol="0">
                <a:spAutoFit/>
              </a:bodyPr>
              <a:lstStyle/>
              <a:p>
                <a:pPr algn="just"/>
                <a:endParaRPr lang="en-US" sz="2000" b="1" dirty="0">
                  <a:ln w="12700">
                    <a:solidFill>
                      <a:schemeClr val="accent3">
                        <a:lumMod val="75000"/>
                      </a:schemeClr>
                    </a:solidFill>
                  </a:ln>
                  <a:solidFill>
                    <a:prstClr val="black"/>
                  </a:solidFill>
                  <a:latin typeface="+mj-lt"/>
                  <a:cs typeface="Calibri" panose="020F0502020204030204" pitchFamily="34" charset="0"/>
                </a:endParaRPr>
              </a:p>
            </p:txBody>
          </p:sp>
        </p:grpSp>
        <p:sp>
          <p:nvSpPr>
            <p:cNvPr id="7" name="TextBox 6">
              <a:extLst>
                <a:ext uri="{FF2B5EF4-FFF2-40B4-BE49-F238E27FC236}">
                  <a16:creationId xmlns:a16="http://schemas.microsoft.com/office/drawing/2014/main" id="{FEBA105B-AE85-B89E-5445-6C0FB685C522}"/>
                </a:ext>
              </a:extLst>
            </p:cNvPr>
            <p:cNvSpPr txBox="1"/>
            <p:nvPr/>
          </p:nvSpPr>
          <p:spPr>
            <a:xfrm flipH="1">
              <a:off x="3392850" y="915211"/>
              <a:ext cx="4839596" cy="584775"/>
            </a:xfrm>
            <a:prstGeom prst="rect">
              <a:avLst/>
            </a:prstGeom>
            <a:noFill/>
          </p:spPr>
          <p:txBody>
            <a:bodyPr wrap="square" rtlCol="0">
              <a:spAutoFit/>
            </a:bodyPr>
            <a:lstStyle/>
            <a:p>
              <a:pPr algn="ctr"/>
              <a:endParaRPr lang="en-US" sz="3200" b="1" dirty="0">
                <a:ln w="12700">
                  <a:solidFill>
                    <a:schemeClr val="accent3">
                      <a:lumMod val="75000"/>
                    </a:schemeClr>
                  </a:solidFill>
                </a:ln>
                <a:solidFill>
                  <a:prstClr val="black"/>
                </a:solidFill>
                <a:latin typeface="+mj-lt"/>
                <a:cs typeface="Calibri" panose="020F0502020204030204" pitchFamily="34" charset="0"/>
              </a:endParaRPr>
            </a:p>
          </p:txBody>
        </p:sp>
      </p:grpSp>
      <p:pic>
        <p:nvPicPr>
          <p:cNvPr id="15" name="Picture 14">
            <a:extLst>
              <a:ext uri="{FF2B5EF4-FFF2-40B4-BE49-F238E27FC236}">
                <a16:creationId xmlns:a16="http://schemas.microsoft.com/office/drawing/2014/main" id="{E102D050-D3E3-78B6-F97B-CD425B42BD80}"/>
              </a:ext>
            </a:extLst>
          </p:cNvPr>
          <p:cNvPicPr>
            <a:picLocks noChangeAspect="1"/>
          </p:cNvPicPr>
          <p:nvPr/>
        </p:nvPicPr>
        <p:blipFill>
          <a:blip r:embed="rId9"/>
          <a:stretch>
            <a:fillRect/>
          </a:stretch>
        </p:blipFill>
        <p:spPr>
          <a:xfrm>
            <a:off x="3478782" y="1777321"/>
            <a:ext cx="6736664" cy="2280102"/>
          </a:xfrm>
          <a:prstGeom prst="rect">
            <a:avLst/>
          </a:prstGeom>
        </p:spPr>
      </p:pic>
      <p:pic>
        <p:nvPicPr>
          <p:cNvPr id="4" name="Picture 3">
            <a:extLst>
              <a:ext uri="{FF2B5EF4-FFF2-40B4-BE49-F238E27FC236}">
                <a16:creationId xmlns:a16="http://schemas.microsoft.com/office/drawing/2014/main" id="{63D37FBD-5621-DC1E-382A-808708A61577}"/>
              </a:ext>
            </a:extLst>
          </p:cNvPr>
          <p:cNvPicPr>
            <a:picLocks noChangeAspect="1"/>
          </p:cNvPicPr>
          <p:nvPr/>
        </p:nvPicPr>
        <p:blipFill>
          <a:blip r:embed="rId10"/>
          <a:stretch>
            <a:fillRect/>
          </a:stretch>
        </p:blipFill>
        <p:spPr>
          <a:xfrm>
            <a:off x="5508927" y="929167"/>
            <a:ext cx="2676376" cy="841321"/>
          </a:xfrm>
          <a:prstGeom prst="rect">
            <a:avLst/>
          </a:prstGeom>
        </p:spPr>
      </p:pic>
    </p:spTree>
    <p:extLst>
      <p:ext uri="{BB962C8B-B14F-4D97-AF65-F5344CB8AC3E}">
        <p14:creationId xmlns:p14="http://schemas.microsoft.com/office/powerpoint/2010/main" val="25818622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37"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900" decel="100000" fill="hold"/>
                                        <p:tgtEl>
                                          <p:spTgt spid="15"/>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0" presetClass="entr" presetSubtype="0" decel="10000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p:cTn id="20" dur="1000" fill="hold"/>
                                        <p:tgtEl>
                                          <p:spTgt spid="15"/>
                                        </p:tgtEl>
                                        <p:attrNameLst>
                                          <p:attrName>ppt_w</p:attrName>
                                        </p:attrNameLst>
                                      </p:cBhvr>
                                      <p:tavLst>
                                        <p:tav tm="0">
                                          <p:val>
                                            <p:strVal val="#ppt_w+.3"/>
                                          </p:val>
                                        </p:tav>
                                        <p:tav tm="100000">
                                          <p:val>
                                            <p:strVal val="#ppt_w"/>
                                          </p:val>
                                        </p:tav>
                                      </p:tavLst>
                                    </p:anim>
                                    <p:anim calcmode="lin" valueType="num">
                                      <p:cBhvr>
                                        <p:cTn id="21" dur="1000" fill="hold"/>
                                        <p:tgtEl>
                                          <p:spTgt spid="15"/>
                                        </p:tgtEl>
                                        <p:attrNameLst>
                                          <p:attrName>ppt_h</p:attrName>
                                        </p:attrNameLst>
                                      </p:cBhvr>
                                      <p:tavLst>
                                        <p:tav tm="0">
                                          <p:val>
                                            <p:strVal val="#ppt_h"/>
                                          </p:val>
                                        </p:tav>
                                        <p:tav tm="100000">
                                          <p:val>
                                            <p:strVal val="#ppt_h"/>
                                          </p:val>
                                        </p:tav>
                                      </p:tavLst>
                                    </p:anim>
                                    <p:animEffect transition="in" filter="fade">
                                      <p:cBhvr>
                                        <p:cTn id="22" dur="1000"/>
                                        <p:tgtEl>
                                          <p:spTgt spid="15"/>
                                        </p:tgtEl>
                                      </p:cBhvr>
                                    </p:animEffect>
                                  </p:childTnLst>
                                </p:cTn>
                              </p:par>
                              <p:par>
                                <p:cTn id="23" presetID="50" presetClass="entr" presetSubtype="0" decel="10000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1000" fill="hold"/>
                                        <p:tgtEl>
                                          <p:spTgt spid="4"/>
                                        </p:tgtEl>
                                        <p:attrNameLst>
                                          <p:attrName>ppt_w</p:attrName>
                                        </p:attrNameLst>
                                      </p:cBhvr>
                                      <p:tavLst>
                                        <p:tav tm="0">
                                          <p:val>
                                            <p:strVal val="#ppt_w+.3"/>
                                          </p:val>
                                        </p:tav>
                                        <p:tav tm="100000">
                                          <p:val>
                                            <p:strVal val="#ppt_w"/>
                                          </p:val>
                                        </p:tav>
                                      </p:tavLst>
                                    </p:anim>
                                    <p:anim calcmode="lin" valueType="num">
                                      <p:cBhvr>
                                        <p:cTn id="26" dur="1000" fill="hold"/>
                                        <p:tgtEl>
                                          <p:spTgt spid="4"/>
                                        </p:tgtEl>
                                        <p:attrNameLst>
                                          <p:attrName>ppt_h</p:attrName>
                                        </p:attrNameLst>
                                      </p:cBhvr>
                                      <p:tavLst>
                                        <p:tav tm="0">
                                          <p:val>
                                            <p:strVal val="#ppt_h"/>
                                          </p:val>
                                        </p:tav>
                                        <p:tav tm="100000">
                                          <p:val>
                                            <p:strVal val="#ppt_h"/>
                                          </p:val>
                                        </p:tav>
                                      </p:tavLst>
                                    </p:anim>
                                    <p:animEffect transition="in" filter="fade">
                                      <p:cBhvr>
                                        <p:cTn id="2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7142432-ED23-46E9-474D-4E5FBD26E52F}"/>
              </a:ext>
            </a:extLst>
          </p:cNvPr>
          <p:cNvGrpSpPr/>
          <p:nvPr/>
        </p:nvGrpSpPr>
        <p:grpSpPr>
          <a:xfrm>
            <a:off x="357881" y="1575412"/>
            <a:ext cx="3696326" cy="5282588"/>
            <a:chOff x="357881" y="1575412"/>
            <a:chExt cx="3696326" cy="5282588"/>
          </a:xfrm>
        </p:grpSpPr>
        <p:pic>
          <p:nvPicPr>
            <p:cNvPr id="3" name="Picture 2">
              <a:extLst>
                <a:ext uri="{FF2B5EF4-FFF2-40B4-BE49-F238E27FC236}">
                  <a16:creationId xmlns:a16="http://schemas.microsoft.com/office/drawing/2014/main" id="{48EA21C5-C9D4-BFEB-2119-35AC1D845348}"/>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0" b="100000" l="0" r="100000">
                          <a14:foregroundMark x1="34936" y1="6754" x2="19071" y2="23460"/>
                          <a14:foregroundMark x1="26282" y1="4265" x2="14103" y2="23341"/>
                          <a14:foregroundMark x1="36058" y1="4858" x2="61859" y2="18957"/>
                          <a14:foregroundMark x1="58173" y1="18128" x2="62660" y2="23460"/>
                          <a14:foregroundMark x1="14423" y1="17891" x2="17788" y2="40047"/>
                          <a14:foregroundMark x1="23558" y1="32109" x2="23397" y2="43246"/>
                          <a14:foregroundMark x1="26282" y1="83649" x2="29167" y2="97156"/>
                          <a14:foregroundMark x1="55128" y1="80924" x2="59295" y2="99526"/>
                          <a14:foregroundMark x1="43109" y1="86256" x2="48878" y2="99763"/>
                          <a14:foregroundMark x1="50801" y1="4621" x2="58333" y2="13033"/>
                          <a14:foregroundMark x1="18429" y1="8886" x2="10577" y2="18365"/>
                          <a14:foregroundMark x1="22115" y1="89455" x2="24519" y2="99763"/>
                          <a14:foregroundMark x1="91346" y1="49882" x2="90865" y2="54502"/>
                          <a14:backgroundMark x1="87340" y1="32464" x2="90224" y2="45142"/>
                        </a14:backgroundRemoval>
                      </a14:imgEffect>
                    </a14:imgLayer>
                  </a14:imgProps>
                </a:ext>
              </a:extLst>
            </a:blip>
            <a:stretch>
              <a:fillRect/>
            </a:stretch>
          </p:blipFill>
          <p:spPr>
            <a:xfrm>
              <a:off x="357881" y="1575412"/>
              <a:ext cx="3696326" cy="5282588"/>
            </a:xfrm>
            <a:prstGeom prst="rect">
              <a:avLst/>
            </a:prstGeom>
          </p:spPr>
        </p:pic>
        <p:pic>
          <p:nvPicPr>
            <p:cNvPr id="4" name="Picture 2">
              <a:extLst>
                <a:ext uri="{FF2B5EF4-FFF2-40B4-BE49-F238E27FC236}">
                  <a16:creationId xmlns:a16="http://schemas.microsoft.com/office/drawing/2014/main" id="{30B4BAE0-E34E-52B7-3A02-18ED5A89422E}"/>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00385">
              <a:off x="2377755" y="3780596"/>
              <a:ext cx="1340679" cy="1727123"/>
            </a:xfrm>
            <a:prstGeom prst="rect">
              <a:avLst/>
            </a:prstGeom>
          </p:spPr>
        </p:pic>
      </p:grpSp>
      <p:sp>
        <p:nvSpPr>
          <p:cNvPr id="7" name="Rectangle: Rounded Corners 6">
            <a:extLst>
              <a:ext uri="{FF2B5EF4-FFF2-40B4-BE49-F238E27FC236}">
                <a16:creationId xmlns:a16="http://schemas.microsoft.com/office/drawing/2014/main" id="{F498259E-865F-73B9-31AC-CD0DDC9C32E5}"/>
              </a:ext>
            </a:extLst>
          </p:cNvPr>
          <p:cNvSpPr/>
          <p:nvPr/>
        </p:nvSpPr>
        <p:spPr>
          <a:xfrm>
            <a:off x="3167017" y="1218916"/>
            <a:ext cx="8503920" cy="1554480"/>
          </a:xfrm>
          <a:prstGeom prst="roundRect">
            <a:avLst/>
          </a:prstGeom>
          <a:solidFill>
            <a:sysClr val="window" lastClr="FFFFFF"/>
          </a:solidFill>
          <a:ln w="76200" cap="flat" cmpd="sng" algn="ctr">
            <a:solidFill>
              <a:srgbClr val="215968"/>
            </a:solidFill>
            <a:prstDash val="sys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002060"/>
                </a:solidFill>
                <a:effectLst/>
                <a:uLnTx/>
                <a:uFillTx/>
                <a:latin typeface="Calibri"/>
                <a:ea typeface="+mn-ea"/>
                <a:cs typeface="+mn-cs"/>
              </a:rPr>
              <a:t>2. MỘT SỐ VÍ DỤ VỀ BIẾN ĐỔI HÓA HỌC TRONG CUỘC SỐNG</a:t>
            </a:r>
          </a:p>
        </p:txBody>
      </p:sp>
    </p:spTree>
    <p:extLst>
      <p:ext uri="{BB962C8B-B14F-4D97-AF65-F5344CB8AC3E}">
        <p14:creationId xmlns:p14="http://schemas.microsoft.com/office/powerpoint/2010/main" val="1859529367"/>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7BE0AEE-1DFC-45F9-93BD-792C2575B8BF}"/>
              </a:ext>
            </a:extLst>
          </p:cNvPr>
          <p:cNvPicPr>
            <a:picLocks noChangeAspect="1"/>
          </p:cNvPicPr>
          <p:nvPr/>
        </p:nvPicPr>
        <p:blipFill>
          <a:blip r:embed="rId3"/>
          <a:stretch>
            <a:fillRect/>
          </a:stretch>
        </p:blipFill>
        <p:spPr>
          <a:xfrm>
            <a:off x="0" y="-1"/>
            <a:ext cx="12192000" cy="6858657"/>
          </a:xfrm>
          <a:prstGeom prst="rect">
            <a:avLst/>
          </a:prstGeom>
        </p:spPr>
      </p:pic>
      <p:sp>
        <p:nvSpPr>
          <p:cNvPr id="4" name="Rectangle: Diagonal Corners Rounded 3">
            <a:extLst>
              <a:ext uri="{FF2B5EF4-FFF2-40B4-BE49-F238E27FC236}">
                <a16:creationId xmlns:a16="http://schemas.microsoft.com/office/drawing/2014/main" id="{AB6B1BC3-58DE-44BC-9C5D-49011722784F}"/>
              </a:ext>
            </a:extLst>
          </p:cNvPr>
          <p:cNvSpPr/>
          <p:nvPr/>
        </p:nvSpPr>
        <p:spPr>
          <a:xfrm>
            <a:off x="482600" y="342900"/>
            <a:ext cx="11068050" cy="1536700"/>
          </a:xfrm>
          <a:prstGeom prst="round2Diag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51C7EF4A-A279-4AD0-A863-4BA2337FEF83}"/>
              </a:ext>
            </a:extLst>
          </p:cNvPr>
          <p:cNvSpPr/>
          <p:nvPr/>
        </p:nvSpPr>
        <p:spPr>
          <a:xfrm>
            <a:off x="740232" y="2113346"/>
            <a:ext cx="10461167" cy="413505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3200" dirty="0">
              <a:solidFill>
                <a:schemeClr val="accent1">
                  <a:lumMod val="50000"/>
                </a:schemeClr>
              </a:solidFill>
            </a:endParaRPr>
          </a:p>
        </p:txBody>
      </p:sp>
      <p:sp>
        <p:nvSpPr>
          <p:cNvPr id="19" name="TextBox 18">
            <a:extLst>
              <a:ext uri="{FF2B5EF4-FFF2-40B4-BE49-F238E27FC236}">
                <a16:creationId xmlns:a16="http://schemas.microsoft.com/office/drawing/2014/main" id="{CFDC351A-0CDB-4398-9CBE-B1127D3DD812}"/>
              </a:ext>
            </a:extLst>
          </p:cNvPr>
          <p:cNvSpPr txBox="1"/>
          <p:nvPr/>
        </p:nvSpPr>
        <p:spPr>
          <a:xfrm>
            <a:off x="1709058" y="498682"/>
            <a:ext cx="10373294" cy="1292662"/>
          </a:xfrm>
          <a:prstGeom prst="rect">
            <a:avLst/>
          </a:prstGeom>
          <a:noFill/>
        </p:spPr>
        <p:txBody>
          <a:bodyPr wrap="square" lIns="0" tIns="0" rIns="0" bIns="0" rtlCol="0">
            <a:spAutoFit/>
          </a:bodyPr>
          <a:lstStyle/>
          <a:p>
            <a:pPr lvl="0">
              <a:defRPr/>
            </a:pPr>
            <a:r>
              <a:rPr lang="vi-VN" sz="2800" b="1" dirty="0">
                <a:solidFill>
                  <a:srgbClr val="002060"/>
                </a:solidFill>
                <a:latin typeface="Calibri"/>
              </a:rPr>
              <a:t>Quan sát hình 6, đọc thông tin và cho biết:</a:t>
            </a:r>
          </a:p>
          <a:p>
            <a:pPr lvl="0">
              <a:defRPr/>
            </a:pPr>
            <a:r>
              <a:rPr lang="vi-VN" sz="2800" b="1" dirty="0">
                <a:solidFill>
                  <a:srgbClr val="002060"/>
                </a:solidFill>
                <a:latin typeface="Calibri"/>
              </a:rPr>
              <a:t>- Sự thay đổi của đinh sắt sau khi bị gỉ.</a:t>
            </a:r>
          </a:p>
          <a:p>
            <a:pPr lvl="0">
              <a:defRPr/>
            </a:pPr>
            <a:r>
              <a:rPr lang="vi-VN" sz="2800" b="1" dirty="0">
                <a:solidFill>
                  <a:srgbClr val="002060"/>
                </a:solidFill>
                <a:latin typeface="Calibri"/>
              </a:rPr>
              <a:t>- Biến đổi nào đã diễn ra đối với đinh sắt? Giải thích.</a:t>
            </a:r>
            <a:endParaRPr kumimoji="0" lang="en-US" sz="2800" b="1" i="0" u="none" strike="noStrike" kern="1200" cap="none" spc="0" normalizeH="0" baseline="0" noProof="0" dirty="0">
              <a:ln>
                <a:noFill/>
              </a:ln>
              <a:solidFill>
                <a:srgbClr val="002060"/>
              </a:solidFill>
              <a:effectLst/>
              <a:uLnTx/>
              <a:uFillTx/>
              <a:latin typeface="Calibri"/>
            </a:endParaRPr>
          </a:p>
        </p:txBody>
      </p:sp>
      <p:pic>
        <p:nvPicPr>
          <p:cNvPr id="29" name="Picture 3">
            <a:extLst>
              <a:ext uri="{FF2B5EF4-FFF2-40B4-BE49-F238E27FC236}">
                <a16:creationId xmlns:a16="http://schemas.microsoft.com/office/drawing/2014/main" id="{B7B2CADE-98E8-41F8-9BCF-7050812D15A3}"/>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42506" y="355392"/>
            <a:ext cx="1438992" cy="1774920"/>
          </a:xfrm>
          <a:prstGeom prst="rect">
            <a:avLst/>
          </a:prstGeom>
        </p:spPr>
      </p:pic>
      <p:pic>
        <p:nvPicPr>
          <p:cNvPr id="3" name="Picture 2">
            <a:extLst>
              <a:ext uri="{FF2B5EF4-FFF2-40B4-BE49-F238E27FC236}">
                <a16:creationId xmlns:a16="http://schemas.microsoft.com/office/drawing/2014/main" id="{557604EA-33F9-EC26-0709-8D26ABB7A331}"/>
              </a:ext>
            </a:extLst>
          </p:cNvPr>
          <p:cNvPicPr>
            <a:picLocks noChangeAspect="1"/>
          </p:cNvPicPr>
          <p:nvPr/>
        </p:nvPicPr>
        <p:blipFill>
          <a:blip r:embed="rId6"/>
          <a:stretch>
            <a:fillRect/>
          </a:stretch>
        </p:blipFill>
        <p:spPr>
          <a:xfrm>
            <a:off x="990601" y="2296243"/>
            <a:ext cx="9640607" cy="3570214"/>
          </a:xfrm>
          <a:prstGeom prst="rect">
            <a:avLst/>
          </a:prstGeom>
        </p:spPr>
      </p:pic>
    </p:spTree>
    <p:extLst>
      <p:ext uri="{BB962C8B-B14F-4D97-AF65-F5344CB8AC3E}">
        <p14:creationId xmlns:p14="http://schemas.microsoft.com/office/powerpoint/2010/main" val="40255684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ppt_x</p:attrName>
                                        </p:attrNameLst>
                                      </p:cBhvr>
                                      <p:tavLst>
                                        <p:tav tm="0">
                                          <p:val>
                                            <p:strVal val="#ppt_x"/>
                                          </p:val>
                                        </p:tav>
                                        <p:tav tm="100000">
                                          <p:val>
                                            <p:strVal val="#ppt_x"/>
                                          </p:val>
                                        </p:tav>
                                      </p:tavLst>
                                    </p:anim>
                                    <p:anim calcmode="lin" valueType="num">
                                      <p:cBhvr>
                                        <p:cTn id="14" dur="1000" fill="hold"/>
                                        <p:tgtEl>
                                          <p:spTgt spid="2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barn(inVertical)">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7BE0AEE-1DFC-45F9-93BD-792C2575B8BF}"/>
              </a:ext>
            </a:extLst>
          </p:cNvPr>
          <p:cNvPicPr>
            <a:picLocks noChangeAspect="1"/>
          </p:cNvPicPr>
          <p:nvPr/>
        </p:nvPicPr>
        <p:blipFill>
          <a:blip r:embed="rId2"/>
          <a:stretch>
            <a:fillRect/>
          </a:stretch>
        </p:blipFill>
        <p:spPr>
          <a:xfrm>
            <a:off x="0" y="-1"/>
            <a:ext cx="12192000" cy="6858657"/>
          </a:xfrm>
          <a:prstGeom prst="rect">
            <a:avLst/>
          </a:prstGeom>
        </p:spPr>
      </p:pic>
      <p:sp>
        <p:nvSpPr>
          <p:cNvPr id="5" name="Rectangle: Rounded Corners 4">
            <a:extLst>
              <a:ext uri="{FF2B5EF4-FFF2-40B4-BE49-F238E27FC236}">
                <a16:creationId xmlns:a16="http://schemas.microsoft.com/office/drawing/2014/main" id="{51C7EF4A-A279-4AD0-A863-4BA2337FEF83}"/>
              </a:ext>
            </a:extLst>
          </p:cNvPr>
          <p:cNvSpPr/>
          <p:nvPr/>
        </p:nvSpPr>
        <p:spPr>
          <a:xfrm>
            <a:off x="447040" y="365760"/>
            <a:ext cx="11196320" cy="6096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F81BD">
                  <a:lumMod val="50000"/>
                </a:srgbClr>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2248060A-1267-3F10-D685-B1788DE59264}"/>
              </a:ext>
            </a:extLst>
          </p:cNvPr>
          <p:cNvPicPr>
            <a:picLocks noChangeAspect="1"/>
          </p:cNvPicPr>
          <p:nvPr/>
        </p:nvPicPr>
        <p:blipFill>
          <a:blip r:embed="rId3"/>
          <a:stretch>
            <a:fillRect/>
          </a:stretch>
        </p:blipFill>
        <p:spPr>
          <a:xfrm>
            <a:off x="1127124" y="1625600"/>
            <a:ext cx="2413475" cy="322643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7" name="Rectangle: Rounded Corners 6">
            <a:extLst>
              <a:ext uri="{FF2B5EF4-FFF2-40B4-BE49-F238E27FC236}">
                <a16:creationId xmlns:a16="http://schemas.microsoft.com/office/drawing/2014/main" id="{C5354FD8-2A8C-7CE2-183A-B7E0CE0C6FCC}"/>
              </a:ext>
            </a:extLst>
          </p:cNvPr>
          <p:cNvSpPr/>
          <p:nvPr/>
        </p:nvSpPr>
        <p:spPr>
          <a:xfrm>
            <a:off x="4145280" y="1889760"/>
            <a:ext cx="7091680" cy="3037840"/>
          </a:xfrm>
          <a:prstGeom prst="roundRect">
            <a:avLst/>
          </a:prstGeom>
          <a:solidFill>
            <a:schemeClr val="accent6">
              <a:lumMod val="20000"/>
              <a:lumOff val="80000"/>
            </a:schemeClr>
          </a:solidFill>
          <a:ln w="38100">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marL="457200" indent="-457200" algn="just">
              <a:buFont typeface="Arial" panose="020B0604020202020204" pitchFamily="34" charset="0"/>
              <a:buChar char="•"/>
            </a:pPr>
            <a:r>
              <a:rPr lang="en-US" sz="3200" dirty="0">
                <a:solidFill>
                  <a:srgbClr val="FF0000"/>
                </a:solidFill>
                <a:latin typeface="Cambria" panose="02040503050406030204" pitchFamily="18" charset="0"/>
                <a:ea typeface="Cambria" panose="02040503050406030204" pitchFamily="18" charset="0"/>
              </a:rPr>
              <a:t>Sau </a:t>
            </a:r>
            <a:r>
              <a:rPr lang="en-US" sz="3200" dirty="0" err="1">
                <a:solidFill>
                  <a:srgbClr val="FF0000"/>
                </a:solidFill>
                <a:latin typeface="Cambria" panose="02040503050406030204" pitchFamily="18" charset="0"/>
                <a:ea typeface="Cambria" panose="02040503050406030204" pitchFamily="18" charset="0"/>
              </a:rPr>
              <a:t>khi</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bị</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gỉ</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đinh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sắt</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chuyển</a:t>
            </a:r>
            <a:r>
              <a:rPr lang="en-US" sz="3200" dirty="0">
                <a:solidFill>
                  <a:srgbClr val="FF0000"/>
                </a:solidFill>
                <a:latin typeface="Cambria" panose="02040503050406030204" pitchFamily="18" charset="0"/>
                <a:ea typeface="Cambria" panose="02040503050406030204" pitchFamily="18" charset="0"/>
              </a:rPr>
              <a:t> sang </a:t>
            </a:r>
            <a:r>
              <a:rPr lang="en-US" sz="3200" dirty="0" err="1">
                <a:solidFill>
                  <a:srgbClr val="FF0000"/>
                </a:solidFill>
                <a:latin typeface="Cambria" panose="02040503050406030204" pitchFamily="18" charset="0"/>
                <a:ea typeface="Cambria" panose="02040503050406030204" pitchFamily="18" charset="0"/>
              </a:rPr>
              <a:t>màu</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nâu</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đỏ</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dễ</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bị</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gãy</a:t>
            </a:r>
            <a:r>
              <a:rPr lang="en-US" sz="3200" dirty="0">
                <a:solidFill>
                  <a:srgbClr val="FF0000"/>
                </a:solidFill>
                <a:latin typeface="Cambria" panose="02040503050406030204" pitchFamily="18" charset="0"/>
                <a:ea typeface="Cambria" panose="02040503050406030204" pitchFamily="18" charset="0"/>
              </a:rPr>
              <a:t>.</a:t>
            </a:r>
          </a:p>
          <a:p>
            <a:pPr marL="457200" indent="-457200" algn="just">
              <a:buFont typeface="Arial" panose="020B0604020202020204" pitchFamily="34" charset="0"/>
              <a:buChar char="•"/>
            </a:pPr>
            <a:r>
              <a:rPr lang="en-US" sz="3200" dirty="0" err="1">
                <a:solidFill>
                  <a:srgbClr val="FF0000"/>
                </a:solidFill>
                <a:latin typeface="Cambria" panose="02040503050406030204" pitchFamily="18" charset="0"/>
                <a:ea typeface="Cambria" panose="02040503050406030204" pitchFamily="18" charset="0"/>
              </a:rPr>
              <a:t>Biến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đổi</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hóa</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học</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đã</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diễn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ra</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với</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đinh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sắt</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vì</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sau</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một</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thời</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gian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sắt</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đã</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hình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thành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chất</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mới</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có</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màu</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và</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tính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chất</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khác</a:t>
            </a:r>
            <a:r>
              <a:rPr lang="en-US" sz="3200" dirty="0">
                <a:solidFill>
                  <a:srgbClr val="FF0000"/>
                </a:solidFill>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23078189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animEffect transition="in" filter="wipe(down)">
                                      <p:cBhvr>
                                        <p:cTn id="7" dur="500"/>
                                        <p:tgtEl>
                                          <p:spTgt spid="7">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down)">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wipe(down)">
                                      <p:cBhvr>
                                        <p:cTn id="17"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7BE0AEE-1DFC-45F9-93BD-792C2575B8BF}"/>
              </a:ext>
            </a:extLst>
          </p:cNvPr>
          <p:cNvPicPr>
            <a:picLocks noChangeAspect="1"/>
          </p:cNvPicPr>
          <p:nvPr/>
        </p:nvPicPr>
        <p:blipFill>
          <a:blip r:embed="rId2"/>
          <a:stretch>
            <a:fillRect/>
          </a:stretch>
        </p:blipFill>
        <p:spPr>
          <a:xfrm>
            <a:off x="0" y="-1"/>
            <a:ext cx="12192000" cy="6858657"/>
          </a:xfrm>
          <a:prstGeom prst="rect">
            <a:avLst/>
          </a:prstGeom>
        </p:spPr>
      </p:pic>
      <p:sp>
        <p:nvSpPr>
          <p:cNvPr id="5" name="Rectangle: Rounded Corners 4">
            <a:extLst>
              <a:ext uri="{FF2B5EF4-FFF2-40B4-BE49-F238E27FC236}">
                <a16:creationId xmlns:a16="http://schemas.microsoft.com/office/drawing/2014/main" id="{51C7EF4A-A279-4AD0-A863-4BA2337FEF83}"/>
              </a:ext>
            </a:extLst>
          </p:cNvPr>
          <p:cNvSpPr/>
          <p:nvPr/>
        </p:nvSpPr>
        <p:spPr>
          <a:xfrm>
            <a:off x="500744" y="518160"/>
            <a:ext cx="11179628" cy="608946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F81BD">
                  <a:lumMod val="50000"/>
                </a:srgbClr>
              </a:solidFill>
              <a:effectLst/>
              <a:uLnTx/>
              <a:uFillTx/>
              <a:latin typeface="Calibri"/>
              <a:ea typeface="+mn-ea"/>
              <a:cs typeface="+mn-cs"/>
            </a:endParaRPr>
          </a:p>
        </p:txBody>
      </p:sp>
      <p:pic>
        <p:nvPicPr>
          <p:cNvPr id="8" name="图片 23">
            <a:extLst>
              <a:ext uri="{FF2B5EF4-FFF2-40B4-BE49-F238E27FC236}">
                <a16:creationId xmlns:a16="http://schemas.microsoft.com/office/drawing/2014/main" id="{948FA3F1-EE4C-3CEF-6BD5-6C4FC029986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455" y="2479040"/>
            <a:ext cx="5103849" cy="5103849"/>
          </a:xfrm>
          <a:prstGeom prst="rect">
            <a:avLst/>
          </a:prstGeom>
        </p:spPr>
      </p:pic>
      <p:pic>
        <p:nvPicPr>
          <p:cNvPr id="9" name="图片 8">
            <a:extLst>
              <a:ext uri="{FF2B5EF4-FFF2-40B4-BE49-F238E27FC236}">
                <a16:creationId xmlns:a16="http://schemas.microsoft.com/office/drawing/2014/main" id="{2A8AA52A-27F0-C7C7-ABCE-269BBB23552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59280" y="599440"/>
            <a:ext cx="7462208" cy="3828627"/>
          </a:xfrm>
          <a:prstGeom prst="rect">
            <a:avLst/>
          </a:prstGeom>
        </p:spPr>
      </p:pic>
      <p:sp>
        <p:nvSpPr>
          <p:cNvPr id="10" name="Rectangle 9">
            <a:extLst>
              <a:ext uri="{FF2B5EF4-FFF2-40B4-BE49-F238E27FC236}">
                <a16:creationId xmlns:a16="http://schemas.microsoft.com/office/drawing/2014/main" id="{7E771378-FEAE-9B9E-AB70-5A954330EFB1}"/>
              </a:ext>
            </a:extLst>
          </p:cNvPr>
          <p:cNvSpPr/>
          <p:nvPr/>
        </p:nvSpPr>
        <p:spPr>
          <a:xfrm>
            <a:off x="3252910" y="1786542"/>
            <a:ext cx="4674947" cy="1384995"/>
          </a:xfrm>
          <a:prstGeom prst="rect">
            <a:avLst/>
          </a:prstGeom>
        </p:spPr>
        <p:txBody>
          <a:bodyPr wrap="square">
            <a:spAutoFit/>
          </a:bodyPr>
          <a:lstStyle/>
          <a:p>
            <a:pPr lvl="0" algn="ctr">
              <a:defRPr/>
            </a:pPr>
            <a:r>
              <a:rPr lang="nl-NL" sz="2800" b="1" dirty="0">
                <a:solidFill>
                  <a:srgbClr val="002060"/>
                </a:solidFill>
                <a:latin typeface="Cambria" panose="02040503050406030204" pitchFamily="18" charset="0"/>
                <a:ea typeface="Cambria" panose="02040503050406030204" pitchFamily="18" charset="0"/>
              </a:rPr>
              <a:t>Nêu ví dụ mà em biết về biến đổi hóa học của chất trong đời sống hằng ngày. </a:t>
            </a:r>
            <a:endParaRPr 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3725418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7BE0AEE-1DFC-45F9-93BD-792C2575B8BF}"/>
              </a:ext>
            </a:extLst>
          </p:cNvPr>
          <p:cNvPicPr>
            <a:picLocks noChangeAspect="1"/>
          </p:cNvPicPr>
          <p:nvPr/>
        </p:nvPicPr>
        <p:blipFill>
          <a:blip r:embed="rId2"/>
          <a:stretch>
            <a:fillRect/>
          </a:stretch>
        </p:blipFill>
        <p:spPr>
          <a:xfrm>
            <a:off x="0" y="-1"/>
            <a:ext cx="12192000" cy="6858657"/>
          </a:xfrm>
          <a:prstGeom prst="rect">
            <a:avLst/>
          </a:prstGeom>
        </p:spPr>
      </p:pic>
      <p:sp>
        <p:nvSpPr>
          <p:cNvPr id="5" name="Rectangle: Rounded Corners 4">
            <a:extLst>
              <a:ext uri="{FF2B5EF4-FFF2-40B4-BE49-F238E27FC236}">
                <a16:creationId xmlns:a16="http://schemas.microsoft.com/office/drawing/2014/main" id="{51C7EF4A-A279-4AD0-A863-4BA2337FEF83}"/>
              </a:ext>
            </a:extLst>
          </p:cNvPr>
          <p:cNvSpPr/>
          <p:nvPr/>
        </p:nvSpPr>
        <p:spPr>
          <a:xfrm>
            <a:off x="500744" y="518160"/>
            <a:ext cx="11179628" cy="608946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F81BD">
                  <a:lumMod val="50000"/>
                </a:srgbClr>
              </a:solidFill>
              <a:effectLst/>
              <a:uLnTx/>
              <a:uFillTx/>
              <a:latin typeface="Calibri"/>
              <a:ea typeface="+mn-ea"/>
              <a:cs typeface="+mn-cs"/>
            </a:endParaRPr>
          </a:p>
        </p:txBody>
      </p:sp>
      <p:pic>
        <p:nvPicPr>
          <p:cNvPr id="4" name="Picture 3" descr="Đốt than củi sưởi ấm, chị tử vong em nguy kịch">
            <a:extLst>
              <a:ext uri="{FF2B5EF4-FFF2-40B4-BE49-F238E27FC236}">
                <a16:creationId xmlns:a16="http://schemas.microsoft.com/office/drawing/2014/main" id="{931C95A8-1C3C-1B9A-BC6A-C7D83C275CF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62684" y="1173162"/>
            <a:ext cx="4681225" cy="3246438"/>
          </a:xfrm>
          <a:prstGeom prst="rect">
            <a:avLst/>
          </a:prstGeom>
          <a:noFill/>
          <a:ln>
            <a:noFill/>
          </a:ln>
        </p:spPr>
      </p:pic>
      <p:sp>
        <p:nvSpPr>
          <p:cNvPr id="6" name="TextBox 5">
            <a:extLst>
              <a:ext uri="{FF2B5EF4-FFF2-40B4-BE49-F238E27FC236}">
                <a16:creationId xmlns:a16="http://schemas.microsoft.com/office/drawing/2014/main" id="{45441661-D263-F8A0-9233-02AA18A60677}"/>
              </a:ext>
            </a:extLst>
          </p:cNvPr>
          <p:cNvSpPr txBox="1"/>
          <p:nvPr/>
        </p:nvSpPr>
        <p:spPr>
          <a:xfrm>
            <a:off x="1137920" y="4632960"/>
            <a:ext cx="4846320" cy="584775"/>
          </a:xfrm>
          <a:prstGeom prst="rect">
            <a:avLst/>
          </a:prstGeom>
          <a:noFill/>
        </p:spPr>
        <p:txBody>
          <a:bodyPr wrap="square" rtlCol="0">
            <a:spAutoFit/>
          </a:bodyPr>
          <a:lstStyle/>
          <a:p>
            <a:r>
              <a:rPr lang="en-US" sz="3200" b="1" dirty="0" err="1">
                <a:latin typeface="Cambria" panose="02040503050406030204" pitchFamily="18" charset="0"/>
                <a:ea typeface="Cambria" panose="02040503050406030204" pitchFamily="18" charset="0"/>
              </a:rPr>
              <a:t>Đốt</a:t>
            </a:r>
            <a:r>
              <a:rPr lang="en-US" sz="3200" b="1" dirty="0">
                <a:latin typeface="Cambria" panose="02040503050406030204" pitchFamily="18" charset="0"/>
                <a:ea typeface="Cambria" panose="02040503050406030204" pitchFamily="18" charset="0"/>
              </a:rPr>
              <a:t> than </a:t>
            </a:r>
            <a:r>
              <a:rPr lang="en-US" sz="3200" b="1" dirty="0" err="1">
                <a:latin typeface="Cambria" panose="02040503050406030204" pitchFamily="18" charset="0"/>
                <a:ea typeface="Cambria" panose="02040503050406030204" pitchFamily="18" charset="0"/>
              </a:rPr>
              <a:t>củi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thành</a:t>
            </a:r>
            <a:r>
              <a:rPr lang="en-US" sz="3200" b="1" dirty="0">
                <a:latin typeface="Cambria" panose="02040503050406030204" pitchFamily="18" charset="0"/>
                <a:ea typeface="Cambria" panose="02040503050406030204" pitchFamily="18" charset="0"/>
              </a:rPr>
              <a:t> than</a:t>
            </a:r>
          </a:p>
        </p:txBody>
      </p:sp>
      <p:pic>
        <p:nvPicPr>
          <p:cNvPr id="7" name="Picture 6" descr="CARAMEL LÀ GÌ CARAMEL CÓ PHẢI NƯỚC ĐƯỜNG THẮNG KHÔNG">
            <a:extLst>
              <a:ext uri="{FF2B5EF4-FFF2-40B4-BE49-F238E27FC236}">
                <a16:creationId xmlns:a16="http://schemas.microsoft.com/office/drawing/2014/main" id="{7CF81E5C-6AFF-A6B1-8BB0-3CFC672441D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31671" y="1198880"/>
            <a:ext cx="4271706" cy="3200399"/>
          </a:xfrm>
          <a:prstGeom prst="rect">
            <a:avLst/>
          </a:prstGeom>
          <a:noFill/>
          <a:ln>
            <a:noFill/>
          </a:ln>
        </p:spPr>
      </p:pic>
      <p:sp>
        <p:nvSpPr>
          <p:cNvPr id="11" name="TextBox 10">
            <a:extLst>
              <a:ext uri="{FF2B5EF4-FFF2-40B4-BE49-F238E27FC236}">
                <a16:creationId xmlns:a16="http://schemas.microsoft.com/office/drawing/2014/main" id="{B9847A58-AED1-4790-8F34-DB4F3C2C0132}"/>
              </a:ext>
            </a:extLst>
          </p:cNvPr>
          <p:cNvSpPr txBox="1"/>
          <p:nvPr/>
        </p:nvSpPr>
        <p:spPr>
          <a:xfrm>
            <a:off x="6817360" y="4592320"/>
            <a:ext cx="4846320" cy="1077218"/>
          </a:xfrm>
          <a:prstGeom prst="rect">
            <a:avLst/>
          </a:prstGeom>
          <a:noFill/>
        </p:spPr>
        <p:txBody>
          <a:bodyPr wrap="square" rtlCol="0">
            <a:spAutoFit/>
          </a:bodyPr>
          <a:lstStyle/>
          <a:p>
            <a:pPr algn="ctr"/>
            <a:r>
              <a:rPr lang="en-US" sz="3200" b="1" dirty="0">
                <a:latin typeface="Cambria" panose="02040503050406030204" pitchFamily="18" charset="0"/>
                <a:ea typeface="Cambria" panose="02040503050406030204" pitchFamily="18" charset="0"/>
              </a:rPr>
              <a:t>Đ</a:t>
            </a:r>
            <a:r>
              <a:rPr lang="vi-VN" sz="3200" b="1" dirty="0">
                <a:latin typeface="Cambria" panose="02040503050406030204" pitchFamily="18" charset="0"/>
                <a:ea typeface="Cambria" panose="02040503050406030204" pitchFamily="18" charset="0"/>
              </a:rPr>
              <a:t>un đường thành </a:t>
            </a:r>
            <a:endParaRPr lang="en-US" sz="3200" b="1" dirty="0">
              <a:latin typeface="Cambria" panose="02040503050406030204" pitchFamily="18" charset="0"/>
              <a:ea typeface="Cambria" panose="02040503050406030204" pitchFamily="18" charset="0"/>
            </a:endParaRPr>
          </a:p>
          <a:p>
            <a:pPr algn="ctr"/>
            <a:r>
              <a:rPr lang="vi-VN" sz="3200" b="1" dirty="0">
                <a:latin typeface="Cambria" panose="02040503050406030204" pitchFamily="18" charset="0"/>
                <a:ea typeface="Cambria" panose="02040503050406030204" pitchFamily="18" charset="0"/>
              </a:rPr>
              <a:t>ca-ra-men</a:t>
            </a:r>
            <a:endParaRPr lang="en-US" sz="32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868129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7BE0AEE-1DFC-45F9-93BD-792C2575B8BF}"/>
              </a:ext>
            </a:extLst>
          </p:cNvPr>
          <p:cNvPicPr>
            <a:picLocks noChangeAspect="1"/>
          </p:cNvPicPr>
          <p:nvPr/>
        </p:nvPicPr>
        <p:blipFill>
          <a:blip r:embed="rId3"/>
          <a:stretch>
            <a:fillRect/>
          </a:stretch>
        </p:blipFill>
        <p:spPr>
          <a:xfrm>
            <a:off x="0" y="-1"/>
            <a:ext cx="12192000" cy="6858657"/>
          </a:xfrm>
          <a:prstGeom prst="rect">
            <a:avLst/>
          </a:prstGeom>
        </p:spPr>
      </p:pic>
      <p:sp>
        <p:nvSpPr>
          <p:cNvPr id="5" name="Rectangle: Rounded Corners 4">
            <a:extLst>
              <a:ext uri="{FF2B5EF4-FFF2-40B4-BE49-F238E27FC236}">
                <a16:creationId xmlns:a16="http://schemas.microsoft.com/office/drawing/2014/main" id="{51C7EF4A-A279-4AD0-A863-4BA2337FEF83}"/>
              </a:ext>
            </a:extLst>
          </p:cNvPr>
          <p:cNvSpPr/>
          <p:nvPr/>
        </p:nvSpPr>
        <p:spPr>
          <a:xfrm>
            <a:off x="500744" y="518160"/>
            <a:ext cx="11179628" cy="608946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F81BD">
                  <a:lumMod val="50000"/>
                </a:srgbClr>
              </a:solidFill>
              <a:effectLst/>
              <a:uLnTx/>
              <a:uFillTx/>
              <a:latin typeface="Calibri"/>
              <a:ea typeface="+mn-ea"/>
              <a:cs typeface="+mn-cs"/>
            </a:endParaRPr>
          </a:p>
        </p:txBody>
      </p:sp>
      <p:pic>
        <p:nvPicPr>
          <p:cNvPr id="2" name="Picture 1" descr="Các loại vữa và tiêu chuẩn của vữa xây dựng - Xi măng Việt Nam">
            <a:extLst>
              <a:ext uri="{FF2B5EF4-FFF2-40B4-BE49-F238E27FC236}">
                <a16:creationId xmlns:a16="http://schemas.microsoft.com/office/drawing/2014/main" id="{1A3C2E0D-2C99-73BA-9D0B-7A313DFC3D7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7582" y="1137285"/>
            <a:ext cx="4610418" cy="3456596"/>
          </a:xfrm>
          <a:prstGeom prst="rect">
            <a:avLst/>
          </a:prstGeom>
          <a:noFill/>
          <a:ln>
            <a:noFill/>
          </a:ln>
        </p:spPr>
      </p:pic>
      <p:sp>
        <p:nvSpPr>
          <p:cNvPr id="3" name="TextBox 2">
            <a:extLst>
              <a:ext uri="{FF2B5EF4-FFF2-40B4-BE49-F238E27FC236}">
                <a16:creationId xmlns:a16="http://schemas.microsoft.com/office/drawing/2014/main" id="{06B11F85-1827-3F69-8A33-1939AF28462D}"/>
              </a:ext>
            </a:extLst>
          </p:cNvPr>
          <p:cNvSpPr txBox="1"/>
          <p:nvPr/>
        </p:nvSpPr>
        <p:spPr>
          <a:xfrm>
            <a:off x="904240" y="4846320"/>
            <a:ext cx="4846320" cy="584775"/>
          </a:xfrm>
          <a:prstGeom prst="rect">
            <a:avLst/>
          </a:prstGeom>
          <a:noFill/>
        </p:spPr>
        <p:txBody>
          <a:bodyPr wrap="square" rtlCol="0">
            <a:spAutoFit/>
          </a:bodyPr>
          <a:lstStyle/>
          <a:p>
            <a:pPr algn="ctr"/>
            <a:r>
              <a:rPr lang="en-US" sz="3200" b="1" dirty="0" err="1">
                <a:latin typeface="Cambria" panose="02040503050406030204" pitchFamily="18" charset="0"/>
                <a:ea typeface="Cambria" panose="02040503050406030204" pitchFamily="18" charset="0"/>
              </a:rPr>
              <a:t>Trộn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vữa</a:t>
            </a:r>
            <a:r>
              <a:rPr lang="en-US" sz="3200" b="1" dirty="0">
                <a:latin typeface="Cambria" panose="02040503050406030204" pitchFamily="18" charset="0"/>
                <a:ea typeface="Cambria" panose="02040503050406030204" pitchFamily="18" charset="0"/>
              </a:rPr>
              <a:t> xi </a:t>
            </a:r>
            <a:r>
              <a:rPr lang="en-US" sz="3200" b="1" dirty="0" err="1">
                <a:latin typeface="Cambria" panose="02040503050406030204" pitchFamily="18" charset="0"/>
                <a:ea typeface="Cambria" panose="02040503050406030204" pitchFamily="18" charset="0"/>
              </a:rPr>
              <a:t>măng</a:t>
            </a:r>
            <a:endParaRPr lang="en-US" sz="3200" b="1" dirty="0">
              <a:latin typeface="Cambria" panose="02040503050406030204" pitchFamily="18" charset="0"/>
              <a:ea typeface="Cambria" panose="02040503050406030204" pitchFamily="18" charset="0"/>
            </a:endParaRPr>
          </a:p>
        </p:txBody>
      </p:sp>
      <p:pic>
        <p:nvPicPr>
          <p:cNvPr id="2050" name="Picture 2" descr="Cách chữa cơm sống cực kỳ hiệu quả">
            <a:extLst>
              <a:ext uri="{FF2B5EF4-FFF2-40B4-BE49-F238E27FC236}">
                <a16:creationId xmlns:a16="http://schemas.microsoft.com/office/drawing/2014/main" id="{F0A6634A-17D0-85D9-3FA7-E7EF49C5F48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21248" y="1107440"/>
            <a:ext cx="5283200" cy="342392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5857B7F3-4E9C-75C4-CF22-BB65B9799943}"/>
              </a:ext>
            </a:extLst>
          </p:cNvPr>
          <p:cNvSpPr txBox="1"/>
          <p:nvPr/>
        </p:nvSpPr>
        <p:spPr>
          <a:xfrm>
            <a:off x="6624320" y="4724400"/>
            <a:ext cx="4846320" cy="584775"/>
          </a:xfrm>
          <a:prstGeom prst="rect">
            <a:avLst/>
          </a:prstGeom>
          <a:noFill/>
        </p:spPr>
        <p:txBody>
          <a:bodyPr wrap="square" rtlCol="0">
            <a:spAutoFit/>
          </a:bodyPr>
          <a:lstStyle/>
          <a:p>
            <a:pPr algn="ctr"/>
            <a:r>
              <a:rPr lang="en-US" sz="3200" b="1" dirty="0">
                <a:latin typeface="Cambria" panose="02040503050406030204" pitchFamily="18" charset="0"/>
                <a:ea typeface="Cambria" panose="02040503050406030204" pitchFamily="18" charset="0"/>
              </a:rPr>
              <a:t>G</a:t>
            </a:r>
            <a:r>
              <a:rPr lang="vi-VN" sz="3200" b="1" dirty="0">
                <a:latin typeface="Cambria" panose="02040503050406030204" pitchFamily="18" charset="0"/>
                <a:ea typeface="Cambria" panose="02040503050406030204" pitchFamily="18" charset="0"/>
              </a:rPr>
              <a:t>ạo nấu thành cơm</a:t>
            </a:r>
            <a:endParaRPr lang="en-US" sz="32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359516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nodeType="with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barn(inVertical)">
                                      <p:cBhvr>
                                        <p:cTn id="18"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7BE0AEE-1DFC-45F9-93BD-792C2575B8BF}"/>
              </a:ext>
            </a:extLst>
          </p:cNvPr>
          <p:cNvPicPr>
            <a:picLocks noChangeAspect="1"/>
          </p:cNvPicPr>
          <p:nvPr/>
        </p:nvPicPr>
        <p:blipFill>
          <a:blip r:embed="rId3"/>
          <a:stretch>
            <a:fillRect/>
          </a:stretch>
        </p:blipFill>
        <p:spPr>
          <a:xfrm>
            <a:off x="0" y="-1"/>
            <a:ext cx="12192000" cy="6858657"/>
          </a:xfrm>
          <a:prstGeom prst="rect">
            <a:avLst/>
          </a:prstGeom>
        </p:spPr>
      </p:pic>
      <p:sp>
        <p:nvSpPr>
          <p:cNvPr id="5" name="Rectangle: Rounded Corners 4">
            <a:extLst>
              <a:ext uri="{FF2B5EF4-FFF2-40B4-BE49-F238E27FC236}">
                <a16:creationId xmlns:a16="http://schemas.microsoft.com/office/drawing/2014/main" id="{51C7EF4A-A279-4AD0-A863-4BA2337FEF83}"/>
              </a:ext>
            </a:extLst>
          </p:cNvPr>
          <p:cNvSpPr/>
          <p:nvPr/>
        </p:nvSpPr>
        <p:spPr>
          <a:xfrm>
            <a:off x="500744" y="518160"/>
            <a:ext cx="11179628" cy="608946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F81BD">
                  <a:lumMod val="50000"/>
                </a:srgbClr>
              </a:solidFill>
              <a:effectLst/>
              <a:uLnTx/>
              <a:uFillTx/>
              <a:latin typeface="Calibri"/>
              <a:ea typeface="+mn-ea"/>
              <a:cs typeface="+mn-cs"/>
            </a:endParaRPr>
          </a:p>
        </p:txBody>
      </p:sp>
      <p:grpSp>
        <p:nvGrpSpPr>
          <p:cNvPr id="4" name="Group 3">
            <a:extLst>
              <a:ext uri="{FF2B5EF4-FFF2-40B4-BE49-F238E27FC236}">
                <a16:creationId xmlns:a16="http://schemas.microsoft.com/office/drawing/2014/main" id="{19C858BB-6944-EC3E-95A3-027EB4E546C1}"/>
              </a:ext>
            </a:extLst>
          </p:cNvPr>
          <p:cNvGrpSpPr/>
          <p:nvPr/>
        </p:nvGrpSpPr>
        <p:grpSpPr>
          <a:xfrm>
            <a:off x="3997960" y="0"/>
            <a:ext cx="4048761" cy="1635760"/>
            <a:chOff x="3640664" y="0"/>
            <a:chExt cx="2305546" cy="1270000"/>
          </a:xfrm>
        </p:grpSpPr>
        <p:sp>
          <p:nvSpPr>
            <p:cNvPr id="6" name="Freeform 8">
              <a:extLst>
                <a:ext uri="{FF2B5EF4-FFF2-40B4-BE49-F238E27FC236}">
                  <a16:creationId xmlns:a16="http://schemas.microsoft.com/office/drawing/2014/main" id="{1CF5CE61-7574-6534-320D-290D660569C8}"/>
                </a:ext>
              </a:extLst>
            </p:cNvPr>
            <p:cNvSpPr/>
            <p:nvPr/>
          </p:nvSpPr>
          <p:spPr>
            <a:xfrm>
              <a:off x="3640664" y="0"/>
              <a:ext cx="2302936" cy="1270000"/>
            </a:xfrm>
            <a:custGeom>
              <a:avLst/>
              <a:gdLst/>
              <a:ahLst/>
              <a:cxnLst/>
              <a:rect l="l" t="t" r="r" b="b"/>
              <a:pathLst>
                <a:path w="3024000" h="2691360">
                  <a:moveTo>
                    <a:pt x="0" y="0"/>
                  </a:moveTo>
                  <a:lnTo>
                    <a:pt x="3024000" y="0"/>
                  </a:lnTo>
                  <a:lnTo>
                    <a:pt x="3024000" y="2691360"/>
                  </a:lnTo>
                  <a:lnTo>
                    <a:pt x="0" y="269136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TextBox 6">
              <a:extLst>
                <a:ext uri="{FF2B5EF4-FFF2-40B4-BE49-F238E27FC236}">
                  <a16:creationId xmlns:a16="http://schemas.microsoft.com/office/drawing/2014/main" id="{4AE3B2D0-5D54-B06E-C5A1-CD4AF78F4276}"/>
                </a:ext>
              </a:extLst>
            </p:cNvPr>
            <p:cNvSpPr txBox="1"/>
            <p:nvPr/>
          </p:nvSpPr>
          <p:spPr>
            <a:xfrm>
              <a:off x="3744877" y="545253"/>
              <a:ext cx="2201333" cy="646331"/>
            </a:xfrm>
            <a:prstGeom prst="rect">
              <a:avLst/>
            </a:prstGeom>
            <a:noFill/>
          </p:spPr>
          <p:txBody>
            <a:bodyPr wrap="square" rtlCol="0">
              <a:spAutoFit/>
            </a:bodyPr>
            <a:lstStyle/>
            <a:p>
              <a:pPr algn="ctr"/>
              <a:r>
                <a:rPr lang="en-US" sz="3600" b="1" dirty="0">
                  <a:solidFill>
                    <a:srgbClr val="002060"/>
                  </a:solidFill>
                </a:rPr>
                <a:t>Em </a:t>
              </a:r>
              <a:r>
                <a:rPr lang="en-US" sz="3600" b="1" dirty="0" err="1">
                  <a:solidFill>
                    <a:srgbClr val="002060"/>
                  </a:solidFill>
                </a:rPr>
                <a:t>có</a:t>
              </a:r>
              <a:r>
                <a:rPr lang="en-US" sz="3600" b="1" dirty="0">
                  <a:solidFill>
                    <a:srgbClr val="002060"/>
                  </a:solidFill>
                </a:rPr>
                <a:t> </a:t>
              </a:r>
              <a:r>
                <a:rPr lang="en-US" sz="3600" b="1" dirty="0" err="1">
                  <a:solidFill>
                    <a:srgbClr val="002060"/>
                  </a:solidFill>
                </a:rPr>
                <a:t>biết</a:t>
              </a:r>
              <a:endParaRPr lang="en-US" sz="3600" b="1" dirty="0">
                <a:solidFill>
                  <a:srgbClr val="002060"/>
                </a:solidFill>
              </a:endParaRPr>
            </a:p>
          </p:txBody>
        </p:sp>
      </p:grpSp>
      <p:sp>
        <p:nvSpPr>
          <p:cNvPr id="8" name="TextBox 7">
            <a:extLst>
              <a:ext uri="{FF2B5EF4-FFF2-40B4-BE49-F238E27FC236}">
                <a16:creationId xmlns:a16="http://schemas.microsoft.com/office/drawing/2014/main" id="{28788608-5B65-04C4-83C2-B41E114D5EE7}"/>
              </a:ext>
            </a:extLst>
          </p:cNvPr>
          <p:cNvSpPr txBox="1"/>
          <p:nvPr/>
        </p:nvSpPr>
        <p:spPr>
          <a:xfrm>
            <a:off x="1005840" y="2042160"/>
            <a:ext cx="6055360" cy="3603551"/>
          </a:xfrm>
          <a:prstGeom prst="rect">
            <a:avLst/>
          </a:prstGeom>
          <a:noFill/>
        </p:spPr>
        <p:txBody>
          <a:bodyPr wrap="square" rtlCol="0">
            <a:spAutoFit/>
          </a:bodyPr>
          <a:lstStyle/>
          <a:p>
            <a:pPr algn="ctr" rtl="0">
              <a:spcBef>
                <a:spcPts val="0"/>
              </a:spcBef>
              <a:spcAft>
                <a:spcPts val="500"/>
              </a:spcAft>
            </a:pPr>
            <a:r>
              <a:rPr lang="vi-VN" sz="2800" b="1" i="0" u="none" strike="noStrike" dirty="0">
                <a:solidFill>
                  <a:srgbClr val="2C2E00"/>
                </a:solidFill>
                <a:effectLst/>
                <a:latin typeface="Cambria" panose="02040503050406030204" pitchFamily="18" charset="0"/>
                <a:ea typeface="Cambria" panose="02040503050406030204" pitchFamily="18" charset="0"/>
              </a:rPr>
              <a:t>Găng tay “tự phồng”</a:t>
            </a:r>
            <a:endParaRPr lang="vi-VN" sz="2800" b="1" dirty="0">
              <a:effectLst/>
              <a:latin typeface="Cambria" panose="02040503050406030204" pitchFamily="18" charset="0"/>
              <a:ea typeface="Cambria" panose="02040503050406030204" pitchFamily="18" charset="0"/>
            </a:endParaRPr>
          </a:p>
          <a:p>
            <a:pPr algn="just" rtl="0">
              <a:spcBef>
                <a:spcPts val="0"/>
              </a:spcBef>
              <a:spcAft>
                <a:spcPts val="500"/>
              </a:spcAft>
            </a:pPr>
            <a:r>
              <a:rPr lang="vi-VN" sz="2800" b="0" i="0" u="none" strike="noStrike" dirty="0">
                <a:solidFill>
                  <a:srgbClr val="2D3000"/>
                </a:solidFill>
                <a:effectLst/>
                <a:latin typeface="Cambria" panose="02040503050406030204" pitchFamily="18" charset="0"/>
                <a:ea typeface="Cambria" panose="02040503050406030204" pitchFamily="18" charset="0"/>
              </a:rPr>
              <a:t>Cho ít bột nở vào găng tay y tế. Khéo léo lồng găng tay vào miệng cốc (trong cốc có chứa ít giấm ăn). Khi dốc thẳng đứng găng tay, bột nở rơi vào cốc chứa giấm ăn (hình 7a). Ngay lập tức, nhiều bọt khí xuất hiện trong cốc và găng tay đã “tự phồng” lên (hình 7b).</a:t>
            </a:r>
            <a:endParaRPr lang="vi-VN" sz="2800" b="0" dirty="0">
              <a:effectLst/>
              <a:latin typeface="Cambria" panose="02040503050406030204" pitchFamily="18" charset="0"/>
              <a:ea typeface="Cambria" panose="02040503050406030204" pitchFamily="18" charset="0"/>
            </a:endParaRPr>
          </a:p>
        </p:txBody>
      </p:sp>
      <p:pic>
        <p:nvPicPr>
          <p:cNvPr id="11" name="Picture 10">
            <a:extLst>
              <a:ext uri="{FF2B5EF4-FFF2-40B4-BE49-F238E27FC236}">
                <a16:creationId xmlns:a16="http://schemas.microsoft.com/office/drawing/2014/main" id="{57A329E0-ABAA-1FC5-CA8E-D14F3480740E}"/>
              </a:ext>
            </a:extLst>
          </p:cNvPr>
          <p:cNvPicPr>
            <a:picLocks noChangeAspect="1"/>
          </p:cNvPicPr>
          <p:nvPr/>
        </p:nvPicPr>
        <p:blipFill>
          <a:blip r:embed="rId6"/>
          <a:stretch>
            <a:fillRect/>
          </a:stretch>
        </p:blipFill>
        <p:spPr>
          <a:xfrm>
            <a:off x="7173136" y="2174241"/>
            <a:ext cx="4102559" cy="3311842"/>
          </a:xfrm>
          <a:prstGeom prst="rect">
            <a:avLst/>
          </a:prstGeom>
        </p:spPr>
      </p:pic>
    </p:spTree>
    <p:extLst>
      <p:ext uri="{BB962C8B-B14F-4D97-AF65-F5344CB8AC3E}">
        <p14:creationId xmlns:p14="http://schemas.microsoft.com/office/powerpoint/2010/main" val="18952415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6F546C-65DA-4B61-BD7C-6DAC94D20D3B}"/>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941659F2-70A1-4B67-AB67-931A820C5552}"/>
              </a:ext>
            </a:extLst>
          </p:cNvPr>
          <p:cNvPicPr>
            <a:picLocks noChangeAspect="1"/>
          </p:cNvPicPr>
          <p:nvPr/>
        </p:nvPicPr>
        <p:blipFill>
          <a:blip r:embed="rId2"/>
          <a:stretch>
            <a:fillRect/>
          </a:stretch>
        </p:blipFill>
        <p:spPr>
          <a:xfrm>
            <a:off x="0" y="-1"/>
            <a:ext cx="12192000" cy="6858657"/>
          </a:xfrm>
          <a:prstGeom prst="rect">
            <a:avLst/>
          </a:prstGeom>
        </p:spPr>
      </p:pic>
      <p:pic>
        <p:nvPicPr>
          <p:cNvPr id="4" name="Picture 3">
            <a:extLst>
              <a:ext uri="{FF2B5EF4-FFF2-40B4-BE49-F238E27FC236}">
                <a16:creationId xmlns:a16="http://schemas.microsoft.com/office/drawing/2014/main" id="{823EC1AD-A0A4-4171-A42C-6BB02EF5159C}"/>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100096" y="2928258"/>
            <a:ext cx="3062204" cy="3789593"/>
          </a:xfrm>
          <a:prstGeom prst="rect">
            <a:avLst/>
          </a:prstGeom>
        </p:spPr>
      </p:pic>
      <p:grpSp>
        <p:nvGrpSpPr>
          <p:cNvPr id="5" name="Group 4">
            <a:extLst>
              <a:ext uri="{FF2B5EF4-FFF2-40B4-BE49-F238E27FC236}">
                <a16:creationId xmlns:a16="http://schemas.microsoft.com/office/drawing/2014/main" id="{CC7D24F7-51AF-4512-A055-D745CA8943F1}"/>
              </a:ext>
            </a:extLst>
          </p:cNvPr>
          <p:cNvGrpSpPr/>
          <p:nvPr/>
        </p:nvGrpSpPr>
        <p:grpSpPr>
          <a:xfrm>
            <a:off x="3173185" y="2286000"/>
            <a:ext cx="8777204" cy="2997200"/>
            <a:chOff x="3823529" y="368082"/>
            <a:chExt cx="7905086" cy="1833092"/>
          </a:xfrm>
        </p:grpSpPr>
        <p:sp>
          <p:nvSpPr>
            <p:cNvPr id="6" name="Rectangle: Rounded Corners 5">
              <a:extLst>
                <a:ext uri="{FF2B5EF4-FFF2-40B4-BE49-F238E27FC236}">
                  <a16:creationId xmlns:a16="http://schemas.microsoft.com/office/drawing/2014/main" id="{FA6CE254-6ABE-449A-B01E-353230DA9C38}"/>
                </a:ext>
              </a:extLst>
            </p:cNvPr>
            <p:cNvSpPr/>
            <p:nvPr/>
          </p:nvSpPr>
          <p:spPr>
            <a:xfrm>
              <a:off x="3823529" y="368082"/>
              <a:ext cx="7905086" cy="1833092"/>
            </a:xfrm>
            <a:prstGeom prst="roundRect">
              <a:avLst/>
            </a:prstGeom>
            <a:solidFill>
              <a:schemeClr val="bg1"/>
            </a:solidFill>
            <a:ln w="28575">
              <a:solidFill>
                <a:schemeClr val="accent3">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3200" dirty="0">
                <a:solidFill>
                  <a:schemeClr val="accent1">
                    <a:lumMod val="50000"/>
                  </a:schemeClr>
                </a:solidFill>
              </a:endParaRPr>
            </a:p>
          </p:txBody>
        </p:sp>
        <p:sp>
          <p:nvSpPr>
            <p:cNvPr id="9" name="TextBox 8">
              <a:extLst>
                <a:ext uri="{FF2B5EF4-FFF2-40B4-BE49-F238E27FC236}">
                  <a16:creationId xmlns:a16="http://schemas.microsoft.com/office/drawing/2014/main" id="{BF87715F-F4F1-44CF-BDD3-80C2F940F4DE}"/>
                </a:ext>
              </a:extLst>
            </p:cNvPr>
            <p:cNvSpPr txBox="1"/>
            <p:nvPr/>
          </p:nvSpPr>
          <p:spPr>
            <a:xfrm>
              <a:off x="4078975" y="521762"/>
              <a:ext cx="7413802" cy="1505893"/>
            </a:xfrm>
            <a:prstGeom prst="rect">
              <a:avLst/>
            </a:prstGeom>
            <a:noFill/>
          </p:spPr>
          <p:txBody>
            <a:bodyPr wrap="square" lIns="0" tIns="0" rIns="0" bIns="0" rtlCol="0">
              <a:spAutoFit/>
            </a:bodyPr>
            <a:lstStyle/>
            <a:p>
              <a:pPr algn="just">
                <a:defRPr/>
              </a:pPr>
              <a:r>
                <a:rPr lang="en-US" sz="4000" b="1" dirty="0" err="1">
                  <a:solidFill>
                    <a:srgbClr val="002060"/>
                  </a:solidFill>
                  <a:latin typeface="Calibri"/>
                </a:rPr>
                <a:t>Xung</a:t>
              </a:r>
              <a:r>
                <a:rPr lang="en-US" sz="4000" b="1" dirty="0">
                  <a:solidFill>
                    <a:srgbClr val="002060"/>
                  </a:solidFill>
                  <a:latin typeface="Calibri"/>
                </a:rPr>
                <a:t> </a:t>
              </a:r>
              <a:r>
                <a:rPr lang="en-US" sz="4000" b="1" dirty="0" err="1">
                  <a:solidFill>
                    <a:srgbClr val="002060"/>
                  </a:solidFill>
                  <a:latin typeface="Calibri"/>
                </a:rPr>
                <a:t>quanh</a:t>
              </a:r>
              <a:r>
                <a:rPr lang="en-US" sz="4000" b="1" dirty="0">
                  <a:solidFill>
                    <a:srgbClr val="002060"/>
                  </a:solidFill>
                  <a:latin typeface="Calibri"/>
                </a:rPr>
                <a:t> </a:t>
              </a:r>
              <a:r>
                <a:rPr lang="en-US" sz="4000" b="1" dirty="0" err="1">
                  <a:solidFill>
                    <a:srgbClr val="002060"/>
                  </a:solidFill>
                  <a:latin typeface="Calibri"/>
                </a:rPr>
                <a:t>chúng</a:t>
              </a:r>
              <a:r>
                <a:rPr lang="en-US" sz="4000" b="1" dirty="0">
                  <a:solidFill>
                    <a:srgbClr val="002060"/>
                  </a:solidFill>
                  <a:latin typeface="Calibri"/>
                </a:rPr>
                <a:t> ta </a:t>
              </a:r>
              <a:r>
                <a:rPr lang="en-US" sz="4000" b="1" dirty="0" err="1">
                  <a:solidFill>
                    <a:srgbClr val="002060"/>
                  </a:solidFill>
                  <a:latin typeface="Calibri"/>
                </a:rPr>
                <a:t>có</a:t>
              </a:r>
              <a:r>
                <a:rPr lang="en-US" sz="4000" b="1" dirty="0">
                  <a:solidFill>
                    <a:srgbClr val="002060"/>
                  </a:solidFill>
                  <a:latin typeface="Calibri"/>
                </a:rPr>
                <a:t> </a:t>
              </a:r>
              <a:r>
                <a:rPr lang="en-US" sz="4000" b="1" dirty="0" err="1">
                  <a:solidFill>
                    <a:srgbClr val="002060"/>
                  </a:solidFill>
                  <a:latin typeface="Calibri"/>
                </a:rPr>
                <a:t>rất</a:t>
              </a:r>
              <a:r>
                <a:rPr lang="en-US" sz="4000" b="1" dirty="0">
                  <a:solidFill>
                    <a:srgbClr val="002060"/>
                  </a:solidFill>
                  <a:latin typeface="Calibri"/>
                </a:rPr>
                <a:t> </a:t>
              </a:r>
              <a:r>
                <a:rPr lang="en-US" sz="4000" b="1" dirty="0" err="1">
                  <a:solidFill>
                    <a:srgbClr val="002060"/>
                  </a:solidFill>
                  <a:latin typeface="Calibri"/>
                </a:rPr>
                <a:t>nhiều</a:t>
              </a:r>
              <a:r>
                <a:rPr lang="en-US" sz="4000" b="1" dirty="0">
                  <a:solidFill>
                    <a:srgbClr val="002060"/>
                  </a:solidFill>
                  <a:latin typeface="Calibri"/>
                </a:rPr>
                <a:t> </a:t>
              </a:r>
              <a:r>
                <a:rPr lang="en-US" sz="4000" b="1" dirty="0" err="1">
                  <a:solidFill>
                    <a:srgbClr val="002060"/>
                  </a:solidFill>
                  <a:latin typeface="Calibri"/>
                </a:rPr>
                <a:t>sự</a:t>
              </a:r>
              <a:r>
                <a:rPr lang="en-US" sz="4000" b="1" dirty="0">
                  <a:solidFill>
                    <a:srgbClr val="002060"/>
                  </a:solidFill>
                  <a:latin typeface="Calibri"/>
                </a:rPr>
                <a:t> </a:t>
              </a:r>
              <a:r>
                <a:rPr lang="en-US" sz="4000" b="1" dirty="0" err="1">
                  <a:solidFill>
                    <a:srgbClr val="002060"/>
                  </a:solidFill>
                  <a:latin typeface="Calibri"/>
                </a:rPr>
                <a:t>biến</a:t>
              </a:r>
              <a:r>
                <a:rPr lang="en-US" sz="4000" b="1" dirty="0">
                  <a:solidFill>
                    <a:srgbClr val="002060"/>
                  </a:solidFill>
                  <a:latin typeface="Calibri"/>
                </a:rPr>
                <a:t> </a:t>
              </a:r>
              <a:r>
                <a:rPr lang="en-US" sz="4000" b="1" dirty="0" err="1">
                  <a:solidFill>
                    <a:srgbClr val="002060"/>
                  </a:solidFill>
                  <a:latin typeface="Calibri"/>
                </a:rPr>
                <a:t>đổi</a:t>
              </a:r>
              <a:r>
                <a:rPr lang="en-US" sz="4000" b="1" dirty="0">
                  <a:solidFill>
                    <a:srgbClr val="002060"/>
                  </a:solidFill>
                  <a:latin typeface="Calibri"/>
                </a:rPr>
                <a:t> </a:t>
              </a:r>
              <a:r>
                <a:rPr lang="en-US" sz="4000" b="1" dirty="0" err="1">
                  <a:solidFill>
                    <a:srgbClr val="002060"/>
                  </a:solidFill>
                  <a:latin typeface="Calibri"/>
                </a:rPr>
                <a:t>hóa</a:t>
              </a:r>
              <a:r>
                <a:rPr lang="en-US" sz="4000" b="1" dirty="0">
                  <a:solidFill>
                    <a:srgbClr val="002060"/>
                  </a:solidFill>
                  <a:latin typeface="Calibri"/>
                </a:rPr>
                <a:t> </a:t>
              </a:r>
              <a:r>
                <a:rPr lang="en-US" sz="4000" b="1" dirty="0" err="1">
                  <a:solidFill>
                    <a:srgbClr val="002060"/>
                  </a:solidFill>
                  <a:latin typeface="Calibri"/>
                </a:rPr>
                <a:t>học</a:t>
              </a:r>
              <a:r>
                <a:rPr lang="en-US" sz="4000" b="1" dirty="0">
                  <a:solidFill>
                    <a:srgbClr val="002060"/>
                  </a:solidFill>
                  <a:latin typeface="Calibri"/>
                </a:rPr>
                <a:t>, </a:t>
              </a:r>
              <a:r>
                <a:rPr lang="en-US" sz="4000" b="1" dirty="0" err="1">
                  <a:solidFill>
                    <a:srgbClr val="002060"/>
                  </a:solidFill>
                  <a:latin typeface="Calibri"/>
                </a:rPr>
                <a:t>chúng</a:t>
              </a:r>
              <a:r>
                <a:rPr lang="en-US" sz="4000" b="1" dirty="0">
                  <a:solidFill>
                    <a:srgbClr val="002060"/>
                  </a:solidFill>
                  <a:latin typeface="Calibri"/>
                </a:rPr>
                <a:t> ta </a:t>
              </a:r>
              <a:r>
                <a:rPr lang="en-US" sz="4000" b="1" dirty="0" err="1">
                  <a:solidFill>
                    <a:srgbClr val="002060"/>
                  </a:solidFill>
                  <a:latin typeface="Calibri"/>
                </a:rPr>
                <a:t>cần</a:t>
              </a:r>
              <a:r>
                <a:rPr lang="en-US" sz="4000" b="1" dirty="0">
                  <a:solidFill>
                    <a:srgbClr val="002060"/>
                  </a:solidFill>
                  <a:latin typeface="Calibri"/>
                </a:rPr>
                <a:t> </a:t>
              </a:r>
              <a:r>
                <a:rPr lang="en-US" sz="4000" b="1" dirty="0" err="1">
                  <a:solidFill>
                    <a:srgbClr val="002060"/>
                  </a:solidFill>
                  <a:latin typeface="Calibri"/>
                </a:rPr>
                <a:t>biết</a:t>
              </a:r>
              <a:r>
                <a:rPr lang="en-US" sz="4000" b="1" dirty="0">
                  <a:solidFill>
                    <a:srgbClr val="002060"/>
                  </a:solidFill>
                  <a:latin typeface="Calibri"/>
                </a:rPr>
                <a:t> </a:t>
              </a:r>
              <a:r>
                <a:rPr lang="en-US" sz="4000" b="1" dirty="0" err="1">
                  <a:solidFill>
                    <a:srgbClr val="002060"/>
                  </a:solidFill>
                  <a:latin typeface="Calibri"/>
                </a:rPr>
                <a:t>để</a:t>
              </a:r>
              <a:r>
                <a:rPr lang="en-US" sz="4000" b="1" dirty="0">
                  <a:solidFill>
                    <a:srgbClr val="002060"/>
                  </a:solidFill>
                  <a:latin typeface="Calibri"/>
                </a:rPr>
                <a:t> </a:t>
              </a:r>
              <a:r>
                <a:rPr lang="en-US" sz="4000" b="1" dirty="0" err="1">
                  <a:solidFill>
                    <a:srgbClr val="002060"/>
                  </a:solidFill>
                  <a:latin typeface="Calibri"/>
                </a:rPr>
                <a:t>vận</a:t>
              </a:r>
              <a:r>
                <a:rPr lang="en-US" sz="4000" b="1" dirty="0">
                  <a:solidFill>
                    <a:srgbClr val="002060"/>
                  </a:solidFill>
                  <a:latin typeface="Calibri"/>
                </a:rPr>
                <a:t> </a:t>
              </a:r>
              <a:r>
                <a:rPr lang="en-US" sz="4000" b="1" dirty="0" err="1">
                  <a:solidFill>
                    <a:srgbClr val="002060"/>
                  </a:solidFill>
                  <a:latin typeface="Calibri"/>
                </a:rPr>
                <a:t>dụng</a:t>
              </a:r>
              <a:r>
                <a:rPr lang="en-US" sz="4000" b="1" dirty="0">
                  <a:solidFill>
                    <a:srgbClr val="002060"/>
                  </a:solidFill>
                  <a:latin typeface="Calibri"/>
                </a:rPr>
                <a:t> </a:t>
              </a:r>
              <a:r>
                <a:rPr lang="en-US" sz="4000" b="1" dirty="0" err="1">
                  <a:solidFill>
                    <a:srgbClr val="002060"/>
                  </a:solidFill>
                  <a:latin typeface="Calibri"/>
                </a:rPr>
                <a:t>vào</a:t>
              </a:r>
              <a:r>
                <a:rPr lang="en-US" sz="4000" b="1" dirty="0">
                  <a:solidFill>
                    <a:srgbClr val="002060"/>
                  </a:solidFill>
                  <a:latin typeface="Calibri"/>
                </a:rPr>
                <a:t> </a:t>
              </a:r>
              <a:r>
                <a:rPr lang="en-US" sz="4000" b="1" dirty="0" err="1">
                  <a:solidFill>
                    <a:srgbClr val="002060"/>
                  </a:solidFill>
                  <a:latin typeface="Calibri"/>
                </a:rPr>
                <a:t>trong</a:t>
              </a:r>
              <a:r>
                <a:rPr lang="en-US" sz="4000" b="1" dirty="0">
                  <a:solidFill>
                    <a:srgbClr val="002060"/>
                  </a:solidFill>
                  <a:latin typeface="Calibri"/>
                </a:rPr>
                <a:t> </a:t>
              </a:r>
              <a:r>
                <a:rPr lang="en-US" sz="4000" b="1" dirty="0" err="1">
                  <a:solidFill>
                    <a:srgbClr val="002060"/>
                  </a:solidFill>
                  <a:latin typeface="Calibri"/>
                </a:rPr>
                <a:t>đời</a:t>
              </a:r>
              <a:r>
                <a:rPr lang="en-US" sz="4000" b="1" dirty="0">
                  <a:solidFill>
                    <a:srgbClr val="002060"/>
                  </a:solidFill>
                  <a:latin typeface="Calibri"/>
                </a:rPr>
                <a:t> </a:t>
              </a:r>
              <a:r>
                <a:rPr lang="en-US" sz="4000" b="1" dirty="0" err="1">
                  <a:solidFill>
                    <a:srgbClr val="002060"/>
                  </a:solidFill>
                  <a:latin typeface="Calibri"/>
                </a:rPr>
                <a:t>sống</a:t>
              </a:r>
              <a:r>
                <a:rPr lang="en-US" sz="4000" b="1" dirty="0">
                  <a:solidFill>
                    <a:srgbClr val="002060"/>
                  </a:solidFill>
                  <a:latin typeface="Calibri"/>
                </a:rPr>
                <a:t> </a:t>
              </a:r>
              <a:r>
                <a:rPr lang="en-US" sz="4000" b="1" dirty="0" err="1">
                  <a:solidFill>
                    <a:srgbClr val="002060"/>
                  </a:solidFill>
                  <a:latin typeface="Calibri"/>
                </a:rPr>
                <a:t>hằng</a:t>
              </a:r>
              <a:r>
                <a:rPr lang="en-US" sz="4000" b="1" dirty="0">
                  <a:solidFill>
                    <a:srgbClr val="002060"/>
                  </a:solidFill>
                  <a:latin typeface="Calibri"/>
                </a:rPr>
                <a:t> </a:t>
              </a:r>
              <a:r>
                <a:rPr lang="en-US" sz="4000" b="1" dirty="0" err="1">
                  <a:solidFill>
                    <a:srgbClr val="002060"/>
                  </a:solidFill>
                  <a:latin typeface="Calibri"/>
                </a:rPr>
                <a:t>ngày</a:t>
              </a:r>
              <a:r>
                <a:rPr lang="en-US" sz="4000" b="1" dirty="0">
                  <a:solidFill>
                    <a:srgbClr val="002060"/>
                  </a:solidFill>
                  <a:latin typeface="Calibri"/>
                </a:rPr>
                <a:t>.</a:t>
              </a:r>
              <a:endParaRPr kumimoji="0" lang="en-US" sz="4000" b="1" i="0" u="none" strike="noStrike" kern="1200" cap="none" spc="0" normalizeH="0" baseline="0" noProof="0" dirty="0">
                <a:ln>
                  <a:noFill/>
                </a:ln>
                <a:solidFill>
                  <a:srgbClr val="002060"/>
                </a:solidFill>
                <a:effectLst/>
                <a:uLnTx/>
                <a:uFillTx/>
                <a:latin typeface="Calibri"/>
                <a:ea typeface="+mn-ea"/>
                <a:cs typeface="+mn-cs"/>
              </a:endParaRPr>
            </a:p>
          </p:txBody>
        </p:sp>
      </p:grpSp>
      <p:pic>
        <p:nvPicPr>
          <p:cNvPr id="13" name="Picture 12">
            <a:extLst>
              <a:ext uri="{FF2B5EF4-FFF2-40B4-BE49-F238E27FC236}">
                <a16:creationId xmlns:a16="http://schemas.microsoft.com/office/drawing/2014/main" id="{F92D6590-9CE1-5855-C675-94BA019C2524}"/>
              </a:ext>
            </a:extLst>
          </p:cNvPr>
          <p:cNvPicPr>
            <a:picLocks noChangeAspect="1"/>
          </p:cNvPicPr>
          <p:nvPr/>
        </p:nvPicPr>
        <p:blipFill>
          <a:blip r:embed="rId5"/>
          <a:stretch>
            <a:fillRect/>
          </a:stretch>
        </p:blipFill>
        <p:spPr>
          <a:xfrm>
            <a:off x="5384742" y="727529"/>
            <a:ext cx="4688230" cy="1658256"/>
          </a:xfrm>
          <a:prstGeom prst="rect">
            <a:avLst/>
          </a:prstGeom>
        </p:spPr>
      </p:pic>
    </p:spTree>
    <p:extLst>
      <p:ext uri="{BB962C8B-B14F-4D97-AF65-F5344CB8AC3E}">
        <p14:creationId xmlns:p14="http://schemas.microsoft.com/office/powerpoint/2010/main" val="13428801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14:presetBounceEnd="47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47000">
                                          <p:cBhvr additive="base">
                                            <p:cTn id="7" dur="1250" fill="hold"/>
                                            <p:tgtEl>
                                              <p:spTgt spid="5"/>
                                            </p:tgtEl>
                                            <p:attrNameLst>
                                              <p:attrName>ppt_x</p:attrName>
                                            </p:attrNameLst>
                                          </p:cBhvr>
                                          <p:tavLst>
                                            <p:tav tm="0">
                                              <p:val>
                                                <p:strVal val="#ppt_x"/>
                                              </p:val>
                                            </p:tav>
                                            <p:tav tm="100000">
                                              <p:val>
                                                <p:strVal val="#ppt_x"/>
                                              </p:val>
                                            </p:tav>
                                          </p:tavLst>
                                        </p:anim>
                                        <p:anim calcmode="lin" valueType="num" p14:bounceEnd="47000">
                                          <p:cBhvr additive="base">
                                            <p:cTn id="8" dur="125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250" fill="hold"/>
                                            <p:tgtEl>
                                              <p:spTgt spid="5"/>
                                            </p:tgtEl>
                                            <p:attrNameLst>
                                              <p:attrName>ppt_x</p:attrName>
                                            </p:attrNameLst>
                                          </p:cBhvr>
                                          <p:tavLst>
                                            <p:tav tm="0">
                                              <p:val>
                                                <p:strVal val="#ppt_x"/>
                                              </p:val>
                                            </p:tav>
                                            <p:tav tm="100000">
                                              <p:val>
                                                <p:strVal val="#ppt_x"/>
                                              </p:val>
                                            </p:tav>
                                          </p:tavLst>
                                        </p:anim>
                                        <p:anim calcmode="lin" valueType="num">
                                          <p:cBhvr additive="base">
                                            <p:cTn id="8" dur="125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a:extLst>
              <a:ext uri="{FF2B5EF4-FFF2-40B4-BE49-F238E27FC236}">
                <a16:creationId xmlns:a16="http://schemas.microsoft.com/office/drawing/2014/main" id="{6D41B603-3E82-4B35-BB92-D2C52D99FB4C}"/>
              </a:ext>
            </a:extLst>
          </p:cNvPr>
          <p:cNvPicPr>
            <a:picLocks noChangeAspect="1"/>
          </p:cNvPicPr>
          <p:nvPr/>
        </p:nvPicPr>
        <p:blipFill rotWithShape="1">
          <a:blip r:embed="rId2">
            <a:extLst>
              <a:ext uri="{28A0092B-C50C-407E-A947-70E740481C1C}">
                <a14:useLocalDpi xmlns:a14="http://schemas.microsoft.com/office/drawing/2010/main" val="0"/>
              </a:ext>
            </a:extLst>
          </a:blip>
          <a:srcRect t="13306" b="49147"/>
          <a:stretch/>
        </p:blipFill>
        <p:spPr>
          <a:xfrm>
            <a:off x="0" y="10"/>
            <a:ext cx="12191980" cy="6857990"/>
          </a:xfrm>
          <a:prstGeom prst="rect">
            <a:avLst/>
          </a:prstGeom>
        </p:spPr>
      </p:pic>
      <p:pic>
        <p:nvPicPr>
          <p:cNvPr id="14" name="图片 3">
            <a:extLst>
              <a:ext uri="{FF2B5EF4-FFF2-40B4-BE49-F238E27FC236}">
                <a16:creationId xmlns:a16="http://schemas.microsoft.com/office/drawing/2014/main" id="{45EA0DB8-EA06-4296-B051-FECC4574DDAD}"/>
              </a:ext>
            </a:extLst>
          </p:cNvPr>
          <p:cNvPicPr>
            <a:picLocks noChangeAspect="1"/>
          </p:cNvPicPr>
          <p:nvPr/>
        </p:nvPicPr>
        <p:blipFill>
          <a:blip r:embed="rId3"/>
          <a:stretch>
            <a:fillRect/>
          </a:stretch>
        </p:blipFill>
        <p:spPr>
          <a:xfrm flipH="1">
            <a:off x="1406477" y="144137"/>
            <a:ext cx="9995989" cy="4876558"/>
          </a:xfrm>
          <a:prstGeom prst="rect">
            <a:avLst/>
          </a:prstGeom>
        </p:spPr>
      </p:pic>
      <p:pic>
        <p:nvPicPr>
          <p:cNvPr id="5" name="Picture 4">
            <a:extLst>
              <a:ext uri="{FF2B5EF4-FFF2-40B4-BE49-F238E27FC236}">
                <a16:creationId xmlns:a16="http://schemas.microsoft.com/office/drawing/2014/main" id="{2C2AA3B6-DA8E-4E7D-B472-402EF33C361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foregroundMark x1="34936" y1="6754" x2="19071" y2="23460"/>
                        <a14:foregroundMark x1="26282" y1="4265" x2="14103" y2="23341"/>
                        <a14:foregroundMark x1="36058" y1="4858" x2="61859" y2="18957"/>
                        <a14:foregroundMark x1="58173" y1="18128" x2="62660" y2="23460"/>
                        <a14:foregroundMark x1="14423" y1="17891" x2="17788" y2="40047"/>
                        <a14:foregroundMark x1="23558" y1="32109" x2="23397" y2="43246"/>
                        <a14:foregroundMark x1="26282" y1="83649" x2="29167" y2="97156"/>
                        <a14:foregroundMark x1="55128" y1="80924" x2="59295" y2="99526"/>
                        <a14:foregroundMark x1="43109" y1="86256" x2="48878" y2="99763"/>
                        <a14:foregroundMark x1="50801" y1="4621" x2="58333" y2="13033"/>
                        <a14:foregroundMark x1="18429" y1="8886" x2="10577" y2="18365"/>
                        <a14:foregroundMark x1="22115" y1="89455" x2="24519" y2="99763"/>
                        <a14:foregroundMark x1="91346" y1="49882" x2="90865" y2="54502"/>
                        <a14:backgroundMark x1="87340" y1="32464" x2="90224" y2="45142"/>
                      </a14:backgroundRemoval>
                    </a14:imgEffect>
                  </a14:imgLayer>
                </a14:imgProps>
              </a:ext>
            </a:extLst>
          </a:blip>
          <a:stretch>
            <a:fillRect/>
          </a:stretch>
        </p:blipFill>
        <p:spPr>
          <a:xfrm>
            <a:off x="357881" y="1559005"/>
            <a:ext cx="3917741" cy="5298995"/>
          </a:xfrm>
          <a:prstGeom prst="rect">
            <a:avLst/>
          </a:prstGeom>
        </p:spPr>
      </p:pic>
      <p:pic>
        <p:nvPicPr>
          <p:cNvPr id="18" name="Picture 4">
            <a:extLst>
              <a:ext uri="{FF2B5EF4-FFF2-40B4-BE49-F238E27FC236}">
                <a16:creationId xmlns:a16="http://schemas.microsoft.com/office/drawing/2014/main" id="{1A291D11-AEDC-4E16-AA09-8F8F8A3CB00B}"/>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722467" y="3587361"/>
            <a:ext cx="886061" cy="1433334"/>
          </a:xfrm>
          <a:prstGeom prst="rect">
            <a:avLst/>
          </a:prstGeom>
        </p:spPr>
      </p:pic>
      <p:pic>
        <p:nvPicPr>
          <p:cNvPr id="19" name="Picture 2">
            <a:extLst>
              <a:ext uri="{FF2B5EF4-FFF2-40B4-BE49-F238E27FC236}">
                <a16:creationId xmlns:a16="http://schemas.microsoft.com/office/drawing/2014/main" id="{42840666-7AE6-4C87-B266-122C0FEDFBA7}"/>
              </a:ext>
            </a:extLst>
          </p:cNvPr>
          <p:cNvPicPr>
            <a:picLocks noChangeAspect="1"/>
          </p:cNvPicPr>
          <p:nvPr/>
        </p:nvPicPr>
        <p:blipFill>
          <a:blip r:embed="rId8"/>
          <a:srcRect/>
          <a:stretch>
            <a:fillRect/>
          </a:stretch>
        </p:blipFill>
        <p:spPr>
          <a:xfrm>
            <a:off x="8533357" y="4037792"/>
            <a:ext cx="3118770" cy="2851076"/>
          </a:xfrm>
          <a:prstGeom prst="rect">
            <a:avLst/>
          </a:prstGeom>
        </p:spPr>
      </p:pic>
      <p:sp>
        <p:nvSpPr>
          <p:cNvPr id="21" name="วงรี 133">
            <a:extLst>
              <a:ext uri="{FF2B5EF4-FFF2-40B4-BE49-F238E27FC236}">
                <a16:creationId xmlns:a16="http://schemas.microsoft.com/office/drawing/2014/main" id="{77FAF5CF-03D6-4353-B0EE-C8E4A7419284}"/>
              </a:ext>
            </a:extLst>
          </p:cNvPr>
          <p:cNvSpPr/>
          <p:nvPr/>
        </p:nvSpPr>
        <p:spPr>
          <a:xfrm flipV="1">
            <a:off x="9154137" y="4433946"/>
            <a:ext cx="322751" cy="25960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22" name="วงรี 134">
            <a:extLst>
              <a:ext uri="{FF2B5EF4-FFF2-40B4-BE49-F238E27FC236}">
                <a16:creationId xmlns:a16="http://schemas.microsoft.com/office/drawing/2014/main" id="{40E7082A-6FE6-494B-B486-206A2114B40D}"/>
              </a:ext>
            </a:extLst>
          </p:cNvPr>
          <p:cNvSpPr/>
          <p:nvPr/>
        </p:nvSpPr>
        <p:spPr>
          <a:xfrm flipV="1">
            <a:off x="9154137" y="3909529"/>
            <a:ext cx="322751" cy="25960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23" name="วงรี 135">
            <a:extLst>
              <a:ext uri="{FF2B5EF4-FFF2-40B4-BE49-F238E27FC236}">
                <a16:creationId xmlns:a16="http://schemas.microsoft.com/office/drawing/2014/main" id="{5149B53F-9DBE-410A-99AB-244B840EDBF5}"/>
              </a:ext>
            </a:extLst>
          </p:cNvPr>
          <p:cNvSpPr/>
          <p:nvPr/>
        </p:nvSpPr>
        <p:spPr>
          <a:xfrm flipV="1">
            <a:off x="9113336" y="3746295"/>
            <a:ext cx="322751" cy="277487"/>
          </a:xfrm>
          <a:prstGeom prst="ellipse">
            <a:avLst/>
          </a:prstGeom>
          <a:solidFill>
            <a:srgbClr val="389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24" name="วงรี 136">
            <a:extLst>
              <a:ext uri="{FF2B5EF4-FFF2-40B4-BE49-F238E27FC236}">
                <a16:creationId xmlns:a16="http://schemas.microsoft.com/office/drawing/2014/main" id="{CC6EE40F-0AFF-4B09-87F9-3F20B759BF63}"/>
              </a:ext>
            </a:extLst>
          </p:cNvPr>
          <p:cNvSpPr/>
          <p:nvPr/>
        </p:nvSpPr>
        <p:spPr>
          <a:xfrm flipV="1">
            <a:off x="9113337" y="4163964"/>
            <a:ext cx="322751" cy="2596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28" name="วงรี 133">
            <a:extLst>
              <a:ext uri="{FF2B5EF4-FFF2-40B4-BE49-F238E27FC236}">
                <a16:creationId xmlns:a16="http://schemas.microsoft.com/office/drawing/2014/main" id="{4918E4B5-ECC7-4944-89FE-E360B823647E}"/>
              </a:ext>
            </a:extLst>
          </p:cNvPr>
          <p:cNvSpPr/>
          <p:nvPr/>
        </p:nvSpPr>
        <p:spPr>
          <a:xfrm flipV="1">
            <a:off x="10133543" y="4545589"/>
            <a:ext cx="322751" cy="25960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29" name="วงรี 134">
            <a:extLst>
              <a:ext uri="{FF2B5EF4-FFF2-40B4-BE49-F238E27FC236}">
                <a16:creationId xmlns:a16="http://schemas.microsoft.com/office/drawing/2014/main" id="{BFDF40C1-892C-4D7F-BE23-8D255499306B}"/>
              </a:ext>
            </a:extLst>
          </p:cNvPr>
          <p:cNvSpPr/>
          <p:nvPr/>
        </p:nvSpPr>
        <p:spPr>
          <a:xfrm flipV="1">
            <a:off x="10133543" y="4021172"/>
            <a:ext cx="322751" cy="25960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30" name="วงรี 135">
            <a:extLst>
              <a:ext uri="{FF2B5EF4-FFF2-40B4-BE49-F238E27FC236}">
                <a16:creationId xmlns:a16="http://schemas.microsoft.com/office/drawing/2014/main" id="{395EDB1C-38C0-40BC-BE17-4E2E7EEEF81C}"/>
              </a:ext>
            </a:extLst>
          </p:cNvPr>
          <p:cNvSpPr/>
          <p:nvPr/>
        </p:nvSpPr>
        <p:spPr>
          <a:xfrm flipV="1">
            <a:off x="10092742" y="3857938"/>
            <a:ext cx="322751" cy="277487"/>
          </a:xfrm>
          <a:prstGeom prst="ellipse">
            <a:avLst/>
          </a:prstGeom>
          <a:solidFill>
            <a:srgbClr val="389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31" name="วงรี 136">
            <a:extLst>
              <a:ext uri="{FF2B5EF4-FFF2-40B4-BE49-F238E27FC236}">
                <a16:creationId xmlns:a16="http://schemas.microsoft.com/office/drawing/2014/main" id="{0859670B-872D-42AA-8146-B50214087379}"/>
              </a:ext>
            </a:extLst>
          </p:cNvPr>
          <p:cNvSpPr/>
          <p:nvPr/>
        </p:nvSpPr>
        <p:spPr>
          <a:xfrm flipV="1">
            <a:off x="10092743" y="4275607"/>
            <a:ext cx="322751" cy="2596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32" name="วงรี 133">
            <a:extLst>
              <a:ext uri="{FF2B5EF4-FFF2-40B4-BE49-F238E27FC236}">
                <a16:creationId xmlns:a16="http://schemas.microsoft.com/office/drawing/2014/main" id="{E36E874F-E7E5-4AFE-892D-A80A6AE50DDE}"/>
              </a:ext>
            </a:extLst>
          </p:cNvPr>
          <p:cNvSpPr/>
          <p:nvPr/>
        </p:nvSpPr>
        <p:spPr>
          <a:xfrm flipV="1">
            <a:off x="11049497" y="4340463"/>
            <a:ext cx="322751" cy="25960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33" name="วงรี 134">
            <a:extLst>
              <a:ext uri="{FF2B5EF4-FFF2-40B4-BE49-F238E27FC236}">
                <a16:creationId xmlns:a16="http://schemas.microsoft.com/office/drawing/2014/main" id="{CFF8EE45-0960-450F-AD85-DA1B17FBB0B4}"/>
              </a:ext>
            </a:extLst>
          </p:cNvPr>
          <p:cNvSpPr/>
          <p:nvPr/>
        </p:nvSpPr>
        <p:spPr>
          <a:xfrm flipV="1">
            <a:off x="11049497" y="3816046"/>
            <a:ext cx="322751" cy="25960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34" name="วงรี 135">
            <a:extLst>
              <a:ext uri="{FF2B5EF4-FFF2-40B4-BE49-F238E27FC236}">
                <a16:creationId xmlns:a16="http://schemas.microsoft.com/office/drawing/2014/main" id="{59BC2C0D-A449-4388-9768-B0180102C361}"/>
              </a:ext>
            </a:extLst>
          </p:cNvPr>
          <p:cNvSpPr/>
          <p:nvPr/>
        </p:nvSpPr>
        <p:spPr>
          <a:xfrm flipV="1">
            <a:off x="11008696" y="3652812"/>
            <a:ext cx="322751" cy="277487"/>
          </a:xfrm>
          <a:prstGeom prst="ellipse">
            <a:avLst/>
          </a:prstGeom>
          <a:solidFill>
            <a:srgbClr val="389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35" name="วงรี 136">
            <a:extLst>
              <a:ext uri="{FF2B5EF4-FFF2-40B4-BE49-F238E27FC236}">
                <a16:creationId xmlns:a16="http://schemas.microsoft.com/office/drawing/2014/main" id="{5F43E051-D4CA-4A7A-81DB-FDE809228C9F}"/>
              </a:ext>
            </a:extLst>
          </p:cNvPr>
          <p:cNvSpPr/>
          <p:nvPr/>
        </p:nvSpPr>
        <p:spPr>
          <a:xfrm flipV="1">
            <a:off x="11008697" y="4070481"/>
            <a:ext cx="322751" cy="2596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 name="Picture 5" descr="A logo with a black background&#10;&#10;Description automatically generated">
            <a:extLst>
              <a:ext uri="{FF2B5EF4-FFF2-40B4-BE49-F238E27FC236}">
                <a16:creationId xmlns:a16="http://schemas.microsoft.com/office/drawing/2014/main" id="{174BB184-9F0C-9E82-85AD-8A3EB657538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55365" y="243840"/>
            <a:ext cx="7582947" cy="5859550"/>
          </a:xfrm>
          <a:prstGeom prst="rect">
            <a:avLst/>
          </a:prstGeom>
        </p:spPr>
      </p:pic>
    </p:spTree>
    <p:extLst>
      <p:ext uri="{BB962C8B-B14F-4D97-AF65-F5344CB8AC3E}">
        <p14:creationId xmlns:p14="http://schemas.microsoft.com/office/powerpoint/2010/main" val="230675893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repeatCount="indefinite" fill="hold" grpId="0" nodeType="withEffect">
                                  <p:stCondLst>
                                    <p:cond delay="0"/>
                                  </p:stCondLst>
                                  <p:endCondLst>
                                    <p:cond evt="onNext" delay="0">
                                      <p:tgtEl>
                                        <p:sldTgt/>
                                      </p:tgtEl>
                                    </p:cond>
                                  </p:endCondLst>
                                  <p:childTnLst>
                                    <p:set>
                                      <p:cBhvr>
                                        <p:cTn id="6" dur="1" fill="hold">
                                          <p:stCondLst>
                                            <p:cond delay="0"/>
                                          </p:stCondLst>
                                        </p:cTn>
                                        <p:tgtEl>
                                          <p:spTgt spid="21"/>
                                        </p:tgtEl>
                                        <p:attrNameLst>
                                          <p:attrName>style.visibility</p:attrName>
                                        </p:attrNameLst>
                                      </p:cBhvr>
                                      <p:to>
                                        <p:strVal val="visible"/>
                                      </p:to>
                                    </p:set>
                                    <p:animEffect transition="in" filter="fade">
                                      <p:cBhvr>
                                        <p:cTn id="7" dur="2000"/>
                                        <p:tgtEl>
                                          <p:spTgt spid="21"/>
                                        </p:tgtEl>
                                      </p:cBhvr>
                                    </p:animEffect>
                                    <p:anim calcmode="lin" valueType="num">
                                      <p:cBhvr>
                                        <p:cTn id="8" dur="2000" fill="hold"/>
                                        <p:tgtEl>
                                          <p:spTgt spid="21"/>
                                        </p:tgtEl>
                                        <p:attrNameLst>
                                          <p:attrName>ppt_x</p:attrName>
                                        </p:attrNameLst>
                                      </p:cBhvr>
                                      <p:tavLst>
                                        <p:tav tm="0">
                                          <p:val>
                                            <p:strVal val="#ppt_x"/>
                                          </p:val>
                                        </p:tav>
                                        <p:tav tm="100000">
                                          <p:val>
                                            <p:strVal val="#ppt_x"/>
                                          </p:val>
                                        </p:tav>
                                      </p:tavLst>
                                    </p:anim>
                                    <p:anim calcmode="lin" valueType="num">
                                      <p:cBhvr>
                                        <p:cTn id="9" dur="2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repeatCount="indefinite" fill="hold" grpId="0" nodeType="withEffect">
                                  <p:stCondLst>
                                    <p:cond delay="0"/>
                                  </p:stCondLst>
                                  <p:endCondLst>
                                    <p:cond evt="onNext" delay="0">
                                      <p:tgtEl>
                                        <p:sldTgt/>
                                      </p:tgtEl>
                                    </p:cond>
                                  </p:endCondLst>
                                  <p:childTnLst>
                                    <p:set>
                                      <p:cBhvr>
                                        <p:cTn id="11" dur="1" fill="hold">
                                          <p:stCondLst>
                                            <p:cond delay="0"/>
                                          </p:stCondLst>
                                        </p:cTn>
                                        <p:tgtEl>
                                          <p:spTgt spid="22"/>
                                        </p:tgtEl>
                                        <p:attrNameLst>
                                          <p:attrName>style.visibility</p:attrName>
                                        </p:attrNameLst>
                                      </p:cBhvr>
                                      <p:to>
                                        <p:strVal val="visible"/>
                                      </p:to>
                                    </p:set>
                                    <p:animEffect transition="in" filter="fade">
                                      <p:cBhvr>
                                        <p:cTn id="12" dur="2000"/>
                                        <p:tgtEl>
                                          <p:spTgt spid="22"/>
                                        </p:tgtEl>
                                      </p:cBhvr>
                                    </p:animEffect>
                                    <p:anim calcmode="lin" valueType="num">
                                      <p:cBhvr>
                                        <p:cTn id="13" dur="2000" fill="hold"/>
                                        <p:tgtEl>
                                          <p:spTgt spid="22"/>
                                        </p:tgtEl>
                                        <p:attrNameLst>
                                          <p:attrName>ppt_x</p:attrName>
                                        </p:attrNameLst>
                                      </p:cBhvr>
                                      <p:tavLst>
                                        <p:tav tm="0">
                                          <p:val>
                                            <p:strVal val="#ppt_x"/>
                                          </p:val>
                                        </p:tav>
                                        <p:tav tm="100000">
                                          <p:val>
                                            <p:strVal val="#ppt_x"/>
                                          </p:val>
                                        </p:tav>
                                      </p:tavLst>
                                    </p:anim>
                                    <p:anim calcmode="lin" valueType="num">
                                      <p:cBhvr>
                                        <p:cTn id="14" dur="20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repeatCount="indefinite" fill="hold" grpId="0" nodeType="withEffect">
                                  <p:stCondLst>
                                    <p:cond delay="0"/>
                                  </p:stCondLst>
                                  <p:endCondLst>
                                    <p:cond evt="onNext" delay="0">
                                      <p:tgtEl>
                                        <p:sldTgt/>
                                      </p:tgtEl>
                                    </p:cond>
                                  </p:endCondLst>
                                  <p:childTnLst>
                                    <p:set>
                                      <p:cBhvr>
                                        <p:cTn id="16" dur="1" fill="hold">
                                          <p:stCondLst>
                                            <p:cond delay="0"/>
                                          </p:stCondLst>
                                        </p:cTn>
                                        <p:tgtEl>
                                          <p:spTgt spid="23"/>
                                        </p:tgtEl>
                                        <p:attrNameLst>
                                          <p:attrName>style.visibility</p:attrName>
                                        </p:attrNameLst>
                                      </p:cBhvr>
                                      <p:to>
                                        <p:strVal val="visible"/>
                                      </p:to>
                                    </p:set>
                                    <p:animEffect transition="in" filter="fade">
                                      <p:cBhvr>
                                        <p:cTn id="17" dur="2000"/>
                                        <p:tgtEl>
                                          <p:spTgt spid="23"/>
                                        </p:tgtEl>
                                      </p:cBhvr>
                                    </p:animEffect>
                                    <p:anim calcmode="lin" valueType="num">
                                      <p:cBhvr>
                                        <p:cTn id="18" dur="2000" fill="hold"/>
                                        <p:tgtEl>
                                          <p:spTgt spid="23"/>
                                        </p:tgtEl>
                                        <p:attrNameLst>
                                          <p:attrName>ppt_x</p:attrName>
                                        </p:attrNameLst>
                                      </p:cBhvr>
                                      <p:tavLst>
                                        <p:tav tm="0">
                                          <p:val>
                                            <p:strVal val="#ppt_x"/>
                                          </p:val>
                                        </p:tav>
                                        <p:tav tm="100000">
                                          <p:val>
                                            <p:strVal val="#ppt_x"/>
                                          </p:val>
                                        </p:tav>
                                      </p:tavLst>
                                    </p:anim>
                                    <p:anim calcmode="lin" valueType="num">
                                      <p:cBhvr>
                                        <p:cTn id="19" dur="2000" fill="hold"/>
                                        <p:tgtEl>
                                          <p:spTgt spid="23"/>
                                        </p:tgtEl>
                                        <p:attrNameLst>
                                          <p:attrName>ppt_y</p:attrName>
                                        </p:attrNameLst>
                                      </p:cBhvr>
                                      <p:tavLst>
                                        <p:tav tm="0">
                                          <p:val>
                                            <p:strVal val="#ppt_y+.1"/>
                                          </p:val>
                                        </p:tav>
                                        <p:tav tm="100000">
                                          <p:val>
                                            <p:strVal val="#ppt_y"/>
                                          </p:val>
                                        </p:tav>
                                      </p:tavLst>
                                    </p:anim>
                                  </p:childTnLst>
                                </p:cTn>
                              </p:par>
                              <p:par>
                                <p:cTn id="20" presetID="42" presetClass="entr" presetSubtype="0" repeatCount="indefinite" fill="hold" grpId="0" nodeType="withEffect">
                                  <p:stCondLst>
                                    <p:cond delay="0"/>
                                  </p:stCondLst>
                                  <p:endCondLst>
                                    <p:cond evt="onNext" delay="0">
                                      <p:tgtEl>
                                        <p:sldTgt/>
                                      </p:tgtEl>
                                    </p:cond>
                                  </p:endCondLst>
                                  <p:childTnLst>
                                    <p:set>
                                      <p:cBhvr>
                                        <p:cTn id="21" dur="1" fill="hold">
                                          <p:stCondLst>
                                            <p:cond delay="0"/>
                                          </p:stCondLst>
                                        </p:cTn>
                                        <p:tgtEl>
                                          <p:spTgt spid="24"/>
                                        </p:tgtEl>
                                        <p:attrNameLst>
                                          <p:attrName>style.visibility</p:attrName>
                                        </p:attrNameLst>
                                      </p:cBhvr>
                                      <p:to>
                                        <p:strVal val="visible"/>
                                      </p:to>
                                    </p:set>
                                    <p:animEffect transition="in" filter="fade">
                                      <p:cBhvr>
                                        <p:cTn id="22" dur="2000"/>
                                        <p:tgtEl>
                                          <p:spTgt spid="24"/>
                                        </p:tgtEl>
                                      </p:cBhvr>
                                    </p:animEffect>
                                    <p:anim calcmode="lin" valueType="num">
                                      <p:cBhvr>
                                        <p:cTn id="23" dur="2000" fill="hold"/>
                                        <p:tgtEl>
                                          <p:spTgt spid="24"/>
                                        </p:tgtEl>
                                        <p:attrNameLst>
                                          <p:attrName>ppt_x</p:attrName>
                                        </p:attrNameLst>
                                      </p:cBhvr>
                                      <p:tavLst>
                                        <p:tav tm="0">
                                          <p:val>
                                            <p:strVal val="#ppt_x"/>
                                          </p:val>
                                        </p:tav>
                                        <p:tav tm="100000">
                                          <p:val>
                                            <p:strVal val="#ppt_x"/>
                                          </p:val>
                                        </p:tav>
                                      </p:tavLst>
                                    </p:anim>
                                    <p:anim calcmode="lin" valueType="num">
                                      <p:cBhvr>
                                        <p:cTn id="24" dur="2000" fill="hold"/>
                                        <p:tgtEl>
                                          <p:spTgt spid="24"/>
                                        </p:tgtEl>
                                        <p:attrNameLst>
                                          <p:attrName>ppt_y</p:attrName>
                                        </p:attrNameLst>
                                      </p:cBhvr>
                                      <p:tavLst>
                                        <p:tav tm="0">
                                          <p:val>
                                            <p:strVal val="#ppt_y+.1"/>
                                          </p:val>
                                        </p:tav>
                                        <p:tav tm="100000">
                                          <p:val>
                                            <p:strVal val="#ppt_y"/>
                                          </p:val>
                                        </p:tav>
                                      </p:tavLst>
                                    </p:anim>
                                  </p:childTnLst>
                                </p:cTn>
                              </p:par>
                              <p:par>
                                <p:cTn id="25" presetID="42" presetClass="entr" presetSubtype="0" repeatCount="indefinite" fill="hold" grpId="0" nodeType="withEffect">
                                  <p:stCondLst>
                                    <p:cond delay="0"/>
                                  </p:stCondLst>
                                  <p:endCondLst>
                                    <p:cond evt="onNext" delay="0">
                                      <p:tgtEl>
                                        <p:sldTgt/>
                                      </p:tgtEl>
                                    </p:cond>
                                  </p:endCondLst>
                                  <p:childTnLst>
                                    <p:set>
                                      <p:cBhvr>
                                        <p:cTn id="26" dur="1" fill="hold">
                                          <p:stCondLst>
                                            <p:cond delay="0"/>
                                          </p:stCondLst>
                                        </p:cTn>
                                        <p:tgtEl>
                                          <p:spTgt spid="28"/>
                                        </p:tgtEl>
                                        <p:attrNameLst>
                                          <p:attrName>style.visibility</p:attrName>
                                        </p:attrNameLst>
                                      </p:cBhvr>
                                      <p:to>
                                        <p:strVal val="visible"/>
                                      </p:to>
                                    </p:set>
                                    <p:animEffect transition="in" filter="fade">
                                      <p:cBhvr>
                                        <p:cTn id="27" dur="2000"/>
                                        <p:tgtEl>
                                          <p:spTgt spid="28"/>
                                        </p:tgtEl>
                                      </p:cBhvr>
                                    </p:animEffect>
                                    <p:anim calcmode="lin" valueType="num">
                                      <p:cBhvr>
                                        <p:cTn id="28" dur="2000" fill="hold"/>
                                        <p:tgtEl>
                                          <p:spTgt spid="28"/>
                                        </p:tgtEl>
                                        <p:attrNameLst>
                                          <p:attrName>ppt_x</p:attrName>
                                        </p:attrNameLst>
                                      </p:cBhvr>
                                      <p:tavLst>
                                        <p:tav tm="0">
                                          <p:val>
                                            <p:strVal val="#ppt_x"/>
                                          </p:val>
                                        </p:tav>
                                        <p:tav tm="100000">
                                          <p:val>
                                            <p:strVal val="#ppt_x"/>
                                          </p:val>
                                        </p:tav>
                                      </p:tavLst>
                                    </p:anim>
                                    <p:anim calcmode="lin" valueType="num">
                                      <p:cBhvr>
                                        <p:cTn id="29" dur="2000" fill="hold"/>
                                        <p:tgtEl>
                                          <p:spTgt spid="28"/>
                                        </p:tgtEl>
                                        <p:attrNameLst>
                                          <p:attrName>ppt_y</p:attrName>
                                        </p:attrNameLst>
                                      </p:cBhvr>
                                      <p:tavLst>
                                        <p:tav tm="0">
                                          <p:val>
                                            <p:strVal val="#ppt_y+.1"/>
                                          </p:val>
                                        </p:tav>
                                        <p:tav tm="100000">
                                          <p:val>
                                            <p:strVal val="#ppt_y"/>
                                          </p:val>
                                        </p:tav>
                                      </p:tavLst>
                                    </p:anim>
                                  </p:childTnLst>
                                </p:cTn>
                              </p:par>
                              <p:par>
                                <p:cTn id="30" presetID="42" presetClass="entr" presetSubtype="0" repeatCount="indefinite" fill="hold" grpId="0" nodeType="withEffect">
                                  <p:stCondLst>
                                    <p:cond delay="0"/>
                                  </p:stCondLst>
                                  <p:endCondLst>
                                    <p:cond evt="onNext" delay="0">
                                      <p:tgtEl>
                                        <p:sldTgt/>
                                      </p:tgtEl>
                                    </p:cond>
                                  </p:endCondLst>
                                  <p:childTnLst>
                                    <p:set>
                                      <p:cBhvr>
                                        <p:cTn id="31" dur="1" fill="hold">
                                          <p:stCondLst>
                                            <p:cond delay="0"/>
                                          </p:stCondLst>
                                        </p:cTn>
                                        <p:tgtEl>
                                          <p:spTgt spid="29"/>
                                        </p:tgtEl>
                                        <p:attrNameLst>
                                          <p:attrName>style.visibility</p:attrName>
                                        </p:attrNameLst>
                                      </p:cBhvr>
                                      <p:to>
                                        <p:strVal val="visible"/>
                                      </p:to>
                                    </p:set>
                                    <p:animEffect transition="in" filter="fade">
                                      <p:cBhvr>
                                        <p:cTn id="32" dur="2000"/>
                                        <p:tgtEl>
                                          <p:spTgt spid="29"/>
                                        </p:tgtEl>
                                      </p:cBhvr>
                                    </p:animEffect>
                                    <p:anim calcmode="lin" valueType="num">
                                      <p:cBhvr>
                                        <p:cTn id="33" dur="2000" fill="hold"/>
                                        <p:tgtEl>
                                          <p:spTgt spid="29"/>
                                        </p:tgtEl>
                                        <p:attrNameLst>
                                          <p:attrName>ppt_x</p:attrName>
                                        </p:attrNameLst>
                                      </p:cBhvr>
                                      <p:tavLst>
                                        <p:tav tm="0">
                                          <p:val>
                                            <p:strVal val="#ppt_x"/>
                                          </p:val>
                                        </p:tav>
                                        <p:tav tm="100000">
                                          <p:val>
                                            <p:strVal val="#ppt_x"/>
                                          </p:val>
                                        </p:tav>
                                      </p:tavLst>
                                    </p:anim>
                                    <p:anim calcmode="lin" valueType="num">
                                      <p:cBhvr>
                                        <p:cTn id="34" dur="2000" fill="hold"/>
                                        <p:tgtEl>
                                          <p:spTgt spid="29"/>
                                        </p:tgtEl>
                                        <p:attrNameLst>
                                          <p:attrName>ppt_y</p:attrName>
                                        </p:attrNameLst>
                                      </p:cBhvr>
                                      <p:tavLst>
                                        <p:tav tm="0">
                                          <p:val>
                                            <p:strVal val="#ppt_y+.1"/>
                                          </p:val>
                                        </p:tav>
                                        <p:tav tm="100000">
                                          <p:val>
                                            <p:strVal val="#ppt_y"/>
                                          </p:val>
                                        </p:tav>
                                      </p:tavLst>
                                    </p:anim>
                                  </p:childTnLst>
                                </p:cTn>
                              </p:par>
                              <p:par>
                                <p:cTn id="35" presetID="42" presetClass="entr" presetSubtype="0" repeatCount="indefinite" fill="hold" grpId="0" nodeType="withEffect">
                                  <p:stCondLst>
                                    <p:cond delay="0"/>
                                  </p:stCondLst>
                                  <p:endCondLst>
                                    <p:cond evt="onNext" delay="0">
                                      <p:tgtEl>
                                        <p:sldTgt/>
                                      </p:tgtEl>
                                    </p:cond>
                                  </p:endCondLst>
                                  <p:childTnLst>
                                    <p:set>
                                      <p:cBhvr>
                                        <p:cTn id="36" dur="1" fill="hold">
                                          <p:stCondLst>
                                            <p:cond delay="0"/>
                                          </p:stCondLst>
                                        </p:cTn>
                                        <p:tgtEl>
                                          <p:spTgt spid="30"/>
                                        </p:tgtEl>
                                        <p:attrNameLst>
                                          <p:attrName>style.visibility</p:attrName>
                                        </p:attrNameLst>
                                      </p:cBhvr>
                                      <p:to>
                                        <p:strVal val="visible"/>
                                      </p:to>
                                    </p:set>
                                    <p:animEffect transition="in" filter="fade">
                                      <p:cBhvr>
                                        <p:cTn id="37" dur="2000"/>
                                        <p:tgtEl>
                                          <p:spTgt spid="30"/>
                                        </p:tgtEl>
                                      </p:cBhvr>
                                    </p:animEffect>
                                    <p:anim calcmode="lin" valueType="num">
                                      <p:cBhvr>
                                        <p:cTn id="38" dur="2000" fill="hold"/>
                                        <p:tgtEl>
                                          <p:spTgt spid="30"/>
                                        </p:tgtEl>
                                        <p:attrNameLst>
                                          <p:attrName>ppt_x</p:attrName>
                                        </p:attrNameLst>
                                      </p:cBhvr>
                                      <p:tavLst>
                                        <p:tav tm="0">
                                          <p:val>
                                            <p:strVal val="#ppt_x"/>
                                          </p:val>
                                        </p:tav>
                                        <p:tav tm="100000">
                                          <p:val>
                                            <p:strVal val="#ppt_x"/>
                                          </p:val>
                                        </p:tav>
                                      </p:tavLst>
                                    </p:anim>
                                    <p:anim calcmode="lin" valueType="num">
                                      <p:cBhvr>
                                        <p:cTn id="39" dur="2000" fill="hold"/>
                                        <p:tgtEl>
                                          <p:spTgt spid="30"/>
                                        </p:tgtEl>
                                        <p:attrNameLst>
                                          <p:attrName>ppt_y</p:attrName>
                                        </p:attrNameLst>
                                      </p:cBhvr>
                                      <p:tavLst>
                                        <p:tav tm="0">
                                          <p:val>
                                            <p:strVal val="#ppt_y+.1"/>
                                          </p:val>
                                        </p:tav>
                                        <p:tav tm="100000">
                                          <p:val>
                                            <p:strVal val="#ppt_y"/>
                                          </p:val>
                                        </p:tav>
                                      </p:tavLst>
                                    </p:anim>
                                  </p:childTnLst>
                                </p:cTn>
                              </p:par>
                              <p:par>
                                <p:cTn id="40" presetID="42" presetClass="entr" presetSubtype="0" repeatCount="indefinite" fill="hold" grpId="0" nodeType="withEffect">
                                  <p:stCondLst>
                                    <p:cond delay="0"/>
                                  </p:stCondLst>
                                  <p:endCondLst>
                                    <p:cond evt="onNext" delay="0">
                                      <p:tgtEl>
                                        <p:sldTgt/>
                                      </p:tgtEl>
                                    </p:cond>
                                  </p:endCondLst>
                                  <p:childTnLst>
                                    <p:set>
                                      <p:cBhvr>
                                        <p:cTn id="41" dur="1" fill="hold">
                                          <p:stCondLst>
                                            <p:cond delay="0"/>
                                          </p:stCondLst>
                                        </p:cTn>
                                        <p:tgtEl>
                                          <p:spTgt spid="31"/>
                                        </p:tgtEl>
                                        <p:attrNameLst>
                                          <p:attrName>style.visibility</p:attrName>
                                        </p:attrNameLst>
                                      </p:cBhvr>
                                      <p:to>
                                        <p:strVal val="visible"/>
                                      </p:to>
                                    </p:set>
                                    <p:animEffect transition="in" filter="fade">
                                      <p:cBhvr>
                                        <p:cTn id="42" dur="2000"/>
                                        <p:tgtEl>
                                          <p:spTgt spid="31"/>
                                        </p:tgtEl>
                                      </p:cBhvr>
                                    </p:animEffect>
                                    <p:anim calcmode="lin" valueType="num">
                                      <p:cBhvr>
                                        <p:cTn id="43" dur="2000" fill="hold"/>
                                        <p:tgtEl>
                                          <p:spTgt spid="31"/>
                                        </p:tgtEl>
                                        <p:attrNameLst>
                                          <p:attrName>ppt_x</p:attrName>
                                        </p:attrNameLst>
                                      </p:cBhvr>
                                      <p:tavLst>
                                        <p:tav tm="0">
                                          <p:val>
                                            <p:strVal val="#ppt_x"/>
                                          </p:val>
                                        </p:tav>
                                        <p:tav tm="100000">
                                          <p:val>
                                            <p:strVal val="#ppt_x"/>
                                          </p:val>
                                        </p:tav>
                                      </p:tavLst>
                                    </p:anim>
                                    <p:anim calcmode="lin" valueType="num">
                                      <p:cBhvr>
                                        <p:cTn id="44" dur="2000" fill="hold"/>
                                        <p:tgtEl>
                                          <p:spTgt spid="31"/>
                                        </p:tgtEl>
                                        <p:attrNameLst>
                                          <p:attrName>ppt_y</p:attrName>
                                        </p:attrNameLst>
                                      </p:cBhvr>
                                      <p:tavLst>
                                        <p:tav tm="0">
                                          <p:val>
                                            <p:strVal val="#ppt_y+.1"/>
                                          </p:val>
                                        </p:tav>
                                        <p:tav tm="100000">
                                          <p:val>
                                            <p:strVal val="#ppt_y"/>
                                          </p:val>
                                        </p:tav>
                                      </p:tavLst>
                                    </p:anim>
                                  </p:childTnLst>
                                </p:cTn>
                              </p:par>
                              <p:par>
                                <p:cTn id="45" presetID="42" presetClass="entr" presetSubtype="0" repeatCount="indefinite" fill="hold" grpId="0" nodeType="withEffect">
                                  <p:stCondLst>
                                    <p:cond delay="0"/>
                                  </p:stCondLst>
                                  <p:endCondLst>
                                    <p:cond evt="onNext" delay="0">
                                      <p:tgtEl>
                                        <p:sldTgt/>
                                      </p:tgtEl>
                                    </p:cond>
                                  </p:endCondLst>
                                  <p:childTnLst>
                                    <p:set>
                                      <p:cBhvr>
                                        <p:cTn id="46" dur="1" fill="hold">
                                          <p:stCondLst>
                                            <p:cond delay="0"/>
                                          </p:stCondLst>
                                        </p:cTn>
                                        <p:tgtEl>
                                          <p:spTgt spid="32"/>
                                        </p:tgtEl>
                                        <p:attrNameLst>
                                          <p:attrName>style.visibility</p:attrName>
                                        </p:attrNameLst>
                                      </p:cBhvr>
                                      <p:to>
                                        <p:strVal val="visible"/>
                                      </p:to>
                                    </p:set>
                                    <p:animEffect transition="in" filter="fade">
                                      <p:cBhvr>
                                        <p:cTn id="47" dur="2000"/>
                                        <p:tgtEl>
                                          <p:spTgt spid="32"/>
                                        </p:tgtEl>
                                      </p:cBhvr>
                                    </p:animEffect>
                                    <p:anim calcmode="lin" valueType="num">
                                      <p:cBhvr>
                                        <p:cTn id="48" dur="2000" fill="hold"/>
                                        <p:tgtEl>
                                          <p:spTgt spid="32"/>
                                        </p:tgtEl>
                                        <p:attrNameLst>
                                          <p:attrName>ppt_x</p:attrName>
                                        </p:attrNameLst>
                                      </p:cBhvr>
                                      <p:tavLst>
                                        <p:tav tm="0">
                                          <p:val>
                                            <p:strVal val="#ppt_x"/>
                                          </p:val>
                                        </p:tav>
                                        <p:tav tm="100000">
                                          <p:val>
                                            <p:strVal val="#ppt_x"/>
                                          </p:val>
                                        </p:tav>
                                      </p:tavLst>
                                    </p:anim>
                                    <p:anim calcmode="lin" valueType="num">
                                      <p:cBhvr>
                                        <p:cTn id="49" dur="2000" fill="hold"/>
                                        <p:tgtEl>
                                          <p:spTgt spid="32"/>
                                        </p:tgtEl>
                                        <p:attrNameLst>
                                          <p:attrName>ppt_y</p:attrName>
                                        </p:attrNameLst>
                                      </p:cBhvr>
                                      <p:tavLst>
                                        <p:tav tm="0">
                                          <p:val>
                                            <p:strVal val="#ppt_y+.1"/>
                                          </p:val>
                                        </p:tav>
                                        <p:tav tm="100000">
                                          <p:val>
                                            <p:strVal val="#ppt_y"/>
                                          </p:val>
                                        </p:tav>
                                      </p:tavLst>
                                    </p:anim>
                                  </p:childTnLst>
                                </p:cTn>
                              </p:par>
                              <p:par>
                                <p:cTn id="50" presetID="42" presetClass="entr" presetSubtype="0" repeatCount="indefinite" fill="hold" grpId="0" nodeType="withEffect">
                                  <p:stCondLst>
                                    <p:cond delay="0"/>
                                  </p:stCondLst>
                                  <p:endCondLst>
                                    <p:cond evt="onNext" delay="0">
                                      <p:tgtEl>
                                        <p:sldTgt/>
                                      </p:tgtEl>
                                    </p:cond>
                                  </p:endCondLst>
                                  <p:childTnLst>
                                    <p:set>
                                      <p:cBhvr>
                                        <p:cTn id="51" dur="1" fill="hold">
                                          <p:stCondLst>
                                            <p:cond delay="0"/>
                                          </p:stCondLst>
                                        </p:cTn>
                                        <p:tgtEl>
                                          <p:spTgt spid="33"/>
                                        </p:tgtEl>
                                        <p:attrNameLst>
                                          <p:attrName>style.visibility</p:attrName>
                                        </p:attrNameLst>
                                      </p:cBhvr>
                                      <p:to>
                                        <p:strVal val="visible"/>
                                      </p:to>
                                    </p:set>
                                    <p:animEffect transition="in" filter="fade">
                                      <p:cBhvr>
                                        <p:cTn id="52" dur="2000"/>
                                        <p:tgtEl>
                                          <p:spTgt spid="33"/>
                                        </p:tgtEl>
                                      </p:cBhvr>
                                    </p:animEffect>
                                    <p:anim calcmode="lin" valueType="num">
                                      <p:cBhvr>
                                        <p:cTn id="53" dur="2000" fill="hold"/>
                                        <p:tgtEl>
                                          <p:spTgt spid="33"/>
                                        </p:tgtEl>
                                        <p:attrNameLst>
                                          <p:attrName>ppt_x</p:attrName>
                                        </p:attrNameLst>
                                      </p:cBhvr>
                                      <p:tavLst>
                                        <p:tav tm="0">
                                          <p:val>
                                            <p:strVal val="#ppt_x"/>
                                          </p:val>
                                        </p:tav>
                                        <p:tav tm="100000">
                                          <p:val>
                                            <p:strVal val="#ppt_x"/>
                                          </p:val>
                                        </p:tav>
                                      </p:tavLst>
                                    </p:anim>
                                    <p:anim calcmode="lin" valueType="num">
                                      <p:cBhvr>
                                        <p:cTn id="54" dur="2000" fill="hold"/>
                                        <p:tgtEl>
                                          <p:spTgt spid="33"/>
                                        </p:tgtEl>
                                        <p:attrNameLst>
                                          <p:attrName>ppt_y</p:attrName>
                                        </p:attrNameLst>
                                      </p:cBhvr>
                                      <p:tavLst>
                                        <p:tav tm="0">
                                          <p:val>
                                            <p:strVal val="#ppt_y+.1"/>
                                          </p:val>
                                        </p:tav>
                                        <p:tav tm="100000">
                                          <p:val>
                                            <p:strVal val="#ppt_y"/>
                                          </p:val>
                                        </p:tav>
                                      </p:tavLst>
                                    </p:anim>
                                  </p:childTnLst>
                                </p:cTn>
                              </p:par>
                              <p:par>
                                <p:cTn id="55" presetID="42" presetClass="entr" presetSubtype="0" repeatCount="indefinite" fill="hold" grpId="0" nodeType="withEffect">
                                  <p:stCondLst>
                                    <p:cond delay="0"/>
                                  </p:stCondLst>
                                  <p:endCondLst>
                                    <p:cond evt="onNext" delay="0">
                                      <p:tgtEl>
                                        <p:sldTgt/>
                                      </p:tgtEl>
                                    </p:cond>
                                  </p:endCondLst>
                                  <p:childTnLst>
                                    <p:set>
                                      <p:cBhvr>
                                        <p:cTn id="56" dur="1" fill="hold">
                                          <p:stCondLst>
                                            <p:cond delay="0"/>
                                          </p:stCondLst>
                                        </p:cTn>
                                        <p:tgtEl>
                                          <p:spTgt spid="34"/>
                                        </p:tgtEl>
                                        <p:attrNameLst>
                                          <p:attrName>style.visibility</p:attrName>
                                        </p:attrNameLst>
                                      </p:cBhvr>
                                      <p:to>
                                        <p:strVal val="visible"/>
                                      </p:to>
                                    </p:set>
                                    <p:animEffect transition="in" filter="fade">
                                      <p:cBhvr>
                                        <p:cTn id="57" dur="2000"/>
                                        <p:tgtEl>
                                          <p:spTgt spid="34"/>
                                        </p:tgtEl>
                                      </p:cBhvr>
                                    </p:animEffect>
                                    <p:anim calcmode="lin" valueType="num">
                                      <p:cBhvr>
                                        <p:cTn id="58" dur="2000" fill="hold"/>
                                        <p:tgtEl>
                                          <p:spTgt spid="34"/>
                                        </p:tgtEl>
                                        <p:attrNameLst>
                                          <p:attrName>ppt_x</p:attrName>
                                        </p:attrNameLst>
                                      </p:cBhvr>
                                      <p:tavLst>
                                        <p:tav tm="0">
                                          <p:val>
                                            <p:strVal val="#ppt_x"/>
                                          </p:val>
                                        </p:tav>
                                        <p:tav tm="100000">
                                          <p:val>
                                            <p:strVal val="#ppt_x"/>
                                          </p:val>
                                        </p:tav>
                                      </p:tavLst>
                                    </p:anim>
                                    <p:anim calcmode="lin" valueType="num">
                                      <p:cBhvr>
                                        <p:cTn id="59" dur="2000" fill="hold"/>
                                        <p:tgtEl>
                                          <p:spTgt spid="34"/>
                                        </p:tgtEl>
                                        <p:attrNameLst>
                                          <p:attrName>ppt_y</p:attrName>
                                        </p:attrNameLst>
                                      </p:cBhvr>
                                      <p:tavLst>
                                        <p:tav tm="0">
                                          <p:val>
                                            <p:strVal val="#ppt_y+.1"/>
                                          </p:val>
                                        </p:tav>
                                        <p:tav tm="100000">
                                          <p:val>
                                            <p:strVal val="#ppt_y"/>
                                          </p:val>
                                        </p:tav>
                                      </p:tavLst>
                                    </p:anim>
                                  </p:childTnLst>
                                </p:cTn>
                              </p:par>
                              <p:par>
                                <p:cTn id="60" presetID="42" presetClass="entr" presetSubtype="0" repeatCount="indefinite" fill="hold" grpId="0" nodeType="withEffect">
                                  <p:stCondLst>
                                    <p:cond delay="0"/>
                                  </p:stCondLst>
                                  <p:endCondLst>
                                    <p:cond evt="onNext" delay="0">
                                      <p:tgtEl>
                                        <p:sldTgt/>
                                      </p:tgtEl>
                                    </p:cond>
                                  </p:endCondLst>
                                  <p:childTnLst>
                                    <p:set>
                                      <p:cBhvr>
                                        <p:cTn id="61" dur="1" fill="hold">
                                          <p:stCondLst>
                                            <p:cond delay="0"/>
                                          </p:stCondLst>
                                        </p:cTn>
                                        <p:tgtEl>
                                          <p:spTgt spid="35"/>
                                        </p:tgtEl>
                                        <p:attrNameLst>
                                          <p:attrName>style.visibility</p:attrName>
                                        </p:attrNameLst>
                                      </p:cBhvr>
                                      <p:to>
                                        <p:strVal val="visible"/>
                                      </p:to>
                                    </p:set>
                                    <p:animEffect transition="in" filter="fade">
                                      <p:cBhvr>
                                        <p:cTn id="62" dur="2000"/>
                                        <p:tgtEl>
                                          <p:spTgt spid="35"/>
                                        </p:tgtEl>
                                      </p:cBhvr>
                                    </p:animEffect>
                                    <p:anim calcmode="lin" valueType="num">
                                      <p:cBhvr>
                                        <p:cTn id="63" dur="2000" fill="hold"/>
                                        <p:tgtEl>
                                          <p:spTgt spid="35"/>
                                        </p:tgtEl>
                                        <p:attrNameLst>
                                          <p:attrName>ppt_x</p:attrName>
                                        </p:attrNameLst>
                                      </p:cBhvr>
                                      <p:tavLst>
                                        <p:tav tm="0">
                                          <p:val>
                                            <p:strVal val="#ppt_x"/>
                                          </p:val>
                                        </p:tav>
                                        <p:tav tm="100000">
                                          <p:val>
                                            <p:strVal val="#ppt_x"/>
                                          </p:val>
                                        </p:tav>
                                      </p:tavLst>
                                    </p:anim>
                                    <p:anim calcmode="lin" valueType="num">
                                      <p:cBhvr>
                                        <p:cTn id="64" dur="2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nodeType="clickEffect">
                                  <p:stCondLst>
                                    <p:cond delay="0"/>
                                  </p:stCondLst>
                                  <p:childTnLst>
                                    <p:set>
                                      <p:cBhvr>
                                        <p:cTn id="68" dur="1" fill="hold">
                                          <p:stCondLst>
                                            <p:cond delay="0"/>
                                          </p:stCondLst>
                                        </p:cTn>
                                        <p:tgtEl>
                                          <p:spTgt spid="6"/>
                                        </p:tgtEl>
                                        <p:attrNameLst>
                                          <p:attrName>style.visibility</p:attrName>
                                        </p:attrNameLst>
                                      </p:cBhvr>
                                      <p:to>
                                        <p:strVal val="visible"/>
                                      </p:to>
                                    </p:set>
                                    <p:animEffect transition="in" filter="barn(inVertical)">
                                      <p:cBhvr>
                                        <p:cTn id="6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8" grpId="0" animBg="1"/>
      <p:bldP spid="29" grpId="0" animBg="1"/>
      <p:bldP spid="30" grpId="0" animBg="1"/>
      <p:bldP spid="31" grpId="0" animBg="1"/>
      <p:bldP spid="32" grpId="0" animBg="1"/>
      <p:bldP spid="33" grpId="0" animBg="1"/>
      <p:bldP spid="34" grpId="0" animBg="1"/>
      <p:bldP spid="3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7BE0AEE-1DFC-45F9-93BD-792C2575B8BF}"/>
              </a:ext>
            </a:extLst>
          </p:cNvPr>
          <p:cNvPicPr>
            <a:picLocks noChangeAspect="1"/>
          </p:cNvPicPr>
          <p:nvPr/>
        </p:nvPicPr>
        <p:blipFill>
          <a:blip r:embed="rId3"/>
          <a:stretch>
            <a:fillRect/>
          </a:stretch>
        </p:blipFill>
        <p:spPr>
          <a:xfrm>
            <a:off x="0" y="-1"/>
            <a:ext cx="12192000" cy="6858657"/>
          </a:xfrm>
          <a:prstGeom prst="rect">
            <a:avLst/>
          </a:prstGeom>
        </p:spPr>
      </p:pic>
      <p:sp>
        <p:nvSpPr>
          <p:cNvPr id="4" name="Rectangle: Diagonal Corners Rounded 3">
            <a:extLst>
              <a:ext uri="{FF2B5EF4-FFF2-40B4-BE49-F238E27FC236}">
                <a16:creationId xmlns:a16="http://schemas.microsoft.com/office/drawing/2014/main" id="{AB6B1BC3-58DE-44BC-9C5D-49011722784F}"/>
              </a:ext>
            </a:extLst>
          </p:cNvPr>
          <p:cNvSpPr/>
          <p:nvPr/>
        </p:nvSpPr>
        <p:spPr>
          <a:xfrm>
            <a:off x="482600" y="342900"/>
            <a:ext cx="11068050" cy="1059180"/>
          </a:xfrm>
          <a:prstGeom prst="round2Diag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Rectangle: Rounded Corners 4">
            <a:extLst>
              <a:ext uri="{FF2B5EF4-FFF2-40B4-BE49-F238E27FC236}">
                <a16:creationId xmlns:a16="http://schemas.microsoft.com/office/drawing/2014/main" id="{51C7EF4A-A279-4AD0-A863-4BA2337FEF83}"/>
              </a:ext>
            </a:extLst>
          </p:cNvPr>
          <p:cNvSpPr/>
          <p:nvPr/>
        </p:nvSpPr>
        <p:spPr>
          <a:xfrm>
            <a:off x="740232" y="1696720"/>
            <a:ext cx="10461167" cy="50292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F81BD">
                  <a:lumMod val="50000"/>
                </a:srgbClr>
              </a:solidFill>
              <a:effectLst/>
              <a:uLnTx/>
              <a:uFillTx/>
              <a:latin typeface="Calibri"/>
              <a:ea typeface="+mn-ea"/>
              <a:cs typeface="+mn-cs"/>
            </a:endParaRPr>
          </a:p>
        </p:txBody>
      </p:sp>
      <p:sp>
        <p:nvSpPr>
          <p:cNvPr id="19" name="TextBox 18">
            <a:extLst>
              <a:ext uri="{FF2B5EF4-FFF2-40B4-BE49-F238E27FC236}">
                <a16:creationId xmlns:a16="http://schemas.microsoft.com/office/drawing/2014/main" id="{CFDC351A-0CDB-4398-9CBE-B1127D3DD812}"/>
              </a:ext>
            </a:extLst>
          </p:cNvPr>
          <p:cNvSpPr txBox="1"/>
          <p:nvPr/>
        </p:nvSpPr>
        <p:spPr>
          <a:xfrm>
            <a:off x="1576978" y="458042"/>
            <a:ext cx="10373294" cy="861774"/>
          </a:xfrm>
          <a:prstGeom prst="rect">
            <a:avLst/>
          </a:prstGeom>
          <a:noFill/>
        </p:spPr>
        <p:txBody>
          <a:bodyPr wrap="square" lIns="0" tIns="0" rIns="0" bIns="0" rtlCol="0">
            <a:spAutoFit/>
          </a:bodyPr>
          <a:lstStyle/>
          <a:p>
            <a:pPr lvl="0">
              <a:defRPr/>
            </a:pPr>
            <a:r>
              <a:rPr lang="vi-VN" sz="2800" b="1" dirty="0">
                <a:solidFill>
                  <a:srgbClr val="002060"/>
                </a:solidFill>
                <a:latin typeface="Calibri"/>
              </a:rPr>
              <a:t>Quan sát hình 8 và cho biết biến đổi nào đã xảy ra khi đun đường (hình 8a) thành ca-ra-men (hình 8b). Giải thích. </a:t>
            </a:r>
            <a:endParaRPr kumimoji="0" lang="en-US" sz="2800" b="1" i="0" u="none" strike="noStrike" kern="1200" cap="none" spc="0" normalizeH="0" baseline="0" noProof="0" dirty="0">
              <a:ln>
                <a:noFill/>
              </a:ln>
              <a:solidFill>
                <a:srgbClr val="002060"/>
              </a:solidFill>
              <a:effectLst/>
              <a:uLnTx/>
              <a:uFillTx/>
              <a:latin typeface="Calibri"/>
              <a:ea typeface="+mn-ea"/>
              <a:cs typeface="+mn-cs"/>
            </a:endParaRPr>
          </a:p>
        </p:txBody>
      </p:sp>
      <p:pic>
        <p:nvPicPr>
          <p:cNvPr id="29" name="Picture 3">
            <a:extLst>
              <a:ext uri="{FF2B5EF4-FFF2-40B4-BE49-F238E27FC236}">
                <a16:creationId xmlns:a16="http://schemas.microsoft.com/office/drawing/2014/main" id="{B7B2CADE-98E8-41F8-9BCF-7050812D15A3}"/>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42506" y="355392"/>
            <a:ext cx="1438992" cy="1774920"/>
          </a:xfrm>
          <a:prstGeom prst="rect">
            <a:avLst/>
          </a:prstGeom>
        </p:spPr>
      </p:pic>
      <p:pic>
        <p:nvPicPr>
          <p:cNvPr id="6" name="Picture 5">
            <a:extLst>
              <a:ext uri="{FF2B5EF4-FFF2-40B4-BE49-F238E27FC236}">
                <a16:creationId xmlns:a16="http://schemas.microsoft.com/office/drawing/2014/main" id="{8E010E72-9563-595F-F99A-DF02E7C25F4C}"/>
              </a:ext>
            </a:extLst>
          </p:cNvPr>
          <p:cNvPicPr>
            <a:picLocks noChangeAspect="1"/>
          </p:cNvPicPr>
          <p:nvPr/>
        </p:nvPicPr>
        <p:blipFill>
          <a:blip r:embed="rId6"/>
          <a:stretch>
            <a:fillRect/>
          </a:stretch>
        </p:blipFill>
        <p:spPr>
          <a:xfrm>
            <a:off x="1682115" y="1753235"/>
            <a:ext cx="8401050" cy="3676650"/>
          </a:xfrm>
          <a:prstGeom prst="rect">
            <a:avLst/>
          </a:prstGeom>
        </p:spPr>
      </p:pic>
      <p:sp>
        <p:nvSpPr>
          <p:cNvPr id="7" name="Rectangle: Rounded Corners 6">
            <a:extLst>
              <a:ext uri="{FF2B5EF4-FFF2-40B4-BE49-F238E27FC236}">
                <a16:creationId xmlns:a16="http://schemas.microsoft.com/office/drawing/2014/main" id="{F2D88931-B6A7-BB0B-26FB-F29E49084053}"/>
              </a:ext>
            </a:extLst>
          </p:cNvPr>
          <p:cNvSpPr/>
          <p:nvPr/>
        </p:nvSpPr>
        <p:spPr>
          <a:xfrm>
            <a:off x="894080" y="5618480"/>
            <a:ext cx="10190480" cy="843280"/>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002060"/>
                </a:solidFill>
                <a:latin typeface="Cambria" panose="02040503050406030204" pitchFamily="18" charset="0"/>
                <a:ea typeface="Cambria" panose="02040503050406030204" pitchFamily="18" charset="0"/>
              </a:rPr>
              <a:t>Biến đổi hóa học đã xảy ra vì có sự hình thành chất mới: đường (màu trắng, vị ngọt) chuyển thành chất khác (màu vàng, vị đắng và ngọt dịu). </a:t>
            </a:r>
            <a:endParaRPr lang="en-US" sz="24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326313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ppt_x</p:attrName>
                                        </p:attrNameLst>
                                      </p:cBhvr>
                                      <p:tavLst>
                                        <p:tav tm="0">
                                          <p:val>
                                            <p:strVal val="#ppt_x"/>
                                          </p:val>
                                        </p:tav>
                                        <p:tav tm="100000">
                                          <p:val>
                                            <p:strVal val="#ppt_x"/>
                                          </p:val>
                                        </p:tav>
                                      </p:tavLst>
                                    </p:anim>
                                    <p:anim calcmode="lin" valueType="num">
                                      <p:cBhvr>
                                        <p:cTn id="14" dur="1000" fill="hold"/>
                                        <p:tgtEl>
                                          <p:spTgt spid="2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9" grpId="0"/>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a:extLst>
              <a:ext uri="{FF2B5EF4-FFF2-40B4-BE49-F238E27FC236}">
                <a16:creationId xmlns:a16="http://schemas.microsoft.com/office/drawing/2014/main" id="{57F2870F-49D4-4872-B162-2D3077764A51}"/>
              </a:ext>
            </a:extLst>
          </p:cNvPr>
          <p:cNvPicPr>
            <a:picLocks noChangeAspect="1"/>
          </p:cNvPicPr>
          <p:nvPr/>
        </p:nvPicPr>
        <p:blipFill rotWithShape="1">
          <a:blip r:embed="rId2">
            <a:extLst>
              <a:ext uri="{28A0092B-C50C-407E-A947-70E740481C1C}">
                <a14:useLocalDpi xmlns:a14="http://schemas.microsoft.com/office/drawing/2010/main" val="0"/>
              </a:ext>
            </a:extLst>
          </a:blip>
          <a:srcRect t="13306" b="49147"/>
          <a:stretch/>
        </p:blipFill>
        <p:spPr>
          <a:xfrm>
            <a:off x="20" y="10"/>
            <a:ext cx="12191980" cy="6857990"/>
          </a:xfrm>
          <a:prstGeom prst="rect">
            <a:avLst/>
          </a:prstGeom>
        </p:spPr>
      </p:pic>
      <p:pic>
        <p:nvPicPr>
          <p:cNvPr id="3" name="Picture 2">
            <a:extLst>
              <a:ext uri="{FF2B5EF4-FFF2-40B4-BE49-F238E27FC236}">
                <a16:creationId xmlns:a16="http://schemas.microsoft.com/office/drawing/2014/main" id="{FE51CAAC-3A05-4A69-9EFB-332AF868C061}"/>
              </a:ext>
            </a:extLst>
          </p:cNvPr>
          <p:cNvPicPr>
            <a:picLocks noChangeAspect="1"/>
          </p:cNvPicPr>
          <p:nvPr/>
        </p:nvPicPr>
        <p:blipFill>
          <a:blip r:embed="rId3"/>
          <a:stretch>
            <a:fillRect/>
          </a:stretch>
        </p:blipFill>
        <p:spPr>
          <a:xfrm>
            <a:off x="-481455" y="-389474"/>
            <a:ext cx="3213896" cy="3008849"/>
          </a:xfrm>
          <a:prstGeom prst="rect">
            <a:avLst/>
          </a:prstGeom>
        </p:spPr>
      </p:pic>
      <p:pic>
        <p:nvPicPr>
          <p:cNvPr id="7" name="Picture 5">
            <a:extLst>
              <a:ext uri="{FF2B5EF4-FFF2-40B4-BE49-F238E27FC236}">
                <a16:creationId xmlns:a16="http://schemas.microsoft.com/office/drawing/2014/main" id="{8B75CBED-7142-450F-AF15-A571FF15E9B0}"/>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968263" y="4235522"/>
            <a:ext cx="3072078" cy="3094584"/>
          </a:xfrm>
          <a:prstGeom prst="rect">
            <a:avLst/>
          </a:prstGeom>
        </p:spPr>
      </p:pic>
      <p:pic>
        <p:nvPicPr>
          <p:cNvPr id="27" name="图片 2">
            <a:extLst>
              <a:ext uri="{FF2B5EF4-FFF2-40B4-BE49-F238E27FC236}">
                <a16:creationId xmlns:a16="http://schemas.microsoft.com/office/drawing/2014/main" id="{EB6C241E-27DF-4979-98EE-7308BBB55ED4}"/>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65847" b="58272"/>
          <a:stretch/>
        </p:blipFill>
        <p:spPr>
          <a:xfrm rot="846955">
            <a:off x="9725954" y="535114"/>
            <a:ext cx="1855561" cy="1275075"/>
          </a:xfrm>
          <a:prstGeom prst="rect">
            <a:avLst/>
          </a:prstGeom>
        </p:spPr>
      </p:pic>
      <p:pic>
        <p:nvPicPr>
          <p:cNvPr id="28" name="图片 12">
            <a:extLst>
              <a:ext uri="{FF2B5EF4-FFF2-40B4-BE49-F238E27FC236}">
                <a16:creationId xmlns:a16="http://schemas.microsoft.com/office/drawing/2014/main" id="{EA074FC4-ABA3-48E0-9B71-72207920E30E}"/>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59674" t="41397" r="6075" b="4885"/>
          <a:stretch/>
        </p:blipFill>
        <p:spPr>
          <a:xfrm flipH="1">
            <a:off x="208865" y="5362946"/>
            <a:ext cx="1669096" cy="1405301"/>
          </a:xfrm>
          <a:prstGeom prst="rect">
            <a:avLst/>
          </a:prstGeom>
        </p:spPr>
      </p:pic>
      <p:pic>
        <p:nvPicPr>
          <p:cNvPr id="5" name="Picture 4" descr="A red and green text on a black background&#10;&#10;Description automatically generated">
            <a:extLst>
              <a:ext uri="{FF2B5EF4-FFF2-40B4-BE49-F238E27FC236}">
                <a16:creationId xmlns:a16="http://schemas.microsoft.com/office/drawing/2014/main" id="{AADF0372-1F24-3FC2-D062-BA5D6C51B8C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96000" y="861908"/>
            <a:ext cx="7200000" cy="5547841"/>
          </a:xfrm>
          <a:prstGeom prst="rect">
            <a:avLst/>
          </a:prstGeom>
        </p:spPr>
      </p:pic>
    </p:spTree>
    <p:extLst>
      <p:ext uri="{BB962C8B-B14F-4D97-AF65-F5344CB8AC3E}">
        <p14:creationId xmlns:p14="http://schemas.microsoft.com/office/powerpoint/2010/main" val="42526115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2000" fill="hold"/>
                                        <p:tgtEl>
                                          <p:spTgt spid="3"/>
                                        </p:tgtEl>
                                        <p:attrNameLst>
                                          <p:attrName>ppt_w</p:attrName>
                                        </p:attrNameLst>
                                      </p:cBhvr>
                                      <p:tavLst>
                                        <p:tav tm="0">
                                          <p:val>
                                            <p:fltVal val="0"/>
                                          </p:val>
                                        </p:tav>
                                        <p:tav tm="100000">
                                          <p:val>
                                            <p:strVal val="#ppt_w"/>
                                          </p:val>
                                        </p:tav>
                                      </p:tavLst>
                                    </p:anim>
                                    <p:anim calcmode="lin" valueType="num">
                                      <p:cBhvr>
                                        <p:cTn id="8" dur="2000" fill="hold"/>
                                        <p:tgtEl>
                                          <p:spTgt spid="3"/>
                                        </p:tgtEl>
                                        <p:attrNameLst>
                                          <p:attrName>ppt_h</p:attrName>
                                        </p:attrNameLst>
                                      </p:cBhvr>
                                      <p:tavLst>
                                        <p:tav tm="0">
                                          <p:val>
                                            <p:fltVal val="0"/>
                                          </p:val>
                                        </p:tav>
                                        <p:tav tm="100000">
                                          <p:val>
                                            <p:strVal val="#ppt_h"/>
                                          </p:val>
                                        </p:tav>
                                      </p:tavLst>
                                    </p:anim>
                                    <p:anim calcmode="lin" valueType="num">
                                      <p:cBhvr>
                                        <p:cTn id="9" dur="2000" fill="hold"/>
                                        <p:tgtEl>
                                          <p:spTgt spid="3"/>
                                        </p:tgtEl>
                                        <p:attrNameLst>
                                          <p:attrName>ppt_x</p:attrName>
                                        </p:attrNameLst>
                                      </p:cBhvr>
                                      <p:tavLst>
                                        <p:tav tm="0" fmla="#ppt_x+(cos(-2*pi*(1-$))*-#ppt_x-sin(-2*pi*(1-$))*(1-#ppt_y))*(1-$)">
                                          <p:val>
                                            <p:fltVal val="0"/>
                                          </p:val>
                                        </p:tav>
                                        <p:tav tm="100000">
                                          <p:val>
                                            <p:fltVal val="1"/>
                                          </p:val>
                                        </p:tav>
                                      </p:tavLst>
                                    </p:anim>
                                    <p:anim calcmode="lin" valueType="num">
                                      <p:cBhvr>
                                        <p:cTn id="10" dur="2000" fill="hold"/>
                                        <p:tgtEl>
                                          <p:spTgt spid="3"/>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2000" fill="hold"/>
                                        <p:tgtEl>
                                          <p:spTgt spid="7"/>
                                        </p:tgtEl>
                                        <p:attrNameLst>
                                          <p:attrName>ppt_w</p:attrName>
                                        </p:attrNameLst>
                                      </p:cBhvr>
                                      <p:tavLst>
                                        <p:tav tm="0">
                                          <p:val>
                                            <p:fltVal val="0"/>
                                          </p:val>
                                        </p:tav>
                                        <p:tav tm="100000">
                                          <p:val>
                                            <p:strVal val="#ppt_w"/>
                                          </p:val>
                                        </p:tav>
                                      </p:tavLst>
                                    </p:anim>
                                    <p:anim calcmode="lin" valueType="num">
                                      <p:cBhvr>
                                        <p:cTn id="14" dur="2000" fill="hold"/>
                                        <p:tgtEl>
                                          <p:spTgt spid="7"/>
                                        </p:tgtEl>
                                        <p:attrNameLst>
                                          <p:attrName>ppt_h</p:attrName>
                                        </p:attrNameLst>
                                      </p:cBhvr>
                                      <p:tavLst>
                                        <p:tav tm="0">
                                          <p:val>
                                            <p:fltVal val="0"/>
                                          </p:val>
                                        </p:tav>
                                        <p:tav tm="100000">
                                          <p:val>
                                            <p:strVal val="#ppt_h"/>
                                          </p:val>
                                        </p:tav>
                                      </p:tavLst>
                                    </p:anim>
                                    <p:anim calcmode="lin" valueType="num">
                                      <p:cBhvr>
                                        <p:cTn id="15" dur="2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6" dur="2000" fill="hold"/>
                                        <p:tgtEl>
                                          <p:spTgt spid="7"/>
                                        </p:tgtEl>
                                        <p:attrNameLst>
                                          <p:attrName>ppt_y</p:attrName>
                                        </p:attrNameLst>
                                      </p:cBhvr>
                                      <p:tavLst>
                                        <p:tav tm="0" fmla="#ppt_y+(sin(-2*pi*(1-$))*-#ppt_x+cos(-2*pi*(1-$))*(1-#ppt_y))*(1-$)">
                                          <p:val>
                                            <p:fltVal val="0"/>
                                          </p:val>
                                        </p:tav>
                                        <p:tav tm="100000">
                                          <p:val>
                                            <p:fltVal val="1"/>
                                          </p:val>
                                        </p:tav>
                                      </p:tavLst>
                                    </p:anim>
                                  </p:childTnLst>
                                </p:cTn>
                              </p:par>
                            </p:childTnLst>
                          </p:cTn>
                        </p:par>
                        <p:par>
                          <p:cTn id="17" fill="hold">
                            <p:stCondLst>
                              <p:cond delay="2000"/>
                            </p:stCondLst>
                            <p:childTnLst>
                              <p:par>
                                <p:cTn id="18" presetID="6" presetClass="emph" presetSubtype="0" fill="hold" nodeType="afterEffect">
                                  <p:stCondLst>
                                    <p:cond delay="0"/>
                                  </p:stCondLst>
                                  <p:childTnLst>
                                    <p:animScale>
                                      <p:cBhvr>
                                        <p:cTn id="19" dur="2000" fill="hold"/>
                                        <p:tgtEl>
                                          <p:spTgt spid="3"/>
                                        </p:tgtEl>
                                      </p:cBhvr>
                                      <p:by x="150000" y="150000"/>
                                    </p:animScale>
                                  </p:childTnLst>
                                </p:cTn>
                              </p:par>
                              <p:par>
                                <p:cTn id="20" presetID="6" presetClass="emph" presetSubtype="0" fill="hold" nodeType="withEffect">
                                  <p:stCondLst>
                                    <p:cond delay="0"/>
                                  </p:stCondLst>
                                  <p:childTnLst>
                                    <p:animScale>
                                      <p:cBhvr>
                                        <p:cTn id="21" dur="2000" fill="hold"/>
                                        <p:tgtEl>
                                          <p:spTgt spid="7"/>
                                        </p:tgtEl>
                                      </p:cBhvr>
                                      <p:by x="150000" y="150000"/>
                                    </p:animScale>
                                  </p:childTnLst>
                                </p:cTn>
                              </p:par>
                              <p:par>
                                <p:cTn id="22" presetID="47" presetClass="entr" presetSubtype="0" fill="hold"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1000"/>
                                        <p:tgtEl>
                                          <p:spTgt spid="27"/>
                                        </p:tgtEl>
                                      </p:cBhvr>
                                    </p:animEffect>
                                    <p:anim calcmode="lin" valueType="num">
                                      <p:cBhvr>
                                        <p:cTn id="25" dur="1000" fill="hold"/>
                                        <p:tgtEl>
                                          <p:spTgt spid="27"/>
                                        </p:tgtEl>
                                        <p:attrNameLst>
                                          <p:attrName>ppt_x</p:attrName>
                                        </p:attrNameLst>
                                      </p:cBhvr>
                                      <p:tavLst>
                                        <p:tav tm="0">
                                          <p:val>
                                            <p:strVal val="#ppt_x"/>
                                          </p:val>
                                        </p:tav>
                                        <p:tav tm="100000">
                                          <p:val>
                                            <p:strVal val="#ppt_x"/>
                                          </p:val>
                                        </p:tav>
                                      </p:tavLst>
                                    </p:anim>
                                    <p:anim calcmode="lin" valueType="num">
                                      <p:cBhvr>
                                        <p:cTn id="26" dur="1000" fill="hold"/>
                                        <p:tgtEl>
                                          <p:spTgt spid="27"/>
                                        </p:tgtEl>
                                        <p:attrNameLst>
                                          <p:attrName>ppt_y</p:attrName>
                                        </p:attrNameLst>
                                      </p:cBhvr>
                                      <p:tavLst>
                                        <p:tav tm="0">
                                          <p:val>
                                            <p:strVal val="#ppt_y-.1"/>
                                          </p:val>
                                        </p:tav>
                                        <p:tav tm="100000">
                                          <p:val>
                                            <p:strVal val="#ppt_y"/>
                                          </p:val>
                                        </p:tav>
                                      </p:tavLst>
                                    </p:anim>
                                  </p:childTnLst>
                                </p:cTn>
                              </p:par>
                            </p:childTnLst>
                          </p:cTn>
                        </p:par>
                        <p:par>
                          <p:cTn id="27" fill="hold">
                            <p:stCondLst>
                              <p:cond delay="4000"/>
                            </p:stCondLst>
                            <p:childTnLst>
                              <p:par>
                                <p:cTn id="28" presetID="42" presetClass="entr" presetSubtype="0" fill="hold" nodeType="after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fade">
                                      <p:cBhvr>
                                        <p:cTn id="30" dur="1000"/>
                                        <p:tgtEl>
                                          <p:spTgt spid="28"/>
                                        </p:tgtEl>
                                      </p:cBhvr>
                                    </p:animEffect>
                                    <p:anim calcmode="lin" valueType="num">
                                      <p:cBhvr>
                                        <p:cTn id="31" dur="1000" fill="hold"/>
                                        <p:tgtEl>
                                          <p:spTgt spid="28"/>
                                        </p:tgtEl>
                                        <p:attrNameLst>
                                          <p:attrName>ppt_x</p:attrName>
                                        </p:attrNameLst>
                                      </p:cBhvr>
                                      <p:tavLst>
                                        <p:tav tm="0">
                                          <p:val>
                                            <p:strVal val="#ppt_x"/>
                                          </p:val>
                                        </p:tav>
                                        <p:tav tm="100000">
                                          <p:val>
                                            <p:strVal val="#ppt_x"/>
                                          </p:val>
                                        </p:tav>
                                      </p:tavLst>
                                    </p:anim>
                                    <p:anim calcmode="lin" valueType="num">
                                      <p:cBhvr>
                                        <p:cTn id="32"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8" presetClass="entr" presetSubtype="12"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strips(downLeft)">
                                      <p:cBhvr>
                                        <p:cTn id="3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7BE0AEE-1DFC-45F9-93BD-792C2575B8BF}"/>
              </a:ext>
            </a:extLst>
          </p:cNvPr>
          <p:cNvPicPr>
            <a:picLocks noChangeAspect="1"/>
          </p:cNvPicPr>
          <p:nvPr/>
        </p:nvPicPr>
        <p:blipFill>
          <a:blip r:embed="rId2"/>
          <a:stretch>
            <a:fillRect/>
          </a:stretch>
        </p:blipFill>
        <p:spPr>
          <a:xfrm>
            <a:off x="0" y="-1"/>
            <a:ext cx="12192000" cy="6858657"/>
          </a:xfrm>
          <a:prstGeom prst="rect">
            <a:avLst/>
          </a:prstGeom>
        </p:spPr>
      </p:pic>
      <p:sp>
        <p:nvSpPr>
          <p:cNvPr id="4" name="Rectangle: Diagonal Corners Rounded 3">
            <a:extLst>
              <a:ext uri="{FF2B5EF4-FFF2-40B4-BE49-F238E27FC236}">
                <a16:creationId xmlns:a16="http://schemas.microsoft.com/office/drawing/2014/main" id="{AB6B1BC3-58DE-44BC-9C5D-49011722784F}"/>
              </a:ext>
            </a:extLst>
          </p:cNvPr>
          <p:cNvSpPr/>
          <p:nvPr/>
        </p:nvSpPr>
        <p:spPr>
          <a:xfrm>
            <a:off x="482600" y="342900"/>
            <a:ext cx="11068050" cy="825500"/>
          </a:xfrm>
          <a:prstGeom prst="round2Diag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Rectangle: Rounded Corners 4">
            <a:extLst>
              <a:ext uri="{FF2B5EF4-FFF2-40B4-BE49-F238E27FC236}">
                <a16:creationId xmlns:a16="http://schemas.microsoft.com/office/drawing/2014/main" id="{51C7EF4A-A279-4AD0-A863-4BA2337FEF83}"/>
              </a:ext>
            </a:extLst>
          </p:cNvPr>
          <p:cNvSpPr/>
          <p:nvPr/>
        </p:nvSpPr>
        <p:spPr>
          <a:xfrm>
            <a:off x="508000" y="1696720"/>
            <a:ext cx="11165840" cy="50292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F81BD">
                  <a:lumMod val="50000"/>
                </a:srgbClr>
              </a:solidFill>
              <a:effectLst/>
              <a:uLnTx/>
              <a:uFillTx/>
              <a:latin typeface="Calibri"/>
              <a:ea typeface="+mn-ea"/>
              <a:cs typeface="+mn-cs"/>
            </a:endParaRPr>
          </a:p>
        </p:txBody>
      </p:sp>
      <p:sp>
        <p:nvSpPr>
          <p:cNvPr id="19" name="TextBox 18">
            <a:extLst>
              <a:ext uri="{FF2B5EF4-FFF2-40B4-BE49-F238E27FC236}">
                <a16:creationId xmlns:a16="http://schemas.microsoft.com/office/drawing/2014/main" id="{CFDC351A-0CDB-4398-9CBE-B1127D3DD812}"/>
              </a:ext>
            </a:extLst>
          </p:cNvPr>
          <p:cNvSpPr txBox="1"/>
          <p:nvPr/>
        </p:nvSpPr>
        <p:spPr>
          <a:xfrm>
            <a:off x="1536338" y="539322"/>
            <a:ext cx="10373294" cy="430887"/>
          </a:xfrm>
          <a:prstGeom prst="rect">
            <a:avLst/>
          </a:prstGeom>
          <a:noFill/>
        </p:spPr>
        <p:txBody>
          <a:bodyPr wrap="square" lIns="0" tIns="0" rIns="0" bIns="0" rtlCol="0">
            <a:spAutoFit/>
          </a:bodyPr>
          <a:lstStyle/>
          <a:p>
            <a:pPr lvl="0">
              <a:defRPr/>
            </a:pPr>
            <a:r>
              <a:rPr lang="vi-VN" sz="2800" b="1" dirty="0">
                <a:solidFill>
                  <a:srgbClr val="002060"/>
                </a:solidFill>
                <a:latin typeface="Calibri"/>
              </a:rPr>
              <a:t>Quan sát hình 9 và cho biết cửa sắt bị biến đổi hoá học như thế nào.</a:t>
            </a:r>
            <a:endParaRPr kumimoji="0" lang="en-US" sz="2800" b="1" i="0" u="none" strike="noStrike" kern="1200" cap="none" spc="0" normalizeH="0" baseline="0" noProof="0" dirty="0">
              <a:ln>
                <a:noFill/>
              </a:ln>
              <a:solidFill>
                <a:srgbClr val="002060"/>
              </a:solidFill>
              <a:effectLst/>
              <a:uLnTx/>
              <a:uFillTx/>
              <a:latin typeface="Calibri"/>
              <a:ea typeface="+mn-ea"/>
              <a:cs typeface="+mn-cs"/>
            </a:endParaRPr>
          </a:p>
        </p:txBody>
      </p:sp>
      <p:pic>
        <p:nvPicPr>
          <p:cNvPr id="29" name="Picture 3">
            <a:extLst>
              <a:ext uri="{FF2B5EF4-FFF2-40B4-BE49-F238E27FC236}">
                <a16:creationId xmlns:a16="http://schemas.microsoft.com/office/drawing/2014/main" id="{B7B2CADE-98E8-41F8-9BCF-7050812D15A3}"/>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42506" y="355392"/>
            <a:ext cx="1438992" cy="1774920"/>
          </a:xfrm>
          <a:prstGeom prst="rect">
            <a:avLst/>
          </a:prstGeom>
        </p:spPr>
      </p:pic>
      <p:pic>
        <p:nvPicPr>
          <p:cNvPr id="3" name="Picture 2">
            <a:extLst>
              <a:ext uri="{FF2B5EF4-FFF2-40B4-BE49-F238E27FC236}">
                <a16:creationId xmlns:a16="http://schemas.microsoft.com/office/drawing/2014/main" id="{FD097F55-B5FB-3A7E-F54C-96EC0D61628F}"/>
              </a:ext>
            </a:extLst>
          </p:cNvPr>
          <p:cNvPicPr>
            <a:picLocks noChangeAspect="1"/>
          </p:cNvPicPr>
          <p:nvPr/>
        </p:nvPicPr>
        <p:blipFill>
          <a:blip r:embed="rId5"/>
          <a:stretch>
            <a:fillRect/>
          </a:stretch>
        </p:blipFill>
        <p:spPr>
          <a:xfrm>
            <a:off x="830897" y="2229484"/>
            <a:ext cx="5121014" cy="3754755"/>
          </a:xfrm>
          <a:prstGeom prst="rect">
            <a:avLst/>
          </a:prstGeom>
        </p:spPr>
      </p:pic>
      <p:sp>
        <p:nvSpPr>
          <p:cNvPr id="8" name="Rectangle: Rounded Corners 7">
            <a:extLst>
              <a:ext uri="{FF2B5EF4-FFF2-40B4-BE49-F238E27FC236}">
                <a16:creationId xmlns:a16="http://schemas.microsoft.com/office/drawing/2014/main" id="{0DF1D22F-3CA7-1E17-7DA1-73C9D3CFC26D}"/>
              </a:ext>
            </a:extLst>
          </p:cNvPr>
          <p:cNvSpPr/>
          <p:nvPr/>
        </p:nvSpPr>
        <p:spPr>
          <a:xfrm>
            <a:off x="6441440" y="1981200"/>
            <a:ext cx="4907280" cy="721360"/>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400" b="1">
                <a:solidFill>
                  <a:srgbClr val="002060"/>
                </a:solidFill>
                <a:latin typeface="Cambria" panose="02040503050406030204" pitchFamily="18" charset="0"/>
                <a:ea typeface="Cambria" panose="02040503050406030204" pitchFamily="18" charset="0"/>
              </a:rPr>
              <a:t>Cửa sắt chuyển sang màu nâu đỏ.</a:t>
            </a:r>
            <a:endParaRPr lang="en-US" sz="2400" b="1" dirty="0">
              <a:solidFill>
                <a:srgbClr val="002060"/>
              </a:solidFill>
              <a:latin typeface="Cambria" panose="02040503050406030204" pitchFamily="18" charset="0"/>
              <a:ea typeface="Cambria" panose="02040503050406030204" pitchFamily="18" charset="0"/>
            </a:endParaRPr>
          </a:p>
        </p:txBody>
      </p:sp>
      <p:grpSp>
        <p:nvGrpSpPr>
          <p:cNvPr id="9" name="Group 8">
            <a:extLst>
              <a:ext uri="{FF2B5EF4-FFF2-40B4-BE49-F238E27FC236}">
                <a16:creationId xmlns:a16="http://schemas.microsoft.com/office/drawing/2014/main" id="{6CFC0FC2-B4D6-53AA-23AD-0F144B7D0835}"/>
              </a:ext>
            </a:extLst>
          </p:cNvPr>
          <p:cNvGrpSpPr/>
          <p:nvPr/>
        </p:nvGrpSpPr>
        <p:grpSpPr>
          <a:xfrm>
            <a:off x="5912139" y="2916255"/>
            <a:ext cx="6046181" cy="2041826"/>
            <a:chOff x="4538949" y="2455798"/>
            <a:chExt cx="6612382" cy="3521816"/>
          </a:xfrm>
        </p:grpSpPr>
        <p:pic>
          <p:nvPicPr>
            <p:cNvPr id="10" name="图片 3">
              <a:extLst>
                <a:ext uri="{FF2B5EF4-FFF2-40B4-BE49-F238E27FC236}">
                  <a16:creationId xmlns:a16="http://schemas.microsoft.com/office/drawing/2014/main" id="{C74EB135-2E22-C73F-BA2E-6E774EC85D18}"/>
                </a:ext>
              </a:extLst>
            </p:cNvPr>
            <p:cNvPicPr>
              <a:picLocks noChangeAspect="1"/>
            </p:cNvPicPr>
            <p:nvPr/>
          </p:nvPicPr>
          <p:blipFill>
            <a:blip r:embed="rId6"/>
            <a:stretch>
              <a:fillRect/>
            </a:stretch>
          </p:blipFill>
          <p:spPr>
            <a:xfrm flipH="1">
              <a:off x="4538949" y="2455798"/>
              <a:ext cx="6612382" cy="3521816"/>
            </a:xfrm>
            <a:prstGeom prst="rect">
              <a:avLst/>
            </a:prstGeom>
          </p:spPr>
        </p:pic>
        <p:sp>
          <p:nvSpPr>
            <p:cNvPr id="11" name="TextBox 10">
              <a:extLst>
                <a:ext uri="{FF2B5EF4-FFF2-40B4-BE49-F238E27FC236}">
                  <a16:creationId xmlns:a16="http://schemas.microsoft.com/office/drawing/2014/main" id="{40DDDB8B-A67A-0F52-D2C5-D5671FF0A16E}"/>
                </a:ext>
              </a:extLst>
            </p:cNvPr>
            <p:cNvSpPr txBox="1"/>
            <p:nvPr/>
          </p:nvSpPr>
          <p:spPr>
            <a:xfrm flipH="1">
              <a:off x="5443928" y="3005808"/>
              <a:ext cx="4846562" cy="2058862"/>
            </a:xfrm>
            <a:prstGeom prst="rect">
              <a:avLst/>
            </a:prstGeom>
            <a:noFill/>
          </p:spPr>
          <p:txBody>
            <a:bodyPr wrap="square" rtlCol="0">
              <a:spAutoFit/>
            </a:bodyPr>
            <a:lstStyle/>
            <a:p>
              <a:pPr marL="0" marR="0" algn="ctr">
                <a:spcBef>
                  <a:spcPts val="0"/>
                </a:spcBef>
                <a:spcAft>
                  <a:spcPts val="0"/>
                </a:spcAft>
              </a:pPr>
              <a:r>
                <a:rPr lang="vi-VN" sz="2400" b="1" i="1" dirty="0">
                  <a:effectLst/>
                  <a:latin typeface="Calibri" panose="020F0502020204030204" pitchFamily="34" charset="0"/>
                  <a:ea typeface="Calibri" panose="020F0502020204030204" pitchFamily="34" charset="0"/>
                  <a:cs typeface="Calibri" panose="020F0502020204030204" pitchFamily="34" charset="0"/>
                </a:rPr>
                <a:t>Người ta thường làm gì để ngăn ngừa sự biến đổi hóa học của các vật làm bằng sắt?</a:t>
              </a:r>
              <a:endParaRPr lang="en-US" sz="2400" b="1" dirty="0">
                <a:effectLst/>
                <a:latin typeface="Calibri" panose="020F0502020204030204" pitchFamily="34" charset="0"/>
                <a:ea typeface="Calibri" panose="020F0502020204030204" pitchFamily="34" charset="0"/>
                <a:cs typeface="Calibri" panose="020F0502020204030204" pitchFamily="34" charset="0"/>
              </a:endParaRPr>
            </a:p>
          </p:txBody>
        </p:sp>
      </p:grpSp>
      <p:sp>
        <p:nvSpPr>
          <p:cNvPr id="12" name="Rectangle: Rounded Corners 11">
            <a:extLst>
              <a:ext uri="{FF2B5EF4-FFF2-40B4-BE49-F238E27FC236}">
                <a16:creationId xmlns:a16="http://schemas.microsoft.com/office/drawing/2014/main" id="{AAEF9715-09E0-5962-0964-978D5131F5C0}"/>
              </a:ext>
            </a:extLst>
          </p:cNvPr>
          <p:cNvSpPr/>
          <p:nvPr/>
        </p:nvSpPr>
        <p:spPr>
          <a:xfrm>
            <a:off x="6299200" y="5232400"/>
            <a:ext cx="5242560" cy="1178560"/>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400" b="1">
                <a:solidFill>
                  <a:srgbClr val="002060"/>
                </a:solidFill>
                <a:latin typeface="Cambria" panose="02040503050406030204" pitchFamily="18" charset="0"/>
                <a:ea typeface="Cambria" panose="02040503050406030204" pitchFamily="18" charset="0"/>
              </a:rPr>
              <a:t>Người ta thường sơn hoặc bôi dầu mỡ lên vật bằng sắt để chống gỉ. </a:t>
            </a:r>
            <a:endParaRPr lang="en-US" sz="24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193703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ppt_x</p:attrName>
                                        </p:attrNameLst>
                                      </p:cBhvr>
                                      <p:tavLst>
                                        <p:tav tm="0">
                                          <p:val>
                                            <p:strVal val="#ppt_x"/>
                                          </p:val>
                                        </p:tav>
                                        <p:tav tm="100000">
                                          <p:val>
                                            <p:strVal val="#ppt_x"/>
                                          </p:val>
                                        </p:tav>
                                      </p:tavLst>
                                    </p:anim>
                                    <p:anim calcmode="lin" valueType="num">
                                      <p:cBhvr>
                                        <p:cTn id="14" dur="1000" fill="hold"/>
                                        <p:tgtEl>
                                          <p:spTgt spid="2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down)">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arn(inVertical)">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1000"/>
                                        <p:tgtEl>
                                          <p:spTgt spid="9"/>
                                        </p:tgtEl>
                                      </p:cBhvr>
                                    </p:animEffect>
                                    <p:anim calcmode="lin" valueType="num">
                                      <p:cBhvr>
                                        <p:cTn id="35" dur="1000" fill="hold"/>
                                        <p:tgtEl>
                                          <p:spTgt spid="9"/>
                                        </p:tgtEl>
                                        <p:attrNameLst>
                                          <p:attrName>ppt_x</p:attrName>
                                        </p:attrNameLst>
                                      </p:cBhvr>
                                      <p:tavLst>
                                        <p:tav tm="0">
                                          <p:val>
                                            <p:strVal val="#ppt_x"/>
                                          </p:val>
                                        </p:tav>
                                        <p:tav tm="100000">
                                          <p:val>
                                            <p:strVal val="#ppt_x"/>
                                          </p:val>
                                        </p:tav>
                                      </p:tavLst>
                                    </p:anim>
                                    <p:anim calcmode="lin" valueType="num">
                                      <p:cBhvr>
                                        <p:cTn id="3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barn(inVertical)">
                                      <p:cBhvr>
                                        <p:cTn id="4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9" grpId="0"/>
      <p:bldP spid="8" grpId="0" animBg="1"/>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a:extLst>
              <a:ext uri="{FF2B5EF4-FFF2-40B4-BE49-F238E27FC236}">
                <a16:creationId xmlns:a16="http://schemas.microsoft.com/office/drawing/2014/main" id="{6D41B603-3E82-4B35-BB92-D2C52D99FB4C}"/>
              </a:ext>
            </a:extLst>
          </p:cNvPr>
          <p:cNvPicPr>
            <a:picLocks noChangeAspect="1"/>
          </p:cNvPicPr>
          <p:nvPr/>
        </p:nvPicPr>
        <p:blipFill rotWithShape="1">
          <a:blip r:embed="rId2">
            <a:extLst>
              <a:ext uri="{28A0092B-C50C-407E-A947-70E740481C1C}">
                <a14:useLocalDpi xmlns:a14="http://schemas.microsoft.com/office/drawing/2010/main" val="0"/>
              </a:ext>
            </a:extLst>
          </a:blip>
          <a:srcRect t="13306" b="49147"/>
          <a:stretch/>
        </p:blipFill>
        <p:spPr>
          <a:xfrm>
            <a:off x="0" y="10"/>
            <a:ext cx="12191980" cy="6857990"/>
          </a:xfrm>
          <a:prstGeom prst="rect">
            <a:avLst/>
          </a:prstGeom>
        </p:spPr>
      </p:pic>
      <p:pic>
        <p:nvPicPr>
          <p:cNvPr id="14" name="图片 3">
            <a:extLst>
              <a:ext uri="{FF2B5EF4-FFF2-40B4-BE49-F238E27FC236}">
                <a16:creationId xmlns:a16="http://schemas.microsoft.com/office/drawing/2014/main" id="{45EA0DB8-EA06-4296-B051-FECC4574DDAD}"/>
              </a:ext>
            </a:extLst>
          </p:cNvPr>
          <p:cNvPicPr>
            <a:picLocks noChangeAspect="1"/>
          </p:cNvPicPr>
          <p:nvPr/>
        </p:nvPicPr>
        <p:blipFill>
          <a:blip r:embed="rId3"/>
          <a:stretch>
            <a:fillRect/>
          </a:stretch>
        </p:blipFill>
        <p:spPr>
          <a:xfrm flipH="1">
            <a:off x="1406477" y="144137"/>
            <a:ext cx="9995989" cy="4876558"/>
          </a:xfrm>
          <a:prstGeom prst="rect">
            <a:avLst/>
          </a:prstGeom>
        </p:spPr>
      </p:pic>
      <p:pic>
        <p:nvPicPr>
          <p:cNvPr id="5" name="Picture 4">
            <a:extLst>
              <a:ext uri="{FF2B5EF4-FFF2-40B4-BE49-F238E27FC236}">
                <a16:creationId xmlns:a16="http://schemas.microsoft.com/office/drawing/2014/main" id="{2C2AA3B6-DA8E-4E7D-B472-402EF33C361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foregroundMark x1="34936" y1="6754" x2="19071" y2="23460"/>
                        <a14:foregroundMark x1="26282" y1="4265" x2="14103" y2="23341"/>
                        <a14:foregroundMark x1="36058" y1="4858" x2="61859" y2="18957"/>
                        <a14:foregroundMark x1="58173" y1="18128" x2="62660" y2="23460"/>
                        <a14:foregroundMark x1="14423" y1="17891" x2="17788" y2="40047"/>
                        <a14:foregroundMark x1="23558" y1="32109" x2="23397" y2="43246"/>
                        <a14:foregroundMark x1="26282" y1="83649" x2="29167" y2="97156"/>
                        <a14:foregroundMark x1="55128" y1="80924" x2="59295" y2="99526"/>
                        <a14:foregroundMark x1="43109" y1="86256" x2="48878" y2="99763"/>
                        <a14:foregroundMark x1="50801" y1="4621" x2="58333" y2="13033"/>
                        <a14:foregroundMark x1="18429" y1="8886" x2="10577" y2="18365"/>
                        <a14:foregroundMark x1="22115" y1="89455" x2="24519" y2="99763"/>
                        <a14:foregroundMark x1="91346" y1="49882" x2="90865" y2="54502"/>
                        <a14:backgroundMark x1="87340" y1="32464" x2="90224" y2="45142"/>
                      </a14:backgroundRemoval>
                    </a14:imgEffect>
                  </a14:imgLayer>
                </a14:imgProps>
              </a:ext>
            </a:extLst>
          </a:blip>
          <a:stretch>
            <a:fillRect/>
          </a:stretch>
        </p:blipFill>
        <p:spPr>
          <a:xfrm>
            <a:off x="357881" y="1559005"/>
            <a:ext cx="3917741" cy="5298995"/>
          </a:xfrm>
          <a:prstGeom prst="rect">
            <a:avLst/>
          </a:prstGeom>
        </p:spPr>
      </p:pic>
      <p:pic>
        <p:nvPicPr>
          <p:cNvPr id="18" name="Picture 4">
            <a:extLst>
              <a:ext uri="{FF2B5EF4-FFF2-40B4-BE49-F238E27FC236}">
                <a16:creationId xmlns:a16="http://schemas.microsoft.com/office/drawing/2014/main" id="{1A291D11-AEDC-4E16-AA09-8F8F8A3CB00B}"/>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722467" y="3587361"/>
            <a:ext cx="886061" cy="1433334"/>
          </a:xfrm>
          <a:prstGeom prst="rect">
            <a:avLst/>
          </a:prstGeom>
        </p:spPr>
      </p:pic>
      <p:pic>
        <p:nvPicPr>
          <p:cNvPr id="19" name="Picture 2">
            <a:extLst>
              <a:ext uri="{FF2B5EF4-FFF2-40B4-BE49-F238E27FC236}">
                <a16:creationId xmlns:a16="http://schemas.microsoft.com/office/drawing/2014/main" id="{42840666-7AE6-4C87-B266-122C0FEDFBA7}"/>
              </a:ext>
            </a:extLst>
          </p:cNvPr>
          <p:cNvPicPr>
            <a:picLocks noChangeAspect="1"/>
          </p:cNvPicPr>
          <p:nvPr/>
        </p:nvPicPr>
        <p:blipFill>
          <a:blip r:embed="rId8"/>
          <a:srcRect/>
          <a:stretch>
            <a:fillRect/>
          </a:stretch>
        </p:blipFill>
        <p:spPr>
          <a:xfrm>
            <a:off x="8533357" y="4037792"/>
            <a:ext cx="3118770" cy="2851076"/>
          </a:xfrm>
          <a:prstGeom prst="rect">
            <a:avLst/>
          </a:prstGeom>
        </p:spPr>
      </p:pic>
      <p:sp>
        <p:nvSpPr>
          <p:cNvPr id="21" name="วงรี 133">
            <a:extLst>
              <a:ext uri="{FF2B5EF4-FFF2-40B4-BE49-F238E27FC236}">
                <a16:creationId xmlns:a16="http://schemas.microsoft.com/office/drawing/2014/main" id="{77FAF5CF-03D6-4353-B0EE-C8E4A7419284}"/>
              </a:ext>
            </a:extLst>
          </p:cNvPr>
          <p:cNvSpPr/>
          <p:nvPr/>
        </p:nvSpPr>
        <p:spPr>
          <a:xfrm flipV="1">
            <a:off x="9154137" y="4433946"/>
            <a:ext cx="322751" cy="25960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22" name="วงรี 134">
            <a:extLst>
              <a:ext uri="{FF2B5EF4-FFF2-40B4-BE49-F238E27FC236}">
                <a16:creationId xmlns:a16="http://schemas.microsoft.com/office/drawing/2014/main" id="{40E7082A-6FE6-494B-B486-206A2114B40D}"/>
              </a:ext>
            </a:extLst>
          </p:cNvPr>
          <p:cNvSpPr/>
          <p:nvPr/>
        </p:nvSpPr>
        <p:spPr>
          <a:xfrm flipV="1">
            <a:off x="9154137" y="3909529"/>
            <a:ext cx="322751" cy="25960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23" name="วงรี 135">
            <a:extLst>
              <a:ext uri="{FF2B5EF4-FFF2-40B4-BE49-F238E27FC236}">
                <a16:creationId xmlns:a16="http://schemas.microsoft.com/office/drawing/2014/main" id="{5149B53F-9DBE-410A-99AB-244B840EDBF5}"/>
              </a:ext>
            </a:extLst>
          </p:cNvPr>
          <p:cNvSpPr/>
          <p:nvPr/>
        </p:nvSpPr>
        <p:spPr>
          <a:xfrm flipV="1">
            <a:off x="9113336" y="3746295"/>
            <a:ext cx="322751" cy="277487"/>
          </a:xfrm>
          <a:prstGeom prst="ellipse">
            <a:avLst/>
          </a:prstGeom>
          <a:solidFill>
            <a:srgbClr val="389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24" name="วงรี 136">
            <a:extLst>
              <a:ext uri="{FF2B5EF4-FFF2-40B4-BE49-F238E27FC236}">
                <a16:creationId xmlns:a16="http://schemas.microsoft.com/office/drawing/2014/main" id="{CC6EE40F-0AFF-4B09-87F9-3F20B759BF63}"/>
              </a:ext>
            </a:extLst>
          </p:cNvPr>
          <p:cNvSpPr/>
          <p:nvPr/>
        </p:nvSpPr>
        <p:spPr>
          <a:xfrm flipV="1">
            <a:off x="9113337" y="4163964"/>
            <a:ext cx="322751" cy="2596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28" name="วงรี 133">
            <a:extLst>
              <a:ext uri="{FF2B5EF4-FFF2-40B4-BE49-F238E27FC236}">
                <a16:creationId xmlns:a16="http://schemas.microsoft.com/office/drawing/2014/main" id="{4918E4B5-ECC7-4944-89FE-E360B823647E}"/>
              </a:ext>
            </a:extLst>
          </p:cNvPr>
          <p:cNvSpPr/>
          <p:nvPr/>
        </p:nvSpPr>
        <p:spPr>
          <a:xfrm flipV="1">
            <a:off x="10133543" y="4545589"/>
            <a:ext cx="322751" cy="25960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29" name="วงรี 134">
            <a:extLst>
              <a:ext uri="{FF2B5EF4-FFF2-40B4-BE49-F238E27FC236}">
                <a16:creationId xmlns:a16="http://schemas.microsoft.com/office/drawing/2014/main" id="{BFDF40C1-892C-4D7F-BE23-8D255499306B}"/>
              </a:ext>
            </a:extLst>
          </p:cNvPr>
          <p:cNvSpPr/>
          <p:nvPr/>
        </p:nvSpPr>
        <p:spPr>
          <a:xfrm flipV="1">
            <a:off x="10133543" y="4021172"/>
            <a:ext cx="322751" cy="25960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30" name="วงรี 135">
            <a:extLst>
              <a:ext uri="{FF2B5EF4-FFF2-40B4-BE49-F238E27FC236}">
                <a16:creationId xmlns:a16="http://schemas.microsoft.com/office/drawing/2014/main" id="{395EDB1C-38C0-40BC-BE17-4E2E7EEEF81C}"/>
              </a:ext>
            </a:extLst>
          </p:cNvPr>
          <p:cNvSpPr/>
          <p:nvPr/>
        </p:nvSpPr>
        <p:spPr>
          <a:xfrm flipV="1">
            <a:off x="10092742" y="3857938"/>
            <a:ext cx="322751" cy="277487"/>
          </a:xfrm>
          <a:prstGeom prst="ellipse">
            <a:avLst/>
          </a:prstGeom>
          <a:solidFill>
            <a:srgbClr val="389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31" name="วงรี 136">
            <a:extLst>
              <a:ext uri="{FF2B5EF4-FFF2-40B4-BE49-F238E27FC236}">
                <a16:creationId xmlns:a16="http://schemas.microsoft.com/office/drawing/2014/main" id="{0859670B-872D-42AA-8146-B50214087379}"/>
              </a:ext>
            </a:extLst>
          </p:cNvPr>
          <p:cNvSpPr/>
          <p:nvPr/>
        </p:nvSpPr>
        <p:spPr>
          <a:xfrm flipV="1">
            <a:off x="10092743" y="4275607"/>
            <a:ext cx="322751" cy="2596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32" name="วงรี 133">
            <a:extLst>
              <a:ext uri="{FF2B5EF4-FFF2-40B4-BE49-F238E27FC236}">
                <a16:creationId xmlns:a16="http://schemas.microsoft.com/office/drawing/2014/main" id="{E36E874F-E7E5-4AFE-892D-A80A6AE50DDE}"/>
              </a:ext>
            </a:extLst>
          </p:cNvPr>
          <p:cNvSpPr/>
          <p:nvPr/>
        </p:nvSpPr>
        <p:spPr>
          <a:xfrm flipV="1">
            <a:off x="11049497" y="4340463"/>
            <a:ext cx="322751" cy="25960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33" name="วงรี 134">
            <a:extLst>
              <a:ext uri="{FF2B5EF4-FFF2-40B4-BE49-F238E27FC236}">
                <a16:creationId xmlns:a16="http://schemas.microsoft.com/office/drawing/2014/main" id="{CFF8EE45-0960-450F-AD85-DA1B17FBB0B4}"/>
              </a:ext>
            </a:extLst>
          </p:cNvPr>
          <p:cNvSpPr/>
          <p:nvPr/>
        </p:nvSpPr>
        <p:spPr>
          <a:xfrm flipV="1">
            <a:off x="11049497" y="3816046"/>
            <a:ext cx="322751" cy="25960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34" name="วงรี 135">
            <a:extLst>
              <a:ext uri="{FF2B5EF4-FFF2-40B4-BE49-F238E27FC236}">
                <a16:creationId xmlns:a16="http://schemas.microsoft.com/office/drawing/2014/main" id="{59BC2C0D-A449-4388-9768-B0180102C361}"/>
              </a:ext>
            </a:extLst>
          </p:cNvPr>
          <p:cNvSpPr/>
          <p:nvPr/>
        </p:nvSpPr>
        <p:spPr>
          <a:xfrm flipV="1">
            <a:off x="11008696" y="3652812"/>
            <a:ext cx="322751" cy="277487"/>
          </a:xfrm>
          <a:prstGeom prst="ellipse">
            <a:avLst/>
          </a:prstGeom>
          <a:solidFill>
            <a:srgbClr val="389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35" name="วงรี 136">
            <a:extLst>
              <a:ext uri="{FF2B5EF4-FFF2-40B4-BE49-F238E27FC236}">
                <a16:creationId xmlns:a16="http://schemas.microsoft.com/office/drawing/2014/main" id="{5F43E051-D4CA-4A7A-81DB-FDE809228C9F}"/>
              </a:ext>
            </a:extLst>
          </p:cNvPr>
          <p:cNvSpPr/>
          <p:nvPr/>
        </p:nvSpPr>
        <p:spPr>
          <a:xfrm flipV="1">
            <a:off x="11008697" y="4070481"/>
            <a:ext cx="322751" cy="2596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3" name="Picture 2">
            <a:extLst>
              <a:ext uri="{FF2B5EF4-FFF2-40B4-BE49-F238E27FC236}">
                <a16:creationId xmlns:a16="http://schemas.microsoft.com/office/drawing/2014/main" id="{B57BB09B-4D8E-410F-BCF5-0206C546D38C}"/>
              </a:ext>
            </a:extLst>
          </p:cNvPr>
          <p:cNvPicPr>
            <a:picLocks noChangeAspect="1"/>
          </p:cNvPicPr>
          <p:nvPr/>
        </p:nvPicPr>
        <p:blipFill>
          <a:blip r:embed="rId9"/>
          <a:stretch>
            <a:fillRect/>
          </a:stretch>
        </p:blipFill>
        <p:spPr>
          <a:xfrm>
            <a:off x="-2109823" y="1586964"/>
            <a:ext cx="17028587" cy="1531672"/>
          </a:xfrm>
          <a:prstGeom prst="rect">
            <a:avLst/>
          </a:prstGeom>
        </p:spPr>
      </p:pic>
    </p:spTree>
    <p:extLst>
      <p:ext uri="{BB962C8B-B14F-4D97-AF65-F5344CB8AC3E}">
        <p14:creationId xmlns:p14="http://schemas.microsoft.com/office/powerpoint/2010/main" val="139163713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repeatCount="indefinite" fill="hold" grpId="0" nodeType="withEffect">
                                  <p:stCondLst>
                                    <p:cond delay="0"/>
                                  </p:stCondLst>
                                  <p:endCondLst>
                                    <p:cond evt="onNext" delay="0">
                                      <p:tgtEl>
                                        <p:sldTgt/>
                                      </p:tgtEl>
                                    </p:cond>
                                  </p:endCondLst>
                                  <p:childTnLst>
                                    <p:set>
                                      <p:cBhvr>
                                        <p:cTn id="6" dur="1" fill="hold">
                                          <p:stCondLst>
                                            <p:cond delay="0"/>
                                          </p:stCondLst>
                                        </p:cTn>
                                        <p:tgtEl>
                                          <p:spTgt spid="21"/>
                                        </p:tgtEl>
                                        <p:attrNameLst>
                                          <p:attrName>style.visibility</p:attrName>
                                        </p:attrNameLst>
                                      </p:cBhvr>
                                      <p:to>
                                        <p:strVal val="visible"/>
                                      </p:to>
                                    </p:set>
                                    <p:animEffect transition="in" filter="fade">
                                      <p:cBhvr>
                                        <p:cTn id="7" dur="2000"/>
                                        <p:tgtEl>
                                          <p:spTgt spid="21"/>
                                        </p:tgtEl>
                                      </p:cBhvr>
                                    </p:animEffect>
                                    <p:anim calcmode="lin" valueType="num">
                                      <p:cBhvr>
                                        <p:cTn id="8" dur="2000" fill="hold"/>
                                        <p:tgtEl>
                                          <p:spTgt spid="21"/>
                                        </p:tgtEl>
                                        <p:attrNameLst>
                                          <p:attrName>ppt_x</p:attrName>
                                        </p:attrNameLst>
                                      </p:cBhvr>
                                      <p:tavLst>
                                        <p:tav tm="0">
                                          <p:val>
                                            <p:strVal val="#ppt_x"/>
                                          </p:val>
                                        </p:tav>
                                        <p:tav tm="100000">
                                          <p:val>
                                            <p:strVal val="#ppt_x"/>
                                          </p:val>
                                        </p:tav>
                                      </p:tavLst>
                                    </p:anim>
                                    <p:anim calcmode="lin" valueType="num">
                                      <p:cBhvr>
                                        <p:cTn id="9" dur="2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repeatCount="indefinite" fill="hold" grpId="0" nodeType="withEffect">
                                  <p:stCondLst>
                                    <p:cond delay="0"/>
                                  </p:stCondLst>
                                  <p:endCondLst>
                                    <p:cond evt="onNext" delay="0">
                                      <p:tgtEl>
                                        <p:sldTgt/>
                                      </p:tgtEl>
                                    </p:cond>
                                  </p:endCondLst>
                                  <p:childTnLst>
                                    <p:set>
                                      <p:cBhvr>
                                        <p:cTn id="11" dur="1" fill="hold">
                                          <p:stCondLst>
                                            <p:cond delay="0"/>
                                          </p:stCondLst>
                                        </p:cTn>
                                        <p:tgtEl>
                                          <p:spTgt spid="22"/>
                                        </p:tgtEl>
                                        <p:attrNameLst>
                                          <p:attrName>style.visibility</p:attrName>
                                        </p:attrNameLst>
                                      </p:cBhvr>
                                      <p:to>
                                        <p:strVal val="visible"/>
                                      </p:to>
                                    </p:set>
                                    <p:animEffect transition="in" filter="fade">
                                      <p:cBhvr>
                                        <p:cTn id="12" dur="2000"/>
                                        <p:tgtEl>
                                          <p:spTgt spid="22"/>
                                        </p:tgtEl>
                                      </p:cBhvr>
                                    </p:animEffect>
                                    <p:anim calcmode="lin" valueType="num">
                                      <p:cBhvr>
                                        <p:cTn id="13" dur="2000" fill="hold"/>
                                        <p:tgtEl>
                                          <p:spTgt spid="22"/>
                                        </p:tgtEl>
                                        <p:attrNameLst>
                                          <p:attrName>ppt_x</p:attrName>
                                        </p:attrNameLst>
                                      </p:cBhvr>
                                      <p:tavLst>
                                        <p:tav tm="0">
                                          <p:val>
                                            <p:strVal val="#ppt_x"/>
                                          </p:val>
                                        </p:tav>
                                        <p:tav tm="100000">
                                          <p:val>
                                            <p:strVal val="#ppt_x"/>
                                          </p:val>
                                        </p:tav>
                                      </p:tavLst>
                                    </p:anim>
                                    <p:anim calcmode="lin" valueType="num">
                                      <p:cBhvr>
                                        <p:cTn id="14" dur="20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repeatCount="indefinite" fill="hold" grpId="0" nodeType="withEffect">
                                  <p:stCondLst>
                                    <p:cond delay="0"/>
                                  </p:stCondLst>
                                  <p:endCondLst>
                                    <p:cond evt="onNext" delay="0">
                                      <p:tgtEl>
                                        <p:sldTgt/>
                                      </p:tgtEl>
                                    </p:cond>
                                  </p:endCondLst>
                                  <p:childTnLst>
                                    <p:set>
                                      <p:cBhvr>
                                        <p:cTn id="16" dur="1" fill="hold">
                                          <p:stCondLst>
                                            <p:cond delay="0"/>
                                          </p:stCondLst>
                                        </p:cTn>
                                        <p:tgtEl>
                                          <p:spTgt spid="23"/>
                                        </p:tgtEl>
                                        <p:attrNameLst>
                                          <p:attrName>style.visibility</p:attrName>
                                        </p:attrNameLst>
                                      </p:cBhvr>
                                      <p:to>
                                        <p:strVal val="visible"/>
                                      </p:to>
                                    </p:set>
                                    <p:animEffect transition="in" filter="fade">
                                      <p:cBhvr>
                                        <p:cTn id="17" dur="2000"/>
                                        <p:tgtEl>
                                          <p:spTgt spid="23"/>
                                        </p:tgtEl>
                                      </p:cBhvr>
                                    </p:animEffect>
                                    <p:anim calcmode="lin" valueType="num">
                                      <p:cBhvr>
                                        <p:cTn id="18" dur="2000" fill="hold"/>
                                        <p:tgtEl>
                                          <p:spTgt spid="23"/>
                                        </p:tgtEl>
                                        <p:attrNameLst>
                                          <p:attrName>ppt_x</p:attrName>
                                        </p:attrNameLst>
                                      </p:cBhvr>
                                      <p:tavLst>
                                        <p:tav tm="0">
                                          <p:val>
                                            <p:strVal val="#ppt_x"/>
                                          </p:val>
                                        </p:tav>
                                        <p:tav tm="100000">
                                          <p:val>
                                            <p:strVal val="#ppt_x"/>
                                          </p:val>
                                        </p:tav>
                                      </p:tavLst>
                                    </p:anim>
                                    <p:anim calcmode="lin" valueType="num">
                                      <p:cBhvr>
                                        <p:cTn id="19" dur="2000" fill="hold"/>
                                        <p:tgtEl>
                                          <p:spTgt spid="23"/>
                                        </p:tgtEl>
                                        <p:attrNameLst>
                                          <p:attrName>ppt_y</p:attrName>
                                        </p:attrNameLst>
                                      </p:cBhvr>
                                      <p:tavLst>
                                        <p:tav tm="0">
                                          <p:val>
                                            <p:strVal val="#ppt_y+.1"/>
                                          </p:val>
                                        </p:tav>
                                        <p:tav tm="100000">
                                          <p:val>
                                            <p:strVal val="#ppt_y"/>
                                          </p:val>
                                        </p:tav>
                                      </p:tavLst>
                                    </p:anim>
                                  </p:childTnLst>
                                </p:cTn>
                              </p:par>
                              <p:par>
                                <p:cTn id="20" presetID="42" presetClass="entr" presetSubtype="0" repeatCount="indefinite" fill="hold" grpId="0" nodeType="withEffect">
                                  <p:stCondLst>
                                    <p:cond delay="0"/>
                                  </p:stCondLst>
                                  <p:endCondLst>
                                    <p:cond evt="onNext" delay="0">
                                      <p:tgtEl>
                                        <p:sldTgt/>
                                      </p:tgtEl>
                                    </p:cond>
                                  </p:endCondLst>
                                  <p:childTnLst>
                                    <p:set>
                                      <p:cBhvr>
                                        <p:cTn id="21" dur="1" fill="hold">
                                          <p:stCondLst>
                                            <p:cond delay="0"/>
                                          </p:stCondLst>
                                        </p:cTn>
                                        <p:tgtEl>
                                          <p:spTgt spid="24"/>
                                        </p:tgtEl>
                                        <p:attrNameLst>
                                          <p:attrName>style.visibility</p:attrName>
                                        </p:attrNameLst>
                                      </p:cBhvr>
                                      <p:to>
                                        <p:strVal val="visible"/>
                                      </p:to>
                                    </p:set>
                                    <p:animEffect transition="in" filter="fade">
                                      <p:cBhvr>
                                        <p:cTn id="22" dur="2000"/>
                                        <p:tgtEl>
                                          <p:spTgt spid="24"/>
                                        </p:tgtEl>
                                      </p:cBhvr>
                                    </p:animEffect>
                                    <p:anim calcmode="lin" valueType="num">
                                      <p:cBhvr>
                                        <p:cTn id="23" dur="2000" fill="hold"/>
                                        <p:tgtEl>
                                          <p:spTgt spid="24"/>
                                        </p:tgtEl>
                                        <p:attrNameLst>
                                          <p:attrName>ppt_x</p:attrName>
                                        </p:attrNameLst>
                                      </p:cBhvr>
                                      <p:tavLst>
                                        <p:tav tm="0">
                                          <p:val>
                                            <p:strVal val="#ppt_x"/>
                                          </p:val>
                                        </p:tav>
                                        <p:tav tm="100000">
                                          <p:val>
                                            <p:strVal val="#ppt_x"/>
                                          </p:val>
                                        </p:tav>
                                      </p:tavLst>
                                    </p:anim>
                                    <p:anim calcmode="lin" valueType="num">
                                      <p:cBhvr>
                                        <p:cTn id="24" dur="2000" fill="hold"/>
                                        <p:tgtEl>
                                          <p:spTgt spid="24"/>
                                        </p:tgtEl>
                                        <p:attrNameLst>
                                          <p:attrName>ppt_y</p:attrName>
                                        </p:attrNameLst>
                                      </p:cBhvr>
                                      <p:tavLst>
                                        <p:tav tm="0">
                                          <p:val>
                                            <p:strVal val="#ppt_y+.1"/>
                                          </p:val>
                                        </p:tav>
                                        <p:tav tm="100000">
                                          <p:val>
                                            <p:strVal val="#ppt_y"/>
                                          </p:val>
                                        </p:tav>
                                      </p:tavLst>
                                    </p:anim>
                                  </p:childTnLst>
                                </p:cTn>
                              </p:par>
                              <p:par>
                                <p:cTn id="25" presetID="42" presetClass="entr" presetSubtype="0" repeatCount="indefinite" fill="hold" grpId="0" nodeType="withEffect">
                                  <p:stCondLst>
                                    <p:cond delay="0"/>
                                  </p:stCondLst>
                                  <p:endCondLst>
                                    <p:cond evt="onNext" delay="0">
                                      <p:tgtEl>
                                        <p:sldTgt/>
                                      </p:tgtEl>
                                    </p:cond>
                                  </p:endCondLst>
                                  <p:childTnLst>
                                    <p:set>
                                      <p:cBhvr>
                                        <p:cTn id="26" dur="1" fill="hold">
                                          <p:stCondLst>
                                            <p:cond delay="0"/>
                                          </p:stCondLst>
                                        </p:cTn>
                                        <p:tgtEl>
                                          <p:spTgt spid="28"/>
                                        </p:tgtEl>
                                        <p:attrNameLst>
                                          <p:attrName>style.visibility</p:attrName>
                                        </p:attrNameLst>
                                      </p:cBhvr>
                                      <p:to>
                                        <p:strVal val="visible"/>
                                      </p:to>
                                    </p:set>
                                    <p:animEffect transition="in" filter="fade">
                                      <p:cBhvr>
                                        <p:cTn id="27" dur="2000"/>
                                        <p:tgtEl>
                                          <p:spTgt spid="28"/>
                                        </p:tgtEl>
                                      </p:cBhvr>
                                    </p:animEffect>
                                    <p:anim calcmode="lin" valueType="num">
                                      <p:cBhvr>
                                        <p:cTn id="28" dur="2000" fill="hold"/>
                                        <p:tgtEl>
                                          <p:spTgt spid="28"/>
                                        </p:tgtEl>
                                        <p:attrNameLst>
                                          <p:attrName>ppt_x</p:attrName>
                                        </p:attrNameLst>
                                      </p:cBhvr>
                                      <p:tavLst>
                                        <p:tav tm="0">
                                          <p:val>
                                            <p:strVal val="#ppt_x"/>
                                          </p:val>
                                        </p:tav>
                                        <p:tav tm="100000">
                                          <p:val>
                                            <p:strVal val="#ppt_x"/>
                                          </p:val>
                                        </p:tav>
                                      </p:tavLst>
                                    </p:anim>
                                    <p:anim calcmode="lin" valueType="num">
                                      <p:cBhvr>
                                        <p:cTn id="29" dur="2000" fill="hold"/>
                                        <p:tgtEl>
                                          <p:spTgt spid="28"/>
                                        </p:tgtEl>
                                        <p:attrNameLst>
                                          <p:attrName>ppt_y</p:attrName>
                                        </p:attrNameLst>
                                      </p:cBhvr>
                                      <p:tavLst>
                                        <p:tav tm="0">
                                          <p:val>
                                            <p:strVal val="#ppt_y+.1"/>
                                          </p:val>
                                        </p:tav>
                                        <p:tav tm="100000">
                                          <p:val>
                                            <p:strVal val="#ppt_y"/>
                                          </p:val>
                                        </p:tav>
                                      </p:tavLst>
                                    </p:anim>
                                  </p:childTnLst>
                                </p:cTn>
                              </p:par>
                              <p:par>
                                <p:cTn id="30" presetID="42" presetClass="entr" presetSubtype="0" repeatCount="indefinite" fill="hold" grpId="0" nodeType="withEffect">
                                  <p:stCondLst>
                                    <p:cond delay="0"/>
                                  </p:stCondLst>
                                  <p:endCondLst>
                                    <p:cond evt="onNext" delay="0">
                                      <p:tgtEl>
                                        <p:sldTgt/>
                                      </p:tgtEl>
                                    </p:cond>
                                  </p:endCondLst>
                                  <p:childTnLst>
                                    <p:set>
                                      <p:cBhvr>
                                        <p:cTn id="31" dur="1" fill="hold">
                                          <p:stCondLst>
                                            <p:cond delay="0"/>
                                          </p:stCondLst>
                                        </p:cTn>
                                        <p:tgtEl>
                                          <p:spTgt spid="29"/>
                                        </p:tgtEl>
                                        <p:attrNameLst>
                                          <p:attrName>style.visibility</p:attrName>
                                        </p:attrNameLst>
                                      </p:cBhvr>
                                      <p:to>
                                        <p:strVal val="visible"/>
                                      </p:to>
                                    </p:set>
                                    <p:animEffect transition="in" filter="fade">
                                      <p:cBhvr>
                                        <p:cTn id="32" dur="2000"/>
                                        <p:tgtEl>
                                          <p:spTgt spid="29"/>
                                        </p:tgtEl>
                                      </p:cBhvr>
                                    </p:animEffect>
                                    <p:anim calcmode="lin" valueType="num">
                                      <p:cBhvr>
                                        <p:cTn id="33" dur="2000" fill="hold"/>
                                        <p:tgtEl>
                                          <p:spTgt spid="29"/>
                                        </p:tgtEl>
                                        <p:attrNameLst>
                                          <p:attrName>ppt_x</p:attrName>
                                        </p:attrNameLst>
                                      </p:cBhvr>
                                      <p:tavLst>
                                        <p:tav tm="0">
                                          <p:val>
                                            <p:strVal val="#ppt_x"/>
                                          </p:val>
                                        </p:tav>
                                        <p:tav tm="100000">
                                          <p:val>
                                            <p:strVal val="#ppt_x"/>
                                          </p:val>
                                        </p:tav>
                                      </p:tavLst>
                                    </p:anim>
                                    <p:anim calcmode="lin" valueType="num">
                                      <p:cBhvr>
                                        <p:cTn id="34" dur="2000" fill="hold"/>
                                        <p:tgtEl>
                                          <p:spTgt spid="29"/>
                                        </p:tgtEl>
                                        <p:attrNameLst>
                                          <p:attrName>ppt_y</p:attrName>
                                        </p:attrNameLst>
                                      </p:cBhvr>
                                      <p:tavLst>
                                        <p:tav tm="0">
                                          <p:val>
                                            <p:strVal val="#ppt_y+.1"/>
                                          </p:val>
                                        </p:tav>
                                        <p:tav tm="100000">
                                          <p:val>
                                            <p:strVal val="#ppt_y"/>
                                          </p:val>
                                        </p:tav>
                                      </p:tavLst>
                                    </p:anim>
                                  </p:childTnLst>
                                </p:cTn>
                              </p:par>
                              <p:par>
                                <p:cTn id="35" presetID="42" presetClass="entr" presetSubtype="0" repeatCount="indefinite" fill="hold" grpId="0" nodeType="withEffect">
                                  <p:stCondLst>
                                    <p:cond delay="0"/>
                                  </p:stCondLst>
                                  <p:endCondLst>
                                    <p:cond evt="onNext" delay="0">
                                      <p:tgtEl>
                                        <p:sldTgt/>
                                      </p:tgtEl>
                                    </p:cond>
                                  </p:endCondLst>
                                  <p:childTnLst>
                                    <p:set>
                                      <p:cBhvr>
                                        <p:cTn id="36" dur="1" fill="hold">
                                          <p:stCondLst>
                                            <p:cond delay="0"/>
                                          </p:stCondLst>
                                        </p:cTn>
                                        <p:tgtEl>
                                          <p:spTgt spid="30"/>
                                        </p:tgtEl>
                                        <p:attrNameLst>
                                          <p:attrName>style.visibility</p:attrName>
                                        </p:attrNameLst>
                                      </p:cBhvr>
                                      <p:to>
                                        <p:strVal val="visible"/>
                                      </p:to>
                                    </p:set>
                                    <p:animEffect transition="in" filter="fade">
                                      <p:cBhvr>
                                        <p:cTn id="37" dur="2000"/>
                                        <p:tgtEl>
                                          <p:spTgt spid="30"/>
                                        </p:tgtEl>
                                      </p:cBhvr>
                                    </p:animEffect>
                                    <p:anim calcmode="lin" valueType="num">
                                      <p:cBhvr>
                                        <p:cTn id="38" dur="2000" fill="hold"/>
                                        <p:tgtEl>
                                          <p:spTgt spid="30"/>
                                        </p:tgtEl>
                                        <p:attrNameLst>
                                          <p:attrName>ppt_x</p:attrName>
                                        </p:attrNameLst>
                                      </p:cBhvr>
                                      <p:tavLst>
                                        <p:tav tm="0">
                                          <p:val>
                                            <p:strVal val="#ppt_x"/>
                                          </p:val>
                                        </p:tav>
                                        <p:tav tm="100000">
                                          <p:val>
                                            <p:strVal val="#ppt_x"/>
                                          </p:val>
                                        </p:tav>
                                      </p:tavLst>
                                    </p:anim>
                                    <p:anim calcmode="lin" valueType="num">
                                      <p:cBhvr>
                                        <p:cTn id="39" dur="2000" fill="hold"/>
                                        <p:tgtEl>
                                          <p:spTgt spid="30"/>
                                        </p:tgtEl>
                                        <p:attrNameLst>
                                          <p:attrName>ppt_y</p:attrName>
                                        </p:attrNameLst>
                                      </p:cBhvr>
                                      <p:tavLst>
                                        <p:tav tm="0">
                                          <p:val>
                                            <p:strVal val="#ppt_y+.1"/>
                                          </p:val>
                                        </p:tav>
                                        <p:tav tm="100000">
                                          <p:val>
                                            <p:strVal val="#ppt_y"/>
                                          </p:val>
                                        </p:tav>
                                      </p:tavLst>
                                    </p:anim>
                                  </p:childTnLst>
                                </p:cTn>
                              </p:par>
                              <p:par>
                                <p:cTn id="40" presetID="42" presetClass="entr" presetSubtype="0" repeatCount="indefinite" fill="hold" grpId="0" nodeType="withEffect">
                                  <p:stCondLst>
                                    <p:cond delay="0"/>
                                  </p:stCondLst>
                                  <p:endCondLst>
                                    <p:cond evt="onNext" delay="0">
                                      <p:tgtEl>
                                        <p:sldTgt/>
                                      </p:tgtEl>
                                    </p:cond>
                                  </p:endCondLst>
                                  <p:childTnLst>
                                    <p:set>
                                      <p:cBhvr>
                                        <p:cTn id="41" dur="1" fill="hold">
                                          <p:stCondLst>
                                            <p:cond delay="0"/>
                                          </p:stCondLst>
                                        </p:cTn>
                                        <p:tgtEl>
                                          <p:spTgt spid="31"/>
                                        </p:tgtEl>
                                        <p:attrNameLst>
                                          <p:attrName>style.visibility</p:attrName>
                                        </p:attrNameLst>
                                      </p:cBhvr>
                                      <p:to>
                                        <p:strVal val="visible"/>
                                      </p:to>
                                    </p:set>
                                    <p:animEffect transition="in" filter="fade">
                                      <p:cBhvr>
                                        <p:cTn id="42" dur="2000"/>
                                        <p:tgtEl>
                                          <p:spTgt spid="31"/>
                                        </p:tgtEl>
                                      </p:cBhvr>
                                    </p:animEffect>
                                    <p:anim calcmode="lin" valueType="num">
                                      <p:cBhvr>
                                        <p:cTn id="43" dur="2000" fill="hold"/>
                                        <p:tgtEl>
                                          <p:spTgt spid="31"/>
                                        </p:tgtEl>
                                        <p:attrNameLst>
                                          <p:attrName>ppt_x</p:attrName>
                                        </p:attrNameLst>
                                      </p:cBhvr>
                                      <p:tavLst>
                                        <p:tav tm="0">
                                          <p:val>
                                            <p:strVal val="#ppt_x"/>
                                          </p:val>
                                        </p:tav>
                                        <p:tav tm="100000">
                                          <p:val>
                                            <p:strVal val="#ppt_x"/>
                                          </p:val>
                                        </p:tav>
                                      </p:tavLst>
                                    </p:anim>
                                    <p:anim calcmode="lin" valueType="num">
                                      <p:cBhvr>
                                        <p:cTn id="44" dur="2000" fill="hold"/>
                                        <p:tgtEl>
                                          <p:spTgt spid="31"/>
                                        </p:tgtEl>
                                        <p:attrNameLst>
                                          <p:attrName>ppt_y</p:attrName>
                                        </p:attrNameLst>
                                      </p:cBhvr>
                                      <p:tavLst>
                                        <p:tav tm="0">
                                          <p:val>
                                            <p:strVal val="#ppt_y+.1"/>
                                          </p:val>
                                        </p:tav>
                                        <p:tav tm="100000">
                                          <p:val>
                                            <p:strVal val="#ppt_y"/>
                                          </p:val>
                                        </p:tav>
                                      </p:tavLst>
                                    </p:anim>
                                  </p:childTnLst>
                                </p:cTn>
                              </p:par>
                              <p:par>
                                <p:cTn id="45" presetID="42" presetClass="entr" presetSubtype="0" repeatCount="indefinite" fill="hold" grpId="0" nodeType="withEffect">
                                  <p:stCondLst>
                                    <p:cond delay="0"/>
                                  </p:stCondLst>
                                  <p:endCondLst>
                                    <p:cond evt="onNext" delay="0">
                                      <p:tgtEl>
                                        <p:sldTgt/>
                                      </p:tgtEl>
                                    </p:cond>
                                  </p:endCondLst>
                                  <p:childTnLst>
                                    <p:set>
                                      <p:cBhvr>
                                        <p:cTn id="46" dur="1" fill="hold">
                                          <p:stCondLst>
                                            <p:cond delay="0"/>
                                          </p:stCondLst>
                                        </p:cTn>
                                        <p:tgtEl>
                                          <p:spTgt spid="32"/>
                                        </p:tgtEl>
                                        <p:attrNameLst>
                                          <p:attrName>style.visibility</p:attrName>
                                        </p:attrNameLst>
                                      </p:cBhvr>
                                      <p:to>
                                        <p:strVal val="visible"/>
                                      </p:to>
                                    </p:set>
                                    <p:animEffect transition="in" filter="fade">
                                      <p:cBhvr>
                                        <p:cTn id="47" dur="2000"/>
                                        <p:tgtEl>
                                          <p:spTgt spid="32"/>
                                        </p:tgtEl>
                                      </p:cBhvr>
                                    </p:animEffect>
                                    <p:anim calcmode="lin" valueType="num">
                                      <p:cBhvr>
                                        <p:cTn id="48" dur="2000" fill="hold"/>
                                        <p:tgtEl>
                                          <p:spTgt spid="32"/>
                                        </p:tgtEl>
                                        <p:attrNameLst>
                                          <p:attrName>ppt_x</p:attrName>
                                        </p:attrNameLst>
                                      </p:cBhvr>
                                      <p:tavLst>
                                        <p:tav tm="0">
                                          <p:val>
                                            <p:strVal val="#ppt_x"/>
                                          </p:val>
                                        </p:tav>
                                        <p:tav tm="100000">
                                          <p:val>
                                            <p:strVal val="#ppt_x"/>
                                          </p:val>
                                        </p:tav>
                                      </p:tavLst>
                                    </p:anim>
                                    <p:anim calcmode="lin" valueType="num">
                                      <p:cBhvr>
                                        <p:cTn id="49" dur="2000" fill="hold"/>
                                        <p:tgtEl>
                                          <p:spTgt spid="32"/>
                                        </p:tgtEl>
                                        <p:attrNameLst>
                                          <p:attrName>ppt_y</p:attrName>
                                        </p:attrNameLst>
                                      </p:cBhvr>
                                      <p:tavLst>
                                        <p:tav tm="0">
                                          <p:val>
                                            <p:strVal val="#ppt_y+.1"/>
                                          </p:val>
                                        </p:tav>
                                        <p:tav tm="100000">
                                          <p:val>
                                            <p:strVal val="#ppt_y"/>
                                          </p:val>
                                        </p:tav>
                                      </p:tavLst>
                                    </p:anim>
                                  </p:childTnLst>
                                </p:cTn>
                              </p:par>
                              <p:par>
                                <p:cTn id="50" presetID="42" presetClass="entr" presetSubtype="0" repeatCount="indefinite" fill="hold" grpId="0" nodeType="withEffect">
                                  <p:stCondLst>
                                    <p:cond delay="0"/>
                                  </p:stCondLst>
                                  <p:endCondLst>
                                    <p:cond evt="onNext" delay="0">
                                      <p:tgtEl>
                                        <p:sldTgt/>
                                      </p:tgtEl>
                                    </p:cond>
                                  </p:endCondLst>
                                  <p:childTnLst>
                                    <p:set>
                                      <p:cBhvr>
                                        <p:cTn id="51" dur="1" fill="hold">
                                          <p:stCondLst>
                                            <p:cond delay="0"/>
                                          </p:stCondLst>
                                        </p:cTn>
                                        <p:tgtEl>
                                          <p:spTgt spid="33"/>
                                        </p:tgtEl>
                                        <p:attrNameLst>
                                          <p:attrName>style.visibility</p:attrName>
                                        </p:attrNameLst>
                                      </p:cBhvr>
                                      <p:to>
                                        <p:strVal val="visible"/>
                                      </p:to>
                                    </p:set>
                                    <p:animEffect transition="in" filter="fade">
                                      <p:cBhvr>
                                        <p:cTn id="52" dur="2000"/>
                                        <p:tgtEl>
                                          <p:spTgt spid="33"/>
                                        </p:tgtEl>
                                      </p:cBhvr>
                                    </p:animEffect>
                                    <p:anim calcmode="lin" valueType="num">
                                      <p:cBhvr>
                                        <p:cTn id="53" dur="2000" fill="hold"/>
                                        <p:tgtEl>
                                          <p:spTgt spid="33"/>
                                        </p:tgtEl>
                                        <p:attrNameLst>
                                          <p:attrName>ppt_x</p:attrName>
                                        </p:attrNameLst>
                                      </p:cBhvr>
                                      <p:tavLst>
                                        <p:tav tm="0">
                                          <p:val>
                                            <p:strVal val="#ppt_x"/>
                                          </p:val>
                                        </p:tav>
                                        <p:tav tm="100000">
                                          <p:val>
                                            <p:strVal val="#ppt_x"/>
                                          </p:val>
                                        </p:tav>
                                      </p:tavLst>
                                    </p:anim>
                                    <p:anim calcmode="lin" valueType="num">
                                      <p:cBhvr>
                                        <p:cTn id="54" dur="2000" fill="hold"/>
                                        <p:tgtEl>
                                          <p:spTgt spid="33"/>
                                        </p:tgtEl>
                                        <p:attrNameLst>
                                          <p:attrName>ppt_y</p:attrName>
                                        </p:attrNameLst>
                                      </p:cBhvr>
                                      <p:tavLst>
                                        <p:tav tm="0">
                                          <p:val>
                                            <p:strVal val="#ppt_y+.1"/>
                                          </p:val>
                                        </p:tav>
                                        <p:tav tm="100000">
                                          <p:val>
                                            <p:strVal val="#ppt_y"/>
                                          </p:val>
                                        </p:tav>
                                      </p:tavLst>
                                    </p:anim>
                                  </p:childTnLst>
                                </p:cTn>
                              </p:par>
                              <p:par>
                                <p:cTn id="55" presetID="42" presetClass="entr" presetSubtype="0" repeatCount="indefinite" fill="hold" grpId="0" nodeType="withEffect">
                                  <p:stCondLst>
                                    <p:cond delay="0"/>
                                  </p:stCondLst>
                                  <p:endCondLst>
                                    <p:cond evt="onNext" delay="0">
                                      <p:tgtEl>
                                        <p:sldTgt/>
                                      </p:tgtEl>
                                    </p:cond>
                                  </p:endCondLst>
                                  <p:childTnLst>
                                    <p:set>
                                      <p:cBhvr>
                                        <p:cTn id="56" dur="1" fill="hold">
                                          <p:stCondLst>
                                            <p:cond delay="0"/>
                                          </p:stCondLst>
                                        </p:cTn>
                                        <p:tgtEl>
                                          <p:spTgt spid="34"/>
                                        </p:tgtEl>
                                        <p:attrNameLst>
                                          <p:attrName>style.visibility</p:attrName>
                                        </p:attrNameLst>
                                      </p:cBhvr>
                                      <p:to>
                                        <p:strVal val="visible"/>
                                      </p:to>
                                    </p:set>
                                    <p:animEffect transition="in" filter="fade">
                                      <p:cBhvr>
                                        <p:cTn id="57" dur="2000"/>
                                        <p:tgtEl>
                                          <p:spTgt spid="34"/>
                                        </p:tgtEl>
                                      </p:cBhvr>
                                    </p:animEffect>
                                    <p:anim calcmode="lin" valueType="num">
                                      <p:cBhvr>
                                        <p:cTn id="58" dur="2000" fill="hold"/>
                                        <p:tgtEl>
                                          <p:spTgt spid="34"/>
                                        </p:tgtEl>
                                        <p:attrNameLst>
                                          <p:attrName>ppt_x</p:attrName>
                                        </p:attrNameLst>
                                      </p:cBhvr>
                                      <p:tavLst>
                                        <p:tav tm="0">
                                          <p:val>
                                            <p:strVal val="#ppt_x"/>
                                          </p:val>
                                        </p:tav>
                                        <p:tav tm="100000">
                                          <p:val>
                                            <p:strVal val="#ppt_x"/>
                                          </p:val>
                                        </p:tav>
                                      </p:tavLst>
                                    </p:anim>
                                    <p:anim calcmode="lin" valueType="num">
                                      <p:cBhvr>
                                        <p:cTn id="59" dur="2000" fill="hold"/>
                                        <p:tgtEl>
                                          <p:spTgt spid="34"/>
                                        </p:tgtEl>
                                        <p:attrNameLst>
                                          <p:attrName>ppt_y</p:attrName>
                                        </p:attrNameLst>
                                      </p:cBhvr>
                                      <p:tavLst>
                                        <p:tav tm="0">
                                          <p:val>
                                            <p:strVal val="#ppt_y+.1"/>
                                          </p:val>
                                        </p:tav>
                                        <p:tav tm="100000">
                                          <p:val>
                                            <p:strVal val="#ppt_y"/>
                                          </p:val>
                                        </p:tav>
                                      </p:tavLst>
                                    </p:anim>
                                  </p:childTnLst>
                                </p:cTn>
                              </p:par>
                              <p:par>
                                <p:cTn id="60" presetID="42" presetClass="entr" presetSubtype="0" repeatCount="indefinite" fill="hold" grpId="0" nodeType="withEffect">
                                  <p:stCondLst>
                                    <p:cond delay="0"/>
                                  </p:stCondLst>
                                  <p:endCondLst>
                                    <p:cond evt="onNext" delay="0">
                                      <p:tgtEl>
                                        <p:sldTgt/>
                                      </p:tgtEl>
                                    </p:cond>
                                  </p:endCondLst>
                                  <p:childTnLst>
                                    <p:set>
                                      <p:cBhvr>
                                        <p:cTn id="61" dur="1" fill="hold">
                                          <p:stCondLst>
                                            <p:cond delay="0"/>
                                          </p:stCondLst>
                                        </p:cTn>
                                        <p:tgtEl>
                                          <p:spTgt spid="35"/>
                                        </p:tgtEl>
                                        <p:attrNameLst>
                                          <p:attrName>style.visibility</p:attrName>
                                        </p:attrNameLst>
                                      </p:cBhvr>
                                      <p:to>
                                        <p:strVal val="visible"/>
                                      </p:to>
                                    </p:set>
                                    <p:animEffect transition="in" filter="fade">
                                      <p:cBhvr>
                                        <p:cTn id="62" dur="2000"/>
                                        <p:tgtEl>
                                          <p:spTgt spid="35"/>
                                        </p:tgtEl>
                                      </p:cBhvr>
                                    </p:animEffect>
                                    <p:anim calcmode="lin" valueType="num">
                                      <p:cBhvr>
                                        <p:cTn id="63" dur="2000" fill="hold"/>
                                        <p:tgtEl>
                                          <p:spTgt spid="35"/>
                                        </p:tgtEl>
                                        <p:attrNameLst>
                                          <p:attrName>ppt_x</p:attrName>
                                        </p:attrNameLst>
                                      </p:cBhvr>
                                      <p:tavLst>
                                        <p:tav tm="0">
                                          <p:val>
                                            <p:strVal val="#ppt_x"/>
                                          </p:val>
                                        </p:tav>
                                        <p:tav tm="100000">
                                          <p:val>
                                            <p:strVal val="#ppt_x"/>
                                          </p:val>
                                        </p:tav>
                                      </p:tavLst>
                                    </p:anim>
                                    <p:anim calcmode="lin" valueType="num">
                                      <p:cBhvr>
                                        <p:cTn id="64" dur="2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8" grpId="0" animBg="1"/>
      <p:bldP spid="29" grpId="0" animBg="1"/>
      <p:bldP spid="30" grpId="0" animBg="1"/>
      <p:bldP spid="31" grpId="0" animBg="1"/>
      <p:bldP spid="32" grpId="0" animBg="1"/>
      <p:bldP spid="33" grpId="0" animBg="1"/>
      <p:bldP spid="34" grpId="0" animBg="1"/>
      <p:bldP spid="3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7BE0AEE-1DFC-45F9-93BD-792C2575B8BF}"/>
              </a:ext>
            </a:extLst>
          </p:cNvPr>
          <p:cNvPicPr>
            <a:picLocks noChangeAspect="1"/>
          </p:cNvPicPr>
          <p:nvPr/>
        </p:nvPicPr>
        <p:blipFill>
          <a:blip r:embed="rId2"/>
          <a:stretch>
            <a:fillRect/>
          </a:stretch>
        </p:blipFill>
        <p:spPr>
          <a:xfrm>
            <a:off x="0" y="-1"/>
            <a:ext cx="12192000" cy="6858657"/>
          </a:xfrm>
          <a:prstGeom prst="rect">
            <a:avLst/>
          </a:prstGeom>
        </p:spPr>
      </p:pic>
      <p:sp>
        <p:nvSpPr>
          <p:cNvPr id="5" name="Rectangle: Rounded Corners 4">
            <a:extLst>
              <a:ext uri="{FF2B5EF4-FFF2-40B4-BE49-F238E27FC236}">
                <a16:creationId xmlns:a16="http://schemas.microsoft.com/office/drawing/2014/main" id="{51C7EF4A-A279-4AD0-A863-4BA2337FEF83}"/>
              </a:ext>
            </a:extLst>
          </p:cNvPr>
          <p:cNvSpPr/>
          <p:nvPr/>
        </p:nvSpPr>
        <p:spPr>
          <a:xfrm>
            <a:off x="500744" y="518160"/>
            <a:ext cx="11179628" cy="608946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F81BD">
                  <a:lumMod val="50000"/>
                </a:srgbClr>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9AE801B2-0259-A091-A45E-CFD5247208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7499" y="3512413"/>
            <a:ext cx="3524491" cy="3524491"/>
          </a:xfrm>
          <a:prstGeom prst="rect">
            <a:avLst/>
          </a:prstGeom>
        </p:spPr>
      </p:pic>
      <p:grpSp>
        <p:nvGrpSpPr>
          <p:cNvPr id="3" name="Group 2">
            <a:extLst>
              <a:ext uri="{FF2B5EF4-FFF2-40B4-BE49-F238E27FC236}">
                <a16:creationId xmlns:a16="http://schemas.microsoft.com/office/drawing/2014/main" id="{6C5CBF69-EC48-DF2E-7F57-0454AEF12CA7}"/>
              </a:ext>
            </a:extLst>
          </p:cNvPr>
          <p:cNvGrpSpPr/>
          <p:nvPr/>
        </p:nvGrpSpPr>
        <p:grpSpPr>
          <a:xfrm>
            <a:off x="2425038" y="1351722"/>
            <a:ext cx="7543909" cy="2317799"/>
            <a:chOff x="4804552" y="1790768"/>
            <a:chExt cx="4409954" cy="1739510"/>
          </a:xfrm>
        </p:grpSpPr>
        <p:sp>
          <p:nvSpPr>
            <p:cNvPr id="9" name="Speech Bubble: Rectangle with Corners Rounded 8">
              <a:extLst>
                <a:ext uri="{FF2B5EF4-FFF2-40B4-BE49-F238E27FC236}">
                  <a16:creationId xmlns:a16="http://schemas.microsoft.com/office/drawing/2014/main" id="{9317CDA0-EA4C-292A-554C-F2542454EAE9}"/>
                </a:ext>
              </a:extLst>
            </p:cNvPr>
            <p:cNvSpPr/>
            <p:nvPr/>
          </p:nvSpPr>
          <p:spPr>
            <a:xfrm rot="10800000" flipV="1">
              <a:off x="4804552" y="1790768"/>
              <a:ext cx="4409954" cy="1739510"/>
            </a:xfrm>
            <a:custGeom>
              <a:avLst/>
              <a:gdLst>
                <a:gd name="connsiteX0" fmla="*/ 0 w 4409954"/>
                <a:gd name="connsiteY0" fmla="*/ 289924 h 1739510"/>
                <a:gd name="connsiteX1" fmla="*/ 289924 w 4409954"/>
                <a:gd name="connsiteY1" fmla="*/ 0 h 1739510"/>
                <a:gd name="connsiteX2" fmla="*/ 837736 w 4409954"/>
                <a:gd name="connsiteY2" fmla="*/ 0 h 1739510"/>
                <a:gd name="connsiteX3" fmla="*/ 1431199 w 4409954"/>
                <a:gd name="connsiteY3" fmla="*/ 0 h 1739510"/>
                <a:gd name="connsiteX4" fmla="*/ 2047487 w 4409954"/>
                <a:gd name="connsiteY4" fmla="*/ 0 h 1739510"/>
                <a:gd name="connsiteX5" fmla="*/ 2572473 w 4409954"/>
                <a:gd name="connsiteY5" fmla="*/ 0 h 1739510"/>
                <a:gd name="connsiteX6" fmla="*/ 2572473 w 4409954"/>
                <a:gd name="connsiteY6" fmla="*/ 0 h 1739510"/>
                <a:gd name="connsiteX7" fmla="*/ 3101668 w 4409954"/>
                <a:gd name="connsiteY7" fmla="*/ 0 h 1739510"/>
                <a:gd name="connsiteX8" fmla="*/ 3674962 w 4409954"/>
                <a:gd name="connsiteY8" fmla="*/ 0 h 1739510"/>
                <a:gd name="connsiteX9" fmla="*/ 4120030 w 4409954"/>
                <a:gd name="connsiteY9" fmla="*/ 0 h 1739510"/>
                <a:gd name="connsiteX10" fmla="*/ 4409954 w 4409954"/>
                <a:gd name="connsiteY10" fmla="*/ 289924 h 1739510"/>
                <a:gd name="connsiteX11" fmla="*/ 4409954 w 4409954"/>
                <a:gd name="connsiteY11" fmla="*/ 630575 h 1739510"/>
                <a:gd name="connsiteX12" fmla="*/ 4409954 w 4409954"/>
                <a:gd name="connsiteY12" fmla="*/ 1014714 h 1739510"/>
                <a:gd name="connsiteX13" fmla="*/ 4409954 w 4409954"/>
                <a:gd name="connsiteY13" fmla="*/ 1014714 h 1739510"/>
                <a:gd name="connsiteX14" fmla="*/ 4409954 w 4409954"/>
                <a:gd name="connsiteY14" fmla="*/ 1449592 h 1739510"/>
                <a:gd name="connsiteX15" fmla="*/ 4409954 w 4409954"/>
                <a:gd name="connsiteY15" fmla="*/ 1449586 h 1739510"/>
                <a:gd name="connsiteX16" fmla="*/ 4120030 w 4409954"/>
                <a:gd name="connsiteY16" fmla="*/ 1739510 h 1739510"/>
                <a:gd name="connsiteX17" fmla="*/ 3674962 w 4409954"/>
                <a:gd name="connsiteY17" fmla="*/ 1739510 h 1739510"/>
                <a:gd name="connsiteX18" fmla="*/ 3944792 w 4409954"/>
                <a:gd name="connsiteY18" fmla="*/ 2166403 h 1739510"/>
                <a:gd name="connsiteX19" fmla="*/ 3487352 w 4409954"/>
                <a:gd name="connsiteY19" fmla="*/ 2024105 h 1739510"/>
                <a:gd name="connsiteX20" fmla="*/ 3057359 w 4409954"/>
                <a:gd name="connsiteY20" fmla="*/ 1890346 h 1739510"/>
                <a:gd name="connsiteX21" fmla="*/ 2572473 w 4409954"/>
                <a:gd name="connsiteY21" fmla="*/ 1739510 h 1739510"/>
                <a:gd name="connsiteX22" fmla="*/ 2070312 w 4409954"/>
                <a:gd name="connsiteY22" fmla="*/ 1739510 h 1739510"/>
                <a:gd name="connsiteX23" fmla="*/ 1454024 w 4409954"/>
                <a:gd name="connsiteY23" fmla="*/ 1739510 h 1739510"/>
                <a:gd name="connsiteX24" fmla="*/ 906212 w 4409954"/>
                <a:gd name="connsiteY24" fmla="*/ 1739510 h 1739510"/>
                <a:gd name="connsiteX25" fmla="*/ 289924 w 4409954"/>
                <a:gd name="connsiteY25" fmla="*/ 1739510 h 1739510"/>
                <a:gd name="connsiteX26" fmla="*/ 0 w 4409954"/>
                <a:gd name="connsiteY26" fmla="*/ 1449586 h 1739510"/>
                <a:gd name="connsiteX27" fmla="*/ 0 w 4409954"/>
                <a:gd name="connsiteY27" fmla="*/ 1449592 h 1739510"/>
                <a:gd name="connsiteX28" fmla="*/ 0 w 4409954"/>
                <a:gd name="connsiteY28" fmla="*/ 1014714 h 1739510"/>
                <a:gd name="connsiteX29" fmla="*/ 0 w 4409954"/>
                <a:gd name="connsiteY29" fmla="*/ 1014714 h 1739510"/>
                <a:gd name="connsiteX30" fmla="*/ 0 w 4409954"/>
                <a:gd name="connsiteY30" fmla="*/ 659567 h 1739510"/>
                <a:gd name="connsiteX31" fmla="*/ 0 w 4409954"/>
                <a:gd name="connsiteY31" fmla="*/ 289924 h 1739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409954" h="1739510" fill="none" extrusionOk="0">
                  <a:moveTo>
                    <a:pt x="0" y="289924"/>
                  </a:moveTo>
                  <a:cubicBezTo>
                    <a:pt x="-27010" y="129689"/>
                    <a:pt x="132342" y="-5208"/>
                    <a:pt x="289924" y="0"/>
                  </a:cubicBezTo>
                  <a:cubicBezTo>
                    <a:pt x="460330" y="18544"/>
                    <a:pt x="616704" y="-13259"/>
                    <a:pt x="837736" y="0"/>
                  </a:cubicBezTo>
                  <a:cubicBezTo>
                    <a:pt x="1058768" y="13259"/>
                    <a:pt x="1200299" y="-22195"/>
                    <a:pt x="1431199" y="0"/>
                  </a:cubicBezTo>
                  <a:cubicBezTo>
                    <a:pt x="1662099" y="22195"/>
                    <a:pt x="1788014" y="-7219"/>
                    <a:pt x="2047487" y="0"/>
                  </a:cubicBezTo>
                  <a:cubicBezTo>
                    <a:pt x="2306960" y="7219"/>
                    <a:pt x="2417083" y="-12299"/>
                    <a:pt x="2572473" y="0"/>
                  </a:cubicBezTo>
                  <a:lnTo>
                    <a:pt x="2572473" y="0"/>
                  </a:lnTo>
                  <a:cubicBezTo>
                    <a:pt x="2819925" y="-15394"/>
                    <a:pt x="2849607" y="23663"/>
                    <a:pt x="3101668" y="0"/>
                  </a:cubicBezTo>
                  <a:cubicBezTo>
                    <a:pt x="3353730" y="-23663"/>
                    <a:pt x="3438775" y="418"/>
                    <a:pt x="3674962" y="0"/>
                  </a:cubicBezTo>
                  <a:cubicBezTo>
                    <a:pt x="3819723" y="16127"/>
                    <a:pt x="3961572" y="-11160"/>
                    <a:pt x="4120030" y="0"/>
                  </a:cubicBezTo>
                  <a:cubicBezTo>
                    <a:pt x="4267931" y="11871"/>
                    <a:pt x="4394105" y="164627"/>
                    <a:pt x="4409954" y="289924"/>
                  </a:cubicBezTo>
                  <a:cubicBezTo>
                    <a:pt x="4401129" y="372661"/>
                    <a:pt x="4426602" y="523629"/>
                    <a:pt x="4409954" y="630575"/>
                  </a:cubicBezTo>
                  <a:cubicBezTo>
                    <a:pt x="4393306" y="737521"/>
                    <a:pt x="4402154" y="879752"/>
                    <a:pt x="4409954" y="1014714"/>
                  </a:cubicBezTo>
                  <a:lnTo>
                    <a:pt x="4409954" y="1014714"/>
                  </a:lnTo>
                  <a:cubicBezTo>
                    <a:pt x="4401598" y="1224662"/>
                    <a:pt x="4427730" y="1256594"/>
                    <a:pt x="4409954" y="1449592"/>
                  </a:cubicBezTo>
                  <a:lnTo>
                    <a:pt x="4409954" y="1449586"/>
                  </a:lnTo>
                  <a:cubicBezTo>
                    <a:pt x="4414981" y="1622464"/>
                    <a:pt x="4276460" y="1700386"/>
                    <a:pt x="4120030" y="1739510"/>
                  </a:cubicBezTo>
                  <a:cubicBezTo>
                    <a:pt x="4003679" y="1761224"/>
                    <a:pt x="3797387" y="1739755"/>
                    <a:pt x="3674962" y="1739510"/>
                  </a:cubicBezTo>
                  <a:cubicBezTo>
                    <a:pt x="3776825" y="1924108"/>
                    <a:pt x="3810072" y="1972321"/>
                    <a:pt x="3944792" y="2166403"/>
                  </a:cubicBezTo>
                  <a:cubicBezTo>
                    <a:pt x="3737245" y="2085477"/>
                    <a:pt x="3691700" y="2072278"/>
                    <a:pt x="3487352" y="2024105"/>
                  </a:cubicBezTo>
                  <a:cubicBezTo>
                    <a:pt x="3283004" y="1975932"/>
                    <a:pt x="3169293" y="1924863"/>
                    <a:pt x="3057359" y="1890346"/>
                  </a:cubicBezTo>
                  <a:cubicBezTo>
                    <a:pt x="2945425" y="1855829"/>
                    <a:pt x="2667900" y="1794843"/>
                    <a:pt x="2572473" y="1739510"/>
                  </a:cubicBezTo>
                  <a:cubicBezTo>
                    <a:pt x="2387458" y="1742675"/>
                    <a:pt x="2319763" y="1751914"/>
                    <a:pt x="2070312" y="1739510"/>
                  </a:cubicBezTo>
                  <a:cubicBezTo>
                    <a:pt x="1820861" y="1727106"/>
                    <a:pt x="1667951" y="1738054"/>
                    <a:pt x="1454024" y="1739510"/>
                  </a:cubicBezTo>
                  <a:cubicBezTo>
                    <a:pt x="1240097" y="1740966"/>
                    <a:pt x="1081330" y="1731128"/>
                    <a:pt x="906212" y="1739510"/>
                  </a:cubicBezTo>
                  <a:cubicBezTo>
                    <a:pt x="731094" y="1747892"/>
                    <a:pt x="579209" y="1719113"/>
                    <a:pt x="289924" y="1739510"/>
                  </a:cubicBezTo>
                  <a:cubicBezTo>
                    <a:pt x="130677" y="1743667"/>
                    <a:pt x="-8272" y="1633454"/>
                    <a:pt x="0" y="1449586"/>
                  </a:cubicBezTo>
                  <a:lnTo>
                    <a:pt x="0" y="1449592"/>
                  </a:lnTo>
                  <a:cubicBezTo>
                    <a:pt x="5690" y="1317748"/>
                    <a:pt x="-5005" y="1145457"/>
                    <a:pt x="0" y="1014714"/>
                  </a:cubicBezTo>
                  <a:lnTo>
                    <a:pt x="0" y="1014714"/>
                  </a:lnTo>
                  <a:cubicBezTo>
                    <a:pt x="16135" y="903159"/>
                    <a:pt x="773" y="803717"/>
                    <a:pt x="0" y="659567"/>
                  </a:cubicBezTo>
                  <a:cubicBezTo>
                    <a:pt x="-773" y="515417"/>
                    <a:pt x="-7820" y="388794"/>
                    <a:pt x="0" y="289924"/>
                  </a:cubicBezTo>
                  <a:close/>
                </a:path>
                <a:path w="4409954" h="1739510" stroke="0" extrusionOk="0">
                  <a:moveTo>
                    <a:pt x="0" y="289924"/>
                  </a:moveTo>
                  <a:cubicBezTo>
                    <a:pt x="-15078" y="155587"/>
                    <a:pt x="160075" y="-20472"/>
                    <a:pt x="289924" y="0"/>
                  </a:cubicBezTo>
                  <a:cubicBezTo>
                    <a:pt x="536403" y="-1688"/>
                    <a:pt x="596917" y="19108"/>
                    <a:pt x="883387" y="0"/>
                  </a:cubicBezTo>
                  <a:cubicBezTo>
                    <a:pt x="1169857" y="-19108"/>
                    <a:pt x="1226505" y="-24804"/>
                    <a:pt x="1454024" y="0"/>
                  </a:cubicBezTo>
                  <a:cubicBezTo>
                    <a:pt x="1681543" y="24804"/>
                    <a:pt x="1865292" y="-28292"/>
                    <a:pt x="2024661" y="0"/>
                  </a:cubicBezTo>
                  <a:cubicBezTo>
                    <a:pt x="2184030" y="28292"/>
                    <a:pt x="2418535" y="26155"/>
                    <a:pt x="2572473" y="0"/>
                  </a:cubicBezTo>
                  <a:lnTo>
                    <a:pt x="2572473" y="0"/>
                  </a:lnTo>
                  <a:cubicBezTo>
                    <a:pt x="2841855" y="1824"/>
                    <a:pt x="2878002" y="6247"/>
                    <a:pt x="3123718" y="0"/>
                  </a:cubicBezTo>
                  <a:cubicBezTo>
                    <a:pt x="3369434" y="-6247"/>
                    <a:pt x="3424704" y="-27135"/>
                    <a:pt x="3674962" y="0"/>
                  </a:cubicBezTo>
                  <a:cubicBezTo>
                    <a:pt x="3820828" y="-9461"/>
                    <a:pt x="4025948" y="22187"/>
                    <a:pt x="4120030" y="0"/>
                  </a:cubicBezTo>
                  <a:cubicBezTo>
                    <a:pt x="4277863" y="15549"/>
                    <a:pt x="4399596" y="98132"/>
                    <a:pt x="4409954" y="289924"/>
                  </a:cubicBezTo>
                  <a:cubicBezTo>
                    <a:pt x="4399691" y="470755"/>
                    <a:pt x="4397849" y="483401"/>
                    <a:pt x="4409954" y="659567"/>
                  </a:cubicBezTo>
                  <a:cubicBezTo>
                    <a:pt x="4422059" y="835733"/>
                    <a:pt x="4413022" y="839194"/>
                    <a:pt x="4409954" y="1014714"/>
                  </a:cubicBezTo>
                  <a:lnTo>
                    <a:pt x="4409954" y="1014714"/>
                  </a:lnTo>
                  <a:cubicBezTo>
                    <a:pt x="4388998" y="1131007"/>
                    <a:pt x="4397927" y="1282395"/>
                    <a:pt x="4409954" y="1449592"/>
                  </a:cubicBezTo>
                  <a:lnTo>
                    <a:pt x="4409954" y="1449586"/>
                  </a:lnTo>
                  <a:cubicBezTo>
                    <a:pt x="4398991" y="1612145"/>
                    <a:pt x="4284165" y="1736372"/>
                    <a:pt x="4120030" y="1739510"/>
                  </a:cubicBezTo>
                  <a:cubicBezTo>
                    <a:pt x="3912162" y="1757358"/>
                    <a:pt x="3896829" y="1723330"/>
                    <a:pt x="3674962" y="1739510"/>
                  </a:cubicBezTo>
                  <a:cubicBezTo>
                    <a:pt x="3778067" y="1924282"/>
                    <a:pt x="3842179" y="1992021"/>
                    <a:pt x="3944792" y="2166403"/>
                  </a:cubicBezTo>
                  <a:cubicBezTo>
                    <a:pt x="3784702" y="2102769"/>
                    <a:pt x="3608562" y="2064649"/>
                    <a:pt x="3514799" y="2032643"/>
                  </a:cubicBezTo>
                  <a:cubicBezTo>
                    <a:pt x="3421036" y="2000637"/>
                    <a:pt x="3268578" y="1975910"/>
                    <a:pt x="3071082" y="1894614"/>
                  </a:cubicBezTo>
                  <a:cubicBezTo>
                    <a:pt x="2873586" y="1813318"/>
                    <a:pt x="2791510" y="1831459"/>
                    <a:pt x="2572473" y="1739510"/>
                  </a:cubicBezTo>
                  <a:cubicBezTo>
                    <a:pt x="2301765" y="1762107"/>
                    <a:pt x="2140487" y="1736435"/>
                    <a:pt x="2024661" y="1739510"/>
                  </a:cubicBezTo>
                  <a:cubicBezTo>
                    <a:pt x="1908835" y="1742585"/>
                    <a:pt x="1701563" y="1725420"/>
                    <a:pt x="1476849" y="1739510"/>
                  </a:cubicBezTo>
                  <a:cubicBezTo>
                    <a:pt x="1252135" y="1753600"/>
                    <a:pt x="1158661" y="1717291"/>
                    <a:pt x="906212" y="1739510"/>
                  </a:cubicBezTo>
                  <a:cubicBezTo>
                    <a:pt x="653763" y="1761729"/>
                    <a:pt x="512542" y="1765933"/>
                    <a:pt x="289924" y="1739510"/>
                  </a:cubicBezTo>
                  <a:cubicBezTo>
                    <a:pt x="118170" y="1735276"/>
                    <a:pt x="17968" y="1616694"/>
                    <a:pt x="0" y="1449586"/>
                  </a:cubicBezTo>
                  <a:lnTo>
                    <a:pt x="0" y="1449592"/>
                  </a:lnTo>
                  <a:cubicBezTo>
                    <a:pt x="-17757" y="1266251"/>
                    <a:pt x="-17745" y="1163714"/>
                    <a:pt x="0" y="1014714"/>
                  </a:cubicBezTo>
                  <a:lnTo>
                    <a:pt x="0" y="1014714"/>
                  </a:lnTo>
                  <a:cubicBezTo>
                    <a:pt x="-11986" y="913277"/>
                    <a:pt x="11373" y="734091"/>
                    <a:pt x="0" y="652319"/>
                  </a:cubicBezTo>
                  <a:cubicBezTo>
                    <a:pt x="-11373" y="570548"/>
                    <a:pt x="2459" y="455861"/>
                    <a:pt x="0" y="289924"/>
                  </a:cubicBezTo>
                  <a:close/>
                </a:path>
              </a:pathLst>
            </a:custGeom>
            <a:solidFill>
              <a:srgbClr val="FFF4E1"/>
            </a:solidFill>
            <a:ln w="38100">
              <a:solidFill>
                <a:srgbClr val="FF6600"/>
              </a:solidFill>
              <a:extLst>
                <a:ext uri="{C807C97D-BFC1-408E-A445-0C87EB9F89A2}">
                  <ask:lineSketchStyleProps xmlns:ask="http://schemas.microsoft.com/office/drawing/2018/sketchyshapes" sd="2842418190">
                    <a:prstGeom prst="wedgeRoundRectCallout">
                      <a:avLst>
                        <a:gd name="adj1" fmla="val 39452"/>
                        <a:gd name="adj2" fmla="val 74541"/>
                        <a:gd name="adj3" fmla="val 16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10" name="Rectangle 9">
              <a:extLst>
                <a:ext uri="{FF2B5EF4-FFF2-40B4-BE49-F238E27FC236}">
                  <a16:creationId xmlns:a16="http://schemas.microsoft.com/office/drawing/2014/main" id="{00789215-4D70-5642-B357-95D35BD822BD}"/>
                </a:ext>
              </a:extLst>
            </p:cNvPr>
            <p:cNvSpPr/>
            <p:nvPr/>
          </p:nvSpPr>
          <p:spPr>
            <a:xfrm>
              <a:off x="4904468" y="2212027"/>
              <a:ext cx="4210121" cy="831552"/>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6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Ai </a:t>
              </a:r>
              <a:r>
                <a:rPr kumimoji="0" lang="en-US" altLang="en-US" sz="6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nhanh</a:t>
              </a:r>
              <a:r>
                <a:rPr kumimoji="0" lang="en-US" altLang="en-US" sz="6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ai </a:t>
              </a:r>
              <a:r>
                <a:rPr kumimoji="0" lang="en-US" altLang="en-US" sz="6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đúng</a:t>
              </a:r>
              <a:endParaRPr kumimoji="0" lang="en-US" alt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13976112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7BE0AEE-1DFC-45F9-93BD-792C2575B8BF}"/>
              </a:ext>
            </a:extLst>
          </p:cNvPr>
          <p:cNvPicPr>
            <a:picLocks noChangeAspect="1"/>
          </p:cNvPicPr>
          <p:nvPr/>
        </p:nvPicPr>
        <p:blipFill>
          <a:blip r:embed="rId2"/>
          <a:stretch>
            <a:fillRect/>
          </a:stretch>
        </p:blipFill>
        <p:spPr>
          <a:xfrm>
            <a:off x="0" y="-1"/>
            <a:ext cx="12192000" cy="6858657"/>
          </a:xfrm>
          <a:prstGeom prst="rect">
            <a:avLst/>
          </a:prstGeom>
        </p:spPr>
      </p:pic>
      <p:sp>
        <p:nvSpPr>
          <p:cNvPr id="5" name="Rectangle: Rounded Corners 4">
            <a:extLst>
              <a:ext uri="{FF2B5EF4-FFF2-40B4-BE49-F238E27FC236}">
                <a16:creationId xmlns:a16="http://schemas.microsoft.com/office/drawing/2014/main" id="{51C7EF4A-A279-4AD0-A863-4BA2337FEF83}"/>
              </a:ext>
            </a:extLst>
          </p:cNvPr>
          <p:cNvSpPr/>
          <p:nvPr/>
        </p:nvSpPr>
        <p:spPr>
          <a:xfrm>
            <a:off x="500744" y="518160"/>
            <a:ext cx="11179628" cy="608946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F81BD">
                  <a:lumMod val="50000"/>
                </a:srgbClr>
              </a:solidFill>
              <a:effectLst/>
              <a:uLnTx/>
              <a:uFillTx/>
              <a:latin typeface="Calibri"/>
              <a:ea typeface="+mn-ea"/>
              <a:cs typeface="+mn-cs"/>
            </a:endParaRPr>
          </a:p>
        </p:txBody>
      </p:sp>
      <p:sp>
        <p:nvSpPr>
          <p:cNvPr id="4" name="TextBox 3">
            <a:extLst>
              <a:ext uri="{FF2B5EF4-FFF2-40B4-BE49-F238E27FC236}">
                <a16:creationId xmlns:a16="http://schemas.microsoft.com/office/drawing/2014/main" id="{5C0E704D-88D7-78BA-0351-50E97258A431}"/>
              </a:ext>
            </a:extLst>
          </p:cNvPr>
          <p:cNvSpPr txBox="1"/>
          <p:nvPr/>
        </p:nvSpPr>
        <p:spPr>
          <a:xfrm>
            <a:off x="1107440" y="1351280"/>
            <a:ext cx="10261600" cy="4401205"/>
          </a:xfrm>
          <a:prstGeom prst="rect">
            <a:avLst/>
          </a:prstGeom>
          <a:noFill/>
        </p:spPr>
        <p:txBody>
          <a:bodyPr wrap="square" rtlCol="0">
            <a:spAutoFit/>
          </a:bodyPr>
          <a:lstStyle/>
          <a:p>
            <a:pPr marL="0" marR="0" algn="just">
              <a:lnSpc>
                <a:spcPct val="150000"/>
              </a:lnSpc>
              <a:spcBef>
                <a:spcPts val="0"/>
              </a:spcBef>
              <a:spcAft>
                <a:spcPts val="0"/>
              </a:spcAft>
            </a:pPr>
            <a:r>
              <a:rPr lang="nl-NL" sz="28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Câu 1: Biến đổi nào thường xảy ra khi chất này biến đổi thành chất khác, thể hiện qua sự thay đổi về màu sắc, mùi, vị,…?</a:t>
            </a:r>
            <a:endParaRPr lang="en-US" sz="2800" b="1" dirty="0">
              <a:effectLst/>
              <a:latin typeface="Cambria" panose="02040503050406030204" pitchFamily="18" charset="0"/>
              <a:ea typeface="Cambria" panose="02040503050406030204" pitchFamily="18" charset="0"/>
              <a:cs typeface="Times New Roman" panose="02020603050405020304" pitchFamily="18" charset="0"/>
            </a:endParaRPr>
          </a:p>
          <a:p>
            <a:pPr marL="0" marR="0" algn="just">
              <a:lnSpc>
                <a:spcPct val="150000"/>
              </a:lnSpc>
              <a:spcBef>
                <a:spcPts val="0"/>
              </a:spcBef>
              <a:spcAft>
                <a:spcPts val="0"/>
              </a:spcAft>
            </a:pPr>
            <a:r>
              <a:rPr lang="nl-NL" sz="2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A. Biến đổi vật lí.</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p>
            <a:pPr marL="0" marR="0" algn="just">
              <a:lnSpc>
                <a:spcPct val="150000"/>
              </a:lnSpc>
              <a:spcBef>
                <a:spcPts val="0"/>
              </a:spcBef>
              <a:spcAft>
                <a:spcPts val="0"/>
              </a:spcAft>
            </a:pPr>
            <a:r>
              <a:rPr lang="nl-NL" sz="2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B. Biến đổi hóa học.</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p>
            <a:pPr marL="0" marR="0" algn="just">
              <a:lnSpc>
                <a:spcPct val="150000"/>
              </a:lnSpc>
              <a:spcBef>
                <a:spcPts val="0"/>
              </a:spcBef>
              <a:spcAft>
                <a:spcPts val="0"/>
              </a:spcAft>
            </a:pPr>
            <a:r>
              <a:rPr lang="nl-NL" sz="2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 Biến đổi sinh học.</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p>
            <a:pPr marL="0" marR="0" algn="just">
              <a:lnSpc>
                <a:spcPct val="150000"/>
              </a:lnSpc>
              <a:spcBef>
                <a:spcPts val="0"/>
              </a:spcBef>
              <a:spcAft>
                <a:spcPts val="0"/>
              </a:spcAft>
            </a:pPr>
            <a:r>
              <a:rPr lang="nl-NL" sz="2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D. Biến đổi quang học. </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p>
            <a:endParaRPr lang="en-US" sz="2800" dirty="0">
              <a:latin typeface="Cambria" panose="02040503050406030204" pitchFamily="18" charset="0"/>
              <a:ea typeface="Cambria" panose="02040503050406030204" pitchFamily="18" charset="0"/>
            </a:endParaRPr>
          </a:p>
        </p:txBody>
      </p:sp>
      <p:sp>
        <p:nvSpPr>
          <p:cNvPr id="6" name="Oval 5">
            <a:extLst>
              <a:ext uri="{FF2B5EF4-FFF2-40B4-BE49-F238E27FC236}">
                <a16:creationId xmlns:a16="http://schemas.microsoft.com/office/drawing/2014/main" id="{B7F90EFF-8D51-167B-A03E-C8EA058FAEBD}"/>
              </a:ext>
            </a:extLst>
          </p:cNvPr>
          <p:cNvSpPr/>
          <p:nvPr/>
        </p:nvSpPr>
        <p:spPr>
          <a:xfrm>
            <a:off x="1016000" y="3464560"/>
            <a:ext cx="528320" cy="45720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03424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7BE0AEE-1DFC-45F9-93BD-792C2575B8BF}"/>
              </a:ext>
            </a:extLst>
          </p:cNvPr>
          <p:cNvPicPr>
            <a:picLocks noChangeAspect="1"/>
          </p:cNvPicPr>
          <p:nvPr/>
        </p:nvPicPr>
        <p:blipFill>
          <a:blip r:embed="rId2"/>
          <a:stretch>
            <a:fillRect/>
          </a:stretch>
        </p:blipFill>
        <p:spPr>
          <a:xfrm>
            <a:off x="0" y="-1"/>
            <a:ext cx="12192000" cy="6858657"/>
          </a:xfrm>
          <a:prstGeom prst="rect">
            <a:avLst/>
          </a:prstGeom>
        </p:spPr>
      </p:pic>
      <p:sp>
        <p:nvSpPr>
          <p:cNvPr id="5" name="Rectangle: Rounded Corners 4">
            <a:extLst>
              <a:ext uri="{FF2B5EF4-FFF2-40B4-BE49-F238E27FC236}">
                <a16:creationId xmlns:a16="http://schemas.microsoft.com/office/drawing/2014/main" id="{51C7EF4A-A279-4AD0-A863-4BA2337FEF83}"/>
              </a:ext>
            </a:extLst>
          </p:cNvPr>
          <p:cNvSpPr/>
          <p:nvPr/>
        </p:nvSpPr>
        <p:spPr>
          <a:xfrm>
            <a:off x="500744" y="518160"/>
            <a:ext cx="11179628" cy="608946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F81BD">
                  <a:lumMod val="50000"/>
                </a:srgbClr>
              </a:solidFill>
              <a:effectLst/>
              <a:uLnTx/>
              <a:uFillTx/>
              <a:latin typeface="Calibri"/>
              <a:ea typeface="+mn-ea"/>
              <a:cs typeface="+mn-cs"/>
            </a:endParaRPr>
          </a:p>
        </p:txBody>
      </p:sp>
      <p:sp>
        <p:nvSpPr>
          <p:cNvPr id="4" name="TextBox 3">
            <a:extLst>
              <a:ext uri="{FF2B5EF4-FFF2-40B4-BE49-F238E27FC236}">
                <a16:creationId xmlns:a16="http://schemas.microsoft.com/office/drawing/2014/main" id="{5C0E704D-88D7-78BA-0351-50E97258A431}"/>
              </a:ext>
            </a:extLst>
          </p:cNvPr>
          <p:cNvSpPr txBox="1"/>
          <p:nvPr/>
        </p:nvSpPr>
        <p:spPr>
          <a:xfrm>
            <a:off x="1158240" y="812800"/>
            <a:ext cx="10261600" cy="658706"/>
          </a:xfrm>
          <a:prstGeom prst="rect">
            <a:avLst/>
          </a:prstGeom>
          <a:noFill/>
        </p:spPr>
        <p:txBody>
          <a:bodyPr wrap="square" rtlCol="0">
            <a:spAutoFit/>
          </a:bodyPr>
          <a:lstStyle/>
          <a:p>
            <a:pPr lvl="0" algn="just">
              <a:lnSpc>
                <a:spcPct val="150000"/>
              </a:lnSpc>
            </a:pPr>
            <a:r>
              <a:rPr lang="vi-VN" sz="28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Câu 2: Trường hợp nào dưới đây xảy ra sự biến đổi hóa học?</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1" name="Picture 10">
            <a:extLst>
              <a:ext uri="{FF2B5EF4-FFF2-40B4-BE49-F238E27FC236}">
                <a16:creationId xmlns:a16="http://schemas.microsoft.com/office/drawing/2014/main" id="{879AE172-E1AE-4E2D-DCCA-FE3FC5BFD9F6}"/>
              </a:ext>
            </a:extLst>
          </p:cNvPr>
          <p:cNvPicPr>
            <a:picLocks noChangeAspect="1"/>
          </p:cNvPicPr>
          <p:nvPr/>
        </p:nvPicPr>
        <p:blipFill>
          <a:blip r:embed="rId3"/>
          <a:stretch>
            <a:fillRect/>
          </a:stretch>
        </p:blipFill>
        <p:spPr>
          <a:xfrm>
            <a:off x="2408372" y="1566862"/>
            <a:ext cx="3352800" cy="1781175"/>
          </a:xfrm>
          <a:prstGeom prst="rect">
            <a:avLst/>
          </a:prstGeom>
        </p:spPr>
      </p:pic>
      <p:pic>
        <p:nvPicPr>
          <p:cNvPr id="15" name="Picture 14">
            <a:extLst>
              <a:ext uri="{FF2B5EF4-FFF2-40B4-BE49-F238E27FC236}">
                <a16:creationId xmlns:a16="http://schemas.microsoft.com/office/drawing/2014/main" id="{5FF452CB-F380-3FED-EB90-A5620AA9505D}"/>
              </a:ext>
            </a:extLst>
          </p:cNvPr>
          <p:cNvPicPr>
            <a:picLocks noChangeAspect="1"/>
          </p:cNvPicPr>
          <p:nvPr/>
        </p:nvPicPr>
        <p:blipFill>
          <a:blip r:embed="rId4"/>
          <a:stretch>
            <a:fillRect/>
          </a:stretch>
        </p:blipFill>
        <p:spPr>
          <a:xfrm>
            <a:off x="2408372" y="3757930"/>
            <a:ext cx="3305175" cy="1657350"/>
          </a:xfrm>
          <a:prstGeom prst="rect">
            <a:avLst/>
          </a:prstGeom>
        </p:spPr>
      </p:pic>
      <p:pic>
        <p:nvPicPr>
          <p:cNvPr id="18" name="Picture 17">
            <a:extLst>
              <a:ext uri="{FF2B5EF4-FFF2-40B4-BE49-F238E27FC236}">
                <a16:creationId xmlns:a16="http://schemas.microsoft.com/office/drawing/2014/main" id="{C0B0DF28-A830-9D02-5144-39DE83D7C953}"/>
              </a:ext>
            </a:extLst>
          </p:cNvPr>
          <p:cNvPicPr>
            <a:picLocks noChangeAspect="1"/>
          </p:cNvPicPr>
          <p:nvPr/>
        </p:nvPicPr>
        <p:blipFill>
          <a:blip r:embed="rId5"/>
          <a:stretch>
            <a:fillRect/>
          </a:stretch>
        </p:blipFill>
        <p:spPr>
          <a:xfrm>
            <a:off x="7034847" y="1566862"/>
            <a:ext cx="3324225" cy="3724275"/>
          </a:xfrm>
          <a:prstGeom prst="rect">
            <a:avLst/>
          </a:prstGeom>
        </p:spPr>
      </p:pic>
      <p:sp>
        <p:nvSpPr>
          <p:cNvPr id="19" name="Oval 18">
            <a:extLst>
              <a:ext uri="{FF2B5EF4-FFF2-40B4-BE49-F238E27FC236}">
                <a16:creationId xmlns:a16="http://schemas.microsoft.com/office/drawing/2014/main" id="{BBCB1C70-1E26-705E-7D61-203AF293F350}"/>
              </a:ext>
            </a:extLst>
          </p:cNvPr>
          <p:cNvSpPr/>
          <p:nvPr/>
        </p:nvSpPr>
        <p:spPr>
          <a:xfrm>
            <a:off x="6868160" y="4958080"/>
            <a:ext cx="528320" cy="45720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98100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7BE0AEE-1DFC-45F9-93BD-792C2575B8BF}"/>
              </a:ext>
            </a:extLst>
          </p:cNvPr>
          <p:cNvPicPr>
            <a:picLocks noChangeAspect="1"/>
          </p:cNvPicPr>
          <p:nvPr/>
        </p:nvPicPr>
        <p:blipFill>
          <a:blip r:embed="rId2"/>
          <a:stretch>
            <a:fillRect/>
          </a:stretch>
        </p:blipFill>
        <p:spPr>
          <a:xfrm>
            <a:off x="0" y="-1"/>
            <a:ext cx="12192000" cy="6858657"/>
          </a:xfrm>
          <a:prstGeom prst="rect">
            <a:avLst/>
          </a:prstGeom>
        </p:spPr>
      </p:pic>
      <p:sp>
        <p:nvSpPr>
          <p:cNvPr id="5" name="Rectangle: Rounded Corners 4">
            <a:extLst>
              <a:ext uri="{FF2B5EF4-FFF2-40B4-BE49-F238E27FC236}">
                <a16:creationId xmlns:a16="http://schemas.microsoft.com/office/drawing/2014/main" id="{51C7EF4A-A279-4AD0-A863-4BA2337FEF83}"/>
              </a:ext>
            </a:extLst>
          </p:cNvPr>
          <p:cNvSpPr/>
          <p:nvPr/>
        </p:nvSpPr>
        <p:spPr>
          <a:xfrm>
            <a:off x="500744" y="518160"/>
            <a:ext cx="11179628" cy="608946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F81BD">
                  <a:lumMod val="50000"/>
                </a:srgbClr>
              </a:solidFill>
              <a:effectLst/>
              <a:uLnTx/>
              <a:uFillTx/>
              <a:latin typeface="Calibri"/>
              <a:ea typeface="+mn-ea"/>
              <a:cs typeface="+mn-cs"/>
            </a:endParaRPr>
          </a:p>
        </p:txBody>
      </p:sp>
      <p:sp>
        <p:nvSpPr>
          <p:cNvPr id="4" name="TextBox 3">
            <a:extLst>
              <a:ext uri="{FF2B5EF4-FFF2-40B4-BE49-F238E27FC236}">
                <a16:creationId xmlns:a16="http://schemas.microsoft.com/office/drawing/2014/main" id="{5C0E704D-88D7-78BA-0351-50E97258A431}"/>
              </a:ext>
            </a:extLst>
          </p:cNvPr>
          <p:cNvSpPr txBox="1"/>
          <p:nvPr/>
        </p:nvSpPr>
        <p:spPr>
          <a:xfrm>
            <a:off x="1137920" y="629920"/>
            <a:ext cx="10261600" cy="954107"/>
          </a:xfrm>
          <a:prstGeom prst="rect">
            <a:avLst/>
          </a:prstGeom>
          <a:noFill/>
        </p:spPr>
        <p:txBody>
          <a:bodyPr wrap="square" rtlCol="0">
            <a:spAutoFit/>
          </a:bodyPr>
          <a:lstStyle/>
          <a:p>
            <a:pPr marL="0" marR="0" lvl="0" indent="0" algn="just" defTabSz="914400" rtl="0" eaLnBrk="1" fontAlgn="auto" latinLnBrk="0" hangingPunct="1">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Câu 3: Trường hợp nào trong các hình dưới đây có sự biến đổi hóa học?</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 name="Picture 2">
            <a:extLst>
              <a:ext uri="{FF2B5EF4-FFF2-40B4-BE49-F238E27FC236}">
                <a16:creationId xmlns:a16="http://schemas.microsoft.com/office/drawing/2014/main" id="{C08D2321-62CC-22D0-1EB5-3B95799B2013}"/>
              </a:ext>
            </a:extLst>
          </p:cNvPr>
          <p:cNvPicPr>
            <a:picLocks noChangeAspect="1"/>
          </p:cNvPicPr>
          <p:nvPr/>
        </p:nvPicPr>
        <p:blipFill>
          <a:blip r:embed="rId3"/>
          <a:stretch>
            <a:fillRect/>
          </a:stretch>
        </p:blipFill>
        <p:spPr>
          <a:xfrm>
            <a:off x="2265497" y="1953925"/>
            <a:ext cx="3441700" cy="3662620"/>
          </a:xfrm>
          <a:prstGeom prst="rect">
            <a:avLst/>
          </a:prstGeom>
        </p:spPr>
      </p:pic>
      <p:pic>
        <p:nvPicPr>
          <p:cNvPr id="7" name="Picture 6">
            <a:extLst>
              <a:ext uri="{FF2B5EF4-FFF2-40B4-BE49-F238E27FC236}">
                <a16:creationId xmlns:a16="http://schemas.microsoft.com/office/drawing/2014/main" id="{0C267E78-FEAD-0DA3-CB0F-0F8F10AFA811}"/>
              </a:ext>
            </a:extLst>
          </p:cNvPr>
          <p:cNvPicPr>
            <a:picLocks noChangeAspect="1"/>
          </p:cNvPicPr>
          <p:nvPr/>
        </p:nvPicPr>
        <p:blipFill>
          <a:blip r:embed="rId4"/>
          <a:stretch>
            <a:fillRect/>
          </a:stretch>
        </p:blipFill>
        <p:spPr>
          <a:xfrm>
            <a:off x="6390322" y="1908492"/>
            <a:ext cx="2886075" cy="1781175"/>
          </a:xfrm>
          <a:prstGeom prst="rect">
            <a:avLst/>
          </a:prstGeom>
        </p:spPr>
      </p:pic>
      <p:pic>
        <p:nvPicPr>
          <p:cNvPr id="9" name="Picture 8">
            <a:extLst>
              <a:ext uri="{FF2B5EF4-FFF2-40B4-BE49-F238E27FC236}">
                <a16:creationId xmlns:a16="http://schemas.microsoft.com/office/drawing/2014/main" id="{040703B5-FF0F-400B-6856-FBAD5DF9B55F}"/>
              </a:ext>
            </a:extLst>
          </p:cNvPr>
          <p:cNvPicPr>
            <a:picLocks noChangeAspect="1"/>
          </p:cNvPicPr>
          <p:nvPr/>
        </p:nvPicPr>
        <p:blipFill>
          <a:blip r:embed="rId5"/>
          <a:stretch>
            <a:fillRect/>
          </a:stretch>
        </p:blipFill>
        <p:spPr>
          <a:xfrm>
            <a:off x="6418897" y="3785235"/>
            <a:ext cx="2828925" cy="1847850"/>
          </a:xfrm>
          <a:prstGeom prst="rect">
            <a:avLst/>
          </a:prstGeom>
        </p:spPr>
      </p:pic>
      <p:sp>
        <p:nvSpPr>
          <p:cNvPr id="10" name="Oval 9">
            <a:extLst>
              <a:ext uri="{FF2B5EF4-FFF2-40B4-BE49-F238E27FC236}">
                <a16:creationId xmlns:a16="http://schemas.microsoft.com/office/drawing/2014/main" id="{15D11E38-FDC6-3A9B-F7FB-D97182409031}"/>
              </a:ext>
            </a:extLst>
          </p:cNvPr>
          <p:cNvSpPr/>
          <p:nvPr/>
        </p:nvSpPr>
        <p:spPr>
          <a:xfrm>
            <a:off x="2120717" y="5176233"/>
            <a:ext cx="528320" cy="45720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947897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7BE0AEE-1DFC-45F9-93BD-792C2575B8BF}"/>
              </a:ext>
            </a:extLst>
          </p:cNvPr>
          <p:cNvPicPr>
            <a:picLocks noChangeAspect="1"/>
          </p:cNvPicPr>
          <p:nvPr/>
        </p:nvPicPr>
        <p:blipFill>
          <a:blip r:embed="rId2"/>
          <a:stretch>
            <a:fillRect/>
          </a:stretch>
        </p:blipFill>
        <p:spPr>
          <a:xfrm>
            <a:off x="0" y="-1"/>
            <a:ext cx="12192000" cy="6858657"/>
          </a:xfrm>
          <a:prstGeom prst="rect">
            <a:avLst/>
          </a:prstGeom>
        </p:spPr>
      </p:pic>
      <p:sp>
        <p:nvSpPr>
          <p:cNvPr id="5" name="Rectangle: Rounded Corners 4">
            <a:extLst>
              <a:ext uri="{FF2B5EF4-FFF2-40B4-BE49-F238E27FC236}">
                <a16:creationId xmlns:a16="http://schemas.microsoft.com/office/drawing/2014/main" id="{51C7EF4A-A279-4AD0-A863-4BA2337FEF83}"/>
              </a:ext>
            </a:extLst>
          </p:cNvPr>
          <p:cNvSpPr/>
          <p:nvPr/>
        </p:nvSpPr>
        <p:spPr>
          <a:xfrm>
            <a:off x="500744" y="518160"/>
            <a:ext cx="11179628" cy="608946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F81BD">
                  <a:lumMod val="50000"/>
                </a:srgbClr>
              </a:solidFill>
              <a:effectLst/>
              <a:uLnTx/>
              <a:uFillTx/>
              <a:latin typeface="Calibri"/>
              <a:ea typeface="+mn-ea"/>
              <a:cs typeface="+mn-cs"/>
            </a:endParaRPr>
          </a:p>
        </p:txBody>
      </p:sp>
      <p:sp>
        <p:nvSpPr>
          <p:cNvPr id="4" name="TextBox 3">
            <a:extLst>
              <a:ext uri="{FF2B5EF4-FFF2-40B4-BE49-F238E27FC236}">
                <a16:creationId xmlns:a16="http://schemas.microsoft.com/office/drawing/2014/main" id="{5C0E704D-88D7-78BA-0351-50E97258A431}"/>
              </a:ext>
            </a:extLst>
          </p:cNvPr>
          <p:cNvSpPr txBox="1"/>
          <p:nvPr/>
        </p:nvSpPr>
        <p:spPr>
          <a:xfrm>
            <a:off x="985520" y="812800"/>
            <a:ext cx="10434320" cy="3244030"/>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Câu </a:t>
            </a:r>
            <a:r>
              <a:rPr lang="en-US" sz="28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4</a:t>
            </a: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Hiện tượng nào dưới đây không có sự biến đổi hóa học?</a:t>
            </a:r>
            <a:endPar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 Đường cháy thành than.</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 Sữa chua lên men.</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 Đá tan chảy khi để ra ngoài tủ lạnh.</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D. Cơm để lâu bị ôi thiu. </a:t>
            </a:r>
          </a:p>
        </p:txBody>
      </p:sp>
      <p:sp>
        <p:nvSpPr>
          <p:cNvPr id="2" name="Oval 1">
            <a:extLst>
              <a:ext uri="{FF2B5EF4-FFF2-40B4-BE49-F238E27FC236}">
                <a16:creationId xmlns:a16="http://schemas.microsoft.com/office/drawing/2014/main" id="{00450F48-CFAF-442E-E628-0BA10598C5B9}"/>
              </a:ext>
            </a:extLst>
          </p:cNvPr>
          <p:cNvSpPr/>
          <p:nvPr/>
        </p:nvSpPr>
        <p:spPr>
          <a:xfrm>
            <a:off x="843280" y="2814452"/>
            <a:ext cx="569884" cy="589148"/>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672517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a:extLst>
              <a:ext uri="{FF2B5EF4-FFF2-40B4-BE49-F238E27FC236}">
                <a16:creationId xmlns:a16="http://schemas.microsoft.com/office/drawing/2014/main" id="{6D41B603-3E82-4B35-BB92-D2C52D99FB4C}"/>
              </a:ext>
            </a:extLst>
          </p:cNvPr>
          <p:cNvPicPr>
            <a:picLocks noChangeAspect="1"/>
          </p:cNvPicPr>
          <p:nvPr/>
        </p:nvPicPr>
        <p:blipFill rotWithShape="1">
          <a:blip r:embed="rId2">
            <a:extLst>
              <a:ext uri="{28A0092B-C50C-407E-A947-70E740481C1C}">
                <a14:useLocalDpi xmlns:a14="http://schemas.microsoft.com/office/drawing/2010/main" val="0"/>
              </a:ext>
            </a:extLst>
          </a:blip>
          <a:srcRect t="13306" b="49147"/>
          <a:stretch/>
        </p:blipFill>
        <p:spPr>
          <a:xfrm>
            <a:off x="0" y="10"/>
            <a:ext cx="12191980" cy="6857990"/>
          </a:xfrm>
          <a:prstGeom prst="rect">
            <a:avLst/>
          </a:prstGeom>
        </p:spPr>
      </p:pic>
      <p:grpSp>
        <p:nvGrpSpPr>
          <p:cNvPr id="26" name="Group 25">
            <a:extLst>
              <a:ext uri="{FF2B5EF4-FFF2-40B4-BE49-F238E27FC236}">
                <a16:creationId xmlns:a16="http://schemas.microsoft.com/office/drawing/2014/main" id="{222122FA-DEBE-40B4-86F9-A083801CA6B6}"/>
              </a:ext>
            </a:extLst>
          </p:cNvPr>
          <p:cNvGrpSpPr/>
          <p:nvPr/>
        </p:nvGrpSpPr>
        <p:grpSpPr>
          <a:xfrm flipH="1">
            <a:off x="5623599" y="-52214"/>
            <a:ext cx="5847500" cy="3226934"/>
            <a:chOff x="3825057" y="497706"/>
            <a:chExt cx="10364085" cy="5520010"/>
          </a:xfrm>
        </p:grpSpPr>
        <p:pic>
          <p:nvPicPr>
            <p:cNvPr id="27" name="图片 3">
              <a:extLst>
                <a:ext uri="{FF2B5EF4-FFF2-40B4-BE49-F238E27FC236}">
                  <a16:creationId xmlns:a16="http://schemas.microsoft.com/office/drawing/2014/main" id="{A22E2285-2BA2-4DB7-882A-A02C526B1C96}"/>
                </a:ext>
              </a:extLst>
            </p:cNvPr>
            <p:cNvPicPr>
              <a:picLocks noChangeAspect="1"/>
            </p:cNvPicPr>
            <p:nvPr/>
          </p:nvPicPr>
          <p:blipFill>
            <a:blip r:embed="rId3"/>
            <a:stretch>
              <a:fillRect/>
            </a:stretch>
          </p:blipFill>
          <p:spPr>
            <a:xfrm flipH="1">
              <a:off x="3825057" y="497706"/>
              <a:ext cx="10364085" cy="5520010"/>
            </a:xfrm>
            <a:prstGeom prst="rect">
              <a:avLst/>
            </a:prstGeom>
          </p:spPr>
        </p:pic>
        <p:sp>
          <p:nvSpPr>
            <p:cNvPr id="36" name="TextBox 35">
              <a:extLst>
                <a:ext uri="{FF2B5EF4-FFF2-40B4-BE49-F238E27FC236}">
                  <a16:creationId xmlns:a16="http://schemas.microsoft.com/office/drawing/2014/main" id="{06C1D176-C6DD-43F2-A5D1-AF0E8D023227}"/>
                </a:ext>
              </a:extLst>
            </p:cNvPr>
            <p:cNvSpPr txBox="1"/>
            <p:nvPr/>
          </p:nvSpPr>
          <p:spPr>
            <a:xfrm flipH="1">
              <a:off x="4889467" y="1999924"/>
              <a:ext cx="7852219" cy="1850643"/>
            </a:xfrm>
            <a:prstGeom prst="rect">
              <a:avLst/>
            </a:prstGeom>
            <a:noFill/>
          </p:spPr>
          <p:txBody>
            <a:bodyPr wrap="square" rtlCol="0">
              <a:spAutoFit/>
            </a:bodyPr>
            <a:lstStyle/>
            <a:p>
              <a:pPr algn="ctr">
                <a:defRPr/>
              </a:pPr>
              <a:r>
                <a:rPr lang="en-US" sz="3200" b="1" dirty="0" err="1">
                  <a:ln w="12700">
                    <a:solidFill>
                      <a:srgbClr val="C00000"/>
                    </a:solidFill>
                  </a:ln>
                  <a:solidFill>
                    <a:srgbClr val="C00000"/>
                  </a:solidFill>
                  <a:latin typeface="Calibri Light"/>
                  <a:cs typeface="Calibri" panose="020F0502020204030204" pitchFamily="34" charset="0"/>
                </a:rPr>
                <a:t>Sự</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biến</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đổi</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hóa</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học</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thật</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thú</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vị</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Em</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cảm</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ơn</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anh</a:t>
              </a:r>
              <a:r>
                <a:rPr lang="en-US" sz="3200" b="1" dirty="0">
                  <a:ln w="12700">
                    <a:solidFill>
                      <a:srgbClr val="C00000"/>
                    </a:solidFill>
                  </a:ln>
                  <a:solidFill>
                    <a:srgbClr val="C00000"/>
                  </a:solidFill>
                  <a:latin typeface="Calibri Light"/>
                  <a:cs typeface="Calibri" panose="020F0502020204030204" pitchFamily="34" charset="0"/>
                </a:rPr>
                <a:t>! </a:t>
              </a:r>
              <a:endParaRPr kumimoji="0" lang="en-US" sz="4400" b="1" i="0" u="none" strike="noStrike" kern="1200" normalizeH="0" baseline="0" noProof="0" dirty="0">
                <a:ln w="12700">
                  <a:solidFill>
                    <a:srgbClr val="C00000"/>
                  </a:solidFill>
                </a:ln>
                <a:solidFill>
                  <a:srgbClr val="C00000"/>
                </a:solidFill>
                <a:uLnTx/>
                <a:uFillTx/>
                <a:latin typeface="Calibri Light"/>
                <a:ea typeface="+mn-ea"/>
                <a:cs typeface="Calibri" panose="020F0502020204030204" pitchFamily="34" charset="0"/>
              </a:endParaRPr>
            </a:p>
          </p:txBody>
        </p:sp>
      </p:grpSp>
      <p:grpSp>
        <p:nvGrpSpPr>
          <p:cNvPr id="7" name="Group 6">
            <a:extLst>
              <a:ext uri="{FF2B5EF4-FFF2-40B4-BE49-F238E27FC236}">
                <a16:creationId xmlns:a16="http://schemas.microsoft.com/office/drawing/2014/main" id="{DF9DE284-69CC-4345-8A9E-60D7E5EFF822}"/>
              </a:ext>
            </a:extLst>
          </p:cNvPr>
          <p:cNvGrpSpPr/>
          <p:nvPr/>
        </p:nvGrpSpPr>
        <p:grpSpPr>
          <a:xfrm>
            <a:off x="1321450" y="-72819"/>
            <a:ext cx="9995989" cy="4876558"/>
            <a:chOff x="1321450" y="-72819"/>
            <a:chExt cx="9995989" cy="4876558"/>
          </a:xfrm>
        </p:grpSpPr>
        <p:grpSp>
          <p:nvGrpSpPr>
            <p:cNvPr id="6" name="Group 5">
              <a:extLst>
                <a:ext uri="{FF2B5EF4-FFF2-40B4-BE49-F238E27FC236}">
                  <a16:creationId xmlns:a16="http://schemas.microsoft.com/office/drawing/2014/main" id="{F791D7A5-5D39-4159-B087-897ED268D520}"/>
                </a:ext>
              </a:extLst>
            </p:cNvPr>
            <p:cNvGrpSpPr/>
            <p:nvPr/>
          </p:nvGrpSpPr>
          <p:grpSpPr>
            <a:xfrm>
              <a:off x="1321450" y="-72819"/>
              <a:ext cx="9995989" cy="4876558"/>
              <a:chOff x="1321450" y="-72819"/>
              <a:chExt cx="9995989" cy="4876558"/>
            </a:xfrm>
          </p:grpSpPr>
          <p:pic>
            <p:nvPicPr>
              <p:cNvPr id="14" name="图片 3">
                <a:extLst>
                  <a:ext uri="{FF2B5EF4-FFF2-40B4-BE49-F238E27FC236}">
                    <a16:creationId xmlns:a16="http://schemas.microsoft.com/office/drawing/2014/main" id="{45EA0DB8-EA06-4296-B051-FECC4574DDAD}"/>
                  </a:ext>
                </a:extLst>
              </p:cNvPr>
              <p:cNvPicPr>
                <a:picLocks noChangeAspect="1"/>
              </p:cNvPicPr>
              <p:nvPr/>
            </p:nvPicPr>
            <p:blipFill>
              <a:blip r:embed="rId3"/>
              <a:stretch>
                <a:fillRect/>
              </a:stretch>
            </p:blipFill>
            <p:spPr>
              <a:xfrm flipH="1">
                <a:off x="1321450" y="-72819"/>
                <a:ext cx="9995989" cy="4876558"/>
              </a:xfrm>
              <a:prstGeom prst="rect">
                <a:avLst/>
              </a:prstGeom>
            </p:spPr>
          </p:pic>
          <p:sp>
            <p:nvSpPr>
              <p:cNvPr id="37" name="TextBox 36">
                <a:extLst>
                  <a:ext uri="{FF2B5EF4-FFF2-40B4-BE49-F238E27FC236}">
                    <a16:creationId xmlns:a16="http://schemas.microsoft.com/office/drawing/2014/main" id="{CD95BCC7-F1BB-4815-8D54-42F2246C1F9C}"/>
                  </a:ext>
                </a:extLst>
              </p:cNvPr>
              <p:cNvSpPr txBox="1"/>
              <p:nvPr/>
            </p:nvSpPr>
            <p:spPr>
              <a:xfrm>
                <a:off x="2506366" y="1611332"/>
                <a:ext cx="7621437" cy="461665"/>
              </a:xfrm>
              <a:prstGeom prst="rect">
                <a:avLst/>
              </a:prstGeom>
              <a:noFill/>
            </p:spPr>
            <p:txBody>
              <a:bodyPr wrap="square">
                <a:spAutoFit/>
              </a:bodyPr>
              <a:lstStyle/>
              <a:p>
                <a:pPr algn="ctr">
                  <a:defRPr/>
                </a:pPr>
                <a:r>
                  <a:rPr lang="nl-NL" sz="2400" b="1" dirty="0">
                    <a:effectLst/>
                    <a:ea typeface="Times New Roman" panose="02020603050405020304" pitchFamily="18" charset="0"/>
                  </a:rPr>
                  <a:t>Về nhà tìm hiểu nội dung </a:t>
                </a:r>
                <a:r>
                  <a:rPr lang="nl-NL" sz="2400" b="1" i="1" dirty="0">
                    <a:effectLst/>
                    <a:ea typeface="Times New Roman" panose="02020603050405020304" pitchFamily="18" charset="0"/>
                  </a:rPr>
                  <a:t>Bài 6: Ôn tập chủ đề chất. </a:t>
                </a:r>
                <a:endParaRPr kumimoji="0" lang="en-US" sz="5400" b="1" i="0" u="none" strike="noStrike" kern="1200" normalizeH="0" baseline="0" noProof="0" dirty="0">
                  <a:ln w="12700">
                    <a:solidFill>
                      <a:srgbClr val="C00000"/>
                    </a:solidFill>
                  </a:ln>
                  <a:solidFill>
                    <a:srgbClr val="C00000"/>
                  </a:solidFill>
                  <a:uLnTx/>
                  <a:uFillTx/>
                  <a:ea typeface="+mn-ea"/>
                  <a:cs typeface="Calibri" panose="020F0502020204030204" pitchFamily="34" charset="0"/>
                </a:endParaRPr>
              </a:p>
            </p:txBody>
          </p:sp>
        </p:grpSp>
        <p:pic>
          <p:nvPicPr>
            <p:cNvPr id="38" name="Picture 37">
              <a:extLst>
                <a:ext uri="{FF2B5EF4-FFF2-40B4-BE49-F238E27FC236}">
                  <a16:creationId xmlns:a16="http://schemas.microsoft.com/office/drawing/2014/main" id="{284819BA-6AED-4A91-886C-F83D4AF8A59E}"/>
                </a:ext>
              </a:extLst>
            </p:cNvPr>
            <p:cNvPicPr>
              <a:picLocks noChangeAspect="1"/>
            </p:cNvPicPr>
            <p:nvPr/>
          </p:nvPicPr>
          <p:blipFill>
            <a:blip r:embed="rId4"/>
            <a:stretch>
              <a:fillRect/>
            </a:stretch>
          </p:blipFill>
          <p:spPr>
            <a:xfrm>
              <a:off x="2866403" y="248980"/>
              <a:ext cx="6906079" cy="679995"/>
            </a:xfrm>
            <a:prstGeom prst="rect">
              <a:avLst/>
            </a:prstGeom>
          </p:spPr>
        </p:pic>
      </p:grpSp>
      <p:pic>
        <p:nvPicPr>
          <p:cNvPr id="20" name="Picture 3">
            <a:extLst>
              <a:ext uri="{FF2B5EF4-FFF2-40B4-BE49-F238E27FC236}">
                <a16:creationId xmlns:a16="http://schemas.microsoft.com/office/drawing/2014/main" id="{2AD7B335-EC48-4B61-A41F-E3C64590AE9A}"/>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510748" y="2913042"/>
            <a:ext cx="3134302" cy="3789593"/>
          </a:xfrm>
          <a:prstGeom prst="rect">
            <a:avLst/>
          </a:prstGeom>
        </p:spPr>
      </p:pic>
      <p:pic>
        <p:nvPicPr>
          <p:cNvPr id="25" name="Picture 6">
            <a:extLst>
              <a:ext uri="{FF2B5EF4-FFF2-40B4-BE49-F238E27FC236}">
                <a16:creationId xmlns:a16="http://schemas.microsoft.com/office/drawing/2014/main" id="{CB451F10-19E8-4B3D-90DA-702EF13A3F7D}"/>
              </a:ext>
            </a:extLst>
          </p:cNvPr>
          <p:cNvPicPr>
            <a:picLocks noChangeAspect="1"/>
          </p:cNvPicPr>
          <p:nvPr/>
        </p:nvPicPr>
        <p:blipFill rotWithShape="1">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t="-1" b="-2286"/>
          <a:stretch/>
        </p:blipFill>
        <p:spPr>
          <a:xfrm flipH="1">
            <a:off x="369026" y="671966"/>
            <a:ext cx="3214196" cy="6330161"/>
          </a:xfrm>
          <a:prstGeom prst="rect">
            <a:avLst/>
          </a:prstGeom>
        </p:spPr>
      </p:pic>
    </p:spTree>
    <p:extLst>
      <p:ext uri="{BB962C8B-B14F-4D97-AF65-F5344CB8AC3E}">
        <p14:creationId xmlns:p14="http://schemas.microsoft.com/office/powerpoint/2010/main" val="5357007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26"/>
                                        </p:tgtEl>
                                      </p:cBhvr>
                                    </p:animEffect>
                                    <p:set>
                                      <p:cBhvr>
                                        <p:cTn id="12" dur="1" fill="hold">
                                          <p:stCondLst>
                                            <p:cond delay="499"/>
                                          </p:stCondLst>
                                        </p:cTn>
                                        <p:tgtEl>
                                          <p:spTgt spid="2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21475-F3FC-4FD7-B106-DDE85D898F1F}"/>
              </a:ext>
            </a:extLst>
          </p:cNvPr>
          <p:cNvSpPr>
            <a:spLocks noGrp="1"/>
          </p:cNvSpPr>
          <p:nvPr>
            <p:ph type="title"/>
          </p:nvPr>
        </p:nvSpPr>
        <p:spPr/>
        <p:txBody>
          <a:bodyPr/>
          <a:lstStyle/>
          <a:p>
            <a:endParaRPr lang="en-US"/>
          </a:p>
        </p:txBody>
      </p:sp>
      <p:pic>
        <p:nvPicPr>
          <p:cNvPr id="3" name="图片 1" descr="图片包含 雨, 自然, 室内&#10;&#10;描述已自动生成">
            <a:extLst>
              <a:ext uri="{FF2B5EF4-FFF2-40B4-BE49-F238E27FC236}">
                <a16:creationId xmlns:a16="http://schemas.microsoft.com/office/drawing/2014/main" id="{F6FB9D7D-C33D-4C70-8039-CC363EA8B850}"/>
              </a:ext>
            </a:extLst>
          </p:cNvPr>
          <p:cNvPicPr>
            <a:picLocks noChangeAspect="1"/>
          </p:cNvPicPr>
          <p:nvPr/>
        </p:nvPicPr>
        <p:blipFill rotWithShape="1">
          <a:blip r:embed="rId2">
            <a:extLst>
              <a:ext uri="{28A0092B-C50C-407E-A947-70E740481C1C}">
                <a14:useLocalDpi xmlns:a14="http://schemas.microsoft.com/office/drawing/2010/main" val="0"/>
              </a:ext>
            </a:extLst>
          </a:blip>
          <a:srcRect t="13306" b="49147"/>
          <a:stretch/>
        </p:blipFill>
        <p:spPr>
          <a:xfrm>
            <a:off x="0" y="10"/>
            <a:ext cx="12191980" cy="6857990"/>
          </a:xfrm>
          <a:prstGeom prst="rect">
            <a:avLst/>
          </a:prstGeom>
        </p:spPr>
      </p:pic>
      <p:pic>
        <p:nvPicPr>
          <p:cNvPr id="4" name="Picture 3">
            <a:extLst>
              <a:ext uri="{FF2B5EF4-FFF2-40B4-BE49-F238E27FC236}">
                <a16:creationId xmlns:a16="http://schemas.microsoft.com/office/drawing/2014/main" id="{885157DC-9387-41F1-86DC-80A2E5E5DB25}"/>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637248" y="2684442"/>
            <a:ext cx="3134302" cy="3789593"/>
          </a:xfrm>
          <a:prstGeom prst="rect">
            <a:avLst/>
          </a:prstGeom>
        </p:spPr>
      </p:pic>
      <p:pic>
        <p:nvPicPr>
          <p:cNvPr id="10" name="Picture 9">
            <a:extLst>
              <a:ext uri="{FF2B5EF4-FFF2-40B4-BE49-F238E27FC236}">
                <a16:creationId xmlns:a16="http://schemas.microsoft.com/office/drawing/2014/main" id="{518B1BBA-065B-448B-B6D0-4E542028F607}"/>
              </a:ext>
            </a:extLst>
          </p:cNvPr>
          <p:cNvPicPr>
            <a:picLocks noChangeAspect="1"/>
          </p:cNvPicPr>
          <p:nvPr/>
        </p:nvPicPr>
        <p:blipFill>
          <a:blip r:embed="rId5"/>
          <a:stretch>
            <a:fillRect/>
          </a:stretch>
        </p:blipFill>
        <p:spPr>
          <a:xfrm>
            <a:off x="-1126948" y="-1504420"/>
            <a:ext cx="3213896" cy="3008849"/>
          </a:xfrm>
          <a:prstGeom prst="rect">
            <a:avLst/>
          </a:prstGeom>
        </p:spPr>
      </p:pic>
      <p:pic>
        <p:nvPicPr>
          <p:cNvPr id="12" name="图片 2">
            <a:extLst>
              <a:ext uri="{FF2B5EF4-FFF2-40B4-BE49-F238E27FC236}">
                <a16:creationId xmlns:a16="http://schemas.microsoft.com/office/drawing/2014/main" id="{7BCB86C7-EE95-4E76-B93F-8887E3D919C4}"/>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65847" b="58272"/>
          <a:stretch/>
        </p:blipFill>
        <p:spPr>
          <a:xfrm rot="846955">
            <a:off x="9979953" y="22335"/>
            <a:ext cx="1855561" cy="1275075"/>
          </a:xfrm>
          <a:prstGeom prst="rect">
            <a:avLst/>
          </a:prstGeom>
        </p:spPr>
      </p:pic>
      <p:pic>
        <p:nvPicPr>
          <p:cNvPr id="13" name="图片 12">
            <a:extLst>
              <a:ext uri="{FF2B5EF4-FFF2-40B4-BE49-F238E27FC236}">
                <a16:creationId xmlns:a16="http://schemas.microsoft.com/office/drawing/2014/main" id="{71F61809-34F1-4F2E-BCA8-091C664C3DC6}"/>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59674" t="41397" r="6075" b="4885"/>
          <a:stretch/>
        </p:blipFill>
        <p:spPr>
          <a:xfrm flipH="1">
            <a:off x="-1" y="4978401"/>
            <a:ext cx="1998367" cy="1682532"/>
          </a:xfrm>
          <a:prstGeom prst="rect">
            <a:avLst/>
          </a:prstGeom>
        </p:spPr>
      </p:pic>
      <p:pic>
        <p:nvPicPr>
          <p:cNvPr id="9" name="Picture 8">
            <a:extLst>
              <a:ext uri="{FF2B5EF4-FFF2-40B4-BE49-F238E27FC236}">
                <a16:creationId xmlns:a16="http://schemas.microsoft.com/office/drawing/2014/main" id="{1B8F32B5-B2AB-4F36-8D8F-9157DB1E8E78}"/>
              </a:ext>
            </a:extLst>
          </p:cNvPr>
          <p:cNvPicPr>
            <a:picLocks noChangeAspect="1"/>
          </p:cNvPicPr>
          <p:nvPr/>
        </p:nvPicPr>
        <p:blipFill>
          <a:blip r:embed="rId8"/>
          <a:stretch>
            <a:fillRect/>
          </a:stretch>
        </p:blipFill>
        <p:spPr>
          <a:xfrm>
            <a:off x="-20" y="965762"/>
            <a:ext cx="12192000" cy="5058564"/>
          </a:xfrm>
          <a:prstGeom prst="rect">
            <a:avLst/>
          </a:prstGeom>
        </p:spPr>
      </p:pic>
    </p:spTree>
    <p:extLst>
      <p:ext uri="{BB962C8B-B14F-4D97-AF65-F5344CB8AC3E}">
        <p14:creationId xmlns:p14="http://schemas.microsoft.com/office/powerpoint/2010/main" val="40538259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C6F2661F-01C4-ECCC-8FAC-601176C2F36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922935" y="1"/>
            <a:ext cx="8288523" cy="6590195"/>
          </a:xfrm>
          <a:prstGeom prst="rect">
            <a:avLst/>
          </a:prstGeom>
        </p:spPr>
      </p:pic>
      <p:pic>
        <p:nvPicPr>
          <p:cNvPr id="3" name="Picture 4">
            <a:extLst>
              <a:ext uri="{FF2B5EF4-FFF2-40B4-BE49-F238E27FC236}">
                <a16:creationId xmlns:a16="http://schemas.microsoft.com/office/drawing/2014/main" id="{A5B78D7B-1F06-30F4-7F59-DF99FC0840CB}"/>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7765" y="3070567"/>
            <a:ext cx="3498669" cy="3556463"/>
          </a:xfrm>
          <a:prstGeom prst="rect">
            <a:avLst/>
          </a:prstGeom>
        </p:spPr>
      </p:pic>
      <p:pic>
        <p:nvPicPr>
          <p:cNvPr id="4" name="Picture 3" descr="A picture containing text&#10;&#10;Description automatically generated">
            <a:extLst>
              <a:ext uri="{FF2B5EF4-FFF2-40B4-BE49-F238E27FC236}">
                <a16:creationId xmlns:a16="http://schemas.microsoft.com/office/drawing/2014/main" id="{8440754C-C0D4-5BCD-F4B0-AB048CC46103}"/>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10021705" y="2541694"/>
            <a:ext cx="1781815" cy="4148287"/>
          </a:xfrm>
          <a:prstGeom prst="rect">
            <a:avLst/>
          </a:prstGeom>
        </p:spPr>
      </p:pic>
      <p:pic>
        <p:nvPicPr>
          <p:cNvPr id="5" name="Picture 4">
            <a:extLst>
              <a:ext uri="{FF2B5EF4-FFF2-40B4-BE49-F238E27FC236}">
                <a16:creationId xmlns:a16="http://schemas.microsoft.com/office/drawing/2014/main" id="{8CC0A031-4DB5-7762-E581-9195C2ECFB78}"/>
              </a:ext>
            </a:extLst>
          </p:cNvPr>
          <p:cNvPicPr>
            <a:picLocks noChangeAspect="1"/>
          </p:cNvPicPr>
          <p:nvPr/>
        </p:nvPicPr>
        <p:blipFill>
          <a:blip r:embed="rId8"/>
          <a:stretch>
            <a:fillRect/>
          </a:stretch>
        </p:blipFill>
        <p:spPr>
          <a:xfrm>
            <a:off x="2695431" y="2541948"/>
            <a:ext cx="7084166" cy="1926503"/>
          </a:xfrm>
          <a:prstGeom prst="rect">
            <a:avLst/>
          </a:prstGeom>
        </p:spPr>
      </p:pic>
    </p:spTree>
    <p:extLst>
      <p:ext uri="{BB962C8B-B14F-4D97-AF65-F5344CB8AC3E}">
        <p14:creationId xmlns:p14="http://schemas.microsoft.com/office/powerpoint/2010/main" val="3699402972"/>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E5D7E1EC-C74C-EB7A-77FC-1830029FDDD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922935" y="1"/>
            <a:ext cx="8288523" cy="6590195"/>
          </a:xfrm>
          <a:prstGeom prst="rect">
            <a:avLst/>
          </a:prstGeom>
        </p:spPr>
      </p:pic>
      <p:pic>
        <p:nvPicPr>
          <p:cNvPr id="3" name="Picture 4">
            <a:extLst>
              <a:ext uri="{FF2B5EF4-FFF2-40B4-BE49-F238E27FC236}">
                <a16:creationId xmlns:a16="http://schemas.microsoft.com/office/drawing/2014/main" id="{94CE1A9F-DBB9-6BB0-EEC6-C1E374ACC0F3}"/>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88245" y="3301537"/>
            <a:ext cx="3498669" cy="3556463"/>
          </a:xfrm>
          <a:prstGeom prst="rect">
            <a:avLst/>
          </a:prstGeom>
        </p:spPr>
      </p:pic>
      <p:pic>
        <p:nvPicPr>
          <p:cNvPr id="4" name="Picture 3" descr="A picture containing text&#10;&#10;Description automatically generated">
            <a:extLst>
              <a:ext uri="{FF2B5EF4-FFF2-40B4-BE49-F238E27FC236}">
                <a16:creationId xmlns:a16="http://schemas.microsoft.com/office/drawing/2014/main" id="{1B31D85B-D9E6-42B8-15C7-EAC97D21B001}"/>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10021705" y="2541694"/>
            <a:ext cx="1781815" cy="4148287"/>
          </a:xfrm>
          <a:prstGeom prst="rect">
            <a:avLst/>
          </a:prstGeom>
        </p:spPr>
      </p:pic>
      <p:pic>
        <p:nvPicPr>
          <p:cNvPr id="5" name="Picture 4" descr="Giấy Trắng A4 – Authentic Store">
            <a:extLst>
              <a:ext uri="{FF2B5EF4-FFF2-40B4-BE49-F238E27FC236}">
                <a16:creationId xmlns:a16="http://schemas.microsoft.com/office/drawing/2014/main" id="{EC1BF2BC-476F-E13A-72F1-80C7707EA3D4}"/>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532244" y="2107564"/>
            <a:ext cx="2967355" cy="2967355"/>
          </a:xfrm>
          <a:prstGeom prst="rect">
            <a:avLst/>
          </a:prstGeom>
          <a:noFill/>
          <a:ln>
            <a:noFill/>
          </a:ln>
        </p:spPr>
      </p:pic>
      <p:sp>
        <p:nvSpPr>
          <p:cNvPr id="6" name="TextBox 5">
            <a:extLst>
              <a:ext uri="{FF2B5EF4-FFF2-40B4-BE49-F238E27FC236}">
                <a16:creationId xmlns:a16="http://schemas.microsoft.com/office/drawing/2014/main" id="{C8C09E4D-1DD5-046E-1F13-B727F41424B3}"/>
              </a:ext>
            </a:extLst>
          </p:cNvPr>
          <p:cNvSpPr txBox="1"/>
          <p:nvPr/>
        </p:nvSpPr>
        <p:spPr>
          <a:xfrm>
            <a:off x="3230880" y="2357120"/>
            <a:ext cx="3088640" cy="2123658"/>
          </a:xfrm>
          <a:prstGeom prst="rect">
            <a:avLst/>
          </a:prstGeom>
          <a:noFill/>
        </p:spPr>
        <p:txBody>
          <a:bodyPr wrap="square" rtlCol="0">
            <a:spAutoFit/>
          </a:bodyPr>
          <a:lstStyle/>
          <a:p>
            <a:pPr algn="ctr"/>
            <a:r>
              <a:rPr lang="en-US" sz="4400" b="1" dirty="0" err="1">
                <a:solidFill>
                  <a:srgbClr val="002060"/>
                </a:solidFill>
              </a:rPr>
              <a:t>Nêu</a:t>
            </a:r>
            <a:r>
              <a:rPr lang="en-US" sz="4400" b="1" dirty="0">
                <a:solidFill>
                  <a:srgbClr val="002060"/>
                </a:solidFill>
              </a:rPr>
              <a:t> </a:t>
            </a:r>
            <a:r>
              <a:rPr lang="en-US" sz="4400" b="1" dirty="0" err="1">
                <a:solidFill>
                  <a:srgbClr val="002060"/>
                </a:solidFill>
              </a:rPr>
              <a:t>cách</a:t>
            </a:r>
            <a:r>
              <a:rPr lang="en-US" sz="4400" b="1" dirty="0">
                <a:solidFill>
                  <a:srgbClr val="002060"/>
                </a:solidFill>
              </a:rPr>
              <a:t> </a:t>
            </a:r>
            <a:r>
              <a:rPr lang="en-US" sz="4400" b="1" dirty="0" err="1">
                <a:solidFill>
                  <a:srgbClr val="002060"/>
                </a:solidFill>
              </a:rPr>
              <a:t>làm</a:t>
            </a:r>
            <a:r>
              <a:rPr lang="en-US" sz="4400" b="1" dirty="0">
                <a:solidFill>
                  <a:srgbClr val="002060"/>
                </a:solidFill>
              </a:rPr>
              <a:t> </a:t>
            </a:r>
            <a:r>
              <a:rPr lang="en-US" sz="4400" b="1" dirty="0" err="1">
                <a:solidFill>
                  <a:srgbClr val="002060"/>
                </a:solidFill>
              </a:rPr>
              <a:t>biến</a:t>
            </a:r>
            <a:r>
              <a:rPr lang="en-US" sz="4400" b="1" dirty="0">
                <a:solidFill>
                  <a:srgbClr val="002060"/>
                </a:solidFill>
              </a:rPr>
              <a:t> </a:t>
            </a:r>
            <a:r>
              <a:rPr lang="en-US" sz="4400" b="1" dirty="0" err="1">
                <a:solidFill>
                  <a:srgbClr val="002060"/>
                </a:solidFill>
              </a:rPr>
              <a:t>đổi</a:t>
            </a:r>
            <a:r>
              <a:rPr lang="en-US" sz="4400" b="1" dirty="0">
                <a:solidFill>
                  <a:srgbClr val="002060"/>
                </a:solidFill>
              </a:rPr>
              <a:t> </a:t>
            </a:r>
            <a:r>
              <a:rPr lang="en-US" sz="4400" b="1" dirty="0" err="1">
                <a:solidFill>
                  <a:srgbClr val="002060"/>
                </a:solidFill>
              </a:rPr>
              <a:t>tờ</a:t>
            </a:r>
            <a:r>
              <a:rPr lang="en-US" sz="4400" b="1" dirty="0">
                <a:solidFill>
                  <a:srgbClr val="002060"/>
                </a:solidFill>
              </a:rPr>
              <a:t> </a:t>
            </a:r>
            <a:r>
              <a:rPr lang="en-US" sz="4400" b="1" dirty="0" err="1">
                <a:solidFill>
                  <a:srgbClr val="002060"/>
                </a:solidFill>
              </a:rPr>
              <a:t>giấy</a:t>
            </a:r>
            <a:r>
              <a:rPr lang="en-US" sz="4400" b="1" dirty="0">
                <a:solidFill>
                  <a:srgbClr val="002060"/>
                </a:solidFill>
              </a:rPr>
              <a:t>.</a:t>
            </a:r>
          </a:p>
        </p:txBody>
      </p:sp>
    </p:spTree>
    <p:extLst>
      <p:ext uri="{BB962C8B-B14F-4D97-AF65-F5344CB8AC3E}">
        <p14:creationId xmlns:p14="http://schemas.microsoft.com/office/powerpoint/2010/main" val="500339739"/>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hỉ với 1 tờ giấy cắt vụn, thẩm phán khiến người đàn ông phải cúi đầu nhận  tội sau khi khiến hàng xóm bị bắt oan">
            <a:extLst>
              <a:ext uri="{FF2B5EF4-FFF2-40B4-BE49-F238E27FC236}">
                <a16:creationId xmlns:a16="http://schemas.microsoft.com/office/drawing/2014/main" id="{A35FAE1A-1E33-FC26-0817-1D78AED045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31440" y="1802529"/>
            <a:ext cx="3841547" cy="240371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136A154-E3AB-F906-3A81-F84CE06060D2}"/>
              </a:ext>
            </a:extLst>
          </p:cNvPr>
          <p:cNvSpPr txBox="1"/>
          <p:nvPr/>
        </p:nvSpPr>
        <p:spPr>
          <a:xfrm>
            <a:off x="3007360" y="4409440"/>
            <a:ext cx="3322320" cy="830997"/>
          </a:xfrm>
          <a:prstGeom prst="rect">
            <a:avLst/>
          </a:prstGeom>
          <a:noFill/>
        </p:spPr>
        <p:txBody>
          <a:bodyPr wrap="square" rtlCol="0">
            <a:spAutoFit/>
          </a:bodyPr>
          <a:lstStyle/>
          <a:p>
            <a:pPr algn="ctr"/>
            <a:r>
              <a:rPr lang="nl-NL" sz="2400" b="1" i="1" dirty="0">
                <a:effectLst/>
                <a:latin typeface="Cambria" panose="02040503050406030204" pitchFamily="18" charset="0"/>
                <a:ea typeface="Cambria" panose="02040503050406030204" pitchFamily="18" charset="0"/>
              </a:rPr>
              <a:t>Cắt tờ giấy thành nhiều mảnh vụn </a:t>
            </a:r>
            <a:endParaRPr lang="en-US" sz="2400" b="1" dirty="0">
              <a:latin typeface="Cambria" panose="02040503050406030204" pitchFamily="18" charset="0"/>
              <a:ea typeface="Cambria" panose="02040503050406030204" pitchFamily="18" charset="0"/>
            </a:endParaRPr>
          </a:p>
        </p:txBody>
      </p:sp>
      <p:pic>
        <p:nvPicPr>
          <p:cNvPr id="4" name="Picture 4" descr="GIẤY BÌA MÀU A4 ĐỊNH LƯỢNG 160GSM - TRỘN 5 MÀU - Văn phòng phẩm Thịnh Đại  Phát">
            <a:extLst>
              <a:ext uri="{FF2B5EF4-FFF2-40B4-BE49-F238E27FC236}">
                <a16:creationId xmlns:a16="http://schemas.microsoft.com/office/drawing/2014/main" id="{7C15E57A-CCCA-7EF0-DB85-F26ECCB6C0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35520" y="1844040"/>
            <a:ext cx="2946400" cy="257556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44A091C-2ACE-F9B6-8C65-4B6BA735EE66}"/>
              </a:ext>
            </a:extLst>
          </p:cNvPr>
          <p:cNvSpPr txBox="1"/>
          <p:nvPr/>
        </p:nvSpPr>
        <p:spPr>
          <a:xfrm>
            <a:off x="7233920" y="4368800"/>
            <a:ext cx="3322320" cy="830997"/>
          </a:xfrm>
          <a:prstGeom prst="rect">
            <a:avLst/>
          </a:prstGeom>
          <a:noFill/>
        </p:spPr>
        <p:txBody>
          <a:bodyPr wrap="square" rtlCol="0">
            <a:spAutoFit/>
          </a:bodyPr>
          <a:lstStyle/>
          <a:p>
            <a:pPr algn="ctr"/>
            <a:r>
              <a:rPr lang="nl-NL" sz="2400" b="1" i="1" dirty="0">
                <a:latin typeface="Cambria" panose="02040503050406030204" pitchFamily="18" charset="0"/>
                <a:ea typeface="Cambria" panose="02040503050406030204" pitchFamily="18" charset="0"/>
              </a:rPr>
              <a:t>Tô màu tờ giấy thành màu khác</a:t>
            </a:r>
            <a:endParaRPr lang="en-US" sz="24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44012356"/>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par>
                                <p:cTn id="16" presetID="22" presetClass="entr" presetSubtype="4"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4 cách gấp máy bay siêu dễ: Có thể bạn chưa biết!">
            <a:extLst>
              <a:ext uri="{FF2B5EF4-FFF2-40B4-BE49-F238E27FC236}">
                <a16:creationId xmlns:a16="http://schemas.microsoft.com/office/drawing/2014/main" id="{E63E772A-575A-F17A-51D5-47335EB16D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6257" y="1528264"/>
            <a:ext cx="3302000" cy="238188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3DCDE5F-1FB5-652D-685F-F251C551C2B2}"/>
              </a:ext>
            </a:extLst>
          </p:cNvPr>
          <p:cNvSpPr txBox="1"/>
          <p:nvPr/>
        </p:nvSpPr>
        <p:spPr>
          <a:xfrm>
            <a:off x="2267857" y="4032069"/>
            <a:ext cx="3068320" cy="830997"/>
          </a:xfrm>
          <a:prstGeom prst="rect">
            <a:avLst/>
          </a:prstGeom>
          <a:noFill/>
        </p:spPr>
        <p:txBody>
          <a:bodyPr wrap="square" rtlCol="0">
            <a:spAutoFit/>
          </a:bodyPr>
          <a:lstStyle/>
          <a:p>
            <a:pPr algn="ctr"/>
            <a:r>
              <a:rPr lang="nl-NL" sz="2400" b="1" i="1" dirty="0">
                <a:latin typeface="Cambria" panose="02040503050406030204" pitchFamily="18" charset="0"/>
                <a:ea typeface="Cambria" panose="02040503050406030204" pitchFamily="18" charset="0"/>
              </a:rPr>
              <a:t>Gấp tờ giấy thành hình máy bay</a:t>
            </a:r>
            <a:endParaRPr lang="en-US" sz="2400" b="1" dirty="0">
              <a:latin typeface="Cambria" panose="02040503050406030204" pitchFamily="18" charset="0"/>
              <a:ea typeface="Cambria" panose="02040503050406030204" pitchFamily="18" charset="0"/>
            </a:endParaRPr>
          </a:p>
        </p:txBody>
      </p:sp>
      <p:pic>
        <p:nvPicPr>
          <p:cNvPr id="4" name="Picture 4" descr="Ngâm khăn giấy vào giấm trắng, cách làm cực kỳ thiết thực và giải quyết  được rắc rối lớn cho nhiều gia đình">
            <a:extLst>
              <a:ext uri="{FF2B5EF4-FFF2-40B4-BE49-F238E27FC236}">
                <a16:creationId xmlns:a16="http://schemas.microsoft.com/office/drawing/2014/main" id="{F392BFAD-3418-B1D2-2824-DA1A638FF3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5137" y="1520203"/>
            <a:ext cx="3818890" cy="237692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5AE249F-1C18-1E37-1F3D-4C4F48ED205F}"/>
              </a:ext>
            </a:extLst>
          </p:cNvPr>
          <p:cNvSpPr txBox="1"/>
          <p:nvPr/>
        </p:nvSpPr>
        <p:spPr>
          <a:xfrm>
            <a:off x="6260737" y="4113349"/>
            <a:ext cx="3068320" cy="830997"/>
          </a:xfrm>
          <a:prstGeom prst="rect">
            <a:avLst/>
          </a:prstGeom>
          <a:noFill/>
        </p:spPr>
        <p:txBody>
          <a:bodyPr wrap="square" rtlCol="0">
            <a:spAutoFit/>
          </a:bodyPr>
          <a:lstStyle/>
          <a:p>
            <a:pPr algn="ctr"/>
            <a:r>
              <a:rPr lang="en-US" sz="2400" b="1" i="1" dirty="0">
                <a:latin typeface="Cambria" panose="02040503050406030204" pitchFamily="18" charset="0"/>
                <a:ea typeface="Cambria" panose="02040503050406030204" pitchFamily="18" charset="0"/>
              </a:rPr>
              <a:t>N</a:t>
            </a:r>
            <a:r>
              <a:rPr lang="vi-VN" sz="2400" b="1" i="1" dirty="0">
                <a:latin typeface="Cambria" panose="02040503050406030204" pitchFamily="18" charset="0"/>
                <a:ea typeface="Cambria" panose="02040503050406030204" pitchFamily="18" charset="0"/>
              </a:rPr>
              <a:t>gâm tờ giấy vào nước</a:t>
            </a:r>
            <a:endParaRPr lang="en-US" sz="24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59937023"/>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par>
                                <p:cTn id="16" presetID="22" presetClass="entr" presetSubtype="4"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07970101-3F72-39B5-85A3-CB4AB4BC12D8}"/>
              </a:ext>
            </a:extLst>
          </p:cNvPr>
          <p:cNvGrpSpPr/>
          <p:nvPr/>
        </p:nvGrpSpPr>
        <p:grpSpPr>
          <a:xfrm>
            <a:off x="357881" y="1575412"/>
            <a:ext cx="3696326" cy="5282588"/>
            <a:chOff x="357881" y="1575412"/>
            <a:chExt cx="3696326" cy="5282588"/>
          </a:xfrm>
        </p:grpSpPr>
        <p:pic>
          <p:nvPicPr>
            <p:cNvPr id="7" name="Picture 6">
              <a:extLst>
                <a:ext uri="{FF2B5EF4-FFF2-40B4-BE49-F238E27FC236}">
                  <a16:creationId xmlns:a16="http://schemas.microsoft.com/office/drawing/2014/main" id="{45B4F39C-C0CD-27FA-5B7F-4CBBA908861B}"/>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0" b="100000" l="0" r="100000">
                          <a14:foregroundMark x1="34936" y1="6754" x2="19071" y2="23460"/>
                          <a14:foregroundMark x1="26282" y1="4265" x2="14103" y2="23341"/>
                          <a14:foregroundMark x1="36058" y1="4858" x2="61859" y2="18957"/>
                          <a14:foregroundMark x1="58173" y1="18128" x2="62660" y2="23460"/>
                          <a14:foregroundMark x1="14423" y1="17891" x2="17788" y2="40047"/>
                          <a14:foregroundMark x1="23558" y1="32109" x2="23397" y2="43246"/>
                          <a14:foregroundMark x1="26282" y1="83649" x2="29167" y2="97156"/>
                          <a14:foregroundMark x1="55128" y1="80924" x2="59295" y2="99526"/>
                          <a14:foregroundMark x1="43109" y1="86256" x2="48878" y2="99763"/>
                          <a14:foregroundMark x1="50801" y1="4621" x2="58333" y2="13033"/>
                          <a14:foregroundMark x1="18429" y1="8886" x2="10577" y2="18365"/>
                          <a14:foregroundMark x1="22115" y1="89455" x2="24519" y2="99763"/>
                          <a14:foregroundMark x1="91346" y1="49882" x2="90865" y2="54502"/>
                          <a14:backgroundMark x1="87340" y1="32464" x2="90224" y2="45142"/>
                        </a14:backgroundRemoval>
                      </a14:imgEffect>
                    </a14:imgLayer>
                  </a14:imgProps>
                </a:ext>
              </a:extLst>
            </a:blip>
            <a:stretch>
              <a:fillRect/>
            </a:stretch>
          </p:blipFill>
          <p:spPr>
            <a:xfrm>
              <a:off x="357881" y="1575412"/>
              <a:ext cx="3696326" cy="5282588"/>
            </a:xfrm>
            <a:prstGeom prst="rect">
              <a:avLst/>
            </a:prstGeom>
          </p:spPr>
        </p:pic>
        <p:pic>
          <p:nvPicPr>
            <p:cNvPr id="8" name="Picture 2">
              <a:extLst>
                <a:ext uri="{FF2B5EF4-FFF2-40B4-BE49-F238E27FC236}">
                  <a16:creationId xmlns:a16="http://schemas.microsoft.com/office/drawing/2014/main" id="{45C38EEC-7EE5-DBD9-B3E3-64269FADB8F2}"/>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00385">
              <a:off x="2377755" y="3780596"/>
              <a:ext cx="1340679" cy="1727123"/>
            </a:xfrm>
            <a:prstGeom prst="rect">
              <a:avLst/>
            </a:prstGeom>
          </p:spPr>
        </p:pic>
      </p:grpSp>
      <p:grpSp>
        <p:nvGrpSpPr>
          <p:cNvPr id="9" name="Group 8">
            <a:extLst>
              <a:ext uri="{FF2B5EF4-FFF2-40B4-BE49-F238E27FC236}">
                <a16:creationId xmlns:a16="http://schemas.microsoft.com/office/drawing/2014/main" id="{94400474-31D0-74E3-D9F3-7F7EF025255F}"/>
              </a:ext>
            </a:extLst>
          </p:cNvPr>
          <p:cNvGrpSpPr/>
          <p:nvPr/>
        </p:nvGrpSpPr>
        <p:grpSpPr>
          <a:xfrm>
            <a:off x="2701579" y="162894"/>
            <a:ext cx="6612382" cy="2369123"/>
            <a:chOff x="4538949" y="2455798"/>
            <a:chExt cx="6612382" cy="3521816"/>
          </a:xfrm>
        </p:grpSpPr>
        <p:pic>
          <p:nvPicPr>
            <p:cNvPr id="10" name="图片 3">
              <a:extLst>
                <a:ext uri="{FF2B5EF4-FFF2-40B4-BE49-F238E27FC236}">
                  <a16:creationId xmlns:a16="http://schemas.microsoft.com/office/drawing/2014/main" id="{C6F13A99-DE48-FA7E-2169-26161DB4F6CF}"/>
                </a:ext>
              </a:extLst>
            </p:cNvPr>
            <p:cNvPicPr>
              <a:picLocks noChangeAspect="1"/>
            </p:cNvPicPr>
            <p:nvPr/>
          </p:nvPicPr>
          <p:blipFill>
            <a:blip r:embed="rId6"/>
            <a:stretch>
              <a:fillRect/>
            </a:stretch>
          </p:blipFill>
          <p:spPr>
            <a:xfrm flipH="1">
              <a:off x="4538949" y="2455798"/>
              <a:ext cx="6612382" cy="3521816"/>
            </a:xfrm>
            <a:prstGeom prst="rect">
              <a:avLst/>
            </a:prstGeom>
          </p:spPr>
        </p:pic>
        <p:sp>
          <p:nvSpPr>
            <p:cNvPr id="11" name="TextBox 10">
              <a:extLst>
                <a:ext uri="{FF2B5EF4-FFF2-40B4-BE49-F238E27FC236}">
                  <a16:creationId xmlns:a16="http://schemas.microsoft.com/office/drawing/2014/main" id="{9446AD7A-4B53-9A98-A1CA-311F817490AA}"/>
                </a:ext>
              </a:extLst>
            </p:cNvPr>
            <p:cNvSpPr txBox="1"/>
            <p:nvPr/>
          </p:nvSpPr>
          <p:spPr>
            <a:xfrm flipH="1">
              <a:off x="5443928" y="3005808"/>
              <a:ext cx="4846562" cy="2058862"/>
            </a:xfrm>
            <a:prstGeom prst="rect">
              <a:avLst/>
            </a:prstGeom>
            <a:noFill/>
          </p:spPr>
          <p:txBody>
            <a:bodyPr wrap="square" rtlCol="0">
              <a:spAutoFit/>
            </a:bodyPr>
            <a:lstStyle/>
            <a:p>
              <a:pPr algn="ctr"/>
              <a:r>
                <a:rPr lang="nl-NL" sz="2800" b="1" i="1" dirty="0">
                  <a:solidFill>
                    <a:prstClr val="black"/>
                  </a:solidFill>
                  <a:ea typeface="Calibri" panose="020F0502020204030204" pitchFamily="34" charset="0"/>
                  <a:cs typeface="Times New Roman" panose="02020603050405020304" pitchFamily="18" charset="0"/>
                </a:rPr>
                <a:t>Trong các cách biến đổi tờ giấy vừa nêu thì cách nào xảy ra sự biến đổi hóa học? Vì sao? </a:t>
              </a:r>
              <a:endParaRPr lang="en-US" sz="2800" b="1" dirty="0">
                <a:solidFill>
                  <a:prstClr val="black"/>
                </a:solidFill>
                <a:ea typeface="Calibri" panose="020F0502020204030204" pitchFamily="34" charset="0"/>
                <a:cs typeface="Times New Roman" panose="02020603050405020304" pitchFamily="18" charset="0"/>
              </a:endParaRPr>
            </a:p>
          </p:txBody>
        </p:sp>
      </p:grpSp>
      <p:sp>
        <p:nvSpPr>
          <p:cNvPr id="12" name="Rectangle: Rounded Corners 11">
            <a:extLst>
              <a:ext uri="{FF2B5EF4-FFF2-40B4-BE49-F238E27FC236}">
                <a16:creationId xmlns:a16="http://schemas.microsoft.com/office/drawing/2014/main" id="{D8E87186-F706-B180-89A2-0136B2CA5701}"/>
              </a:ext>
            </a:extLst>
          </p:cNvPr>
          <p:cNvSpPr/>
          <p:nvPr/>
        </p:nvSpPr>
        <p:spPr>
          <a:xfrm>
            <a:off x="4328160" y="3362960"/>
            <a:ext cx="7030720" cy="3037840"/>
          </a:xfrm>
          <a:prstGeom prst="roundRect">
            <a:avLst/>
          </a:prstGeom>
          <a:solidFill>
            <a:srgbClr val="F79646">
              <a:lumMod val="20000"/>
              <a:lumOff val="80000"/>
            </a:srgbClr>
          </a:solidFill>
          <a:ln w="12700" cap="flat" cmpd="sng" algn="ctr">
            <a:solidFill>
              <a:srgbClr val="F79646"/>
            </a:solidFill>
            <a:prstDash val="solid"/>
            <a:miter lim="800000"/>
          </a:ln>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Trong </a:t>
            </a:r>
            <a:r>
              <a:rPr kumimoji="0" lang="en-US" sz="3200" b="0"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các</a:t>
            </a:r>
            <a:r>
              <a:rPr kumimoji="0" lang="en-US" sz="32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cách</a:t>
            </a:r>
            <a:r>
              <a:rPr kumimoji="0" lang="en-US" sz="32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đó</a:t>
            </a:r>
            <a:r>
              <a:rPr kumimoji="0" lang="en-US" sz="32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thì</a:t>
            </a:r>
            <a:r>
              <a:rPr kumimoji="0" lang="en-US" sz="32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việc</a:t>
            </a:r>
            <a:r>
              <a:rPr kumimoji="0" lang="en-US" sz="32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đốt</a:t>
            </a:r>
            <a:r>
              <a:rPr kumimoji="0" lang="en-US" sz="32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tờ</a:t>
            </a:r>
            <a:r>
              <a:rPr kumimoji="0" lang="en-US" sz="32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giấy</a:t>
            </a:r>
            <a:r>
              <a:rPr kumimoji="0" lang="en-US" sz="32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thành</a:t>
            </a:r>
            <a:r>
              <a:rPr kumimoji="0" lang="en-US" sz="32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tro</a:t>
            </a:r>
            <a:r>
              <a:rPr kumimoji="0" lang="en-US" sz="32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là</a:t>
            </a:r>
            <a:r>
              <a:rPr kumimoji="0" lang="en-US" sz="32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sự</a:t>
            </a:r>
            <a:r>
              <a:rPr kumimoji="0" lang="en-US" sz="32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biến</a:t>
            </a:r>
            <a:r>
              <a:rPr kumimoji="0" lang="en-US" sz="32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đổi</a:t>
            </a:r>
            <a:r>
              <a:rPr kumimoji="0" lang="en-US" sz="32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hóa</a:t>
            </a:r>
            <a:r>
              <a:rPr kumimoji="0" lang="en-US" sz="32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học</a:t>
            </a:r>
            <a:r>
              <a:rPr kumimoji="0" lang="en-US" sz="32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vì</a:t>
            </a:r>
            <a:r>
              <a:rPr kumimoji="0" lang="en-US" sz="32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ban </a:t>
            </a:r>
            <a:r>
              <a:rPr kumimoji="0" lang="en-US" sz="3200" b="0"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đầu</a:t>
            </a:r>
            <a:r>
              <a:rPr kumimoji="0" lang="en-US" sz="32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tờ</a:t>
            </a:r>
            <a:r>
              <a:rPr kumimoji="0" lang="en-US" sz="32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giấy</a:t>
            </a:r>
            <a:r>
              <a:rPr kumimoji="0" lang="en-US" sz="32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có</a:t>
            </a:r>
            <a:r>
              <a:rPr kumimoji="0" lang="en-US" sz="32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màu</a:t>
            </a:r>
            <a:r>
              <a:rPr kumimoji="0" lang="en-US" sz="32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trắng</a:t>
            </a:r>
            <a:r>
              <a:rPr kumimoji="0" lang="en-US" sz="32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hình</a:t>
            </a:r>
            <a:r>
              <a:rPr kumimoji="0" lang="en-US" sz="32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chữ</a:t>
            </a:r>
            <a:r>
              <a:rPr kumimoji="0" lang="en-US" sz="32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nhật</a:t>
            </a:r>
            <a:r>
              <a:rPr kumimoji="0" lang="en-US" sz="32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sau</a:t>
            </a:r>
            <a:r>
              <a:rPr kumimoji="0" lang="en-US" sz="32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khi</a:t>
            </a:r>
            <a:r>
              <a:rPr kumimoji="0" lang="en-US" sz="32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đốt</a:t>
            </a:r>
            <a:r>
              <a:rPr kumimoji="0" lang="en-US" sz="32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cháy</a:t>
            </a:r>
            <a:r>
              <a:rPr kumimoji="0" lang="en-US" sz="32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nó</a:t>
            </a:r>
            <a:r>
              <a:rPr kumimoji="0" lang="en-US" sz="32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có</a:t>
            </a:r>
            <a:r>
              <a:rPr kumimoji="0" lang="en-US" sz="32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màu</a:t>
            </a:r>
            <a:r>
              <a:rPr kumimoji="0" lang="en-US" sz="32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đen</a:t>
            </a:r>
            <a:r>
              <a:rPr kumimoji="0" lang="en-US" sz="32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không</a:t>
            </a:r>
            <a:r>
              <a:rPr kumimoji="0" lang="en-US" sz="32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có</a:t>
            </a:r>
            <a:r>
              <a:rPr kumimoji="0" lang="en-US" sz="32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hình</a:t>
            </a:r>
            <a:r>
              <a:rPr kumimoji="0" lang="en-US" sz="32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dạng</a:t>
            </a:r>
            <a:r>
              <a:rPr kumimoji="0" lang="en-US" sz="32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xác</a:t>
            </a:r>
            <a:r>
              <a:rPr kumimoji="0" lang="en-US" sz="32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định</a:t>
            </a:r>
            <a:r>
              <a:rPr kumimoji="0" lang="en-US" sz="32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p>
        </p:txBody>
      </p:sp>
    </p:spTree>
    <p:extLst>
      <p:ext uri="{BB962C8B-B14F-4D97-AF65-F5344CB8AC3E}">
        <p14:creationId xmlns:p14="http://schemas.microsoft.com/office/powerpoint/2010/main" val="2584314558"/>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1000"/>
                                        <p:tgtEl>
                                          <p:spTgt spid="12"/>
                                        </p:tgtEl>
                                      </p:cBhvr>
                                    </p:animEffect>
                                    <p:anim calcmode="lin" valueType="num">
                                      <p:cBhvr>
                                        <p:cTn id="19" dur="1000" fill="hold"/>
                                        <p:tgtEl>
                                          <p:spTgt spid="12"/>
                                        </p:tgtEl>
                                        <p:attrNameLst>
                                          <p:attrName>ppt_x</p:attrName>
                                        </p:attrNameLst>
                                      </p:cBhvr>
                                      <p:tavLst>
                                        <p:tav tm="0">
                                          <p:val>
                                            <p:strVal val="#ppt_x"/>
                                          </p:val>
                                        </p:tav>
                                        <p:tav tm="100000">
                                          <p:val>
                                            <p:strVal val="#ppt_x"/>
                                          </p:val>
                                        </p:tav>
                                      </p:tavLst>
                                    </p:anim>
                                    <p:anim calcmode="lin" valueType="num">
                                      <p:cBhvr>
                                        <p:cTn id="2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7142432-ED23-46E9-474D-4E5FBD26E52F}"/>
              </a:ext>
            </a:extLst>
          </p:cNvPr>
          <p:cNvGrpSpPr/>
          <p:nvPr/>
        </p:nvGrpSpPr>
        <p:grpSpPr>
          <a:xfrm>
            <a:off x="357881" y="1575412"/>
            <a:ext cx="3696326" cy="5282588"/>
            <a:chOff x="357881" y="1575412"/>
            <a:chExt cx="3696326" cy="5282588"/>
          </a:xfrm>
        </p:grpSpPr>
        <p:pic>
          <p:nvPicPr>
            <p:cNvPr id="3" name="Picture 2">
              <a:extLst>
                <a:ext uri="{FF2B5EF4-FFF2-40B4-BE49-F238E27FC236}">
                  <a16:creationId xmlns:a16="http://schemas.microsoft.com/office/drawing/2014/main" id="{48EA21C5-C9D4-BFEB-2119-35AC1D845348}"/>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0" b="100000" l="0" r="100000">
                          <a14:foregroundMark x1="34936" y1="6754" x2="19071" y2="23460"/>
                          <a14:foregroundMark x1="26282" y1="4265" x2="14103" y2="23341"/>
                          <a14:foregroundMark x1="36058" y1="4858" x2="61859" y2="18957"/>
                          <a14:foregroundMark x1="58173" y1="18128" x2="62660" y2="23460"/>
                          <a14:foregroundMark x1="14423" y1="17891" x2="17788" y2="40047"/>
                          <a14:foregroundMark x1="23558" y1="32109" x2="23397" y2="43246"/>
                          <a14:foregroundMark x1="26282" y1="83649" x2="29167" y2="97156"/>
                          <a14:foregroundMark x1="55128" y1="80924" x2="59295" y2="99526"/>
                          <a14:foregroundMark x1="43109" y1="86256" x2="48878" y2="99763"/>
                          <a14:foregroundMark x1="50801" y1="4621" x2="58333" y2="13033"/>
                          <a14:foregroundMark x1="18429" y1="8886" x2="10577" y2="18365"/>
                          <a14:foregroundMark x1="22115" y1="89455" x2="24519" y2="99763"/>
                          <a14:foregroundMark x1="91346" y1="49882" x2="90865" y2="54502"/>
                          <a14:backgroundMark x1="87340" y1="32464" x2="90224" y2="45142"/>
                        </a14:backgroundRemoval>
                      </a14:imgEffect>
                    </a14:imgLayer>
                  </a14:imgProps>
                </a:ext>
              </a:extLst>
            </a:blip>
            <a:stretch>
              <a:fillRect/>
            </a:stretch>
          </p:blipFill>
          <p:spPr>
            <a:xfrm>
              <a:off x="357881" y="1575412"/>
              <a:ext cx="3696326" cy="5282588"/>
            </a:xfrm>
            <a:prstGeom prst="rect">
              <a:avLst/>
            </a:prstGeom>
          </p:spPr>
        </p:pic>
        <p:pic>
          <p:nvPicPr>
            <p:cNvPr id="4" name="Picture 2">
              <a:extLst>
                <a:ext uri="{FF2B5EF4-FFF2-40B4-BE49-F238E27FC236}">
                  <a16:creationId xmlns:a16="http://schemas.microsoft.com/office/drawing/2014/main" id="{30B4BAE0-E34E-52B7-3A02-18ED5A89422E}"/>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00385">
              <a:off x="2377755" y="3780596"/>
              <a:ext cx="1340679" cy="1727123"/>
            </a:xfrm>
            <a:prstGeom prst="rect">
              <a:avLst/>
            </a:prstGeom>
          </p:spPr>
        </p:pic>
      </p:grpSp>
      <p:sp>
        <p:nvSpPr>
          <p:cNvPr id="5" name="TextBox 4">
            <a:extLst>
              <a:ext uri="{FF2B5EF4-FFF2-40B4-BE49-F238E27FC236}">
                <a16:creationId xmlns:a16="http://schemas.microsoft.com/office/drawing/2014/main" id="{DD43EC74-BBBE-8DFB-BA05-7A1687B9B010}"/>
              </a:ext>
            </a:extLst>
          </p:cNvPr>
          <p:cNvSpPr txBox="1"/>
          <p:nvPr/>
        </p:nvSpPr>
        <p:spPr>
          <a:xfrm flipH="1">
            <a:off x="3672719" y="1737817"/>
            <a:ext cx="4846562" cy="1384995"/>
          </a:xfrm>
          <a:prstGeom prst="rect">
            <a:avLst/>
          </a:prstGeom>
          <a:noFill/>
        </p:spPr>
        <p:txBody>
          <a:bodyPr wrap="square" rtlCol="0">
            <a:spAutoFit/>
          </a:bodyPr>
          <a:lstStyle/>
          <a:p>
            <a:pPr algn="ctr"/>
            <a:r>
              <a:rPr lang="nl-NL" sz="2800" b="1" i="1" dirty="0">
                <a:solidFill>
                  <a:prstClr val="black"/>
                </a:solidFill>
                <a:ea typeface="Calibri" panose="020F0502020204030204" pitchFamily="34" charset="0"/>
                <a:cs typeface="Times New Roman" panose="02020603050405020304" pitchFamily="18" charset="0"/>
              </a:rPr>
              <a:t>Trong các cách biến đổi tờ giấy vừa nêu thì cách nào xảy ra sự biến đổi hóa học? Vì sao? </a:t>
            </a:r>
            <a:endParaRPr lang="en-US" sz="2800" b="1" dirty="0">
              <a:solidFill>
                <a:prstClr val="black"/>
              </a:solidFill>
              <a:ea typeface="Calibri" panose="020F0502020204030204" pitchFamily="34"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id="{FDBA8594-8325-CA61-693A-361FF32E9700}"/>
              </a:ext>
            </a:extLst>
          </p:cNvPr>
          <p:cNvSpPr/>
          <p:nvPr/>
        </p:nvSpPr>
        <p:spPr>
          <a:xfrm>
            <a:off x="4328160" y="3362960"/>
            <a:ext cx="7030720" cy="3037840"/>
          </a:xfrm>
          <a:prstGeom prst="roundRect">
            <a:avLst/>
          </a:prstGeom>
          <a:solidFill>
            <a:srgbClr val="F79646">
              <a:lumMod val="20000"/>
              <a:lumOff val="80000"/>
            </a:srgbClr>
          </a:solidFill>
          <a:ln w="12700" cap="flat" cmpd="sng" algn="ctr">
            <a:solidFill>
              <a:srgbClr val="F79646"/>
            </a:solidFill>
            <a:prstDash val="solid"/>
            <a:miter lim="800000"/>
          </a:ln>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Trong </a:t>
            </a:r>
            <a:r>
              <a:rPr kumimoji="0" lang="en-US" sz="3200" b="0"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các</a:t>
            </a:r>
            <a:r>
              <a:rPr kumimoji="0" lang="en-US" sz="32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cách</a:t>
            </a:r>
            <a:r>
              <a:rPr kumimoji="0" lang="en-US" sz="32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đó</a:t>
            </a:r>
            <a:r>
              <a:rPr kumimoji="0" lang="en-US" sz="32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thì</a:t>
            </a:r>
            <a:r>
              <a:rPr kumimoji="0" lang="en-US" sz="32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việc</a:t>
            </a:r>
            <a:r>
              <a:rPr kumimoji="0" lang="en-US" sz="32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đốt</a:t>
            </a:r>
            <a:r>
              <a:rPr kumimoji="0" lang="en-US" sz="32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tờ</a:t>
            </a:r>
            <a:r>
              <a:rPr kumimoji="0" lang="en-US" sz="32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giấy</a:t>
            </a:r>
            <a:r>
              <a:rPr kumimoji="0" lang="en-US" sz="32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thành</a:t>
            </a:r>
            <a:r>
              <a:rPr kumimoji="0" lang="en-US" sz="32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tro</a:t>
            </a:r>
            <a:r>
              <a:rPr kumimoji="0" lang="en-US" sz="32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là</a:t>
            </a:r>
            <a:r>
              <a:rPr kumimoji="0" lang="en-US" sz="32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sự</a:t>
            </a:r>
            <a:r>
              <a:rPr kumimoji="0" lang="en-US" sz="32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biến</a:t>
            </a:r>
            <a:r>
              <a:rPr kumimoji="0" lang="en-US" sz="32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đổi</a:t>
            </a:r>
            <a:r>
              <a:rPr kumimoji="0" lang="en-US" sz="32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hóa</a:t>
            </a:r>
            <a:r>
              <a:rPr kumimoji="0" lang="en-US" sz="32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học</a:t>
            </a:r>
            <a:r>
              <a:rPr kumimoji="0" lang="en-US" sz="32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vì</a:t>
            </a:r>
            <a:r>
              <a:rPr kumimoji="0" lang="en-US" sz="32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ban </a:t>
            </a:r>
            <a:r>
              <a:rPr kumimoji="0" lang="en-US" sz="3200" b="0"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đầu</a:t>
            </a:r>
            <a:r>
              <a:rPr kumimoji="0" lang="en-US" sz="32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tờ</a:t>
            </a:r>
            <a:r>
              <a:rPr kumimoji="0" lang="en-US" sz="32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giấy</a:t>
            </a:r>
            <a:r>
              <a:rPr kumimoji="0" lang="en-US" sz="32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có</a:t>
            </a:r>
            <a:r>
              <a:rPr kumimoji="0" lang="en-US" sz="32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màu</a:t>
            </a:r>
            <a:r>
              <a:rPr kumimoji="0" lang="en-US" sz="32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trắng</a:t>
            </a:r>
            <a:r>
              <a:rPr kumimoji="0" lang="en-US" sz="32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hình</a:t>
            </a:r>
            <a:r>
              <a:rPr kumimoji="0" lang="en-US" sz="32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chữ</a:t>
            </a:r>
            <a:r>
              <a:rPr kumimoji="0" lang="en-US" sz="32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nhật</a:t>
            </a:r>
            <a:r>
              <a:rPr kumimoji="0" lang="en-US" sz="32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sau</a:t>
            </a:r>
            <a:r>
              <a:rPr kumimoji="0" lang="en-US" sz="32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khi</a:t>
            </a:r>
            <a:r>
              <a:rPr kumimoji="0" lang="en-US" sz="32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đốt</a:t>
            </a:r>
            <a:r>
              <a:rPr kumimoji="0" lang="en-US" sz="32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cháy</a:t>
            </a:r>
            <a:r>
              <a:rPr kumimoji="0" lang="en-US" sz="32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nó</a:t>
            </a:r>
            <a:r>
              <a:rPr kumimoji="0" lang="en-US" sz="32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có</a:t>
            </a:r>
            <a:r>
              <a:rPr kumimoji="0" lang="en-US" sz="32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màu</a:t>
            </a:r>
            <a:r>
              <a:rPr kumimoji="0" lang="en-US" sz="32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đen</a:t>
            </a:r>
            <a:r>
              <a:rPr kumimoji="0" lang="en-US" sz="32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không</a:t>
            </a:r>
            <a:r>
              <a:rPr kumimoji="0" lang="en-US" sz="32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có</a:t>
            </a:r>
            <a:r>
              <a:rPr kumimoji="0" lang="en-US" sz="32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hình</a:t>
            </a:r>
            <a:r>
              <a:rPr kumimoji="0" lang="en-US" sz="32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dạng</a:t>
            </a:r>
            <a:r>
              <a:rPr kumimoji="0" lang="en-US" sz="32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xác</a:t>
            </a:r>
            <a:r>
              <a:rPr kumimoji="0" lang="en-US" sz="32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định</a:t>
            </a:r>
            <a:r>
              <a:rPr kumimoji="0" lang="en-US" sz="32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p>
        </p:txBody>
      </p:sp>
    </p:spTree>
    <p:extLst>
      <p:ext uri="{BB962C8B-B14F-4D97-AF65-F5344CB8AC3E}">
        <p14:creationId xmlns:p14="http://schemas.microsoft.com/office/powerpoint/2010/main" val="2022708835"/>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a:extLst>
              <a:ext uri="{FF2B5EF4-FFF2-40B4-BE49-F238E27FC236}">
                <a16:creationId xmlns:a16="http://schemas.microsoft.com/office/drawing/2014/main" id="{6D41B603-3E82-4B35-BB92-D2C52D99FB4C}"/>
              </a:ext>
            </a:extLst>
          </p:cNvPr>
          <p:cNvPicPr>
            <a:picLocks noChangeAspect="1"/>
          </p:cNvPicPr>
          <p:nvPr/>
        </p:nvPicPr>
        <p:blipFill rotWithShape="1">
          <a:blip r:embed="rId2">
            <a:extLst>
              <a:ext uri="{28A0092B-C50C-407E-A947-70E740481C1C}">
                <a14:useLocalDpi xmlns:a14="http://schemas.microsoft.com/office/drawing/2010/main" val="0"/>
              </a:ext>
            </a:extLst>
          </a:blip>
          <a:srcRect t="13306" b="49147"/>
          <a:stretch/>
        </p:blipFill>
        <p:spPr>
          <a:xfrm>
            <a:off x="0" y="10"/>
            <a:ext cx="12191980" cy="6857990"/>
          </a:xfrm>
          <a:prstGeom prst="rect">
            <a:avLst/>
          </a:prstGeom>
        </p:spPr>
      </p:pic>
      <p:pic>
        <p:nvPicPr>
          <p:cNvPr id="14" name="图片 3">
            <a:extLst>
              <a:ext uri="{FF2B5EF4-FFF2-40B4-BE49-F238E27FC236}">
                <a16:creationId xmlns:a16="http://schemas.microsoft.com/office/drawing/2014/main" id="{45EA0DB8-EA06-4296-B051-FECC4574DDAD}"/>
              </a:ext>
            </a:extLst>
          </p:cNvPr>
          <p:cNvPicPr>
            <a:picLocks noChangeAspect="1"/>
          </p:cNvPicPr>
          <p:nvPr/>
        </p:nvPicPr>
        <p:blipFill>
          <a:blip r:embed="rId3"/>
          <a:stretch>
            <a:fillRect/>
          </a:stretch>
        </p:blipFill>
        <p:spPr>
          <a:xfrm flipH="1">
            <a:off x="1406477" y="144137"/>
            <a:ext cx="9995989" cy="4876558"/>
          </a:xfrm>
          <a:prstGeom prst="rect">
            <a:avLst/>
          </a:prstGeom>
        </p:spPr>
      </p:pic>
      <p:pic>
        <p:nvPicPr>
          <p:cNvPr id="5" name="Picture 4">
            <a:extLst>
              <a:ext uri="{FF2B5EF4-FFF2-40B4-BE49-F238E27FC236}">
                <a16:creationId xmlns:a16="http://schemas.microsoft.com/office/drawing/2014/main" id="{2C2AA3B6-DA8E-4E7D-B472-402EF33C361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foregroundMark x1="34936" y1="6754" x2="19071" y2="23460"/>
                        <a14:foregroundMark x1="26282" y1="4265" x2="14103" y2="23341"/>
                        <a14:foregroundMark x1="36058" y1="4858" x2="61859" y2="18957"/>
                        <a14:foregroundMark x1="58173" y1="18128" x2="62660" y2="23460"/>
                        <a14:foregroundMark x1="14423" y1="17891" x2="17788" y2="40047"/>
                        <a14:foregroundMark x1="23558" y1="32109" x2="23397" y2="43246"/>
                        <a14:foregroundMark x1="26282" y1="83649" x2="29167" y2="97156"/>
                        <a14:foregroundMark x1="55128" y1="80924" x2="59295" y2="99526"/>
                        <a14:foregroundMark x1="43109" y1="86256" x2="48878" y2="99763"/>
                        <a14:foregroundMark x1="50801" y1="4621" x2="58333" y2="13033"/>
                        <a14:foregroundMark x1="18429" y1="8886" x2="10577" y2="18365"/>
                        <a14:foregroundMark x1="22115" y1="89455" x2="24519" y2="99763"/>
                        <a14:foregroundMark x1="91346" y1="49882" x2="90865" y2="54502"/>
                        <a14:backgroundMark x1="87340" y1="32464" x2="90224" y2="45142"/>
                      </a14:backgroundRemoval>
                    </a14:imgEffect>
                  </a14:imgLayer>
                </a14:imgProps>
              </a:ext>
            </a:extLst>
          </a:blip>
          <a:stretch>
            <a:fillRect/>
          </a:stretch>
        </p:blipFill>
        <p:spPr>
          <a:xfrm>
            <a:off x="357881" y="1559005"/>
            <a:ext cx="3917741" cy="5298995"/>
          </a:xfrm>
          <a:prstGeom prst="rect">
            <a:avLst/>
          </a:prstGeom>
        </p:spPr>
      </p:pic>
      <p:pic>
        <p:nvPicPr>
          <p:cNvPr id="6" name="Picture 5">
            <a:extLst>
              <a:ext uri="{FF2B5EF4-FFF2-40B4-BE49-F238E27FC236}">
                <a16:creationId xmlns:a16="http://schemas.microsoft.com/office/drawing/2014/main" id="{03CE89AB-E0C8-40FC-8DE5-AB467EBFD757}"/>
              </a:ext>
            </a:extLst>
          </p:cNvPr>
          <p:cNvPicPr>
            <a:picLocks noChangeAspect="1"/>
          </p:cNvPicPr>
          <p:nvPr/>
        </p:nvPicPr>
        <p:blipFill>
          <a:blip r:embed="rId6"/>
          <a:stretch>
            <a:fillRect/>
          </a:stretch>
        </p:blipFill>
        <p:spPr>
          <a:xfrm>
            <a:off x="1812273" y="1559005"/>
            <a:ext cx="9446965" cy="1686711"/>
          </a:xfrm>
          <a:prstGeom prst="rect">
            <a:avLst/>
          </a:prstGeom>
        </p:spPr>
      </p:pic>
      <p:pic>
        <p:nvPicPr>
          <p:cNvPr id="18" name="Picture 4">
            <a:extLst>
              <a:ext uri="{FF2B5EF4-FFF2-40B4-BE49-F238E27FC236}">
                <a16:creationId xmlns:a16="http://schemas.microsoft.com/office/drawing/2014/main" id="{1A291D11-AEDC-4E16-AA09-8F8F8A3CB00B}"/>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722467" y="3587361"/>
            <a:ext cx="886061" cy="1433334"/>
          </a:xfrm>
          <a:prstGeom prst="rect">
            <a:avLst/>
          </a:prstGeom>
        </p:spPr>
      </p:pic>
      <p:pic>
        <p:nvPicPr>
          <p:cNvPr id="19" name="Picture 2">
            <a:extLst>
              <a:ext uri="{FF2B5EF4-FFF2-40B4-BE49-F238E27FC236}">
                <a16:creationId xmlns:a16="http://schemas.microsoft.com/office/drawing/2014/main" id="{42840666-7AE6-4C87-B266-122C0FEDFBA7}"/>
              </a:ext>
            </a:extLst>
          </p:cNvPr>
          <p:cNvPicPr>
            <a:picLocks noChangeAspect="1"/>
          </p:cNvPicPr>
          <p:nvPr/>
        </p:nvPicPr>
        <p:blipFill>
          <a:blip r:embed="rId9"/>
          <a:srcRect/>
          <a:stretch>
            <a:fillRect/>
          </a:stretch>
        </p:blipFill>
        <p:spPr>
          <a:xfrm>
            <a:off x="8533357" y="4037792"/>
            <a:ext cx="3118770" cy="2851076"/>
          </a:xfrm>
          <a:prstGeom prst="rect">
            <a:avLst/>
          </a:prstGeom>
        </p:spPr>
      </p:pic>
      <p:sp>
        <p:nvSpPr>
          <p:cNvPr id="21" name="วงรี 133">
            <a:extLst>
              <a:ext uri="{FF2B5EF4-FFF2-40B4-BE49-F238E27FC236}">
                <a16:creationId xmlns:a16="http://schemas.microsoft.com/office/drawing/2014/main" id="{77FAF5CF-03D6-4353-B0EE-C8E4A7419284}"/>
              </a:ext>
            </a:extLst>
          </p:cNvPr>
          <p:cNvSpPr/>
          <p:nvPr/>
        </p:nvSpPr>
        <p:spPr>
          <a:xfrm flipV="1">
            <a:off x="9154137" y="4433946"/>
            <a:ext cx="322751" cy="25960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22" name="วงรี 134">
            <a:extLst>
              <a:ext uri="{FF2B5EF4-FFF2-40B4-BE49-F238E27FC236}">
                <a16:creationId xmlns:a16="http://schemas.microsoft.com/office/drawing/2014/main" id="{40E7082A-6FE6-494B-B486-206A2114B40D}"/>
              </a:ext>
            </a:extLst>
          </p:cNvPr>
          <p:cNvSpPr/>
          <p:nvPr/>
        </p:nvSpPr>
        <p:spPr>
          <a:xfrm flipV="1">
            <a:off x="9154137" y="3909529"/>
            <a:ext cx="322751" cy="25960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23" name="วงรี 135">
            <a:extLst>
              <a:ext uri="{FF2B5EF4-FFF2-40B4-BE49-F238E27FC236}">
                <a16:creationId xmlns:a16="http://schemas.microsoft.com/office/drawing/2014/main" id="{5149B53F-9DBE-410A-99AB-244B840EDBF5}"/>
              </a:ext>
            </a:extLst>
          </p:cNvPr>
          <p:cNvSpPr/>
          <p:nvPr/>
        </p:nvSpPr>
        <p:spPr>
          <a:xfrm flipV="1">
            <a:off x="9113336" y="3746295"/>
            <a:ext cx="322751" cy="277487"/>
          </a:xfrm>
          <a:prstGeom prst="ellipse">
            <a:avLst/>
          </a:prstGeom>
          <a:solidFill>
            <a:srgbClr val="389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24" name="วงรี 136">
            <a:extLst>
              <a:ext uri="{FF2B5EF4-FFF2-40B4-BE49-F238E27FC236}">
                <a16:creationId xmlns:a16="http://schemas.microsoft.com/office/drawing/2014/main" id="{CC6EE40F-0AFF-4B09-87F9-3F20B759BF63}"/>
              </a:ext>
            </a:extLst>
          </p:cNvPr>
          <p:cNvSpPr/>
          <p:nvPr/>
        </p:nvSpPr>
        <p:spPr>
          <a:xfrm flipV="1">
            <a:off x="9113337" y="4163964"/>
            <a:ext cx="322751" cy="2596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28" name="วงรี 133">
            <a:extLst>
              <a:ext uri="{FF2B5EF4-FFF2-40B4-BE49-F238E27FC236}">
                <a16:creationId xmlns:a16="http://schemas.microsoft.com/office/drawing/2014/main" id="{4918E4B5-ECC7-4944-89FE-E360B823647E}"/>
              </a:ext>
            </a:extLst>
          </p:cNvPr>
          <p:cNvSpPr/>
          <p:nvPr/>
        </p:nvSpPr>
        <p:spPr>
          <a:xfrm flipV="1">
            <a:off x="10133543" y="4545589"/>
            <a:ext cx="322751" cy="25960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29" name="วงรี 134">
            <a:extLst>
              <a:ext uri="{FF2B5EF4-FFF2-40B4-BE49-F238E27FC236}">
                <a16:creationId xmlns:a16="http://schemas.microsoft.com/office/drawing/2014/main" id="{BFDF40C1-892C-4D7F-BE23-8D255499306B}"/>
              </a:ext>
            </a:extLst>
          </p:cNvPr>
          <p:cNvSpPr/>
          <p:nvPr/>
        </p:nvSpPr>
        <p:spPr>
          <a:xfrm flipV="1">
            <a:off x="10133543" y="4021172"/>
            <a:ext cx="322751" cy="25960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30" name="วงรี 135">
            <a:extLst>
              <a:ext uri="{FF2B5EF4-FFF2-40B4-BE49-F238E27FC236}">
                <a16:creationId xmlns:a16="http://schemas.microsoft.com/office/drawing/2014/main" id="{395EDB1C-38C0-40BC-BE17-4E2E7EEEF81C}"/>
              </a:ext>
            </a:extLst>
          </p:cNvPr>
          <p:cNvSpPr/>
          <p:nvPr/>
        </p:nvSpPr>
        <p:spPr>
          <a:xfrm flipV="1">
            <a:off x="10092742" y="3857938"/>
            <a:ext cx="322751" cy="277487"/>
          </a:xfrm>
          <a:prstGeom prst="ellipse">
            <a:avLst/>
          </a:prstGeom>
          <a:solidFill>
            <a:srgbClr val="389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31" name="วงรี 136">
            <a:extLst>
              <a:ext uri="{FF2B5EF4-FFF2-40B4-BE49-F238E27FC236}">
                <a16:creationId xmlns:a16="http://schemas.microsoft.com/office/drawing/2014/main" id="{0859670B-872D-42AA-8146-B50214087379}"/>
              </a:ext>
            </a:extLst>
          </p:cNvPr>
          <p:cNvSpPr/>
          <p:nvPr/>
        </p:nvSpPr>
        <p:spPr>
          <a:xfrm flipV="1">
            <a:off x="10092743" y="4275607"/>
            <a:ext cx="322751" cy="2596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32" name="วงรี 133">
            <a:extLst>
              <a:ext uri="{FF2B5EF4-FFF2-40B4-BE49-F238E27FC236}">
                <a16:creationId xmlns:a16="http://schemas.microsoft.com/office/drawing/2014/main" id="{E36E874F-E7E5-4AFE-892D-A80A6AE50DDE}"/>
              </a:ext>
            </a:extLst>
          </p:cNvPr>
          <p:cNvSpPr/>
          <p:nvPr/>
        </p:nvSpPr>
        <p:spPr>
          <a:xfrm flipV="1">
            <a:off x="11049497" y="4340463"/>
            <a:ext cx="322751" cy="25960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33" name="วงรี 134">
            <a:extLst>
              <a:ext uri="{FF2B5EF4-FFF2-40B4-BE49-F238E27FC236}">
                <a16:creationId xmlns:a16="http://schemas.microsoft.com/office/drawing/2014/main" id="{CFF8EE45-0960-450F-AD85-DA1B17FBB0B4}"/>
              </a:ext>
            </a:extLst>
          </p:cNvPr>
          <p:cNvSpPr/>
          <p:nvPr/>
        </p:nvSpPr>
        <p:spPr>
          <a:xfrm flipV="1">
            <a:off x="11049497" y="3816046"/>
            <a:ext cx="322751" cy="25960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34" name="วงรี 135">
            <a:extLst>
              <a:ext uri="{FF2B5EF4-FFF2-40B4-BE49-F238E27FC236}">
                <a16:creationId xmlns:a16="http://schemas.microsoft.com/office/drawing/2014/main" id="{59BC2C0D-A449-4388-9768-B0180102C361}"/>
              </a:ext>
            </a:extLst>
          </p:cNvPr>
          <p:cNvSpPr/>
          <p:nvPr/>
        </p:nvSpPr>
        <p:spPr>
          <a:xfrm flipV="1">
            <a:off x="11008696" y="3652812"/>
            <a:ext cx="322751" cy="277487"/>
          </a:xfrm>
          <a:prstGeom prst="ellipse">
            <a:avLst/>
          </a:prstGeom>
          <a:solidFill>
            <a:srgbClr val="389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35" name="วงรี 136">
            <a:extLst>
              <a:ext uri="{FF2B5EF4-FFF2-40B4-BE49-F238E27FC236}">
                <a16:creationId xmlns:a16="http://schemas.microsoft.com/office/drawing/2014/main" id="{5F43E051-D4CA-4A7A-81DB-FDE809228C9F}"/>
              </a:ext>
            </a:extLst>
          </p:cNvPr>
          <p:cNvSpPr/>
          <p:nvPr/>
        </p:nvSpPr>
        <p:spPr>
          <a:xfrm flipV="1">
            <a:off x="11008697" y="4070481"/>
            <a:ext cx="322751" cy="2596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Tree>
    <p:extLst>
      <p:ext uri="{BB962C8B-B14F-4D97-AF65-F5344CB8AC3E}">
        <p14:creationId xmlns:p14="http://schemas.microsoft.com/office/powerpoint/2010/main" val="77398177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repeatCount="indefinite" fill="hold" grpId="0" nodeType="withEffect">
                                  <p:stCondLst>
                                    <p:cond delay="0"/>
                                  </p:stCondLst>
                                  <p:endCondLst>
                                    <p:cond evt="onNext" delay="0">
                                      <p:tgtEl>
                                        <p:sldTgt/>
                                      </p:tgtEl>
                                    </p:cond>
                                  </p:endCondLst>
                                  <p:childTnLst>
                                    <p:set>
                                      <p:cBhvr>
                                        <p:cTn id="6" dur="1" fill="hold">
                                          <p:stCondLst>
                                            <p:cond delay="0"/>
                                          </p:stCondLst>
                                        </p:cTn>
                                        <p:tgtEl>
                                          <p:spTgt spid="21"/>
                                        </p:tgtEl>
                                        <p:attrNameLst>
                                          <p:attrName>style.visibility</p:attrName>
                                        </p:attrNameLst>
                                      </p:cBhvr>
                                      <p:to>
                                        <p:strVal val="visible"/>
                                      </p:to>
                                    </p:set>
                                    <p:animEffect transition="in" filter="fade">
                                      <p:cBhvr>
                                        <p:cTn id="7" dur="2000"/>
                                        <p:tgtEl>
                                          <p:spTgt spid="21"/>
                                        </p:tgtEl>
                                      </p:cBhvr>
                                    </p:animEffect>
                                    <p:anim calcmode="lin" valueType="num">
                                      <p:cBhvr>
                                        <p:cTn id="8" dur="2000" fill="hold"/>
                                        <p:tgtEl>
                                          <p:spTgt spid="21"/>
                                        </p:tgtEl>
                                        <p:attrNameLst>
                                          <p:attrName>ppt_x</p:attrName>
                                        </p:attrNameLst>
                                      </p:cBhvr>
                                      <p:tavLst>
                                        <p:tav tm="0">
                                          <p:val>
                                            <p:strVal val="#ppt_x"/>
                                          </p:val>
                                        </p:tav>
                                        <p:tav tm="100000">
                                          <p:val>
                                            <p:strVal val="#ppt_x"/>
                                          </p:val>
                                        </p:tav>
                                      </p:tavLst>
                                    </p:anim>
                                    <p:anim calcmode="lin" valueType="num">
                                      <p:cBhvr>
                                        <p:cTn id="9" dur="2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repeatCount="indefinite" fill="hold" grpId="0" nodeType="withEffect">
                                  <p:stCondLst>
                                    <p:cond delay="0"/>
                                  </p:stCondLst>
                                  <p:endCondLst>
                                    <p:cond evt="onNext" delay="0">
                                      <p:tgtEl>
                                        <p:sldTgt/>
                                      </p:tgtEl>
                                    </p:cond>
                                  </p:endCondLst>
                                  <p:childTnLst>
                                    <p:set>
                                      <p:cBhvr>
                                        <p:cTn id="11" dur="1" fill="hold">
                                          <p:stCondLst>
                                            <p:cond delay="0"/>
                                          </p:stCondLst>
                                        </p:cTn>
                                        <p:tgtEl>
                                          <p:spTgt spid="22"/>
                                        </p:tgtEl>
                                        <p:attrNameLst>
                                          <p:attrName>style.visibility</p:attrName>
                                        </p:attrNameLst>
                                      </p:cBhvr>
                                      <p:to>
                                        <p:strVal val="visible"/>
                                      </p:to>
                                    </p:set>
                                    <p:animEffect transition="in" filter="fade">
                                      <p:cBhvr>
                                        <p:cTn id="12" dur="2000"/>
                                        <p:tgtEl>
                                          <p:spTgt spid="22"/>
                                        </p:tgtEl>
                                      </p:cBhvr>
                                    </p:animEffect>
                                    <p:anim calcmode="lin" valueType="num">
                                      <p:cBhvr>
                                        <p:cTn id="13" dur="2000" fill="hold"/>
                                        <p:tgtEl>
                                          <p:spTgt spid="22"/>
                                        </p:tgtEl>
                                        <p:attrNameLst>
                                          <p:attrName>ppt_x</p:attrName>
                                        </p:attrNameLst>
                                      </p:cBhvr>
                                      <p:tavLst>
                                        <p:tav tm="0">
                                          <p:val>
                                            <p:strVal val="#ppt_x"/>
                                          </p:val>
                                        </p:tav>
                                        <p:tav tm="100000">
                                          <p:val>
                                            <p:strVal val="#ppt_x"/>
                                          </p:val>
                                        </p:tav>
                                      </p:tavLst>
                                    </p:anim>
                                    <p:anim calcmode="lin" valueType="num">
                                      <p:cBhvr>
                                        <p:cTn id="14" dur="20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repeatCount="indefinite" fill="hold" grpId="0" nodeType="withEffect">
                                  <p:stCondLst>
                                    <p:cond delay="0"/>
                                  </p:stCondLst>
                                  <p:endCondLst>
                                    <p:cond evt="onNext" delay="0">
                                      <p:tgtEl>
                                        <p:sldTgt/>
                                      </p:tgtEl>
                                    </p:cond>
                                  </p:endCondLst>
                                  <p:childTnLst>
                                    <p:set>
                                      <p:cBhvr>
                                        <p:cTn id="16" dur="1" fill="hold">
                                          <p:stCondLst>
                                            <p:cond delay="0"/>
                                          </p:stCondLst>
                                        </p:cTn>
                                        <p:tgtEl>
                                          <p:spTgt spid="23"/>
                                        </p:tgtEl>
                                        <p:attrNameLst>
                                          <p:attrName>style.visibility</p:attrName>
                                        </p:attrNameLst>
                                      </p:cBhvr>
                                      <p:to>
                                        <p:strVal val="visible"/>
                                      </p:to>
                                    </p:set>
                                    <p:animEffect transition="in" filter="fade">
                                      <p:cBhvr>
                                        <p:cTn id="17" dur="2000"/>
                                        <p:tgtEl>
                                          <p:spTgt spid="23"/>
                                        </p:tgtEl>
                                      </p:cBhvr>
                                    </p:animEffect>
                                    <p:anim calcmode="lin" valueType="num">
                                      <p:cBhvr>
                                        <p:cTn id="18" dur="2000" fill="hold"/>
                                        <p:tgtEl>
                                          <p:spTgt spid="23"/>
                                        </p:tgtEl>
                                        <p:attrNameLst>
                                          <p:attrName>ppt_x</p:attrName>
                                        </p:attrNameLst>
                                      </p:cBhvr>
                                      <p:tavLst>
                                        <p:tav tm="0">
                                          <p:val>
                                            <p:strVal val="#ppt_x"/>
                                          </p:val>
                                        </p:tav>
                                        <p:tav tm="100000">
                                          <p:val>
                                            <p:strVal val="#ppt_x"/>
                                          </p:val>
                                        </p:tav>
                                      </p:tavLst>
                                    </p:anim>
                                    <p:anim calcmode="lin" valueType="num">
                                      <p:cBhvr>
                                        <p:cTn id="19" dur="2000" fill="hold"/>
                                        <p:tgtEl>
                                          <p:spTgt spid="23"/>
                                        </p:tgtEl>
                                        <p:attrNameLst>
                                          <p:attrName>ppt_y</p:attrName>
                                        </p:attrNameLst>
                                      </p:cBhvr>
                                      <p:tavLst>
                                        <p:tav tm="0">
                                          <p:val>
                                            <p:strVal val="#ppt_y+.1"/>
                                          </p:val>
                                        </p:tav>
                                        <p:tav tm="100000">
                                          <p:val>
                                            <p:strVal val="#ppt_y"/>
                                          </p:val>
                                        </p:tav>
                                      </p:tavLst>
                                    </p:anim>
                                  </p:childTnLst>
                                </p:cTn>
                              </p:par>
                              <p:par>
                                <p:cTn id="20" presetID="42" presetClass="entr" presetSubtype="0" repeatCount="indefinite" fill="hold" grpId="0" nodeType="withEffect">
                                  <p:stCondLst>
                                    <p:cond delay="0"/>
                                  </p:stCondLst>
                                  <p:endCondLst>
                                    <p:cond evt="onNext" delay="0">
                                      <p:tgtEl>
                                        <p:sldTgt/>
                                      </p:tgtEl>
                                    </p:cond>
                                  </p:endCondLst>
                                  <p:childTnLst>
                                    <p:set>
                                      <p:cBhvr>
                                        <p:cTn id="21" dur="1" fill="hold">
                                          <p:stCondLst>
                                            <p:cond delay="0"/>
                                          </p:stCondLst>
                                        </p:cTn>
                                        <p:tgtEl>
                                          <p:spTgt spid="24"/>
                                        </p:tgtEl>
                                        <p:attrNameLst>
                                          <p:attrName>style.visibility</p:attrName>
                                        </p:attrNameLst>
                                      </p:cBhvr>
                                      <p:to>
                                        <p:strVal val="visible"/>
                                      </p:to>
                                    </p:set>
                                    <p:animEffect transition="in" filter="fade">
                                      <p:cBhvr>
                                        <p:cTn id="22" dur="2000"/>
                                        <p:tgtEl>
                                          <p:spTgt spid="24"/>
                                        </p:tgtEl>
                                      </p:cBhvr>
                                    </p:animEffect>
                                    <p:anim calcmode="lin" valueType="num">
                                      <p:cBhvr>
                                        <p:cTn id="23" dur="2000" fill="hold"/>
                                        <p:tgtEl>
                                          <p:spTgt spid="24"/>
                                        </p:tgtEl>
                                        <p:attrNameLst>
                                          <p:attrName>ppt_x</p:attrName>
                                        </p:attrNameLst>
                                      </p:cBhvr>
                                      <p:tavLst>
                                        <p:tav tm="0">
                                          <p:val>
                                            <p:strVal val="#ppt_x"/>
                                          </p:val>
                                        </p:tav>
                                        <p:tav tm="100000">
                                          <p:val>
                                            <p:strVal val="#ppt_x"/>
                                          </p:val>
                                        </p:tav>
                                      </p:tavLst>
                                    </p:anim>
                                    <p:anim calcmode="lin" valueType="num">
                                      <p:cBhvr>
                                        <p:cTn id="24" dur="2000" fill="hold"/>
                                        <p:tgtEl>
                                          <p:spTgt spid="24"/>
                                        </p:tgtEl>
                                        <p:attrNameLst>
                                          <p:attrName>ppt_y</p:attrName>
                                        </p:attrNameLst>
                                      </p:cBhvr>
                                      <p:tavLst>
                                        <p:tav tm="0">
                                          <p:val>
                                            <p:strVal val="#ppt_y+.1"/>
                                          </p:val>
                                        </p:tav>
                                        <p:tav tm="100000">
                                          <p:val>
                                            <p:strVal val="#ppt_y"/>
                                          </p:val>
                                        </p:tav>
                                      </p:tavLst>
                                    </p:anim>
                                  </p:childTnLst>
                                </p:cTn>
                              </p:par>
                              <p:par>
                                <p:cTn id="25" presetID="42" presetClass="entr" presetSubtype="0" repeatCount="indefinite" fill="hold" grpId="0" nodeType="withEffect">
                                  <p:stCondLst>
                                    <p:cond delay="0"/>
                                  </p:stCondLst>
                                  <p:endCondLst>
                                    <p:cond evt="onNext" delay="0">
                                      <p:tgtEl>
                                        <p:sldTgt/>
                                      </p:tgtEl>
                                    </p:cond>
                                  </p:endCondLst>
                                  <p:childTnLst>
                                    <p:set>
                                      <p:cBhvr>
                                        <p:cTn id="26" dur="1" fill="hold">
                                          <p:stCondLst>
                                            <p:cond delay="0"/>
                                          </p:stCondLst>
                                        </p:cTn>
                                        <p:tgtEl>
                                          <p:spTgt spid="28"/>
                                        </p:tgtEl>
                                        <p:attrNameLst>
                                          <p:attrName>style.visibility</p:attrName>
                                        </p:attrNameLst>
                                      </p:cBhvr>
                                      <p:to>
                                        <p:strVal val="visible"/>
                                      </p:to>
                                    </p:set>
                                    <p:animEffect transition="in" filter="fade">
                                      <p:cBhvr>
                                        <p:cTn id="27" dur="2000"/>
                                        <p:tgtEl>
                                          <p:spTgt spid="28"/>
                                        </p:tgtEl>
                                      </p:cBhvr>
                                    </p:animEffect>
                                    <p:anim calcmode="lin" valueType="num">
                                      <p:cBhvr>
                                        <p:cTn id="28" dur="2000" fill="hold"/>
                                        <p:tgtEl>
                                          <p:spTgt spid="28"/>
                                        </p:tgtEl>
                                        <p:attrNameLst>
                                          <p:attrName>ppt_x</p:attrName>
                                        </p:attrNameLst>
                                      </p:cBhvr>
                                      <p:tavLst>
                                        <p:tav tm="0">
                                          <p:val>
                                            <p:strVal val="#ppt_x"/>
                                          </p:val>
                                        </p:tav>
                                        <p:tav tm="100000">
                                          <p:val>
                                            <p:strVal val="#ppt_x"/>
                                          </p:val>
                                        </p:tav>
                                      </p:tavLst>
                                    </p:anim>
                                    <p:anim calcmode="lin" valueType="num">
                                      <p:cBhvr>
                                        <p:cTn id="29" dur="2000" fill="hold"/>
                                        <p:tgtEl>
                                          <p:spTgt spid="28"/>
                                        </p:tgtEl>
                                        <p:attrNameLst>
                                          <p:attrName>ppt_y</p:attrName>
                                        </p:attrNameLst>
                                      </p:cBhvr>
                                      <p:tavLst>
                                        <p:tav tm="0">
                                          <p:val>
                                            <p:strVal val="#ppt_y+.1"/>
                                          </p:val>
                                        </p:tav>
                                        <p:tav tm="100000">
                                          <p:val>
                                            <p:strVal val="#ppt_y"/>
                                          </p:val>
                                        </p:tav>
                                      </p:tavLst>
                                    </p:anim>
                                  </p:childTnLst>
                                </p:cTn>
                              </p:par>
                              <p:par>
                                <p:cTn id="30" presetID="42" presetClass="entr" presetSubtype="0" repeatCount="indefinite" fill="hold" grpId="0" nodeType="withEffect">
                                  <p:stCondLst>
                                    <p:cond delay="0"/>
                                  </p:stCondLst>
                                  <p:endCondLst>
                                    <p:cond evt="onNext" delay="0">
                                      <p:tgtEl>
                                        <p:sldTgt/>
                                      </p:tgtEl>
                                    </p:cond>
                                  </p:endCondLst>
                                  <p:childTnLst>
                                    <p:set>
                                      <p:cBhvr>
                                        <p:cTn id="31" dur="1" fill="hold">
                                          <p:stCondLst>
                                            <p:cond delay="0"/>
                                          </p:stCondLst>
                                        </p:cTn>
                                        <p:tgtEl>
                                          <p:spTgt spid="29"/>
                                        </p:tgtEl>
                                        <p:attrNameLst>
                                          <p:attrName>style.visibility</p:attrName>
                                        </p:attrNameLst>
                                      </p:cBhvr>
                                      <p:to>
                                        <p:strVal val="visible"/>
                                      </p:to>
                                    </p:set>
                                    <p:animEffect transition="in" filter="fade">
                                      <p:cBhvr>
                                        <p:cTn id="32" dur="2000"/>
                                        <p:tgtEl>
                                          <p:spTgt spid="29"/>
                                        </p:tgtEl>
                                      </p:cBhvr>
                                    </p:animEffect>
                                    <p:anim calcmode="lin" valueType="num">
                                      <p:cBhvr>
                                        <p:cTn id="33" dur="2000" fill="hold"/>
                                        <p:tgtEl>
                                          <p:spTgt spid="29"/>
                                        </p:tgtEl>
                                        <p:attrNameLst>
                                          <p:attrName>ppt_x</p:attrName>
                                        </p:attrNameLst>
                                      </p:cBhvr>
                                      <p:tavLst>
                                        <p:tav tm="0">
                                          <p:val>
                                            <p:strVal val="#ppt_x"/>
                                          </p:val>
                                        </p:tav>
                                        <p:tav tm="100000">
                                          <p:val>
                                            <p:strVal val="#ppt_x"/>
                                          </p:val>
                                        </p:tav>
                                      </p:tavLst>
                                    </p:anim>
                                    <p:anim calcmode="lin" valueType="num">
                                      <p:cBhvr>
                                        <p:cTn id="34" dur="2000" fill="hold"/>
                                        <p:tgtEl>
                                          <p:spTgt spid="29"/>
                                        </p:tgtEl>
                                        <p:attrNameLst>
                                          <p:attrName>ppt_y</p:attrName>
                                        </p:attrNameLst>
                                      </p:cBhvr>
                                      <p:tavLst>
                                        <p:tav tm="0">
                                          <p:val>
                                            <p:strVal val="#ppt_y+.1"/>
                                          </p:val>
                                        </p:tav>
                                        <p:tav tm="100000">
                                          <p:val>
                                            <p:strVal val="#ppt_y"/>
                                          </p:val>
                                        </p:tav>
                                      </p:tavLst>
                                    </p:anim>
                                  </p:childTnLst>
                                </p:cTn>
                              </p:par>
                              <p:par>
                                <p:cTn id="35" presetID="42" presetClass="entr" presetSubtype="0" repeatCount="indefinite" fill="hold" grpId="0" nodeType="withEffect">
                                  <p:stCondLst>
                                    <p:cond delay="0"/>
                                  </p:stCondLst>
                                  <p:endCondLst>
                                    <p:cond evt="onNext" delay="0">
                                      <p:tgtEl>
                                        <p:sldTgt/>
                                      </p:tgtEl>
                                    </p:cond>
                                  </p:endCondLst>
                                  <p:childTnLst>
                                    <p:set>
                                      <p:cBhvr>
                                        <p:cTn id="36" dur="1" fill="hold">
                                          <p:stCondLst>
                                            <p:cond delay="0"/>
                                          </p:stCondLst>
                                        </p:cTn>
                                        <p:tgtEl>
                                          <p:spTgt spid="30"/>
                                        </p:tgtEl>
                                        <p:attrNameLst>
                                          <p:attrName>style.visibility</p:attrName>
                                        </p:attrNameLst>
                                      </p:cBhvr>
                                      <p:to>
                                        <p:strVal val="visible"/>
                                      </p:to>
                                    </p:set>
                                    <p:animEffect transition="in" filter="fade">
                                      <p:cBhvr>
                                        <p:cTn id="37" dur="2000"/>
                                        <p:tgtEl>
                                          <p:spTgt spid="30"/>
                                        </p:tgtEl>
                                      </p:cBhvr>
                                    </p:animEffect>
                                    <p:anim calcmode="lin" valueType="num">
                                      <p:cBhvr>
                                        <p:cTn id="38" dur="2000" fill="hold"/>
                                        <p:tgtEl>
                                          <p:spTgt spid="30"/>
                                        </p:tgtEl>
                                        <p:attrNameLst>
                                          <p:attrName>ppt_x</p:attrName>
                                        </p:attrNameLst>
                                      </p:cBhvr>
                                      <p:tavLst>
                                        <p:tav tm="0">
                                          <p:val>
                                            <p:strVal val="#ppt_x"/>
                                          </p:val>
                                        </p:tav>
                                        <p:tav tm="100000">
                                          <p:val>
                                            <p:strVal val="#ppt_x"/>
                                          </p:val>
                                        </p:tav>
                                      </p:tavLst>
                                    </p:anim>
                                    <p:anim calcmode="lin" valueType="num">
                                      <p:cBhvr>
                                        <p:cTn id="39" dur="2000" fill="hold"/>
                                        <p:tgtEl>
                                          <p:spTgt spid="30"/>
                                        </p:tgtEl>
                                        <p:attrNameLst>
                                          <p:attrName>ppt_y</p:attrName>
                                        </p:attrNameLst>
                                      </p:cBhvr>
                                      <p:tavLst>
                                        <p:tav tm="0">
                                          <p:val>
                                            <p:strVal val="#ppt_y+.1"/>
                                          </p:val>
                                        </p:tav>
                                        <p:tav tm="100000">
                                          <p:val>
                                            <p:strVal val="#ppt_y"/>
                                          </p:val>
                                        </p:tav>
                                      </p:tavLst>
                                    </p:anim>
                                  </p:childTnLst>
                                </p:cTn>
                              </p:par>
                              <p:par>
                                <p:cTn id="40" presetID="42" presetClass="entr" presetSubtype="0" repeatCount="indefinite" fill="hold" grpId="0" nodeType="withEffect">
                                  <p:stCondLst>
                                    <p:cond delay="0"/>
                                  </p:stCondLst>
                                  <p:endCondLst>
                                    <p:cond evt="onNext" delay="0">
                                      <p:tgtEl>
                                        <p:sldTgt/>
                                      </p:tgtEl>
                                    </p:cond>
                                  </p:endCondLst>
                                  <p:childTnLst>
                                    <p:set>
                                      <p:cBhvr>
                                        <p:cTn id="41" dur="1" fill="hold">
                                          <p:stCondLst>
                                            <p:cond delay="0"/>
                                          </p:stCondLst>
                                        </p:cTn>
                                        <p:tgtEl>
                                          <p:spTgt spid="31"/>
                                        </p:tgtEl>
                                        <p:attrNameLst>
                                          <p:attrName>style.visibility</p:attrName>
                                        </p:attrNameLst>
                                      </p:cBhvr>
                                      <p:to>
                                        <p:strVal val="visible"/>
                                      </p:to>
                                    </p:set>
                                    <p:animEffect transition="in" filter="fade">
                                      <p:cBhvr>
                                        <p:cTn id="42" dur="2000"/>
                                        <p:tgtEl>
                                          <p:spTgt spid="31"/>
                                        </p:tgtEl>
                                      </p:cBhvr>
                                    </p:animEffect>
                                    <p:anim calcmode="lin" valueType="num">
                                      <p:cBhvr>
                                        <p:cTn id="43" dur="2000" fill="hold"/>
                                        <p:tgtEl>
                                          <p:spTgt spid="31"/>
                                        </p:tgtEl>
                                        <p:attrNameLst>
                                          <p:attrName>ppt_x</p:attrName>
                                        </p:attrNameLst>
                                      </p:cBhvr>
                                      <p:tavLst>
                                        <p:tav tm="0">
                                          <p:val>
                                            <p:strVal val="#ppt_x"/>
                                          </p:val>
                                        </p:tav>
                                        <p:tav tm="100000">
                                          <p:val>
                                            <p:strVal val="#ppt_x"/>
                                          </p:val>
                                        </p:tav>
                                      </p:tavLst>
                                    </p:anim>
                                    <p:anim calcmode="lin" valueType="num">
                                      <p:cBhvr>
                                        <p:cTn id="44" dur="2000" fill="hold"/>
                                        <p:tgtEl>
                                          <p:spTgt spid="31"/>
                                        </p:tgtEl>
                                        <p:attrNameLst>
                                          <p:attrName>ppt_y</p:attrName>
                                        </p:attrNameLst>
                                      </p:cBhvr>
                                      <p:tavLst>
                                        <p:tav tm="0">
                                          <p:val>
                                            <p:strVal val="#ppt_y+.1"/>
                                          </p:val>
                                        </p:tav>
                                        <p:tav tm="100000">
                                          <p:val>
                                            <p:strVal val="#ppt_y"/>
                                          </p:val>
                                        </p:tav>
                                      </p:tavLst>
                                    </p:anim>
                                  </p:childTnLst>
                                </p:cTn>
                              </p:par>
                              <p:par>
                                <p:cTn id="45" presetID="42" presetClass="entr" presetSubtype="0" repeatCount="indefinite" fill="hold" grpId="0" nodeType="withEffect">
                                  <p:stCondLst>
                                    <p:cond delay="0"/>
                                  </p:stCondLst>
                                  <p:endCondLst>
                                    <p:cond evt="onNext" delay="0">
                                      <p:tgtEl>
                                        <p:sldTgt/>
                                      </p:tgtEl>
                                    </p:cond>
                                  </p:endCondLst>
                                  <p:childTnLst>
                                    <p:set>
                                      <p:cBhvr>
                                        <p:cTn id="46" dur="1" fill="hold">
                                          <p:stCondLst>
                                            <p:cond delay="0"/>
                                          </p:stCondLst>
                                        </p:cTn>
                                        <p:tgtEl>
                                          <p:spTgt spid="32"/>
                                        </p:tgtEl>
                                        <p:attrNameLst>
                                          <p:attrName>style.visibility</p:attrName>
                                        </p:attrNameLst>
                                      </p:cBhvr>
                                      <p:to>
                                        <p:strVal val="visible"/>
                                      </p:to>
                                    </p:set>
                                    <p:animEffect transition="in" filter="fade">
                                      <p:cBhvr>
                                        <p:cTn id="47" dur="2000"/>
                                        <p:tgtEl>
                                          <p:spTgt spid="32"/>
                                        </p:tgtEl>
                                      </p:cBhvr>
                                    </p:animEffect>
                                    <p:anim calcmode="lin" valueType="num">
                                      <p:cBhvr>
                                        <p:cTn id="48" dur="2000" fill="hold"/>
                                        <p:tgtEl>
                                          <p:spTgt spid="32"/>
                                        </p:tgtEl>
                                        <p:attrNameLst>
                                          <p:attrName>ppt_x</p:attrName>
                                        </p:attrNameLst>
                                      </p:cBhvr>
                                      <p:tavLst>
                                        <p:tav tm="0">
                                          <p:val>
                                            <p:strVal val="#ppt_x"/>
                                          </p:val>
                                        </p:tav>
                                        <p:tav tm="100000">
                                          <p:val>
                                            <p:strVal val="#ppt_x"/>
                                          </p:val>
                                        </p:tav>
                                      </p:tavLst>
                                    </p:anim>
                                    <p:anim calcmode="lin" valueType="num">
                                      <p:cBhvr>
                                        <p:cTn id="49" dur="2000" fill="hold"/>
                                        <p:tgtEl>
                                          <p:spTgt spid="32"/>
                                        </p:tgtEl>
                                        <p:attrNameLst>
                                          <p:attrName>ppt_y</p:attrName>
                                        </p:attrNameLst>
                                      </p:cBhvr>
                                      <p:tavLst>
                                        <p:tav tm="0">
                                          <p:val>
                                            <p:strVal val="#ppt_y+.1"/>
                                          </p:val>
                                        </p:tav>
                                        <p:tav tm="100000">
                                          <p:val>
                                            <p:strVal val="#ppt_y"/>
                                          </p:val>
                                        </p:tav>
                                      </p:tavLst>
                                    </p:anim>
                                  </p:childTnLst>
                                </p:cTn>
                              </p:par>
                              <p:par>
                                <p:cTn id="50" presetID="42" presetClass="entr" presetSubtype="0" repeatCount="indefinite" fill="hold" grpId="0" nodeType="withEffect">
                                  <p:stCondLst>
                                    <p:cond delay="0"/>
                                  </p:stCondLst>
                                  <p:endCondLst>
                                    <p:cond evt="onNext" delay="0">
                                      <p:tgtEl>
                                        <p:sldTgt/>
                                      </p:tgtEl>
                                    </p:cond>
                                  </p:endCondLst>
                                  <p:childTnLst>
                                    <p:set>
                                      <p:cBhvr>
                                        <p:cTn id="51" dur="1" fill="hold">
                                          <p:stCondLst>
                                            <p:cond delay="0"/>
                                          </p:stCondLst>
                                        </p:cTn>
                                        <p:tgtEl>
                                          <p:spTgt spid="33"/>
                                        </p:tgtEl>
                                        <p:attrNameLst>
                                          <p:attrName>style.visibility</p:attrName>
                                        </p:attrNameLst>
                                      </p:cBhvr>
                                      <p:to>
                                        <p:strVal val="visible"/>
                                      </p:to>
                                    </p:set>
                                    <p:animEffect transition="in" filter="fade">
                                      <p:cBhvr>
                                        <p:cTn id="52" dur="2000"/>
                                        <p:tgtEl>
                                          <p:spTgt spid="33"/>
                                        </p:tgtEl>
                                      </p:cBhvr>
                                    </p:animEffect>
                                    <p:anim calcmode="lin" valueType="num">
                                      <p:cBhvr>
                                        <p:cTn id="53" dur="2000" fill="hold"/>
                                        <p:tgtEl>
                                          <p:spTgt spid="33"/>
                                        </p:tgtEl>
                                        <p:attrNameLst>
                                          <p:attrName>ppt_x</p:attrName>
                                        </p:attrNameLst>
                                      </p:cBhvr>
                                      <p:tavLst>
                                        <p:tav tm="0">
                                          <p:val>
                                            <p:strVal val="#ppt_x"/>
                                          </p:val>
                                        </p:tav>
                                        <p:tav tm="100000">
                                          <p:val>
                                            <p:strVal val="#ppt_x"/>
                                          </p:val>
                                        </p:tav>
                                      </p:tavLst>
                                    </p:anim>
                                    <p:anim calcmode="lin" valueType="num">
                                      <p:cBhvr>
                                        <p:cTn id="54" dur="2000" fill="hold"/>
                                        <p:tgtEl>
                                          <p:spTgt spid="33"/>
                                        </p:tgtEl>
                                        <p:attrNameLst>
                                          <p:attrName>ppt_y</p:attrName>
                                        </p:attrNameLst>
                                      </p:cBhvr>
                                      <p:tavLst>
                                        <p:tav tm="0">
                                          <p:val>
                                            <p:strVal val="#ppt_y+.1"/>
                                          </p:val>
                                        </p:tav>
                                        <p:tav tm="100000">
                                          <p:val>
                                            <p:strVal val="#ppt_y"/>
                                          </p:val>
                                        </p:tav>
                                      </p:tavLst>
                                    </p:anim>
                                  </p:childTnLst>
                                </p:cTn>
                              </p:par>
                              <p:par>
                                <p:cTn id="55" presetID="42" presetClass="entr" presetSubtype="0" repeatCount="indefinite" fill="hold" grpId="0" nodeType="withEffect">
                                  <p:stCondLst>
                                    <p:cond delay="0"/>
                                  </p:stCondLst>
                                  <p:endCondLst>
                                    <p:cond evt="onNext" delay="0">
                                      <p:tgtEl>
                                        <p:sldTgt/>
                                      </p:tgtEl>
                                    </p:cond>
                                  </p:endCondLst>
                                  <p:childTnLst>
                                    <p:set>
                                      <p:cBhvr>
                                        <p:cTn id="56" dur="1" fill="hold">
                                          <p:stCondLst>
                                            <p:cond delay="0"/>
                                          </p:stCondLst>
                                        </p:cTn>
                                        <p:tgtEl>
                                          <p:spTgt spid="34"/>
                                        </p:tgtEl>
                                        <p:attrNameLst>
                                          <p:attrName>style.visibility</p:attrName>
                                        </p:attrNameLst>
                                      </p:cBhvr>
                                      <p:to>
                                        <p:strVal val="visible"/>
                                      </p:to>
                                    </p:set>
                                    <p:animEffect transition="in" filter="fade">
                                      <p:cBhvr>
                                        <p:cTn id="57" dur="2000"/>
                                        <p:tgtEl>
                                          <p:spTgt spid="34"/>
                                        </p:tgtEl>
                                      </p:cBhvr>
                                    </p:animEffect>
                                    <p:anim calcmode="lin" valueType="num">
                                      <p:cBhvr>
                                        <p:cTn id="58" dur="2000" fill="hold"/>
                                        <p:tgtEl>
                                          <p:spTgt spid="34"/>
                                        </p:tgtEl>
                                        <p:attrNameLst>
                                          <p:attrName>ppt_x</p:attrName>
                                        </p:attrNameLst>
                                      </p:cBhvr>
                                      <p:tavLst>
                                        <p:tav tm="0">
                                          <p:val>
                                            <p:strVal val="#ppt_x"/>
                                          </p:val>
                                        </p:tav>
                                        <p:tav tm="100000">
                                          <p:val>
                                            <p:strVal val="#ppt_x"/>
                                          </p:val>
                                        </p:tav>
                                      </p:tavLst>
                                    </p:anim>
                                    <p:anim calcmode="lin" valueType="num">
                                      <p:cBhvr>
                                        <p:cTn id="59" dur="2000" fill="hold"/>
                                        <p:tgtEl>
                                          <p:spTgt spid="34"/>
                                        </p:tgtEl>
                                        <p:attrNameLst>
                                          <p:attrName>ppt_y</p:attrName>
                                        </p:attrNameLst>
                                      </p:cBhvr>
                                      <p:tavLst>
                                        <p:tav tm="0">
                                          <p:val>
                                            <p:strVal val="#ppt_y+.1"/>
                                          </p:val>
                                        </p:tav>
                                        <p:tav tm="100000">
                                          <p:val>
                                            <p:strVal val="#ppt_y"/>
                                          </p:val>
                                        </p:tav>
                                      </p:tavLst>
                                    </p:anim>
                                  </p:childTnLst>
                                </p:cTn>
                              </p:par>
                              <p:par>
                                <p:cTn id="60" presetID="42" presetClass="entr" presetSubtype="0" repeatCount="indefinite" fill="hold" grpId="0" nodeType="withEffect">
                                  <p:stCondLst>
                                    <p:cond delay="0"/>
                                  </p:stCondLst>
                                  <p:endCondLst>
                                    <p:cond evt="onNext" delay="0">
                                      <p:tgtEl>
                                        <p:sldTgt/>
                                      </p:tgtEl>
                                    </p:cond>
                                  </p:endCondLst>
                                  <p:childTnLst>
                                    <p:set>
                                      <p:cBhvr>
                                        <p:cTn id="61" dur="1" fill="hold">
                                          <p:stCondLst>
                                            <p:cond delay="0"/>
                                          </p:stCondLst>
                                        </p:cTn>
                                        <p:tgtEl>
                                          <p:spTgt spid="35"/>
                                        </p:tgtEl>
                                        <p:attrNameLst>
                                          <p:attrName>style.visibility</p:attrName>
                                        </p:attrNameLst>
                                      </p:cBhvr>
                                      <p:to>
                                        <p:strVal val="visible"/>
                                      </p:to>
                                    </p:set>
                                    <p:animEffect transition="in" filter="fade">
                                      <p:cBhvr>
                                        <p:cTn id="62" dur="2000"/>
                                        <p:tgtEl>
                                          <p:spTgt spid="35"/>
                                        </p:tgtEl>
                                      </p:cBhvr>
                                    </p:animEffect>
                                    <p:anim calcmode="lin" valueType="num">
                                      <p:cBhvr>
                                        <p:cTn id="63" dur="2000" fill="hold"/>
                                        <p:tgtEl>
                                          <p:spTgt spid="35"/>
                                        </p:tgtEl>
                                        <p:attrNameLst>
                                          <p:attrName>ppt_x</p:attrName>
                                        </p:attrNameLst>
                                      </p:cBhvr>
                                      <p:tavLst>
                                        <p:tav tm="0">
                                          <p:val>
                                            <p:strVal val="#ppt_x"/>
                                          </p:val>
                                        </p:tav>
                                        <p:tav tm="100000">
                                          <p:val>
                                            <p:strVal val="#ppt_x"/>
                                          </p:val>
                                        </p:tav>
                                      </p:tavLst>
                                    </p:anim>
                                    <p:anim calcmode="lin" valueType="num">
                                      <p:cBhvr>
                                        <p:cTn id="64" dur="2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8" grpId="0" animBg="1"/>
      <p:bldP spid="29" grpId="0" animBg="1"/>
      <p:bldP spid="30" grpId="0" animBg="1"/>
      <p:bldP spid="31" grpId="0" animBg="1"/>
      <p:bldP spid="32" grpId="0" animBg="1"/>
      <p:bldP spid="33" grpId="0" animBg="1"/>
      <p:bldP spid="34" grpId="0" animBg="1"/>
      <p:bldP spid="35" grpId="0" animBg="1"/>
    </p:bldLst>
  </p:timing>
</p:sld>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2103</TotalTime>
  <Words>876</Words>
  <Application>Microsoft Office PowerPoint</Application>
  <PresentationFormat>Widescreen</PresentationFormat>
  <Paragraphs>62</Paragraphs>
  <Slides>28</Slides>
  <Notes>5</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28</vt:i4>
      </vt:variant>
    </vt:vector>
  </HeadingPairs>
  <TitlesOfParts>
    <vt:vector size="37" baseType="lpstr">
      <vt:lpstr>等线</vt:lpstr>
      <vt:lpstr>Arial</vt:lpstr>
      <vt:lpstr>Calibri</vt:lpstr>
      <vt:lpstr>Calibri Light</vt:lpstr>
      <vt:lpstr>Cambria</vt:lpstr>
      <vt:lpstr>FC Onigiri Outline</vt:lpstr>
      <vt:lpstr>Times New Roman</vt:lpstr>
      <vt:lpstr>1_Office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Admin</dc:creator>
  <dc:description>9Slide.vn</dc:description>
  <cp:lastModifiedBy>Windows 10</cp:lastModifiedBy>
  <cp:revision>101</cp:revision>
  <dcterms:created xsi:type="dcterms:W3CDTF">2021-12-12T17:02:47Z</dcterms:created>
  <dcterms:modified xsi:type="dcterms:W3CDTF">2024-10-09T06:18:16Z</dcterms:modified>
  <cp:category>9Slide.vn</cp:category>
</cp:coreProperties>
</file>