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540" r:id="rId2"/>
    <p:sldId id="542" r:id="rId3"/>
    <p:sldId id="260" r:id="rId4"/>
    <p:sldId id="286" r:id="rId5"/>
    <p:sldId id="280" r:id="rId6"/>
    <p:sldId id="281" r:id="rId7"/>
    <p:sldId id="287" r:id="rId8"/>
    <p:sldId id="282" r:id="rId9"/>
    <p:sldId id="544" r:id="rId10"/>
    <p:sldId id="543" r:id="rId1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B8E"/>
    <a:srgbClr val="FF5D5D"/>
    <a:srgbClr val="9148C8"/>
    <a:srgbClr val="64CEA4"/>
    <a:srgbClr val="FFF2CC"/>
    <a:srgbClr val="F7F2BC"/>
    <a:srgbClr val="FA7E26"/>
    <a:srgbClr val="F58D56"/>
    <a:srgbClr val="FFE4A9"/>
    <a:srgbClr val="81C2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0" autoAdjust="0"/>
    <p:restoredTop sz="92647" autoAdjust="0"/>
  </p:normalViewPr>
  <p:slideViewPr>
    <p:cSldViewPr snapToGrid="0">
      <p:cViewPr varScale="1">
        <p:scale>
          <a:sx n="61" d="100"/>
          <a:sy n="61" d="100"/>
        </p:scale>
        <p:origin x="108" y="150"/>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A64472-9DC3-473E-81C8-D857383B32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a:extLst>
              <a:ext uri="{FF2B5EF4-FFF2-40B4-BE49-F238E27FC236}">
                <a16:creationId xmlns:a16="http://schemas.microsoft.com/office/drawing/2014/main" id="{4C2A7C0E-C5FB-4701-8462-43400057F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7DE79F-85C5-4347-865A-EC1231B82829}" type="datetimeFigureOut">
              <a:rPr lang="vi-VN" smtClean="0"/>
              <a:t>14/03/2024</a:t>
            </a:fld>
            <a:endParaRPr lang="vi-VN"/>
          </a:p>
        </p:txBody>
      </p:sp>
      <p:sp>
        <p:nvSpPr>
          <p:cNvPr id="4" name="Footer Placeholder 3">
            <a:extLst>
              <a:ext uri="{FF2B5EF4-FFF2-40B4-BE49-F238E27FC236}">
                <a16:creationId xmlns:a16="http://schemas.microsoft.com/office/drawing/2014/main" id="{98BD9FF9-050E-47DF-850C-A194E51C28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Slide Number Placeholder 4">
            <a:extLst>
              <a:ext uri="{FF2B5EF4-FFF2-40B4-BE49-F238E27FC236}">
                <a16:creationId xmlns:a16="http://schemas.microsoft.com/office/drawing/2014/main" id="{8D595FFC-4476-418A-B96E-4CC122083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85AF85-5BB3-4FCC-93C0-9708DA9078DD}" type="slidenum">
              <a:rPr lang="vi-VN" smtClean="0"/>
              <a:t>‹#›</a:t>
            </a:fld>
            <a:endParaRPr lang="vi-VN"/>
          </a:p>
        </p:txBody>
      </p:sp>
    </p:spTree>
    <p:extLst>
      <p:ext uri="{BB962C8B-B14F-4D97-AF65-F5344CB8AC3E}">
        <p14:creationId xmlns:p14="http://schemas.microsoft.com/office/powerpoint/2010/main" val="3585761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846E3-D653-4186-BBE1-0817F3028A2F}" type="datetimeFigureOut">
              <a:rPr lang="vi-VN" smtClean="0"/>
              <a:t>14/03/2024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5CFA73-C10E-43FA-A7AE-E3BC7829A128}" type="slidenum">
              <a:rPr lang="vi-VN" smtClean="0"/>
              <a:t>‹#›</a:t>
            </a:fld>
            <a:endParaRPr lang="vi-VN"/>
          </a:p>
        </p:txBody>
      </p:sp>
    </p:spTree>
    <p:extLst>
      <p:ext uri="{BB962C8B-B14F-4D97-AF65-F5344CB8AC3E}">
        <p14:creationId xmlns:p14="http://schemas.microsoft.com/office/powerpoint/2010/main" val="82073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D35CFA73-C10E-43FA-A7AE-E3BC7829A128}" type="slidenum">
              <a:rPr lang="vi-VN" smtClean="0"/>
              <a:t>3</a:t>
            </a:fld>
            <a:endParaRPr lang="vi-VN"/>
          </a:p>
        </p:txBody>
      </p:sp>
    </p:spTree>
    <p:extLst>
      <p:ext uri="{BB962C8B-B14F-4D97-AF65-F5344CB8AC3E}">
        <p14:creationId xmlns:p14="http://schemas.microsoft.com/office/powerpoint/2010/main" val="877805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Google Shape;9;p2">
            <a:extLst>
              <a:ext uri="{FF2B5EF4-FFF2-40B4-BE49-F238E27FC236}">
                <a16:creationId xmlns:a16="http://schemas.microsoft.com/office/drawing/2014/main" id="{BB42B104-1F7B-47E3-B464-B31E6CA11F66}"/>
              </a:ext>
            </a:extLst>
          </p:cNvPr>
          <p:cNvSpPr/>
          <p:nvPr userDrawn="1"/>
        </p:nvSpPr>
        <p:spPr>
          <a:xfrm>
            <a:off x="1136912" y="1959429"/>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p2">
            <a:extLst>
              <a:ext uri="{FF2B5EF4-FFF2-40B4-BE49-F238E27FC236}">
                <a16:creationId xmlns:a16="http://schemas.microsoft.com/office/drawing/2014/main" id="{216A2C20-46DA-4F84-A60C-9343BBF49682}"/>
              </a:ext>
            </a:extLst>
          </p:cNvPr>
          <p:cNvSpPr/>
          <p:nvPr userDrawn="1"/>
        </p:nvSpPr>
        <p:spPr>
          <a:xfrm>
            <a:off x="731581" y="1630344"/>
            <a:ext cx="3541749" cy="2288010"/>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p2">
            <a:extLst>
              <a:ext uri="{FF2B5EF4-FFF2-40B4-BE49-F238E27FC236}">
                <a16:creationId xmlns:a16="http://schemas.microsoft.com/office/drawing/2014/main" id="{05314B96-158E-4B09-A985-8D4507928627}"/>
              </a:ext>
            </a:extLst>
          </p:cNvPr>
          <p:cNvSpPr/>
          <p:nvPr userDrawn="1"/>
        </p:nvSpPr>
        <p:spPr>
          <a:xfrm flipH="1">
            <a:off x="4419291" y="10313"/>
            <a:ext cx="7811294" cy="618710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EF83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610AF247-9183-45B2-98AF-A5740E56C7D9}"/>
              </a:ext>
            </a:extLst>
          </p:cNvPr>
          <p:cNvSpPr/>
          <p:nvPr userDrawn="1"/>
        </p:nvSpPr>
        <p:spPr>
          <a:xfrm flipH="1">
            <a:off x="4547056" y="-30326"/>
            <a:ext cx="7644934" cy="6051298"/>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noFill/>
          <a:ln w="28575" cap="flat" cmpd="sng">
            <a:solidFill>
              <a:srgbClr val="FFC93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9;p25">
            <a:extLst>
              <a:ext uri="{FF2B5EF4-FFF2-40B4-BE49-F238E27FC236}">
                <a16:creationId xmlns:a16="http://schemas.microsoft.com/office/drawing/2014/main" id="{1E53B03F-BC1A-4E76-94A8-0F97B8C8D97E}"/>
              </a:ext>
            </a:extLst>
          </p:cNvPr>
          <p:cNvSpPr/>
          <p:nvPr userDrawn="1"/>
        </p:nvSpPr>
        <p:spPr>
          <a:xfrm>
            <a:off x="561920" y="781925"/>
            <a:ext cx="589776" cy="56699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rgbClr val="FFFFFF"/>
          </a:solidFill>
          <a:ln w="38100" cap="flat" cmpd="sng">
            <a:solidFill>
              <a:srgbClr val="00384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nvGrpSpPr>
          <p:cNvPr id="17" name="Google Shape;201;p25">
            <a:extLst>
              <a:ext uri="{FF2B5EF4-FFF2-40B4-BE49-F238E27FC236}">
                <a16:creationId xmlns:a16="http://schemas.microsoft.com/office/drawing/2014/main" id="{C8419503-85C4-48BE-9789-5302D78FB313}"/>
              </a:ext>
            </a:extLst>
          </p:cNvPr>
          <p:cNvGrpSpPr/>
          <p:nvPr userDrawn="1"/>
        </p:nvGrpSpPr>
        <p:grpSpPr>
          <a:xfrm rot="870046">
            <a:off x="533532" y="2161681"/>
            <a:ext cx="501149" cy="1012800"/>
            <a:chOff x="656025" y="2751350"/>
            <a:chExt cx="311375" cy="629275"/>
          </a:xfrm>
        </p:grpSpPr>
        <p:sp>
          <p:nvSpPr>
            <p:cNvPr id="18" name="Google Shape;202;p25">
              <a:extLst>
                <a:ext uri="{FF2B5EF4-FFF2-40B4-BE49-F238E27FC236}">
                  <a16:creationId xmlns:a16="http://schemas.microsoft.com/office/drawing/2014/main" id="{5349A810-3FD4-47D8-876D-FE9E4DE373A7}"/>
                </a:ext>
              </a:extLst>
            </p:cNvPr>
            <p:cNvSpPr/>
            <p:nvPr/>
          </p:nvSpPr>
          <p:spPr>
            <a:xfrm>
              <a:off x="671800" y="2842750"/>
              <a:ext cx="278625" cy="389950"/>
            </a:xfrm>
            <a:custGeom>
              <a:avLst/>
              <a:gdLst/>
              <a:ahLst/>
              <a:cxnLst/>
              <a:rect l="l" t="t" r="r" b="b"/>
              <a:pathLst>
                <a:path w="11145" h="15598" extrusionOk="0">
                  <a:moveTo>
                    <a:pt x="11109" y="5679"/>
                  </a:moveTo>
                  <a:cubicBezTo>
                    <a:pt x="11002" y="6906"/>
                    <a:pt x="10573" y="8335"/>
                    <a:pt x="9692" y="9620"/>
                  </a:cubicBezTo>
                  <a:cubicBezTo>
                    <a:pt x="9502" y="9882"/>
                    <a:pt x="9347" y="10180"/>
                    <a:pt x="9144" y="10442"/>
                  </a:cubicBezTo>
                  <a:cubicBezTo>
                    <a:pt x="8347" y="11454"/>
                    <a:pt x="8204" y="12680"/>
                    <a:pt x="8001" y="13895"/>
                  </a:cubicBezTo>
                  <a:cubicBezTo>
                    <a:pt x="7966" y="14097"/>
                    <a:pt x="8025" y="14323"/>
                    <a:pt x="8049" y="14550"/>
                  </a:cubicBezTo>
                  <a:cubicBezTo>
                    <a:pt x="8073" y="15050"/>
                    <a:pt x="8001" y="15169"/>
                    <a:pt x="7513" y="15300"/>
                  </a:cubicBezTo>
                  <a:cubicBezTo>
                    <a:pt x="6763" y="15526"/>
                    <a:pt x="5989" y="15597"/>
                    <a:pt x="5227" y="15419"/>
                  </a:cubicBezTo>
                  <a:cubicBezTo>
                    <a:pt x="4727" y="15300"/>
                    <a:pt x="4215" y="15157"/>
                    <a:pt x="3703" y="15026"/>
                  </a:cubicBezTo>
                  <a:cubicBezTo>
                    <a:pt x="3489" y="14966"/>
                    <a:pt x="3322" y="14859"/>
                    <a:pt x="3358" y="14609"/>
                  </a:cubicBezTo>
                  <a:cubicBezTo>
                    <a:pt x="3501" y="13037"/>
                    <a:pt x="2810" y="11787"/>
                    <a:pt x="1810" y="10680"/>
                  </a:cubicBezTo>
                  <a:cubicBezTo>
                    <a:pt x="1048" y="9847"/>
                    <a:pt x="536" y="8894"/>
                    <a:pt x="215" y="7823"/>
                  </a:cubicBezTo>
                  <a:cubicBezTo>
                    <a:pt x="0" y="7132"/>
                    <a:pt x="48" y="6418"/>
                    <a:pt x="143" y="5715"/>
                  </a:cubicBezTo>
                  <a:cubicBezTo>
                    <a:pt x="358" y="3929"/>
                    <a:pt x="1155" y="2465"/>
                    <a:pt x="2560" y="1346"/>
                  </a:cubicBezTo>
                  <a:cubicBezTo>
                    <a:pt x="2917" y="1060"/>
                    <a:pt x="3358" y="834"/>
                    <a:pt x="3775" y="691"/>
                  </a:cubicBezTo>
                  <a:cubicBezTo>
                    <a:pt x="4322" y="500"/>
                    <a:pt x="4918" y="357"/>
                    <a:pt x="5501" y="274"/>
                  </a:cubicBezTo>
                  <a:cubicBezTo>
                    <a:pt x="7347" y="0"/>
                    <a:pt x="8752" y="750"/>
                    <a:pt x="9966" y="2119"/>
                  </a:cubicBezTo>
                  <a:cubicBezTo>
                    <a:pt x="10823" y="3096"/>
                    <a:pt x="11145" y="4167"/>
                    <a:pt x="11109" y="5679"/>
                  </a:cubicBezTo>
                  <a:close/>
                  <a:moveTo>
                    <a:pt x="3489" y="5477"/>
                  </a:moveTo>
                  <a:cubicBezTo>
                    <a:pt x="3775" y="5751"/>
                    <a:pt x="3941" y="5548"/>
                    <a:pt x="4096" y="5477"/>
                  </a:cubicBezTo>
                  <a:cubicBezTo>
                    <a:pt x="4572" y="5275"/>
                    <a:pt x="5037" y="4989"/>
                    <a:pt x="5537" y="4846"/>
                  </a:cubicBezTo>
                  <a:cubicBezTo>
                    <a:pt x="6704" y="4513"/>
                    <a:pt x="7787" y="5644"/>
                    <a:pt x="7466" y="6834"/>
                  </a:cubicBezTo>
                  <a:cubicBezTo>
                    <a:pt x="7358" y="6799"/>
                    <a:pt x="7251" y="6787"/>
                    <a:pt x="7156" y="6763"/>
                  </a:cubicBezTo>
                  <a:cubicBezTo>
                    <a:pt x="6049" y="6370"/>
                    <a:pt x="4930" y="6715"/>
                    <a:pt x="4215" y="7656"/>
                  </a:cubicBezTo>
                  <a:cubicBezTo>
                    <a:pt x="3668" y="8394"/>
                    <a:pt x="3703" y="8977"/>
                    <a:pt x="4310" y="9668"/>
                  </a:cubicBezTo>
                  <a:cubicBezTo>
                    <a:pt x="4787" y="10180"/>
                    <a:pt x="5334" y="10525"/>
                    <a:pt x="6061" y="10216"/>
                  </a:cubicBezTo>
                  <a:cubicBezTo>
                    <a:pt x="6335" y="10097"/>
                    <a:pt x="6585" y="9882"/>
                    <a:pt x="6823" y="9692"/>
                  </a:cubicBezTo>
                  <a:cubicBezTo>
                    <a:pt x="7001" y="9549"/>
                    <a:pt x="7168" y="9382"/>
                    <a:pt x="7418" y="9132"/>
                  </a:cubicBezTo>
                  <a:cubicBezTo>
                    <a:pt x="7489" y="9573"/>
                    <a:pt x="7537" y="9882"/>
                    <a:pt x="7597" y="10204"/>
                  </a:cubicBezTo>
                  <a:lnTo>
                    <a:pt x="7728" y="10204"/>
                  </a:lnTo>
                  <a:cubicBezTo>
                    <a:pt x="7787" y="9978"/>
                    <a:pt x="7882" y="9751"/>
                    <a:pt x="7906" y="9525"/>
                  </a:cubicBezTo>
                  <a:cubicBezTo>
                    <a:pt x="7966" y="8870"/>
                    <a:pt x="8013" y="8215"/>
                    <a:pt x="8025" y="7561"/>
                  </a:cubicBezTo>
                  <a:cubicBezTo>
                    <a:pt x="8049" y="7108"/>
                    <a:pt x="8049" y="6644"/>
                    <a:pt x="8013" y="6179"/>
                  </a:cubicBezTo>
                  <a:cubicBezTo>
                    <a:pt x="7894" y="4929"/>
                    <a:pt x="6525" y="3810"/>
                    <a:pt x="5382" y="4394"/>
                  </a:cubicBezTo>
                  <a:cubicBezTo>
                    <a:pt x="5311" y="4441"/>
                    <a:pt x="5215" y="4441"/>
                    <a:pt x="5132" y="4465"/>
                  </a:cubicBezTo>
                  <a:cubicBezTo>
                    <a:pt x="4513" y="4703"/>
                    <a:pt x="3977" y="5001"/>
                    <a:pt x="3489" y="5477"/>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19" name="Google Shape;203;p25">
              <a:extLst>
                <a:ext uri="{FF2B5EF4-FFF2-40B4-BE49-F238E27FC236}">
                  <a16:creationId xmlns:a16="http://schemas.microsoft.com/office/drawing/2014/main" id="{E41FE954-EABB-4A9C-AA92-7781FCAFACD9}"/>
                </a:ext>
              </a:extLst>
            </p:cNvPr>
            <p:cNvSpPr/>
            <p:nvPr/>
          </p:nvSpPr>
          <p:spPr>
            <a:xfrm>
              <a:off x="745325" y="3232075"/>
              <a:ext cx="156000" cy="130100"/>
            </a:xfrm>
            <a:custGeom>
              <a:avLst/>
              <a:gdLst/>
              <a:ahLst/>
              <a:cxnLst/>
              <a:rect l="l" t="t" r="r" b="b"/>
              <a:pathLst>
                <a:path w="6240" h="5204" extrusionOk="0">
                  <a:moveTo>
                    <a:pt x="5465" y="0"/>
                  </a:moveTo>
                  <a:cubicBezTo>
                    <a:pt x="6215" y="643"/>
                    <a:pt x="6239" y="858"/>
                    <a:pt x="5620" y="1572"/>
                  </a:cubicBezTo>
                  <a:cubicBezTo>
                    <a:pt x="5430" y="1798"/>
                    <a:pt x="5370" y="1989"/>
                    <a:pt x="5501" y="2286"/>
                  </a:cubicBezTo>
                  <a:cubicBezTo>
                    <a:pt x="5668" y="2679"/>
                    <a:pt x="5668" y="3060"/>
                    <a:pt x="5203" y="3299"/>
                  </a:cubicBezTo>
                  <a:cubicBezTo>
                    <a:pt x="4989" y="3418"/>
                    <a:pt x="4989" y="3632"/>
                    <a:pt x="5084" y="3870"/>
                  </a:cubicBezTo>
                  <a:cubicBezTo>
                    <a:pt x="5501" y="4823"/>
                    <a:pt x="5370" y="5096"/>
                    <a:pt x="4346" y="5168"/>
                  </a:cubicBezTo>
                  <a:cubicBezTo>
                    <a:pt x="3536" y="5204"/>
                    <a:pt x="2715" y="5180"/>
                    <a:pt x="1917" y="5144"/>
                  </a:cubicBezTo>
                  <a:cubicBezTo>
                    <a:pt x="1441" y="5132"/>
                    <a:pt x="1024" y="4930"/>
                    <a:pt x="691" y="4572"/>
                  </a:cubicBezTo>
                  <a:cubicBezTo>
                    <a:pt x="500" y="4346"/>
                    <a:pt x="417" y="4120"/>
                    <a:pt x="572" y="3858"/>
                  </a:cubicBezTo>
                  <a:cubicBezTo>
                    <a:pt x="774" y="3513"/>
                    <a:pt x="846" y="3239"/>
                    <a:pt x="429" y="2965"/>
                  </a:cubicBezTo>
                  <a:cubicBezTo>
                    <a:pt x="143" y="2763"/>
                    <a:pt x="179" y="2501"/>
                    <a:pt x="393" y="2215"/>
                  </a:cubicBezTo>
                  <a:cubicBezTo>
                    <a:pt x="477" y="2132"/>
                    <a:pt x="560" y="2072"/>
                    <a:pt x="631" y="1989"/>
                  </a:cubicBezTo>
                  <a:cubicBezTo>
                    <a:pt x="929" y="1667"/>
                    <a:pt x="905" y="1536"/>
                    <a:pt x="572" y="1251"/>
                  </a:cubicBezTo>
                  <a:cubicBezTo>
                    <a:pt x="393" y="1096"/>
                    <a:pt x="191" y="941"/>
                    <a:pt x="72" y="739"/>
                  </a:cubicBezTo>
                  <a:cubicBezTo>
                    <a:pt x="0" y="608"/>
                    <a:pt x="0" y="346"/>
                    <a:pt x="84" y="203"/>
                  </a:cubicBezTo>
                  <a:cubicBezTo>
                    <a:pt x="179" y="84"/>
                    <a:pt x="429" y="0"/>
                    <a:pt x="596" y="12"/>
                  </a:cubicBezTo>
                  <a:cubicBezTo>
                    <a:pt x="929" y="48"/>
                    <a:pt x="1274" y="143"/>
                    <a:pt x="1620" y="251"/>
                  </a:cubicBezTo>
                  <a:cubicBezTo>
                    <a:pt x="2917" y="655"/>
                    <a:pt x="4179" y="489"/>
                    <a:pt x="5465" y="0"/>
                  </a:cubicBezTo>
                  <a:close/>
                  <a:moveTo>
                    <a:pt x="1667" y="1513"/>
                  </a:moveTo>
                  <a:cubicBezTo>
                    <a:pt x="2084" y="2025"/>
                    <a:pt x="2441" y="2096"/>
                    <a:pt x="3941" y="2108"/>
                  </a:cubicBezTo>
                  <a:cubicBezTo>
                    <a:pt x="4156" y="2108"/>
                    <a:pt x="4394" y="2167"/>
                    <a:pt x="4477" y="1786"/>
                  </a:cubicBezTo>
                  <a:cubicBezTo>
                    <a:pt x="3548" y="1691"/>
                    <a:pt x="2679" y="1620"/>
                    <a:pt x="1667" y="1513"/>
                  </a:cubicBezTo>
                  <a:close/>
                  <a:moveTo>
                    <a:pt x="4096" y="3406"/>
                  </a:moveTo>
                  <a:cubicBezTo>
                    <a:pt x="3239" y="3632"/>
                    <a:pt x="2465" y="3287"/>
                    <a:pt x="1620" y="3394"/>
                  </a:cubicBezTo>
                  <a:cubicBezTo>
                    <a:pt x="1953" y="3810"/>
                    <a:pt x="2393" y="3941"/>
                    <a:pt x="3167" y="3918"/>
                  </a:cubicBezTo>
                  <a:cubicBezTo>
                    <a:pt x="3501" y="3918"/>
                    <a:pt x="3870" y="3953"/>
                    <a:pt x="4096" y="340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0" name="Google Shape;204;p25">
              <a:extLst>
                <a:ext uri="{FF2B5EF4-FFF2-40B4-BE49-F238E27FC236}">
                  <a16:creationId xmlns:a16="http://schemas.microsoft.com/office/drawing/2014/main" id="{88F6A534-10FA-40D3-AF9F-06295E65F366}"/>
                </a:ext>
              </a:extLst>
            </p:cNvPr>
            <p:cNvSpPr/>
            <p:nvPr/>
          </p:nvSpPr>
          <p:spPr>
            <a:xfrm>
              <a:off x="787000" y="3269875"/>
              <a:ext cx="70250" cy="16400"/>
            </a:xfrm>
            <a:custGeom>
              <a:avLst/>
              <a:gdLst/>
              <a:ahLst/>
              <a:cxnLst/>
              <a:rect l="l" t="t" r="r" b="b"/>
              <a:pathLst>
                <a:path w="2810" h="656" extrusionOk="0">
                  <a:moveTo>
                    <a:pt x="0" y="1"/>
                  </a:moveTo>
                  <a:cubicBezTo>
                    <a:pt x="1012" y="96"/>
                    <a:pt x="1881" y="179"/>
                    <a:pt x="2810" y="274"/>
                  </a:cubicBezTo>
                  <a:cubicBezTo>
                    <a:pt x="2703" y="655"/>
                    <a:pt x="2465" y="596"/>
                    <a:pt x="2274" y="596"/>
                  </a:cubicBezTo>
                  <a:cubicBezTo>
                    <a:pt x="774" y="584"/>
                    <a:pt x="429" y="513"/>
                    <a:pt x="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1" name="Google Shape;205;p25">
              <a:extLst>
                <a:ext uri="{FF2B5EF4-FFF2-40B4-BE49-F238E27FC236}">
                  <a16:creationId xmlns:a16="http://schemas.microsoft.com/office/drawing/2014/main" id="{44227B7E-2610-4D73-B260-4CC8347532A8}"/>
                </a:ext>
              </a:extLst>
            </p:cNvPr>
            <p:cNvSpPr/>
            <p:nvPr/>
          </p:nvSpPr>
          <p:spPr>
            <a:xfrm>
              <a:off x="785500" y="3314225"/>
              <a:ext cx="62225" cy="16700"/>
            </a:xfrm>
            <a:custGeom>
              <a:avLst/>
              <a:gdLst/>
              <a:ahLst/>
              <a:cxnLst/>
              <a:rect l="l" t="t" r="r" b="b"/>
              <a:pathLst>
                <a:path w="2489" h="668" extrusionOk="0">
                  <a:moveTo>
                    <a:pt x="2489" y="120"/>
                  </a:moveTo>
                  <a:cubicBezTo>
                    <a:pt x="2263" y="667"/>
                    <a:pt x="1894" y="632"/>
                    <a:pt x="1548" y="644"/>
                  </a:cubicBezTo>
                  <a:cubicBezTo>
                    <a:pt x="775" y="655"/>
                    <a:pt x="346" y="524"/>
                    <a:pt x="1" y="120"/>
                  </a:cubicBezTo>
                  <a:cubicBezTo>
                    <a:pt x="858" y="1"/>
                    <a:pt x="1620" y="346"/>
                    <a:pt x="2489" y="1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2" name="Google Shape;206;p25">
              <a:extLst>
                <a:ext uri="{FF2B5EF4-FFF2-40B4-BE49-F238E27FC236}">
                  <a16:creationId xmlns:a16="http://schemas.microsoft.com/office/drawing/2014/main" id="{B1882B66-ECF7-46CF-9D6A-AA541004902E}"/>
                </a:ext>
              </a:extLst>
            </p:cNvPr>
            <p:cNvSpPr/>
            <p:nvPr/>
          </p:nvSpPr>
          <p:spPr>
            <a:xfrm>
              <a:off x="777175" y="3019250"/>
              <a:ext cx="81575" cy="76225"/>
            </a:xfrm>
            <a:custGeom>
              <a:avLst/>
              <a:gdLst/>
              <a:ahLst/>
              <a:cxnLst/>
              <a:rect l="l" t="t" r="r" b="b"/>
              <a:pathLst>
                <a:path w="3263" h="3049" extrusionOk="0">
                  <a:moveTo>
                    <a:pt x="3263" y="548"/>
                  </a:moveTo>
                  <a:cubicBezTo>
                    <a:pt x="3120" y="1477"/>
                    <a:pt x="2715" y="2227"/>
                    <a:pt x="1881" y="2679"/>
                  </a:cubicBezTo>
                  <a:cubicBezTo>
                    <a:pt x="1179" y="3049"/>
                    <a:pt x="119" y="2453"/>
                    <a:pt x="48" y="1656"/>
                  </a:cubicBezTo>
                  <a:cubicBezTo>
                    <a:pt x="0" y="1251"/>
                    <a:pt x="429" y="608"/>
                    <a:pt x="869" y="405"/>
                  </a:cubicBezTo>
                  <a:cubicBezTo>
                    <a:pt x="1655" y="1"/>
                    <a:pt x="2429" y="48"/>
                    <a:pt x="3263" y="548"/>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3" name="Google Shape;207;p25">
              <a:extLst>
                <a:ext uri="{FF2B5EF4-FFF2-40B4-BE49-F238E27FC236}">
                  <a16:creationId xmlns:a16="http://schemas.microsoft.com/office/drawing/2014/main" id="{10BF7BC9-B1F8-45E4-A7EE-7C2B63DDE136}"/>
                </a:ext>
              </a:extLst>
            </p:cNvPr>
            <p:cNvSpPr/>
            <p:nvPr/>
          </p:nvSpPr>
          <p:spPr>
            <a:xfrm>
              <a:off x="656025" y="2832325"/>
              <a:ext cx="311375" cy="548300"/>
            </a:xfrm>
            <a:custGeom>
              <a:avLst/>
              <a:gdLst/>
              <a:ahLst/>
              <a:cxnLst/>
              <a:rect l="l" t="t" r="r" b="b"/>
              <a:pathLst>
                <a:path w="12455" h="21932" extrusionOk="0">
                  <a:moveTo>
                    <a:pt x="10585" y="1489"/>
                  </a:moveTo>
                  <a:cubicBezTo>
                    <a:pt x="9525" y="512"/>
                    <a:pt x="8275" y="0"/>
                    <a:pt x="6870" y="0"/>
                  </a:cubicBezTo>
                  <a:cubicBezTo>
                    <a:pt x="6144" y="0"/>
                    <a:pt x="5358" y="143"/>
                    <a:pt x="4525" y="417"/>
                  </a:cubicBezTo>
                  <a:cubicBezTo>
                    <a:pt x="3346" y="810"/>
                    <a:pt x="2358" y="1572"/>
                    <a:pt x="1512" y="2727"/>
                  </a:cubicBezTo>
                  <a:cubicBezTo>
                    <a:pt x="441" y="4227"/>
                    <a:pt x="0" y="5942"/>
                    <a:pt x="215" y="7835"/>
                  </a:cubicBezTo>
                  <a:cubicBezTo>
                    <a:pt x="381" y="9275"/>
                    <a:pt x="1191" y="10418"/>
                    <a:pt x="1989" y="11478"/>
                  </a:cubicBezTo>
                  <a:lnTo>
                    <a:pt x="2144" y="11669"/>
                  </a:lnTo>
                  <a:cubicBezTo>
                    <a:pt x="2703" y="12419"/>
                    <a:pt x="3251" y="13109"/>
                    <a:pt x="3346" y="14050"/>
                  </a:cubicBezTo>
                  <a:cubicBezTo>
                    <a:pt x="3358" y="14145"/>
                    <a:pt x="3358" y="14240"/>
                    <a:pt x="3370" y="14336"/>
                  </a:cubicBezTo>
                  <a:cubicBezTo>
                    <a:pt x="3406" y="14645"/>
                    <a:pt x="3453" y="14978"/>
                    <a:pt x="3453" y="15288"/>
                  </a:cubicBezTo>
                  <a:cubicBezTo>
                    <a:pt x="3453" y="15371"/>
                    <a:pt x="3370" y="15526"/>
                    <a:pt x="3275" y="15645"/>
                  </a:cubicBezTo>
                  <a:cubicBezTo>
                    <a:pt x="2822" y="16121"/>
                    <a:pt x="2775" y="16645"/>
                    <a:pt x="3132" y="17205"/>
                  </a:cubicBezTo>
                  <a:cubicBezTo>
                    <a:pt x="3215" y="17336"/>
                    <a:pt x="3298" y="17455"/>
                    <a:pt x="3394" y="17598"/>
                  </a:cubicBezTo>
                  <a:lnTo>
                    <a:pt x="3477" y="17729"/>
                  </a:lnTo>
                  <a:cubicBezTo>
                    <a:pt x="3072" y="18503"/>
                    <a:pt x="3072" y="18574"/>
                    <a:pt x="3453" y="19408"/>
                  </a:cubicBezTo>
                  <a:lnTo>
                    <a:pt x="3465" y="19443"/>
                  </a:lnTo>
                  <a:cubicBezTo>
                    <a:pt x="3513" y="19539"/>
                    <a:pt x="3489" y="19693"/>
                    <a:pt x="3465" y="19836"/>
                  </a:cubicBezTo>
                  <a:lnTo>
                    <a:pt x="3465" y="19860"/>
                  </a:lnTo>
                  <a:cubicBezTo>
                    <a:pt x="3370" y="20574"/>
                    <a:pt x="3608" y="21086"/>
                    <a:pt x="4168" y="21420"/>
                  </a:cubicBezTo>
                  <a:lnTo>
                    <a:pt x="4179" y="21432"/>
                  </a:lnTo>
                  <a:cubicBezTo>
                    <a:pt x="4477" y="21610"/>
                    <a:pt x="4834" y="21813"/>
                    <a:pt x="5192" y="21836"/>
                  </a:cubicBezTo>
                  <a:lnTo>
                    <a:pt x="5215" y="21836"/>
                  </a:lnTo>
                  <a:cubicBezTo>
                    <a:pt x="5751" y="21884"/>
                    <a:pt x="6311" y="21932"/>
                    <a:pt x="6858" y="21932"/>
                  </a:cubicBezTo>
                  <a:cubicBezTo>
                    <a:pt x="7406" y="21932"/>
                    <a:pt x="7882" y="21884"/>
                    <a:pt x="8335" y="21777"/>
                  </a:cubicBezTo>
                  <a:cubicBezTo>
                    <a:pt x="8525" y="21729"/>
                    <a:pt x="8704" y="21670"/>
                    <a:pt x="8871" y="21610"/>
                  </a:cubicBezTo>
                  <a:cubicBezTo>
                    <a:pt x="9323" y="21408"/>
                    <a:pt x="9549" y="21063"/>
                    <a:pt x="9537" y="20598"/>
                  </a:cubicBezTo>
                  <a:cubicBezTo>
                    <a:pt x="9537" y="20479"/>
                    <a:pt x="9502" y="20360"/>
                    <a:pt x="9490" y="20241"/>
                  </a:cubicBezTo>
                  <a:cubicBezTo>
                    <a:pt x="9478" y="20146"/>
                    <a:pt x="9466" y="20051"/>
                    <a:pt x="9466" y="19943"/>
                  </a:cubicBezTo>
                  <a:lnTo>
                    <a:pt x="9466" y="19920"/>
                  </a:lnTo>
                  <a:cubicBezTo>
                    <a:pt x="9466" y="19860"/>
                    <a:pt x="9442" y="19729"/>
                    <a:pt x="9466" y="19693"/>
                  </a:cubicBezTo>
                  <a:cubicBezTo>
                    <a:pt x="9799" y="19324"/>
                    <a:pt x="9787" y="18872"/>
                    <a:pt x="9787" y="18479"/>
                  </a:cubicBezTo>
                  <a:cubicBezTo>
                    <a:pt x="9787" y="18134"/>
                    <a:pt x="9847" y="17872"/>
                    <a:pt x="10002" y="17610"/>
                  </a:cubicBezTo>
                  <a:cubicBezTo>
                    <a:pt x="10430" y="16836"/>
                    <a:pt x="10299" y="16157"/>
                    <a:pt x="9597" y="15562"/>
                  </a:cubicBezTo>
                  <a:cubicBezTo>
                    <a:pt x="9430" y="15419"/>
                    <a:pt x="9371" y="15276"/>
                    <a:pt x="9359" y="15038"/>
                  </a:cubicBezTo>
                  <a:cubicBezTo>
                    <a:pt x="9311" y="14157"/>
                    <a:pt x="9442" y="13264"/>
                    <a:pt x="9764" y="12311"/>
                  </a:cubicBezTo>
                  <a:cubicBezTo>
                    <a:pt x="9954" y="11728"/>
                    <a:pt x="10275" y="11240"/>
                    <a:pt x="10621" y="10716"/>
                  </a:cubicBezTo>
                  <a:cubicBezTo>
                    <a:pt x="10728" y="10561"/>
                    <a:pt x="10847" y="10395"/>
                    <a:pt x="10954" y="10228"/>
                  </a:cubicBezTo>
                  <a:cubicBezTo>
                    <a:pt x="11966" y="8609"/>
                    <a:pt x="12454" y="6989"/>
                    <a:pt x="12419" y="5239"/>
                  </a:cubicBezTo>
                  <a:cubicBezTo>
                    <a:pt x="12383" y="3834"/>
                    <a:pt x="11788" y="2608"/>
                    <a:pt x="10585" y="1489"/>
                  </a:cubicBezTo>
                  <a:close/>
                  <a:moveTo>
                    <a:pt x="9990" y="10287"/>
                  </a:moveTo>
                  <a:cubicBezTo>
                    <a:pt x="9883" y="10454"/>
                    <a:pt x="9775" y="10621"/>
                    <a:pt x="9656" y="10764"/>
                  </a:cubicBezTo>
                  <a:cubicBezTo>
                    <a:pt x="8894" y="11728"/>
                    <a:pt x="8716" y="12883"/>
                    <a:pt x="8537" y="13990"/>
                  </a:cubicBezTo>
                  <a:lnTo>
                    <a:pt x="8501" y="14288"/>
                  </a:lnTo>
                  <a:cubicBezTo>
                    <a:pt x="8466" y="14455"/>
                    <a:pt x="8501" y="14609"/>
                    <a:pt x="8513" y="14752"/>
                  </a:cubicBezTo>
                  <a:cubicBezTo>
                    <a:pt x="8525" y="14824"/>
                    <a:pt x="8537" y="14907"/>
                    <a:pt x="8537" y="14978"/>
                  </a:cubicBezTo>
                  <a:cubicBezTo>
                    <a:pt x="8561" y="15419"/>
                    <a:pt x="8525" y="15467"/>
                    <a:pt x="8120" y="15586"/>
                  </a:cubicBezTo>
                  <a:cubicBezTo>
                    <a:pt x="7644" y="15717"/>
                    <a:pt x="7204" y="15800"/>
                    <a:pt x="6763" y="15800"/>
                  </a:cubicBezTo>
                  <a:lnTo>
                    <a:pt x="6763" y="15800"/>
                  </a:lnTo>
                  <a:cubicBezTo>
                    <a:pt x="6489" y="15800"/>
                    <a:pt x="6204" y="15764"/>
                    <a:pt x="5918" y="15705"/>
                  </a:cubicBezTo>
                  <a:cubicBezTo>
                    <a:pt x="5525" y="15621"/>
                    <a:pt x="5108" y="15502"/>
                    <a:pt x="4715" y="15395"/>
                  </a:cubicBezTo>
                  <a:lnTo>
                    <a:pt x="4406" y="15300"/>
                  </a:lnTo>
                  <a:cubicBezTo>
                    <a:pt x="4168" y="15240"/>
                    <a:pt x="4156" y="15145"/>
                    <a:pt x="4168" y="15050"/>
                  </a:cubicBezTo>
                  <a:cubicBezTo>
                    <a:pt x="4299" y="13657"/>
                    <a:pt x="3798" y="12359"/>
                    <a:pt x="2572" y="11014"/>
                  </a:cubicBezTo>
                  <a:cubicBezTo>
                    <a:pt x="1858" y="10228"/>
                    <a:pt x="1358" y="9299"/>
                    <a:pt x="1012" y="8216"/>
                  </a:cubicBezTo>
                  <a:cubicBezTo>
                    <a:pt x="798" y="7537"/>
                    <a:pt x="858" y="6847"/>
                    <a:pt x="953" y="6180"/>
                  </a:cubicBezTo>
                  <a:cubicBezTo>
                    <a:pt x="1179" y="4406"/>
                    <a:pt x="1977" y="2965"/>
                    <a:pt x="3334" y="1905"/>
                  </a:cubicBezTo>
                  <a:cubicBezTo>
                    <a:pt x="3656" y="1655"/>
                    <a:pt x="4060" y="1429"/>
                    <a:pt x="4513" y="1286"/>
                  </a:cubicBezTo>
                  <a:cubicBezTo>
                    <a:pt x="5049" y="1084"/>
                    <a:pt x="5608" y="953"/>
                    <a:pt x="6204" y="870"/>
                  </a:cubicBezTo>
                  <a:cubicBezTo>
                    <a:pt x="6442" y="834"/>
                    <a:pt x="6680" y="810"/>
                    <a:pt x="6918" y="810"/>
                  </a:cubicBezTo>
                  <a:cubicBezTo>
                    <a:pt x="8263" y="810"/>
                    <a:pt x="9430" y="1417"/>
                    <a:pt x="10549" y="2656"/>
                  </a:cubicBezTo>
                  <a:cubicBezTo>
                    <a:pt x="11323" y="3513"/>
                    <a:pt x="11657" y="4537"/>
                    <a:pt x="11621" y="6061"/>
                  </a:cubicBezTo>
                  <a:cubicBezTo>
                    <a:pt x="11502" y="7430"/>
                    <a:pt x="11014" y="8811"/>
                    <a:pt x="10240" y="9930"/>
                  </a:cubicBezTo>
                  <a:cubicBezTo>
                    <a:pt x="10133" y="10061"/>
                    <a:pt x="10061" y="10180"/>
                    <a:pt x="9990" y="10287"/>
                  </a:cubicBezTo>
                  <a:close/>
                  <a:moveTo>
                    <a:pt x="9073" y="17479"/>
                  </a:moveTo>
                  <a:cubicBezTo>
                    <a:pt x="8835" y="17765"/>
                    <a:pt x="8799" y="18015"/>
                    <a:pt x="8930" y="18336"/>
                  </a:cubicBezTo>
                  <a:cubicBezTo>
                    <a:pt x="9097" y="18741"/>
                    <a:pt x="9037" y="18991"/>
                    <a:pt x="8704" y="19158"/>
                  </a:cubicBezTo>
                  <a:cubicBezTo>
                    <a:pt x="8537" y="19253"/>
                    <a:pt x="8299" y="19455"/>
                    <a:pt x="8513" y="19920"/>
                  </a:cubicBezTo>
                  <a:cubicBezTo>
                    <a:pt x="8716" y="20384"/>
                    <a:pt x="8763" y="20646"/>
                    <a:pt x="8692" y="20777"/>
                  </a:cubicBezTo>
                  <a:cubicBezTo>
                    <a:pt x="8621" y="20920"/>
                    <a:pt x="8359" y="20991"/>
                    <a:pt x="7894" y="21003"/>
                  </a:cubicBezTo>
                  <a:cubicBezTo>
                    <a:pt x="7620" y="21015"/>
                    <a:pt x="7323" y="21039"/>
                    <a:pt x="6989" y="21039"/>
                  </a:cubicBezTo>
                  <a:cubicBezTo>
                    <a:pt x="6489" y="21039"/>
                    <a:pt x="5954" y="21015"/>
                    <a:pt x="5489" y="20991"/>
                  </a:cubicBezTo>
                  <a:cubicBezTo>
                    <a:pt x="5061" y="20979"/>
                    <a:pt x="4680" y="20801"/>
                    <a:pt x="4370" y="20455"/>
                  </a:cubicBezTo>
                  <a:cubicBezTo>
                    <a:pt x="4191" y="20265"/>
                    <a:pt x="4168" y="20098"/>
                    <a:pt x="4275" y="19908"/>
                  </a:cubicBezTo>
                  <a:cubicBezTo>
                    <a:pt x="4465" y="19562"/>
                    <a:pt x="4596" y="19158"/>
                    <a:pt x="4072" y="18812"/>
                  </a:cubicBezTo>
                  <a:cubicBezTo>
                    <a:pt x="3989" y="18753"/>
                    <a:pt x="3941" y="18693"/>
                    <a:pt x="3941" y="18622"/>
                  </a:cubicBezTo>
                  <a:cubicBezTo>
                    <a:pt x="3929" y="18538"/>
                    <a:pt x="3965" y="18419"/>
                    <a:pt x="4084" y="18276"/>
                  </a:cubicBezTo>
                  <a:lnTo>
                    <a:pt x="4191" y="18181"/>
                  </a:lnTo>
                  <a:cubicBezTo>
                    <a:pt x="4239" y="18146"/>
                    <a:pt x="4287" y="18098"/>
                    <a:pt x="4322" y="18062"/>
                  </a:cubicBezTo>
                  <a:cubicBezTo>
                    <a:pt x="4465" y="17907"/>
                    <a:pt x="4584" y="17741"/>
                    <a:pt x="4560" y="17562"/>
                  </a:cubicBezTo>
                  <a:cubicBezTo>
                    <a:pt x="4549" y="17384"/>
                    <a:pt x="4430" y="17253"/>
                    <a:pt x="4251" y="17110"/>
                  </a:cubicBezTo>
                  <a:lnTo>
                    <a:pt x="4168" y="17026"/>
                  </a:lnTo>
                  <a:cubicBezTo>
                    <a:pt x="4013" y="16907"/>
                    <a:pt x="3870" y="16776"/>
                    <a:pt x="3787" y="16645"/>
                  </a:cubicBezTo>
                  <a:cubicBezTo>
                    <a:pt x="3727" y="16538"/>
                    <a:pt x="3751" y="16336"/>
                    <a:pt x="3787" y="16276"/>
                  </a:cubicBezTo>
                  <a:cubicBezTo>
                    <a:pt x="3834" y="16217"/>
                    <a:pt x="3989" y="16133"/>
                    <a:pt x="4132" y="16133"/>
                  </a:cubicBezTo>
                  <a:lnTo>
                    <a:pt x="4168" y="16133"/>
                  </a:lnTo>
                  <a:cubicBezTo>
                    <a:pt x="4513" y="16181"/>
                    <a:pt x="4858" y="16276"/>
                    <a:pt x="5156" y="16371"/>
                  </a:cubicBezTo>
                  <a:cubicBezTo>
                    <a:pt x="5668" y="16526"/>
                    <a:pt x="6168" y="16610"/>
                    <a:pt x="6692" y="16610"/>
                  </a:cubicBezTo>
                  <a:cubicBezTo>
                    <a:pt x="7418" y="16610"/>
                    <a:pt x="8180" y="16467"/>
                    <a:pt x="9002" y="16157"/>
                  </a:cubicBezTo>
                  <a:cubicBezTo>
                    <a:pt x="9323" y="16431"/>
                    <a:pt x="9466" y="16610"/>
                    <a:pt x="9478" y="16764"/>
                  </a:cubicBezTo>
                  <a:cubicBezTo>
                    <a:pt x="9490" y="16931"/>
                    <a:pt x="9371" y="17122"/>
                    <a:pt x="9073" y="1747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4" name="Google Shape;208;p25">
              <a:extLst>
                <a:ext uri="{FF2B5EF4-FFF2-40B4-BE49-F238E27FC236}">
                  <a16:creationId xmlns:a16="http://schemas.microsoft.com/office/drawing/2014/main" id="{E60D2D73-A35F-4B05-A62A-E69E49A62BBC}"/>
                </a:ext>
              </a:extLst>
            </p:cNvPr>
            <p:cNvSpPr/>
            <p:nvPr/>
          </p:nvSpPr>
          <p:spPr>
            <a:xfrm>
              <a:off x="921225" y="2777550"/>
              <a:ext cx="31000" cy="55100"/>
            </a:xfrm>
            <a:custGeom>
              <a:avLst/>
              <a:gdLst/>
              <a:ahLst/>
              <a:cxnLst/>
              <a:rect l="l" t="t" r="r" b="b"/>
              <a:pathLst>
                <a:path w="1240" h="2204" extrusionOk="0">
                  <a:moveTo>
                    <a:pt x="60" y="2203"/>
                  </a:moveTo>
                  <a:lnTo>
                    <a:pt x="287" y="2049"/>
                  </a:lnTo>
                  <a:cubicBezTo>
                    <a:pt x="358" y="1989"/>
                    <a:pt x="418" y="1953"/>
                    <a:pt x="489" y="1906"/>
                  </a:cubicBezTo>
                  <a:cubicBezTo>
                    <a:pt x="644" y="1822"/>
                    <a:pt x="775" y="1727"/>
                    <a:pt x="822" y="1584"/>
                  </a:cubicBezTo>
                  <a:cubicBezTo>
                    <a:pt x="846" y="1489"/>
                    <a:pt x="894" y="1406"/>
                    <a:pt x="941" y="1298"/>
                  </a:cubicBezTo>
                  <a:cubicBezTo>
                    <a:pt x="1072" y="1001"/>
                    <a:pt x="1239" y="679"/>
                    <a:pt x="1132" y="227"/>
                  </a:cubicBezTo>
                  <a:lnTo>
                    <a:pt x="1084" y="1"/>
                  </a:lnTo>
                  <a:lnTo>
                    <a:pt x="906" y="144"/>
                  </a:lnTo>
                  <a:cubicBezTo>
                    <a:pt x="251" y="620"/>
                    <a:pt x="1" y="1156"/>
                    <a:pt x="48" y="1929"/>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5" name="Google Shape;209;p25">
              <a:extLst>
                <a:ext uri="{FF2B5EF4-FFF2-40B4-BE49-F238E27FC236}">
                  <a16:creationId xmlns:a16="http://schemas.microsoft.com/office/drawing/2014/main" id="{5E9E148A-0EEA-4917-956C-42F081BD1720}"/>
                </a:ext>
              </a:extLst>
            </p:cNvPr>
            <p:cNvSpPr/>
            <p:nvPr/>
          </p:nvSpPr>
          <p:spPr>
            <a:xfrm>
              <a:off x="692325" y="2793625"/>
              <a:ext cx="38725" cy="35450"/>
            </a:xfrm>
            <a:custGeom>
              <a:avLst/>
              <a:gdLst/>
              <a:ahLst/>
              <a:cxnLst/>
              <a:rect l="l" t="t" r="r" b="b"/>
              <a:pathLst>
                <a:path w="1549" h="1418" extrusionOk="0">
                  <a:moveTo>
                    <a:pt x="49" y="322"/>
                  </a:moveTo>
                  <a:cubicBezTo>
                    <a:pt x="60" y="417"/>
                    <a:pt x="60" y="536"/>
                    <a:pt x="156" y="632"/>
                  </a:cubicBezTo>
                  <a:cubicBezTo>
                    <a:pt x="299" y="810"/>
                    <a:pt x="465" y="953"/>
                    <a:pt x="632" y="1108"/>
                  </a:cubicBezTo>
                  <a:cubicBezTo>
                    <a:pt x="692" y="1167"/>
                    <a:pt x="751" y="1227"/>
                    <a:pt x="811" y="1275"/>
                  </a:cubicBezTo>
                  <a:cubicBezTo>
                    <a:pt x="918" y="1370"/>
                    <a:pt x="1013" y="1417"/>
                    <a:pt x="1120" y="1417"/>
                  </a:cubicBezTo>
                  <a:cubicBezTo>
                    <a:pt x="1358" y="1417"/>
                    <a:pt x="1465" y="1156"/>
                    <a:pt x="1513" y="1060"/>
                  </a:cubicBezTo>
                  <a:lnTo>
                    <a:pt x="1549" y="977"/>
                  </a:lnTo>
                  <a:lnTo>
                    <a:pt x="1477" y="894"/>
                  </a:lnTo>
                  <a:cubicBezTo>
                    <a:pt x="1406" y="810"/>
                    <a:pt x="1334" y="739"/>
                    <a:pt x="1251" y="655"/>
                  </a:cubicBezTo>
                  <a:cubicBezTo>
                    <a:pt x="1061" y="453"/>
                    <a:pt x="882" y="263"/>
                    <a:pt x="692" y="84"/>
                  </a:cubicBezTo>
                  <a:cubicBezTo>
                    <a:pt x="632" y="36"/>
                    <a:pt x="572" y="1"/>
                    <a:pt x="465" y="1"/>
                  </a:cubicBezTo>
                  <a:cubicBezTo>
                    <a:pt x="406" y="1"/>
                    <a:pt x="358" y="1"/>
                    <a:pt x="299" y="24"/>
                  </a:cubicBezTo>
                  <a:cubicBezTo>
                    <a:pt x="263" y="24"/>
                    <a:pt x="215" y="36"/>
                    <a:pt x="180" y="36"/>
                  </a:cubicBezTo>
                  <a:lnTo>
                    <a:pt x="1" y="36"/>
                  </a:lnTo>
                  <a:lnTo>
                    <a:pt x="37" y="215"/>
                  </a:lnTo>
                  <a:cubicBezTo>
                    <a:pt x="37" y="263"/>
                    <a:pt x="37" y="286"/>
                    <a:pt x="49" y="3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6" name="Google Shape;210;p25">
              <a:extLst>
                <a:ext uri="{FF2B5EF4-FFF2-40B4-BE49-F238E27FC236}">
                  <a16:creationId xmlns:a16="http://schemas.microsoft.com/office/drawing/2014/main" id="{46726DE0-2B71-4B37-A0F3-B1640F45B5A4}"/>
                </a:ext>
              </a:extLst>
            </p:cNvPr>
            <p:cNvSpPr/>
            <p:nvPr/>
          </p:nvSpPr>
          <p:spPr>
            <a:xfrm>
              <a:off x="825675" y="2751350"/>
              <a:ext cx="18500" cy="61650"/>
            </a:xfrm>
            <a:custGeom>
              <a:avLst/>
              <a:gdLst/>
              <a:ahLst/>
              <a:cxnLst/>
              <a:rect l="l" t="t" r="r" b="b"/>
              <a:pathLst>
                <a:path w="740" h="2466" extrusionOk="0">
                  <a:moveTo>
                    <a:pt x="596" y="2466"/>
                  </a:moveTo>
                  <a:lnTo>
                    <a:pt x="620" y="1989"/>
                  </a:lnTo>
                  <a:cubicBezTo>
                    <a:pt x="632" y="1823"/>
                    <a:pt x="656" y="1668"/>
                    <a:pt x="668" y="1513"/>
                  </a:cubicBezTo>
                  <a:cubicBezTo>
                    <a:pt x="715" y="1084"/>
                    <a:pt x="739" y="727"/>
                    <a:pt x="703" y="334"/>
                  </a:cubicBezTo>
                  <a:cubicBezTo>
                    <a:pt x="680" y="227"/>
                    <a:pt x="572" y="180"/>
                    <a:pt x="501" y="132"/>
                  </a:cubicBezTo>
                  <a:cubicBezTo>
                    <a:pt x="489" y="120"/>
                    <a:pt x="453" y="120"/>
                    <a:pt x="441" y="96"/>
                  </a:cubicBezTo>
                  <a:lnTo>
                    <a:pt x="275" y="1"/>
                  </a:lnTo>
                  <a:lnTo>
                    <a:pt x="215" y="180"/>
                  </a:lnTo>
                  <a:cubicBezTo>
                    <a:pt x="1" y="834"/>
                    <a:pt x="37" y="1525"/>
                    <a:pt x="358" y="206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27" name="Google Shape;211;p25">
              <a:extLst>
                <a:ext uri="{FF2B5EF4-FFF2-40B4-BE49-F238E27FC236}">
                  <a16:creationId xmlns:a16="http://schemas.microsoft.com/office/drawing/2014/main" id="{FBEF7B57-FBCC-4123-A1DA-F51E4665C545}"/>
                </a:ext>
              </a:extLst>
            </p:cNvPr>
            <p:cNvSpPr/>
            <p:nvPr/>
          </p:nvSpPr>
          <p:spPr>
            <a:xfrm>
              <a:off x="753350" y="2945425"/>
              <a:ext cx="123550" cy="159875"/>
            </a:xfrm>
            <a:custGeom>
              <a:avLst/>
              <a:gdLst/>
              <a:ahLst/>
              <a:cxnLst/>
              <a:rect l="l" t="t" r="r" b="b"/>
              <a:pathLst>
                <a:path w="4942" h="6395" extrusionOk="0">
                  <a:moveTo>
                    <a:pt x="2775" y="1"/>
                  </a:moveTo>
                  <a:cubicBezTo>
                    <a:pt x="2525" y="1"/>
                    <a:pt x="2263" y="60"/>
                    <a:pt x="2037" y="179"/>
                  </a:cubicBezTo>
                  <a:cubicBezTo>
                    <a:pt x="2013" y="203"/>
                    <a:pt x="1977" y="203"/>
                    <a:pt x="1941" y="215"/>
                  </a:cubicBezTo>
                  <a:cubicBezTo>
                    <a:pt x="1894" y="227"/>
                    <a:pt x="1846" y="227"/>
                    <a:pt x="1810" y="239"/>
                  </a:cubicBezTo>
                  <a:cubicBezTo>
                    <a:pt x="1108" y="477"/>
                    <a:pt x="572" y="810"/>
                    <a:pt x="108" y="1275"/>
                  </a:cubicBezTo>
                  <a:lnTo>
                    <a:pt x="1" y="1370"/>
                  </a:lnTo>
                  <a:lnTo>
                    <a:pt x="108" y="1477"/>
                  </a:lnTo>
                  <a:cubicBezTo>
                    <a:pt x="239" y="1596"/>
                    <a:pt x="358" y="1656"/>
                    <a:pt x="489" y="1656"/>
                  </a:cubicBezTo>
                  <a:cubicBezTo>
                    <a:pt x="632" y="1656"/>
                    <a:pt x="715" y="1596"/>
                    <a:pt x="810" y="1549"/>
                  </a:cubicBezTo>
                  <a:cubicBezTo>
                    <a:pt x="834" y="1537"/>
                    <a:pt x="870" y="1525"/>
                    <a:pt x="882" y="1513"/>
                  </a:cubicBezTo>
                  <a:cubicBezTo>
                    <a:pt x="1025" y="1430"/>
                    <a:pt x="1191" y="1358"/>
                    <a:pt x="1346" y="1287"/>
                  </a:cubicBezTo>
                  <a:cubicBezTo>
                    <a:pt x="1668" y="1120"/>
                    <a:pt x="1977" y="977"/>
                    <a:pt x="2311" y="882"/>
                  </a:cubicBezTo>
                  <a:cubicBezTo>
                    <a:pt x="2430" y="858"/>
                    <a:pt x="2561" y="834"/>
                    <a:pt x="2680" y="834"/>
                  </a:cubicBezTo>
                  <a:cubicBezTo>
                    <a:pt x="3108" y="834"/>
                    <a:pt x="3513" y="1049"/>
                    <a:pt x="3787" y="1406"/>
                  </a:cubicBezTo>
                  <a:cubicBezTo>
                    <a:pt x="4037" y="1751"/>
                    <a:pt x="4144" y="2168"/>
                    <a:pt x="4073" y="2561"/>
                  </a:cubicBezTo>
                  <a:cubicBezTo>
                    <a:pt x="4025" y="2549"/>
                    <a:pt x="3966" y="2537"/>
                    <a:pt x="3918" y="2525"/>
                  </a:cubicBezTo>
                  <a:cubicBezTo>
                    <a:pt x="3608" y="2406"/>
                    <a:pt x="3275" y="2358"/>
                    <a:pt x="2965" y="2358"/>
                  </a:cubicBezTo>
                  <a:cubicBezTo>
                    <a:pt x="2120" y="2358"/>
                    <a:pt x="1358" y="2763"/>
                    <a:pt x="822" y="3477"/>
                  </a:cubicBezTo>
                  <a:cubicBezTo>
                    <a:pt x="227" y="4275"/>
                    <a:pt x="251" y="4930"/>
                    <a:pt x="929" y="5680"/>
                  </a:cubicBezTo>
                  <a:cubicBezTo>
                    <a:pt x="1370" y="6168"/>
                    <a:pt x="1787" y="6394"/>
                    <a:pt x="2251" y="6394"/>
                  </a:cubicBezTo>
                  <a:cubicBezTo>
                    <a:pt x="2442" y="6394"/>
                    <a:pt x="2632" y="6347"/>
                    <a:pt x="2846" y="6252"/>
                  </a:cubicBezTo>
                  <a:cubicBezTo>
                    <a:pt x="3096" y="6156"/>
                    <a:pt x="3311" y="5990"/>
                    <a:pt x="3513" y="5823"/>
                  </a:cubicBezTo>
                  <a:cubicBezTo>
                    <a:pt x="3561" y="5799"/>
                    <a:pt x="3585" y="5763"/>
                    <a:pt x="3632" y="5740"/>
                  </a:cubicBezTo>
                  <a:cubicBezTo>
                    <a:pt x="3763" y="5632"/>
                    <a:pt x="3870" y="5525"/>
                    <a:pt x="4025" y="5394"/>
                  </a:cubicBezTo>
                  <a:lnTo>
                    <a:pt x="4049" y="5359"/>
                  </a:lnTo>
                  <a:lnTo>
                    <a:pt x="4204" y="6287"/>
                  </a:lnTo>
                  <a:lnTo>
                    <a:pt x="4466" y="6287"/>
                  </a:lnTo>
                  <a:lnTo>
                    <a:pt x="4585" y="6287"/>
                  </a:lnTo>
                  <a:lnTo>
                    <a:pt x="4620" y="6180"/>
                  </a:lnTo>
                  <a:cubicBezTo>
                    <a:pt x="4632" y="6109"/>
                    <a:pt x="4668" y="6049"/>
                    <a:pt x="4680" y="5978"/>
                  </a:cubicBezTo>
                  <a:cubicBezTo>
                    <a:pt x="4728" y="5811"/>
                    <a:pt x="4775" y="5644"/>
                    <a:pt x="4799" y="5478"/>
                  </a:cubicBezTo>
                  <a:cubicBezTo>
                    <a:pt x="4858" y="4823"/>
                    <a:pt x="4894" y="4156"/>
                    <a:pt x="4918" y="3501"/>
                  </a:cubicBezTo>
                  <a:cubicBezTo>
                    <a:pt x="4930" y="3120"/>
                    <a:pt x="4942" y="2608"/>
                    <a:pt x="4906" y="2108"/>
                  </a:cubicBezTo>
                  <a:cubicBezTo>
                    <a:pt x="4799" y="977"/>
                    <a:pt x="3811" y="1"/>
                    <a:pt x="2775" y="1"/>
                  </a:cubicBezTo>
                  <a:close/>
                  <a:moveTo>
                    <a:pt x="1882" y="3477"/>
                  </a:moveTo>
                  <a:cubicBezTo>
                    <a:pt x="2227" y="3311"/>
                    <a:pt x="2549" y="3215"/>
                    <a:pt x="2858" y="3215"/>
                  </a:cubicBezTo>
                  <a:cubicBezTo>
                    <a:pt x="3251" y="3215"/>
                    <a:pt x="3632" y="3335"/>
                    <a:pt x="4037" y="3561"/>
                  </a:cubicBezTo>
                  <a:cubicBezTo>
                    <a:pt x="3870" y="4466"/>
                    <a:pt x="3454" y="5109"/>
                    <a:pt x="2739" y="5478"/>
                  </a:cubicBezTo>
                  <a:cubicBezTo>
                    <a:pt x="2620" y="5537"/>
                    <a:pt x="2489" y="5573"/>
                    <a:pt x="2346" y="5573"/>
                  </a:cubicBezTo>
                  <a:lnTo>
                    <a:pt x="2346" y="5573"/>
                  </a:lnTo>
                  <a:cubicBezTo>
                    <a:pt x="1763" y="5573"/>
                    <a:pt x="1179" y="5097"/>
                    <a:pt x="1132" y="4573"/>
                  </a:cubicBezTo>
                  <a:cubicBezTo>
                    <a:pt x="1108" y="4263"/>
                    <a:pt x="1513" y="3668"/>
                    <a:pt x="1882" y="347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28" name="Google Shape;536;p34">
            <a:extLst>
              <a:ext uri="{FF2B5EF4-FFF2-40B4-BE49-F238E27FC236}">
                <a16:creationId xmlns:a16="http://schemas.microsoft.com/office/drawing/2014/main" id="{7097A048-ADBC-4FF4-89B8-6E87B516EBD4}"/>
              </a:ext>
            </a:extLst>
          </p:cNvPr>
          <p:cNvGrpSpPr/>
          <p:nvPr userDrawn="1"/>
        </p:nvGrpSpPr>
        <p:grpSpPr>
          <a:xfrm>
            <a:off x="4744382" y="2755994"/>
            <a:ext cx="1191594" cy="1544846"/>
            <a:chOff x="5685225" y="1586850"/>
            <a:chExt cx="598600" cy="724900"/>
          </a:xfrm>
        </p:grpSpPr>
        <p:sp>
          <p:nvSpPr>
            <p:cNvPr id="29" name="Google Shape;537;p34">
              <a:extLst>
                <a:ext uri="{FF2B5EF4-FFF2-40B4-BE49-F238E27FC236}">
                  <a16:creationId xmlns:a16="http://schemas.microsoft.com/office/drawing/2014/main" id="{36EE5A05-C957-4640-9C24-7A5F1D88A9B8}"/>
                </a:ext>
              </a:extLst>
            </p:cNvPr>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0" name="Google Shape;538;p34">
              <a:extLst>
                <a:ext uri="{FF2B5EF4-FFF2-40B4-BE49-F238E27FC236}">
                  <a16:creationId xmlns:a16="http://schemas.microsoft.com/office/drawing/2014/main" id="{8F5E4858-90A1-481F-97A4-0A1575C9541A}"/>
                </a:ext>
              </a:extLst>
            </p:cNvPr>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1" name="Google Shape;539;p34">
              <a:extLst>
                <a:ext uri="{FF2B5EF4-FFF2-40B4-BE49-F238E27FC236}">
                  <a16:creationId xmlns:a16="http://schemas.microsoft.com/office/drawing/2014/main" id="{935512B0-BFCE-4B7C-A310-BEB2558B657F}"/>
                </a:ext>
              </a:extLst>
            </p:cNvPr>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32" name="Google Shape;540;p34">
              <a:extLst>
                <a:ext uri="{FF2B5EF4-FFF2-40B4-BE49-F238E27FC236}">
                  <a16:creationId xmlns:a16="http://schemas.microsoft.com/office/drawing/2014/main" id="{7DFEF17C-6AB0-4414-87A2-5D88E7538084}"/>
                </a:ext>
              </a:extLst>
            </p:cNvPr>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3" name="Google Shape;541;p34">
              <a:extLst>
                <a:ext uri="{FF2B5EF4-FFF2-40B4-BE49-F238E27FC236}">
                  <a16:creationId xmlns:a16="http://schemas.microsoft.com/office/drawing/2014/main" id="{923E700B-A432-4D49-B49C-9DB23A0D3076}"/>
                </a:ext>
              </a:extLst>
            </p:cNvPr>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4" name="Google Shape;542;p34">
              <a:extLst>
                <a:ext uri="{FF2B5EF4-FFF2-40B4-BE49-F238E27FC236}">
                  <a16:creationId xmlns:a16="http://schemas.microsoft.com/office/drawing/2014/main" id="{929929F3-301E-4DCF-91B2-4C6505E6165F}"/>
                </a:ext>
              </a:extLst>
            </p:cNvPr>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5" name="Google Shape;543;p34">
              <a:extLst>
                <a:ext uri="{FF2B5EF4-FFF2-40B4-BE49-F238E27FC236}">
                  <a16:creationId xmlns:a16="http://schemas.microsoft.com/office/drawing/2014/main" id="{D3D77902-1481-482F-8ED8-5BF744A4B414}"/>
                </a:ext>
              </a:extLst>
            </p:cNvPr>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6" name="Google Shape;544;p34">
              <a:extLst>
                <a:ext uri="{FF2B5EF4-FFF2-40B4-BE49-F238E27FC236}">
                  <a16:creationId xmlns:a16="http://schemas.microsoft.com/office/drawing/2014/main" id="{A28CB761-1CF6-47D3-ADFA-AB7796F7E245}"/>
                </a:ext>
              </a:extLst>
            </p:cNvPr>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7" name="Google Shape;545;p34">
              <a:extLst>
                <a:ext uri="{FF2B5EF4-FFF2-40B4-BE49-F238E27FC236}">
                  <a16:creationId xmlns:a16="http://schemas.microsoft.com/office/drawing/2014/main" id="{0ED9A6B5-8997-4B35-AF3C-51E7DFF15A12}"/>
                </a:ext>
              </a:extLst>
            </p:cNvPr>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8" name="Google Shape;546;p34">
              <a:extLst>
                <a:ext uri="{FF2B5EF4-FFF2-40B4-BE49-F238E27FC236}">
                  <a16:creationId xmlns:a16="http://schemas.microsoft.com/office/drawing/2014/main" id="{EECC14E8-023B-4255-B2E6-3D97B9267949}"/>
                </a:ext>
              </a:extLst>
            </p:cNvPr>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39" name="Google Shape;547;p34">
              <a:extLst>
                <a:ext uri="{FF2B5EF4-FFF2-40B4-BE49-F238E27FC236}">
                  <a16:creationId xmlns:a16="http://schemas.microsoft.com/office/drawing/2014/main" id="{91AF55CD-3C22-414A-BEFA-69C2C05005EA}"/>
                </a:ext>
              </a:extLst>
            </p:cNvPr>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0" name="Google Shape;548;p34">
              <a:extLst>
                <a:ext uri="{FF2B5EF4-FFF2-40B4-BE49-F238E27FC236}">
                  <a16:creationId xmlns:a16="http://schemas.microsoft.com/office/drawing/2014/main" id="{4DB2887F-FEA7-4DA5-ADF6-7784D0E06D98}"/>
                </a:ext>
              </a:extLst>
            </p:cNvPr>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1" name="Google Shape;549;p34">
              <a:extLst>
                <a:ext uri="{FF2B5EF4-FFF2-40B4-BE49-F238E27FC236}">
                  <a16:creationId xmlns:a16="http://schemas.microsoft.com/office/drawing/2014/main" id="{33BE96BC-64F2-454C-ACF5-13DA9D9FE0E8}"/>
                </a:ext>
              </a:extLst>
            </p:cNvPr>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2" name="Google Shape;550;p34">
              <a:extLst>
                <a:ext uri="{FF2B5EF4-FFF2-40B4-BE49-F238E27FC236}">
                  <a16:creationId xmlns:a16="http://schemas.microsoft.com/office/drawing/2014/main" id="{E2E710EC-93D6-4123-A019-72163FC835DF}"/>
                </a:ext>
              </a:extLst>
            </p:cNvPr>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3" name="Google Shape;551;p34">
              <a:extLst>
                <a:ext uri="{FF2B5EF4-FFF2-40B4-BE49-F238E27FC236}">
                  <a16:creationId xmlns:a16="http://schemas.microsoft.com/office/drawing/2014/main" id="{E6BE85EF-5105-4B63-825D-4EBA5DE81BF1}"/>
                </a:ext>
              </a:extLst>
            </p:cNvPr>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4" name="Google Shape;552;p34">
              <a:extLst>
                <a:ext uri="{FF2B5EF4-FFF2-40B4-BE49-F238E27FC236}">
                  <a16:creationId xmlns:a16="http://schemas.microsoft.com/office/drawing/2014/main" id="{AA1CE8E9-0A24-4E02-98E5-1E1C1F08C786}"/>
                </a:ext>
              </a:extLst>
            </p:cNvPr>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5" name="Google Shape;553;p34">
              <a:extLst>
                <a:ext uri="{FF2B5EF4-FFF2-40B4-BE49-F238E27FC236}">
                  <a16:creationId xmlns:a16="http://schemas.microsoft.com/office/drawing/2014/main" id="{2446CDBB-072F-4BCB-9709-052424D12919}"/>
                </a:ext>
              </a:extLst>
            </p:cNvPr>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6" name="Google Shape;554;p34">
              <a:extLst>
                <a:ext uri="{FF2B5EF4-FFF2-40B4-BE49-F238E27FC236}">
                  <a16:creationId xmlns:a16="http://schemas.microsoft.com/office/drawing/2014/main" id="{C592ED21-3935-49BE-B64C-2718B8CCE278}"/>
                </a:ext>
              </a:extLst>
            </p:cNvPr>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7" name="Google Shape;555;p34">
              <a:extLst>
                <a:ext uri="{FF2B5EF4-FFF2-40B4-BE49-F238E27FC236}">
                  <a16:creationId xmlns:a16="http://schemas.microsoft.com/office/drawing/2014/main" id="{99E417FF-745C-4D11-917E-E1C52FC55FCC}"/>
                </a:ext>
              </a:extLst>
            </p:cNvPr>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8" name="Google Shape;556;p34">
              <a:extLst>
                <a:ext uri="{FF2B5EF4-FFF2-40B4-BE49-F238E27FC236}">
                  <a16:creationId xmlns:a16="http://schemas.microsoft.com/office/drawing/2014/main" id="{9C47395D-14EC-4087-8A48-04C1E3A5A80E}"/>
                </a:ext>
              </a:extLst>
            </p:cNvPr>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49" name="Google Shape;557;p34">
              <a:extLst>
                <a:ext uri="{FF2B5EF4-FFF2-40B4-BE49-F238E27FC236}">
                  <a16:creationId xmlns:a16="http://schemas.microsoft.com/office/drawing/2014/main" id="{C4230AFA-7F54-41F9-A0CC-4435E9196B1F}"/>
                </a:ext>
              </a:extLst>
            </p:cNvPr>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0" name="Google Shape;558;p34">
              <a:extLst>
                <a:ext uri="{FF2B5EF4-FFF2-40B4-BE49-F238E27FC236}">
                  <a16:creationId xmlns:a16="http://schemas.microsoft.com/office/drawing/2014/main" id="{D6E217AB-F6AD-42FA-AAE8-0C0918ED86D2}"/>
                </a:ext>
              </a:extLst>
            </p:cNvPr>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1" name="Google Shape;559;p34">
              <a:extLst>
                <a:ext uri="{FF2B5EF4-FFF2-40B4-BE49-F238E27FC236}">
                  <a16:creationId xmlns:a16="http://schemas.microsoft.com/office/drawing/2014/main" id="{8D18F0F7-05F7-45C4-B806-D1D15A9D290A}"/>
                </a:ext>
              </a:extLst>
            </p:cNvPr>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2" name="Google Shape;560;p34">
              <a:extLst>
                <a:ext uri="{FF2B5EF4-FFF2-40B4-BE49-F238E27FC236}">
                  <a16:creationId xmlns:a16="http://schemas.microsoft.com/office/drawing/2014/main" id="{8BFE3A4F-8A6D-43E7-9683-38B69A8B9C3C}"/>
                </a:ext>
              </a:extLst>
            </p:cNvPr>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3" name="Google Shape;561;p34">
              <a:extLst>
                <a:ext uri="{FF2B5EF4-FFF2-40B4-BE49-F238E27FC236}">
                  <a16:creationId xmlns:a16="http://schemas.microsoft.com/office/drawing/2014/main" id="{E59AB8F3-1361-4413-B047-C6DCF5FD06AB}"/>
                </a:ext>
              </a:extLst>
            </p:cNvPr>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4" name="Google Shape;562;p34">
              <a:extLst>
                <a:ext uri="{FF2B5EF4-FFF2-40B4-BE49-F238E27FC236}">
                  <a16:creationId xmlns:a16="http://schemas.microsoft.com/office/drawing/2014/main" id="{5478827E-E2E2-4280-85EF-ED733271C544}"/>
                </a:ext>
              </a:extLst>
            </p:cNvPr>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5" name="Google Shape;563;p34">
              <a:extLst>
                <a:ext uri="{FF2B5EF4-FFF2-40B4-BE49-F238E27FC236}">
                  <a16:creationId xmlns:a16="http://schemas.microsoft.com/office/drawing/2014/main" id="{05C7E74B-B57F-406F-93A9-4D9C87889859}"/>
                </a:ext>
              </a:extLst>
            </p:cNvPr>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56" name="Google Shape;221;p25">
            <a:extLst>
              <a:ext uri="{FF2B5EF4-FFF2-40B4-BE49-F238E27FC236}">
                <a16:creationId xmlns:a16="http://schemas.microsoft.com/office/drawing/2014/main" id="{736B63F3-4BE8-483B-99D1-E3B1A4996D92}"/>
              </a:ext>
            </a:extLst>
          </p:cNvPr>
          <p:cNvGrpSpPr/>
          <p:nvPr userDrawn="1"/>
        </p:nvGrpSpPr>
        <p:grpSpPr>
          <a:xfrm>
            <a:off x="1813528" y="531384"/>
            <a:ext cx="2219111" cy="1592274"/>
            <a:chOff x="4582100" y="3095150"/>
            <a:chExt cx="581650" cy="417350"/>
          </a:xfrm>
        </p:grpSpPr>
        <p:sp>
          <p:nvSpPr>
            <p:cNvPr id="57" name="Google Shape;222;p25">
              <a:extLst>
                <a:ext uri="{FF2B5EF4-FFF2-40B4-BE49-F238E27FC236}">
                  <a16:creationId xmlns:a16="http://schemas.microsoft.com/office/drawing/2014/main" id="{3C79A6E0-4D99-4203-A24A-711E0B9BE331}"/>
                </a:ext>
              </a:extLst>
            </p:cNvPr>
            <p:cNvSpPr/>
            <p:nvPr/>
          </p:nvSpPr>
          <p:spPr>
            <a:xfrm>
              <a:off x="4858025" y="3105275"/>
              <a:ext cx="263750" cy="382500"/>
            </a:xfrm>
            <a:custGeom>
              <a:avLst/>
              <a:gdLst/>
              <a:ahLst/>
              <a:cxnLst/>
              <a:rect l="l" t="t" r="r" b="b"/>
              <a:pathLst>
                <a:path w="10550" h="15300" extrusionOk="0">
                  <a:moveTo>
                    <a:pt x="275" y="15300"/>
                  </a:moveTo>
                  <a:cubicBezTo>
                    <a:pt x="25" y="15193"/>
                    <a:pt x="1" y="15002"/>
                    <a:pt x="25" y="14800"/>
                  </a:cubicBezTo>
                  <a:cubicBezTo>
                    <a:pt x="96" y="13407"/>
                    <a:pt x="180" y="12002"/>
                    <a:pt x="227" y="10609"/>
                  </a:cubicBezTo>
                  <a:cubicBezTo>
                    <a:pt x="275" y="9347"/>
                    <a:pt x="239" y="8061"/>
                    <a:pt x="263" y="6799"/>
                  </a:cubicBezTo>
                  <a:cubicBezTo>
                    <a:pt x="263" y="5715"/>
                    <a:pt x="275" y="4608"/>
                    <a:pt x="275" y="3525"/>
                  </a:cubicBezTo>
                  <a:cubicBezTo>
                    <a:pt x="275" y="3203"/>
                    <a:pt x="418" y="2965"/>
                    <a:pt x="656" y="2810"/>
                  </a:cubicBezTo>
                  <a:cubicBezTo>
                    <a:pt x="1227" y="2417"/>
                    <a:pt x="1811" y="2024"/>
                    <a:pt x="2406" y="1691"/>
                  </a:cubicBezTo>
                  <a:cubicBezTo>
                    <a:pt x="3680" y="977"/>
                    <a:pt x="5061" y="500"/>
                    <a:pt x="6502" y="239"/>
                  </a:cubicBezTo>
                  <a:cubicBezTo>
                    <a:pt x="7633" y="24"/>
                    <a:pt x="8764" y="0"/>
                    <a:pt x="9895" y="191"/>
                  </a:cubicBezTo>
                  <a:cubicBezTo>
                    <a:pt x="10347" y="262"/>
                    <a:pt x="10347" y="298"/>
                    <a:pt x="10395" y="727"/>
                  </a:cubicBezTo>
                  <a:cubicBezTo>
                    <a:pt x="10550" y="2286"/>
                    <a:pt x="10419" y="3846"/>
                    <a:pt x="10347" y="5418"/>
                  </a:cubicBezTo>
                  <a:cubicBezTo>
                    <a:pt x="10300" y="6335"/>
                    <a:pt x="10300" y="7275"/>
                    <a:pt x="10276" y="8192"/>
                  </a:cubicBezTo>
                  <a:cubicBezTo>
                    <a:pt x="10252" y="8787"/>
                    <a:pt x="10181" y="9371"/>
                    <a:pt x="10169" y="9966"/>
                  </a:cubicBezTo>
                  <a:cubicBezTo>
                    <a:pt x="10157" y="10454"/>
                    <a:pt x="10157" y="10930"/>
                    <a:pt x="10157" y="11430"/>
                  </a:cubicBezTo>
                  <a:cubicBezTo>
                    <a:pt x="10157" y="11704"/>
                    <a:pt x="10121" y="11990"/>
                    <a:pt x="10097" y="12264"/>
                  </a:cubicBezTo>
                  <a:cubicBezTo>
                    <a:pt x="10038" y="12740"/>
                    <a:pt x="9895" y="12871"/>
                    <a:pt x="9419" y="12919"/>
                  </a:cubicBezTo>
                  <a:cubicBezTo>
                    <a:pt x="8919" y="12954"/>
                    <a:pt x="8431" y="12990"/>
                    <a:pt x="7919" y="13038"/>
                  </a:cubicBezTo>
                  <a:cubicBezTo>
                    <a:pt x="6645" y="13157"/>
                    <a:pt x="5394" y="13419"/>
                    <a:pt x="4144" y="13752"/>
                  </a:cubicBezTo>
                  <a:cubicBezTo>
                    <a:pt x="3287" y="13955"/>
                    <a:pt x="2442" y="14145"/>
                    <a:pt x="1668" y="14550"/>
                  </a:cubicBezTo>
                  <a:cubicBezTo>
                    <a:pt x="1180" y="14776"/>
                    <a:pt x="727" y="15038"/>
                    <a:pt x="275" y="15300"/>
                  </a:cubicBezTo>
                  <a:close/>
                  <a:moveTo>
                    <a:pt x="1775" y="3548"/>
                  </a:moveTo>
                  <a:cubicBezTo>
                    <a:pt x="1906" y="3537"/>
                    <a:pt x="2001" y="3548"/>
                    <a:pt x="2073" y="3513"/>
                  </a:cubicBezTo>
                  <a:cubicBezTo>
                    <a:pt x="3228" y="3001"/>
                    <a:pt x="4418" y="2560"/>
                    <a:pt x="5633" y="2167"/>
                  </a:cubicBezTo>
                  <a:cubicBezTo>
                    <a:pt x="6490" y="1882"/>
                    <a:pt x="7359" y="1679"/>
                    <a:pt x="8276" y="1739"/>
                  </a:cubicBezTo>
                  <a:cubicBezTo>
                    <a:pt x="8431" y="1751"/>
                    <a:pt x="8669" y="1810"/>
                    <a:pt x="8657" y="1572"/>
                  </a:cubicBezTo>
                  <a:cubicBezTo>
                    <a:pt x="8657" y="1370"/>
                    <a:pt x="8419" y="1382"/>
                    <a:pt x="8264" y="1382"/>
                  </a:cubicBezTo>
                  <a:cubicBezTo>
                    <a:pt x="7299" y="1429"/>
                    <a:pt x="6359" y="1524"/>
                    <a:pt x="5454" y="1882"/>
                  </a:cubicBezTo>
                  <a:cubicBezTo>
                    <a:pt x="4347" y="2322"/>
                    <a:pt x="3251" y="2715"/>
                    <a:pt x="2132" y="3120"/>
                  </a:cubicBezTo>
                  <a:cubicBezTo>
                    <a:pt x="1954" y="3191"/>
                    <a:pt x="1811" y="3251"/>
                    <a:pt x="1775" y="3548"/>
                  </a:cubicBezTo>
                  <a:close/>
                  <a:moveTo>
                    <a:pt x="2954" y="8371"/>
                  </a:moveTo>
                  <a:cubicBezTo>
                    <a:pt x="3085" y="8228"/>
                    <a:pt x="3204" y="8109"/>
                    <a:pt x="3299" y="7966"/>
                  </a:cubicBezTo>
                  <a:cubicBezTo>
                    <a:pt x="3561" y="7597"/>
                    <a:pt x="3478" y="7299"/>
                    <a:pt x="3013" y="7180"/>
                  </a:cubicBezTo>
                  <a:cubicBezTo>
                    <a:pt x="2739" y="7108"/>
                    <a:pt x="2454" y="7073"/>
                    <a:pt x="2192" y="7037"/>
                  </a:cubicBezTo>
                  <a:cubicBezTo>
                    <a:pt x="1954" y="7001"/>
                    <a:pt x="1846" y="7073"/>
                    <a:pt x="1894" y="7335"/>
                  </a:cubicBezTo>
                  <a:cubicBezTo>
                    <a:pt x="2001" y="8001"/>
                    <a:pt x="1894" y="8656"/>
                    <a:pt x="1775" y="9299"/>
                  </a:cubicBezTo>
                  <a:cubicBezTo>
                    <a:pt x="1727" y="9537"/>
                    <a:pt x="1834" y="9740"/>
                    <a:pt x="2061" y="9740"/>
                  </a:cubicBezTo>
                  <a:cubicBezTo>
                    <a:pt x="2370" y="9740"/>
                    <a:pt x="2727" y="9764"/>
                    <a:pt x="3013" y="9644"/>
                  </a:cubicBezTo>
                  <a:cubicBezTo>
                    <a:pt x="3430" y="9454"/>
                    <a:pt x="3632" y="9013"/>
                    <a:pt x="3204" y="8561"/>
                  </a:cubicBezTo>
                  <a:cubicBezTo>
                    <a:pt x="3108" y="8525"/>
                    <a:pt x="3061" y="8466"/>
                    <a:pt x="2954" y="8371"/>
                  </a:cubicBezTo>
                  <a:close/>
                  <a:moveTo>
                    <a:pt x="8300" y="10990"/>
                  </a:moveTo>
                  <a:cubicBezTo>
                    <a:pt x="8097" y="10966"/>
                    <a:pt x="7942" y="10907"/>
                    <a:pt x="7776" y="10907"/>
                  </a:cubicBezTo>
                  <a:cubicBezTo>
                    <a:pt x="7002" y="10942"/>
                    <a:pt x="6216" y="10990"/>
                    <a:pt x="5442" y="11073"/>
                  </a:cubicBezTo>
                  <a:cubicBezTo>
                    <a:pt x="4990" y="11109"/>
                    <a:pt x="4525" y="11216"/>
                    <a:pt x="4097" y="11323"/>
                  </a:cubicBezTo>
                  <a:cubicBezTo>
                    <a:pt x="3442" y="11490"/>
                    <a:pt x="2787" y="11692"/>
                    <a:pt x="2132" y="11883"/>
                  </a:cubicBezTo>
                  <a:cubicBezTo>
                    <a:pt x="2025" y="11919"/>
                    <a:pt x="1918" y="11942"/>
                    <a:pt x="1846" y="11990"/>
                  </a:cubicBezTo>
                  <a:cubicBezTo>
                    <a:pt x="1811" y="12002"/>
                    <a:pt x="1775" y="12097"/>
                    <a:pt x="1787" y="12145"/>
                  </a:cubicBezTo>
                  <a:cubicBezTo>
                    <a:pt x="1823" y="12204"/>
                    <a:pt x="1882" y="12264"/>
                    <a:pt x="1942" y="12276"/>
                  </a:cubicBezTo>
                  <a:cubicBezTo>
                    <a:pt x="1977" y="12288"/>
                    <a:pt x="2061" y="12264"/>
                    <a:pt x="2096" y="12240"/>
                  </a:cubicBezTo>
                  <a:cubicBezTo>
                    <a:pt x="2775" y="12050"/>
                    <a:pt x="3430" y="11835"/>
                    <a:pt x="4097" y="11645"/>
                  </a:cubicBezTo>
                  <a:cubicBezTo>
                    <a:pt x="4323" y="11585"/>
                    <a:pt x="4561" y="11526"/>
                    <a:pt x="4775" y="11490"/>
                  </a:cubicBezTo>
                  <a:cubicBezTo>
                    <a:pt x="5823" y="11323"/>
                    <a:pt x="6847" y="11133"/>
                    <a:pt x="7907" y="11276"/>
                  </a:cubicBezTo>
                  <a:cubicBezTo>
                    <a:pt x="8073" y="11335"/>
                    <a:pt x="8240" y="11288"/>
                    <a:pt x="8300" y="10990"/>
                  </a:cubicBezTo>
                  <a:close/>
                  <a:moveTo>
                    <a:pt x="8240" y="9502"/>
                  </a:moveTo>
                  <a:cubicBezTo>
                    <a:pt x="7907" y="9478"/>
                    <a:pt x="7597" y="9418"/>
                    <a:pt x="7264" y="9418"/>
                  </a:cubicBezTo>
                  <a:cubicBezTo>
                    <a:pt x="6430" y="9406"/>
                    <a:pt x="5585" y="9383"/>
                    <a:pt x="4787" y="9680"/>
                  </a:cubicBezTo>
                  <a:cubicBezTo>
                    <a:pt x="4323" y="9847"/>
                    <a:pt x="3859" y="9966"/>
                    <a:pt x="3382" y="10097"/>
                  </a:cubicBezTo>
                  <a:cubicBezTo>
                    <a:pt x="2918" y="10228"/>
                    <a:pt x="2442" y="10347"/>
                    <a:pt x="1977" y="10490"/>
                  </a:cubicBezTo>
                  <a:cubicBezTo>
                    <a:pt x="1894" y="10514"/>
                    <a:pt x="1799" y="10526"/>
                    <a:pt x="1739" y="10597"/>
                  </a:cubicBezTo>
                  <a:cubicBezTo>
                    <a:pt x="1715" y="10621"/>
                    <a:pt x="1668" y="10692"/>
                    <a:pt x="1680" y="10740"/>
                  </a:cubicBezTo>
                  <a:cubicBezTo>
                    <a:pt x="1704" y="10787"/>
                    <a:pt x="1763" y="10835"/>
                    <a:pt x="1799" y="10847"/>
                  </a:cubicBezTo>
                  <a:cubicBezTo>
                    <a:pt x="1882" y="10859"/>
                    <a:pt x="1954" y="10847"/>
                    <a:pt x="2013" y="10811"/>
                  </a:cubicBezTo>
                  <a:cubicBezTo>
                    <a:pt x="2513" y="10645"/>
                    <a:pt x="3025" y="10502"/>
                    <a:pt x="3525" y="10335"/>
                  </a:cubicBezTo>
                  <a:cubicBezTo>
                    <a:pt x="4978" y="9859"/>
                    <a:pt x="6430" y="9549"/>
                    <a:pt x="7954" y="9847"/>
                  </a:cubicBezTo>
                  <a:cubicBezTo>
                    <a:pt x="8204" y="9883"/>
                    <a:pt x="8252" y="9740"/>
                    <a:pt x="8240" y="9502"/>
                  </a:cubicBezTo>
                  <a:close/>
                  <a:moveTo>
                    <a:pt x="2132" y="4525"/>
                  </a:moveTo>
                  <a:cubicBezTo>
                    <a:pt x="2239" y="4537"/>
                    <a:pt x="2346" y="4572"/>
                    <a:pt x="2418" y="4561"/>
                  </a:cubicBezTo>
                  <a:cubicBezTo>
                    <a:pt x="2847" y="4441"/>
                    <a:pt x="3275" y="4358"/>
                    <a:pt x="3692" y="4191"/>
                  </a:cubicBezTo>
                  <a:cubicBezTo>
                    <a:pt x="4990" y="3656"/>
                    <a:pt x="6335" y="3441"/>
                    <a:pt x="7728" y="3537"/>
                  </a:cubicBezTo>
                  <a:lnTo>
                    <a:pt x="8038" y="3537"/>
                  </a:lnTo>
                  <a:cubicBezTo>
                    <a:pt x="8228" y="3525"/>
                    <a:pt x="8276" y="3418"/>
                    <a:pt x="8228" y="3239"/>
                  </a:cubicBezTo>
                  <a:cubicBezTo>
                    <a:pt x="8157" y="3227"/>
                    <a:pt x="8097" y="3191"/>
                    <a:pt x="8038" y="3191"/>
                  </a:cubicBezTo>
                  <a:cubicBezTo>
                    <a:pt x="7180" y="3108"/>
                    <a:pt x="6323" y="3239"/>
                    <a:pt x="5478" y="3358"/>
                  </a:cubicBezTo>
                  <a:cubicBezTo>
                    <a:pt x="4740" y="3465"/>
                    <a:pt x="4061" y="3787"/>
                    <a:pt x="3370" y="3965"/>
                  </a:cubicBezTo>
                  <a:cubicBezTo>
                    <a:pt x="3144" y="4025"/>
                    <a:pt x="2906" y="4060"/>
                    <a:pt x="2680" y="4132"/>
                  </a:cubicBezTo>
                  <a:cubicBezTo>
                    <a:pt x="2477" y="4203"/>
                    <a:pt x="2239" y="4203"/>
                    <a:pt x="2132" y="4525"/>
                  </a:cubicBezTo>
                  <a:close/>
                  <a:moveTo>
                    <a:pt x="1846" y="6013"/>
                  </a:moveTo>
                  <a:cubicBezTo>
                    <a:pt x="1989" y="6013"/>
                    <a:pt x="2085" y="6025"/>
                    <a:pt x="2180" y="6013"/>
                  </a:cubicBezTo>
                  <a:cubicBezTo>
                    <a:pt x="3513" y="5680"/>
                    <a:pt x="4847" y="5358"/>
                    <a:pt x="6228" y="5263"/>
                  </a:cubicBezTo>
                  <a:cubicBezTo>
                    <a:pt x="6430" y="5251"/>
                    <a:pt x="6490" y="5132"/>
                    <a:pt x="6490" y="4894"/>
                  </a:cubicBezTo>
                  <a:cubicBezTo>
                    <a:pt x="6180" y="4918"/>
                    <a:pt x="5883" y="4930"/>
                    <a:pt x="5597" y="5001"/>
                  </a:cubicBezTo>
                  <a:cubicBezTo>
                    <a:pt x="4466" y="5215"/>
                    <a:pt x="3335" y="5453"/>
                    <a:pt x="2215" y="5680"/>
                  </a:cubicBezTo>
                  <a:cubicBezTo>
                    <a:pt x="2073" y="5715"/>
                    <a:pt x="1894" y="5739"/>
                    <a:pt x="1846" y="6013"/>
                  </a:cubicBezTo>
                  <a:close/>
                  <a:moveTo>
                    <a:pt x="7299" y="7632"/>
                  </a:moveTo>
                  <a:cubicBezTo>
                    <a:pt x="7026" y="7668"/>
                    <a:pt x="6764" y="7716"/>
                    <a:pt x="6514" y="7751"/>
                  </a:cubicBezTo>
                  <a:cubicBezTo>
                    <a:pt x="5883" y="7811"/>
                    <a:pt x="5240" y="7859"/>
                    <a:pt x="4621" y="7894"/>
                  </a:cubicBezTo>
                  <a:cubicBezTo>
                    <a:pt x="4490" y="7918"/>
                    <a:pt x="4275" y="7882"/>
                    <a:pt x="4287" y="8085"/>
                  </a:cubicBezTo>
                  <a:cubicBezTo>
                    <a:pt x="4299" y="8299"/>
                    <a:pt x="4501" y="8240"/>
                    <a:pt x="4644" y="8228"/>
                  </a:cubicBezTo>
                  <a:cubicBezTo>
                    <a:pt x="5454" y="8168"/>
                    <a:pt x="6252" y="8109"/>
                    <a:pt x="7073" y="8049"/>
                  </a:cubicBezTo>
                  <a:cubicBezTo>
                    <a:pt x="7323" y="8037"/>
                    <a:pt x="7323" y="7882"/>
                    <a:pt x="7299" y="7632"/>
                  </a:cubicBezTo>
                  <a:close/>
                  <a:moveTo>
                    <a:pt x="2144" y="13109"/>
                  </a:moveTo>
                  <a:cubicBezTo>
                    <a:pt x="2323" y="13097"/>
                    <a:pt x="2489" y="13109"/>
                    <a:pt x="2632" y="13073"/>
                  </a:cubicBezTo>
                  <a:cubicBezTo>
                    <a:pt x="3251" y="12943"/>
                    <a:pt x="3870" y="12800"/>
                    <a:pt x="4490" y="12645"/>
                  </a:cubicBezTo>
                  <a:cubicBezTo>
                    <a:pt x="4597" y="12621"/>
                    <a:pt x="4787" y="12585"/>
                    <a:pt x="4752" y="12407"/>
                  </a:cubicBezTo>
                  <a:cubicBezTo>
                    <a:pt x="4716" y="12228"/>
                    <a:pt x="4561" y="12264"/>
                    <a:pt x="4418" y="12276"/>
                  </a:cubicBezTo>
                  <a:cubicBezTo>
                    <a:pt x="4394" y="12276"/>
                    <a:pt x="4359" y="12288"/>
                    <a:pt x="4335" y="12288"/>
                  </a:cubicBezTo>
                  <a:cubicBezTo>
                    <a:pt x="3704" y="12454"/>
                    <a:pt x="3085" y="12597"/>
                    <a:pt x="2466" y="12764"/>
                  </a:cubicBezTo>
                  <a:cubicBezTo>
                    <a:pt x="2323" y="12812"/>
                    <a:pt x="2144" y="12812"/>
                    <a:pt x="2144" y="13109"/>
                  </a:cubicBezTo>
                  <a:close/>
                  <a:moveTo>
                    <a:pt x="6299" y="12204"/>
                  </a:moveTo>
                  <a:cubicBezTo>
                    <a:pt x="6192" y="12157"/>
                    <a:pt x="6133" y="12097"/>
                    <a:pt x="6085" y="12097"/>
                  </a:cubicBezTo>
                  <a:cubicBezTo>
                    <a:pt x="6025" y="12109"/>
                    <a:pt x="5978" y="12181"/>
                    <a:pt x="5978" y="12228"/>
                  </a:cubicBezTo>
                  <a:cubicBezTo>
                    <a:pt x="5978" y="12276"/>
                    <a:pt x="6061" y="12359"/>
                    <a:pt x="6085" y="12359"/>
                  </a:cubicBezTo>
                  <a:cubicBezTo>
                    <a:pt x="6156" y="12347"/>
                    <a:pt x="6216" y="12276"/>
                    <a:pt x="6299" y="12204"/>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8" name="Google Shape;223;p25">
              <a:extLst>
                <a:ext uri="{FF2B5EF4-FFF2-40B4-BE49-F238E27FC236}">
                  <a16:creationId xmlns:a16="http://schemas.microsoft.com/office/drawing/2014/main" id="{0BF1640C-E9F9-40E5-9909-04EC2E80FAE9}"/>
                </a:ext>
              </a:extLst>
            </p:cNvPr>
            <p:cNvSpPr/>
            <p:nvPr/>
          </p:nvSpPr>
          <p:spPr>
            <a:xfrm>
              <a:off x="4624075" y="3114500"/>
              <a:ext cx="234875" cy="359000"/>
            </a:xfrm>
            <a:custGeom>
              <a:avLst/>
              <a:gdLst/>
              <a:ahLst/>
              <a:cxnLst/>
              <a:rect l="l" t="t" r="r" b="b"/>
              <a:pathLst>
                <a:path w="9395" h="14360" extrusionOk="0">
                  <a:moveTo>
                    <a:pt x="9109" y="14359"/>
                  </a:moveTo>
                  <a:cubicBezTo>
                    <a:pt x="8704" y="14157"/>
                    <a:pt x="8335" y="14002"/>
                    <a:pt x="7990" y="13812"/>
                  </a:cubicBezTo>
                  <a:cubicBezTo>
                    <a:pt x="7263" y="13407"/>
                    <a:pt x="6501" y="13181"/>
                    <a:pt x="5692" y="13109"/>
                  </a:cubicBezTo>
                  <a:cubicBezTo>
                    <a:pt x="4704" y="13014"/>
                    <a:pt x="3727" y="12883"/>
                    <a:pt x="2739" y="12824"/>
                  </a:cubicBezTo>
                  <a:cubicBezTo>
                    <a:pt x="2191" y="12800"/>
                    <a:pt x="1620" y="12859"/>
                    <a:pt x="1060" y="12883"/>
                  </a:cubicBezTo>
                  <a:cubicBezTo>
                    <a:pt x="834" y="12907"/>
                    <a:pt x="608" y="12919"/>
                    <a:pt x="346" y="12931"/>
                  </a:cubicBezTo>
                  <a:cubicBezTo>
                    <a:pt x="310" y="12764"/>
                    <a:pt x="286" y="12597"/>
                    <a:pt x="274" y="12454"/>
                  </a:cubicBezTo>
                  <a:cubicBezTo>
                    <a:pt x="227" y="11335"/>
                    <a:pt x="191" y="10204"/>
                    <a:pt x="155" y="9085"/>
                  </a:cubicBezTo>
                  <a:cubicBezTo>
                    <a:pt x="108" y="8121"/>
                    <a:pt x="13" y="7144"/>
                    <a:pt x="13" y="6168"/>
                  </a:cubicBezTo>
                  <a:cubicBezTo>
                    <a:pt x="1" y="5144"/>
                    <a:pt x="72" y="4108"/>
                    <a:pt x="96" y="3072"/>
                  </a:cubicBezTo>
                  <a:cubicBezTo>
                    <a:pt x="96" y="2322"/>
                    <a:pt x="36" y="1572"/>
                    <a:pt x="13" y="810"/>
                  </a:cubicBezTo>
                  <a:lnTo>
                    <a:pt x="13" y="155"/>
                  </a:lnTo>
                  <a:cubicBezTo>
                    <a:pt x="274" y="96"/>
                    <a:pt x="489" y="1"/>
                    <a:pt x="715" y="1"/>
                  </a:cubicBezTo>
                  <a:cubicBezTo>
                    <a:pt x="2382" y="24"/>
                    <a:pt x="4049" y="155"/>
                    <a:pt x="5644" y="715"/>
                  </a:cubicBezTo>
                  <a:cubicBezTo>
                    <a:pt x="5751" y="739"/>
                    <a:pt x="5835" y="774"/>
                    <a:pt x="5942" y="810"/>
                  </a:cubicBezTo>
                  <a:cubicBezTo>
                    <a:pt x="6847" y="1286"/>
                    <a:pt x="7775" y="1763"/>
                    <a:pt x="8680" y="2263"/>
                  </a:cubicBezTo>
                  <a:cubicBezTo>
                    <a:pt x="9157" y="2513"/>
                    <a:pt x="9395" y="2894"/>
                    <a:pt x="9395" y="3477"/>
                  </a:cubicBezTo>
                  <a:cubicBezTo>
                    <a:pt x="9359" y="5751"/>
                    <a:pt x="9383" y="8037"/>
                    <a:pt x="9347" y="10299"/>
                  </a:cubicBezTo>
                  <a:cubicBezTo>
                    <a:pt x="9347" y="10680"/>
                    <a:pt x="9287" y="11050"/>
                    <a:pt x="9276" y="11442"/>
                  </a:cubicBezTo>
                  <a:cubicBezTo>
                    <a:pt x="9240" y="12204"/>
                    <a:pt x="9228" y="12978"/>
                    <a:pt x="9204" y="13728"/>
                  </a:cubicBezTo>
                  <a:cubicBezTo>
                    <a:pt x="9180" y="13931"/>
                    <a:pt x="9145" y="14121"/>
                    <a:pt x="9109" y="14359"/>
                  </a:cubicBezTo>
                  <a:close/>
                  <a:moveTo>
                    <a:pt x="1596" y="4430"/>
                  </a:moveTo>
                  <a:cubicBezTo>
                    <a:pt x="1584" y="4477"/>
                    <a:pt x="1548" y="4525"/>
                    <a:pt x="1537" y="4584"/>
                  </a:cubicBezTo>
                  <a:cubicBezTo>
                    <a:pt x="1608" y="4644"/>
                    <a:pt x="1679" y="4727"/>
                    <a:pt x="1775" y="4763"/>
                  </a:cubicBezTo>
                  <a:cubicBezTo>
                    <a:pt x="1918" y="4799"/>
                    <a:pt x="2084" y="4823"/>
                    <a:pt x="2251" y="4834"/>
                  </a:cubicBezTo>
                  <a:cubicBezTo>
                    <a:pt x="3299" y="4942"/>
                    <a:pt x="4358" y="5013"/>
                    <a:pt x="5382" y="5287"/>
                  </a:cubicBezTo>
                  <a:cubicBezTo>
                    <a:pt x="5823" y="5382"/>
                    <a:pt x="6239" y="5525"/>
                    <a:pt x="6668" y="5644"/>
                  </a:cubicBezTo>
                  <a:cubicBezTo>
                    <a:pt x="6930" y="5716"/>
                    <a:pt x="6930" y="5716"/>
                    <a:pt x="7049" y="5382"/>
                  </a:cubicBezTo>
                  <a:cubicBezTo>
                    <a:pt x="6966" y="5346"/>
                    <a:pt x="6871" y="5275"/>
                    <a:pt x="6787" y="5263"/>
                  </a:cubicBezTo>
                  <a:cubicBezTo>
                    <a:pt x="6323" y="5144"/>
                    <a:pt x="5882" y="5001"/>
                    <a:pt x="5418" y="4930"/>
                  </a:cubicBezTo>
                  <a:cubicBezTo>
                    <a:pt x="4287" y="4751"/>
                    <a:pt x="3144" y="4608"/>
                    <a:pt x="2013" y="4465"/>
                  </a:cubicBezTo>
                  <a:cubicBezTo>
                    <a:pt x="1882" y="4418"/>
                    <a:pt x="1727" y="4430"/>
                    <a:pt x="1596" y="4430"/>
                  </a:cubicBezTo>
                  <a:close/>
                  <a:moveTo>
                    <a:pt x="7502" y="9121"/>
                  </a:moveTo>
                  <a:cubicBezTo>
                    <a:pt x="7609" y="8883"/>
                    <a:pt x="7597" y="8752"/>
                    <a:pt x="7335" y="8704"/>
                  </a:cubicBezTo>
                  <a:cubicBezTo>
                    <a:pt x="6466" y="8561"/>
                    <a:pt x="5573" y="8383"/>
                    <a:pt x="4692" y="8240"/>
                  </a:cubicBezTo>
                  <a:cubicBezTo>
                    <a:pt x="3858" y="8121"/>
                    <a:pt x="3025" y="8037"/>
                    <a:pt x="2191" y="7930"/>
                  </a:cubicBezTo>
                  <a:cubicBezTo>
                    <a:pt x="2060" y="7918"/>
                    <a:pt x="1918" y="7930"/>
                    <a:pt x="1894" y="8109"/>
                  </a:cubicBezTo>
                  <a:cubicBezTo>
                    <a:pt x="1918" y="8144"/>
                    <a:pt x="1941" y="8204"/>
                    <a:pt x="1965" y="8204"/>
                  </a:cubicBezTo>
                  <a:cubicBezTo>
                    <a:pt x="3811" y="8394"/>
                    <a:pt x="5656" y="8633"/>
                    <a:pt x="7502" y="9121"/>
                  </a:cubicBezTo>
                  <a:close/>
                  <a:moveTo>
                    <a:pt x="7311" y="6620"/>
                  </a:moveTo>
                  <a:cubicBezTo>
                    <a:pt x="7073" y="6549"/>
                    <a:pt x="6859" y="6454"/>
                    <a:pt x="6644" y="6394"/>
                  </a:cubicBezTo>
                  <a:cubicBezTo>
                    <a:pt x="5096" y="5989"/>
                    <a:pt x="3501" y="5918"/>
                    <a:pt x="1918" y="5680"/>
                  </a:cubicBezTo>
                  <a:cubicBezTo>
                    <a:pt x="1858" y="5668"/>
                    <a:pt x="1798" y="5704"/>
                    <a:pt x="1739" y="5704"/>
                  </a:cubicBezTo>
                  <a:cubicBezTo>
                    <a:pt x="1727" y="5704"/>
                    <a:pt x="1715" y="5716"/>
                    <a:pt x="1715" y="5727"/>
                  </a:cubicBezTo>
                  <a:cubicBezTo>
                    <a:pt x="1703" y="5739"/>
                    <a:pt x="1703" y="5763"/>
                    <a:pt x="1679" y="5835"/>
                  </a:cubicBezTo>
                  <a:cubicBezTo>
                    <a:pt x="1775" y="5894"/>
                    <a:pt x="1870" y="5977"/>
                    <a:pt x="1977" y="6001"/>
                  </a:cubicBezTo>
                  <a:cubicBezTo>
                    <a:pt x="2394" y="6073"/>
                    <a:pt x="2834" y="6132"/>
                    <a:pt x="3239" y="6180"/>
                  </a:cubicBezTo>
                  <a:cubicBezTo>
                    <a:pt x="4215" y="6275"/>
                    <a:pt x="5180" y="6382"/>
                    <a:pt x="6120" y="6656"/>
                  </a:cubicBezTo>
                  <a:cubicBezTo>
                    <a:pt x="6418" y="6739"/>
                    <a:pt x="6704" y="6859"/>
                    <a:pt x="7001" y="6966"/>
                  </a:cubicBezTo>
                  <a:cubicBezTo>
                    <a:pt x="7061" y="6978"/>
                    <a:pt x="7132" y="6978"/>
                    <a:pt x="7204" y="6978"/>
                  </a:cubicBezTo>
                  <a:cubicBezTo>
                    <a:pt x="7240" y="6859"/>
                    <a:pt x="7263" y="6751"/>
                    <a:pt x="7311" y="6620"/>
                  </a:cubicBezTo>
                  <a:close/>
                  <a:moveTo>
                    <a:pt x="2715" y="3882"/>
                  </a:moveTo>
                  <a:cubicBezTo>
                    <a:pt x="2977" y="3656"/>
                    <a:pt x="2965" y="3477"/>
                    <a:pt x="2906" y="3287"/>
                  </a:cubicBezTo>
                  <a:cubicBezTo>
                    <a:pt x="2834" y="3025"/>
                    <a:pt x="2763" y="2739"/>
                    <a:pt x="2691" y="2465"/>
                  </a:cubicBezTo>
                  <a:cubicBezTo>
                    <a:pt x="2560" y="2025"/>
                    <a:pt x="2429" y="1572"/>
                    <a:pt x="2263" y="1132"/>
                  </a:cubicBezTo>
                  <a:cubicBezTo>
                    <a:pt x="2227" y="1036"/>
                    <a:pt x="2132" y="917"/>
                    <a:pt x="2037" y="905"/>
                  </a:cubicBezTo>
                  <a:cubicBezTo>
                    <a:pt x="1870" y="882"/>
                    <a:pt x="1834" y="1024"/>
                    <a:pt x="1787" y="1155"/>
                  </a:cubicBezTo>
                  <a:cubicBezTo>
                    <a:pt x="1548" y="1917"/>
                    <a:pt x="1322" y="2679"/>
                    <a:pt x="1072" y="3418"/>
                  </a:cubicBezTo>
                  <a:cubicBezTo>
                    <a:pt x="1025" y="3572"/>
                    <a:pt x="1025" y="3680"/>
                    <a:pt x="1215" y="3739"/>
                  </a:cubicBezTo>
                  <a:cubicBezTo>
                    <a:pt x="1251" y="3691"/>
                    <a:pt x="1298" y="3644"/>
                    <a:pt x="1310" y="3596"/>
                  </a:cubicBezTo>
                  <a:cubicBezTo>
                    <a:pt x="1358" y="3406"/>
                    <a:pt x="1394" y="3203"/>
                    <a:pt x="1429" y="2989"/>
                  </a:cubicBezTo>
                  <a:cubicBezTo>
                    <a:pt x="1453" y="2787"/>
                    <a:pt x="1572" y="2679"/>
                    <a:pt x="1787" y="2691"/>
                  </a:cubicBezTo>
                  <a:lnTo>
                    <a:pt x="2394" y="2691"/>
                  </a:lnTo>
                  <a:cubicBezTo>
                    <a:pt x="2501" y="3060"/>
                    <a:pt x="2608" y="3441"/>
                    <a:pt x="2715" y="3882"/>
                  </a:cubicBezTo>
                  <a:close/>
                  <a:moveTo>
                    <a:pt x="7311" y="10085"/>
                  </a:moveTo>
                  <a:cubicBezTo>
                    <a:pt x="6978" y="10002"/>
                    <a:pt x="6668" y="9930"/>
                    <a:pt x="6382" y="9823"/>
                  </a:cubicBezTo>
                  <a:cubicBezTo>
                    <a:pt x="5013" y="9371"/>
                    <a:pt x="3620" y="9418"/>
                    <a:pt x="2215" y="9573"/>
                  </a:cubicBezTo>
                  <a:cubicBezTo>
                    <a:pt x="2144" y="9585"/>
                    <a:pt x="2025" y="9668"/>
                    <a:pt x="2025" y="9752"/>
                  </a:cubicBezTo>
                  <a:cubicBezTo>
                    <a:pt x="2013" y="9907"/>
                    <a:pt x="2156" y="9907"/>
                    <a:pt x="2275" y="9895"/>
                  </a:cubicBezTo>
                  <a:cubicBezTo>
                    <a:pt x="2322" y="9895"/>
                    <a:pt x="2370" y="9883"/>
                    <a:pt x="2418" y="9883"/>
                  </a:cubicBezTo>
                  <a:cubicBezTo>
                    <a:pt x="3811" y="9585"/>
                    <a:pt x="5168" y="9764"/>
                    <a:pt x="6501" y="10228"/>
                  </a:cubicBezTo>
                  <a:lnTo>
                    <a:pt x="7216" y="10442"/>
                  </a:lnTo>
                  <a:cubicBezTo>
                    <a:pt x="7252" y="10383"/>
                    <a:pt x="7275" y="10335"/>
                    <a:pt x="7299" y="10311"/>
                  </a:cubicBezTo>
                  <a:cubicBezTo>
                    <a:pt x="7299" y="10252"/>
                    <a:pt x="7299" y="10192"/>
                    <a:pt x="7311" y="10085"/>
                  </a:cubicBezTo>
                  <a:close/>
                  <a:moveTo>
                    <a:pt x="7406" y="11609"/>
                  </a:moveTo>
                  <a:cubicBezTo>
                    <a:pt x="7371" y="11573"/>
                    <a:pt x="7335" y="11550"/>
                    <a:pt x="7311" y="11550"/>
                  </a:cubicBezTo>
                  <a:cubicBezTo>
                    <a:pt x="5894" y="11192"/>
                    <a:pt x="4454" y="10954"/>
                    <a:pt x="2989" y="10847"/>
                  </a:cubicBezTo>
                  <a:cubicBezTo>
                    <a:pt x="2834" y="10835"/>
                    <a:pt x="2668" y="10823"/>
                    <a:pt x="2501" y="10847"/>
                  </a:cubicBezTo>
                  <a:cubicBezTo>
                    <a:pt x="2441" y="10847"/>
                    <a:pt x="2394" y="10954"/>
                    <a:pt x="2334" y="11014"/>
                  </a:cubicBezTo>
                  <a:cubicBezTo>
                    <a:pt x="2382" y="11061"/>
                    <a:pt x="2441" y="11121"/>
                    <a:pt x="2489" y="11133"/>
                  </a:cubicBezTo>
                  <a:cubicBezTo>
                    <a:pt x="2596" y="11157"/>
                    <a:pt x="2691" y="11133"/>
                    <a:pt x="2799" y="11145"/>
                  </a:cubicBezTo>
                  <a:cubicBezTo>
                    <a:pt x="3442" y="11192"/>
                    <a:pt x="4096" y="11192"/>
                    <a:pt x="4727" y="11311"/>
                  </a:cubicBezTo>
                  <a:cubicBezTo>
                    <a:pt x="5549" y="11454"/>
                    <a:pt x="6359" y="11716"/>
                    <a:pt x="7180" y="11907"/>
                  </a:cubicBezTo>
                  <a:cubicBezTo>
                    <a:pt x="7216" y="11919"/>
                    <a:pt x="7263" y="11907"/>
                    <a:pt x="7323" y="11907"/>
                  </a:cubicBezTo>
                  <a:cubicBezTo>
                    <a:pt x="7382" y="11812"/>
                    <a:pt x="7394" y="11716"/>
                    <a:pt x="7406" y="11609"/>
                  </a:cubicBezTo>
                  <a:close/>
                  <a:moveTo>
                    <a:pt x="3918" y="3037"/>
                  </a:moveTo>
                  <a:cubicBezTo>
                    <a:pt x="3882" y="3060"/>
                    <a:pt x="3775" y="3108"/>
                    <a:pt x="3775" y="3156"/>
                  </a:cubicBezTo>
                  <a:cubicBezTo>
                    <a:pt x="3775" y="3227"/>
                    <a:pt x="3823" y="3334"/>
                    <a:pt x="3870" y="3358"/>
                  </a:cubicBezTo>
                  <a:cubicBezTo>
                    <a:pt x="3977" y="3406"/>
                    <a:pt x="4096" y="3418"/>
                    <a:pt x="4215" y="3430"/>
                  </a:cubicBezTo>
                  <a:cubicBezTo>
                    <a:pt x="5251" y="3656"/>
                    <a:pt x="6311" y="3763"/>
                    <a:pt x="7311" y="4144"/>
                  </a:cubicBezTo>
                  <a:cubicBezTo>
                    <a:pt x="7371" y="4168"/>
                    <a:pt x="7430" y="4203"/>
                    <a:pt x="7466" y="4203"/>
                  </a:cubicBezTo>
                  <a:cubicBezTo>
                    <a:pt x="7561" y="4180"/>
                    <a:pt x="7680" y="4132"/>
                    <a:pt x="7704" y="4072"/>
                  </a:cubicBezTo>
                  <a:cubicBezTo>
                    <a:pt x="7728" y="4001"/>
                    <a:pt x="7668" y="3882"/>
                    <a:pt x="7609" y="3822"/>
                  </a:cubicBezTo>
                  <a:cubicBezTo>
                    <a:pt x="7513" y="3751"/>
                    <a:pt x="7394" y="3727"/>
                    <a:pt x="7275" y="3703"/>
                  </a:cubicBezTo>
                  <a:cubicBezTo>
                    <a:pt x="6311" y="3513"/>
                    <a:pt x="5347" y="3310"/>
                    <a:pt x="4370" y="3132"/>
                  </a:cubicBezTo>
                  <a:cubicBezTo>
                    <a:pt x="4227" y="3096"/>
                    <a:pt x="4096" y="3060"/>
                    <a:pt x="3918" y="3037"/>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59" name="Google Shape;224;p25">
              <a:extLst>
                <a:ext uri="{FF2B5EF4-FFF2-40B4-BE49-F238E27FC236}">
                  <a16:creationId xmlns:a16="http://schemas.microsoft.com/office/drawing/2014/main" id="{97FD7E9A-E049-4468-BC63-C3FC9D29A1B4}"/>
                </a:ext>
              </a:extLst>
            </p:cNvPr>
            <p:cNvSpPr/>
            <p:nvPr/>
          </p:nvSpPr>
          <p:spPr>
            <a:xfrm>
              <a:off x="4592525" y="3147550"/>
              <a:ext cx="255700" cy="352725"/>
            </a:xfrm>
            <a:custGeom>
              <a:avLst/>
              <a:gdLst/>
              <a:ahLst/>
              <a:cxnLst/>
              <a:rect l="l" t="t" r="r" b="b"/>
              <a:pathLst>
                <a:path w="10228" h="14109" extrusionOk="0">
                  <a:moveTo>
                    <a:pt x="1001" y="119"/>
                  </a:moveTo>
                  <a:lnTo>
                    <a:pt x="1036" y="750"/>
                  </a:lnTo>
                  <a:cubicBezTo>
                    <a:pt x="1048" y="2453"/>
                    <a:pt x="1036" y="4167"/>
                    <a:pt x="1072" y="5882"/>
                  </a:cubicBezTo>
                  <a:cubicBezTo>
                    <a:pt x="1084" y="6822"/>
                    <a:pt x="1191" y="7775"/>
                    <a:pt x="1215" y="8704"/>
                  </a:cubicBezTo>
                  <a:cubicBezTo>
                    <a:pt x="1251" y="9716"/>
                    <a:pt x="1227" y="10751"/>
                    <a:pt x="1227" y="11763"/>
                  </a:cubicBezTo>
                  <a:cubicBezTo>
                    <a:pt x="1227" y="11954"/>
                    <a:pt x="1322" y="12025"/>
                    <a:pt x="1489" y="12037"/>
                  </a:cubicBezTo>
                  <a:cubicBezTo>
                    <a:pt x="1548" y="12037"/>
                    <a:pt x="1608" y="12037"/>
                    <a:pt x="1667" y="12025"/>
                  </a:cubicBezTo>
                  <a:cubicBezTo>
                    <a:pt x="3096" y="11716"/>
                    <a:pt x="4501" y="11835"/>
                    <a:pt x="5942" y="12014"/>
                  </a:cubicBezTo>
                  <a:cubicBezTo>
                    <a:pt x="6632" y="12097"/>
                    <a:pt x="7335" y="12204"/>
                    <a:pt x="8037" y="12335"/>
                  </a:cubicBezTo>
                  <a:cubicBezTo>
                    <a:pt x="8335" y="12395"/>
                    <a:pt x="8621" y="12549"/>
                    <a:pt x="8895" y="12668"/>
                  </a:cubicBezTo>
                  <a:cubicBezTo>
                    <a:pt x="9156" y="12787"/>
                    <a:pt x="9383" y="12918"/>
                    <a:pt x="9645" y="13049"/>
                  </a:cubicBezTo>
                  <a:cubicBezTo>
                    <a:pt x="9859" y="13168"/>
                    <a:pt x="10121" y="13276"/>
                    <a:pt x="10228" y="13549"/>
                  </a:cubicBezTo>
                  <a:cubicBezTo>
                    <a:pt x="10180" y="13585"/>
                    <a:pt x="10145" y="13621"/>
                    <a:pt x="10133" y="13621"/>
                  </a:cubicBezTo>
                  <a:cubicBezTo>
                    <a:pt x="8752" y="13668"/>
                    <a:pt x="7371" y="13692"/>
                    <a:pt x="5977" y="13752"/>
                  </a:cubicBezTo>
                  <a:cubicBezTo>
                    <a:pt x="5204" y="13788"/>
                    <a:pt x="4418" y="13871"/>
                    <a:pt x="3644" y="13930"/>
                  </a:cubicBezTo>
                  <a:cubicBezTo>
                    <a:pt x="3132" y="13966"/>
                    <a:pt x="2644" y="13990"/>
                    <a:pt x="2144" y="14026"/>
                  </a:cubicBezTo>
                  <a:cubicBezTo>
                    <a:pt x="1727" y="14038"/>
                    <a:pt x="1322" y="14061"/>
                    <a:pt x="905" y="14097"/>
                  </a:cubicBezTo>
                  <a:cubicBezTo>
                    <a:pt x="715" y="14109"/>
                    <a:pt x="536" y="14097"/>
                    <a:pt x="310" y="14097"/>
                  </a:cubicBezTo>
                  <a:cubicBezTo>
                    <a:pt x="286" y="13811"/>
                    <a:pt x="251" y="13573"/>
                    <a:pt x="239" y="13335"/>
                  </a:cubicBezTo>
                  <a:cubicBezTo>
                    <a:pt x="191" y="12430"/>
                    <a:pt x="143" y="11502"/>
                    <a:pt x="132" y="10597"/>
                  </a:cubicBezTo>
                  <a:cubicBezTo>
                    <a:pt x="120" y="9180"/>
                    <a:pt x="132" y="7751"/>
                    <a:pt x="120" y="6346"/>
                  </a:cubicBezTo>
                  <a:cubicBezTo>
                    <a:pt x="84" y="4501"/>
                    <a:pt x="48" y="2655"/>
                    <a:pt x="12" y="810"/>
                  </a:cubicBezTo>
                  <a:cubicBezTo>
                    <a:pt x="1" y="12"/>
                    <a:pt x="12" y="0"/>
                    <a:pt x="798" y="60"/>
                  </a:cubicBezTo>
                  <a:cubicBezTo>
                    <a:pt x="846" y="95"/>
                    <a:pt x="882" y="107"/>
                    <a:pt x="1001" y="119"/>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0" name="Google Shape;225;p25">
              <a:extLst>
                <a:ext uri="{FF2B5EF4-FFF2-40B4-BE49-F238E27FC236}">
                  <a16:creationId xmlns:a16="http://schemas.microsoft.com/office/drawing/2014/main" id="{62BA424E-92D4-4AB4-B919-74CE92F22155}"/>
                </a:ext>
              </a:extLst>
            </p:cNvPr>
            <p:cNvSpPr/>
            <p:nvPr/>
          </p:nvSpPr>
          <p:spPr>
            <a:xfrm>
              <a:off x="4880350" y="3133550"/>
              <a:ext cx="270600" cy="356025"/>
            </a:xfrm>
            <a:custGeom>
              <a:avLst/>
              <a:gdLst/>
              <a:ahLst/>
              <a:cxnLst/>
              <a:rect l="l" t="t" r="r" b="b"/>
              <a:pathLst>
                <a:path w="10824" h="14241" extrusionOk="0">
                  <a:moveTo>
                    <a:pt x="9966" y="1"/>
                  </a:moveTo>
                  <a:cubicBezTo>
                    <a:pt x="10240" y="12"/>
                    <a:pt x="10490" y="24"/>
                    <a:pt x="10776" y="60"/>
                  </a:cubicBezTo>
                  <a:cubicBezTo>
                    <a:pt x="10788" y="203"/>
                    <a:pt x="10824" y="322"/>
                    <a:pt x="10824" y="441"/>
                  </a:cubicBezTo>
                  <a:cubicBezTo>
                    <a:pt x="10812" y="1310"/>
                    <a:pt x="10776" y="2179"/>
                    <a:pt x="10752" y="3049"/>
                  </a:cubicBezTo>
                  <a:cubicBezTo>
                    <a:pt x="10705" y="4120"/>
                    <a:pt x="10633" y="5204"/>
                    <a:pt x="10586" y="6275"/>
                  </a:cubicBezTo>
                  <a:cubicBezTo>
                    <a:pt x="10574" y="6549"/>
                    <a:pt x="10621" y="6811"/>
                    <a:pt x="10621" y="7061"/>
                  </a:cubicBezTo>
                  <a:cubicBezTo>
                    <a:pt x="10597" y="9359"/>
                    <a:pt x="10574" y="11645"/>
                    <a:pt x="10562" y="13931"/>
                  </a:cubicBezTo>
                  <a:cubicBezTo>
                    <a:pt x="10562" y="14002"/>
                    <a:pt x="10538" y="14062"/>
                    <a:pt x="10526" y="14169"/>
                  </a:cubicBezTo>
                  <a:cubicBezTo>
                    <a:pt x="10419" y="14181"/>
                    <a:pt x="10336" y="14193"/>
                    <a:pt x="10264" y="14181"/>
                  </a:cubicBezTo>
                  <a:cubicBezTo>
                    <a:pt x="8216" y="14050"/>
                    <a:pt x="6192" y="14002"/>
                    <a:pt x="4156" y="14074"/>
                  </a:cubicBezTo>
                  <a:cubicBezTo>
                    <a:pt x="3978" y="14074"/>
                    <a:pt x="3799" y="14133"/>
                    <a:pt x="3632" y="14133"/>
                  </a:cubicBezTo>
                  <a:cubicBezTo>
                    <a:pt x="2513" y="14181"/>
                    <a:pt x="1394" y="14205"/>
                    <a:pt x="275" y="14240"/>
                  </a:cubicBezTo>
                  <a:cubicBezTo>
                    <a:pt x="203" y="14240"/>
                    <a:pt x="132" y="14228"/>
                    <a:pt x="1" y="14193"/>
                  </a:cubicBezTo>
                  <a:cubicBezTo>
                    <a:pt x="299" y="13931"/>
                    <a:pt x="596" y="13788"/>
                    <a:pt x="894" y="13657"/>
                  </a:cubicBezTo>
                  <a:cubicBezTo>
                    <a:pt x="2144" y="13109"/>
                    <a:pt x="3489" y="12835"/>
                    <a:pt x="4811" y="12538"/>
                  </a:cubicBezTo>
                  <a:cubicBezTo>
                    <a:pt x="6037" y="12276"/>
                    <a:pt x="7276" y="12121"/>
                    <a:pt x="8550" y="12109"/>
                  </a:cubicBezTo>
                  <a:cubicBezTo>
                    <a:pt x="8788" y="12109"/>
                    <a:pt x="9038" y="12002"/>
                    <a:pt x="9276" y="11931"/>
                  </a:cubicBezTo>
                  <a:cubicBezTo>
                    <a:pt x="9454" y="11871"/>
                    <a:pt x="9502" y="11704"/>
                    <a:pt x="9514" y="11550"/>
                  </a:cubicBezTo>
                  <a:cubicBezTo>
                    <a:pt x="9562" y="10919"/>
                    <a:pt x="9597" y="10311"/>
                    <a:pt x="9633" y="9680"/>
                  </a:cubicBezTo>
                  <a:cubicBezTo>
                    <a:pt x="9669" y="9049"/>
                    <a:pt x="9669" y="8394"/>
                    <a:pt x="9693" y="7740"/>
                  </a:cubicBezTo>
                  <a:cubicBezTo>
                    <a:pt x="9728" y="6799"/>
                    <a:pt x="9752" y="5846"/>
                    <a:pt x="9800" y="4906"/>
                  </a:cubicBezTo>
                  <a:cubicBezTo>
                    <a:pt x="9812" y="4322"/>
                    <a:pt x="9859" y="3763"/>
                    <a:pt x="9871" y="3179"/>
                  </a:cubicBezTo>
                  <a:cubicBezTo>
                    <a:pt x="9907" y="2275"/>
                    <a:pt x="9919" y="1346"/>
                    <a:pt x="9943" y="441"/>
                  </a:cubicBezTo>
                  <a:cubicBezTo>
                    <a:pt x="9919" y="310"/>
                    <a:pt x="9943" y="191"/>
                    <a:pt x="9966" y="1"/>
                  </a:cubicBezTo>
                  <a:close/>
                </a:path>
              </a:pathLst>
            </a:custGeom>
            <a:solidFill>
              <a:srgbClr val="A775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1" name="Google Shape;226;p25">
              <a:extLst>
                <a:ext uri="{FF2B5EF4-FFF2-40B4-BE49-F238E27FC236}">
                  <a16:creationId xmlns:a16="http://schemas.microsoft.com/office/drawing/2014/main" id="{92ABC151-48B0-4D45-8474-0304E770EBC5}"/>
                </a:ext>
              </a:extLst>
            </p:cNvPr>
            <p:cNvSpPr/>
            <p:nvPr/>
          </p:nvSpPr>
          <p:spPr>
            <a:xfrm>
              <a:off x="5007450" y="3407700"/>
              <a:ext cx="8075" cy="7150"/>
            </a:xfrm>
            <a:custGeom>
              <a:avLst/>
              <a:gdLst/>
              <a:ahLst/>
              <a:cxnLst/>
              <a:rect l="l" t="t" r="r" b="b"/>
              <a:pathLst>
                <a:path w="323" h="286" extrusionOk="0">
                  <a:moveTo>
                    <a:pt x="322" y="107"/>
                  </a:moveTo>
                  <a:cubicBezTo>
                    <a:pt x="239" y="179"/>
                    <a:pt x="179" y="250"/>
                    <a:pt x="108" y="262"/>
                  </a:cubicBezTo>
                  <a:cubicBezTo>
                    <a:pt x="84" y="286"/>
                    <a:pt x="1" y="179"/>
                    <a:pt x="1" y="131"/>
                  </a:cubicBezTo>
                  <a:cubicBezTo>
                    <a:pt x="1" y="84"/>
                    <a:pt x="72" y="12"/>
                    <a:pt x="108" y="0"/>
                  </a:cubicBezTo>
                  <a:cubicBezTo>
                    <a:pt x="156" y="0"/>
                    <a:pt x="239" y="60"/>
                    <a:pt x="322" y="10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2" name="Google Shape;227;p25">
              <a:extLst>
                <a:ext uri="{FF2B5EF4-FFF2-40B4-BE49-F238E27FC236}">
                  <a16:creationId xmlns:a16="http://schemas.microsoft.com/office/drawing/2014/main" id="{D130249B-DC1B-4CA4-95E9-B5D050167FC5}"/>
                </a:ext>
              </a:extLst>
            </p:cNvPr>
            <p:cNvSpPr/>
            <p:nvPr/>
          </p:nvSpPr>
          <p:spPr>
            <a:xfrm>
              <a:off x="4906550" y="3321675"/>
              <a:ext cx="30975" cy="23825"/>
            </a:xfrm>
            <a:custGeom>
              <a:avLst/>
              <a:gdLst/>
              <a:ahLst/>
              <a:cxnLst/>
              <a:rect l="l" t="t" r="r" b="b"/>
              <a:pathLst>
                <a:path w="1239" h="953" extrusionOk="0">
                  <a:moveTo>
                    <a:pt x="251" y="0"/>
                  </a:moveTo>
                  <a:cubicBezTo>
                    <a:pt x="489" y="60"/>
                    <a:pt x="763" y="72"/>
                    <a:pt x="965" y="167"/>
                  </a:cubicBezTo>
                  <a:cubicBezTo>
                    <a:pt x="1239" y="286"/>
                    <a:pt x="1215" y="548"/>
                    <a:pt x="965" y="703"/>
                  </a:cubicBezTo>
                  <a:cubicBezTo>
                    <a:pt x="917" y="715"/>
                    <a:pt x="894" y="750"/>
                    <a:pt x="846" y="750"/>
                  </a:cubicBezTo>
                  <a:cubicBezTo>
                    <a:pt x="608" y="810"/>
                    <a:pt x="322" y="953"/>
                    <a:pt x="144" y="727"/>
                  </a:cubicBezTo>
                  <a:cubicBezTo>
                    <a:pt x="1" y="536"/>
                    <a:pt x="120" y="274"/>
                    <a:pt x="2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3" name="Google Shape;228;p25">
              <a:extLst>
                <a:ext uri="{FF2B5EF4-FFF2-40B4-BE49-F238E27FC236}">
                  <a16:creationId xmlns:a16="http://schemas.microsoft.com/office/drawing/2014/main" id="{21A3954C-E9F2-46B6-9D00-BE944EF67D2D}"/>
                </a:ext>
              </a:extLst>
            </p:cNvPr>
            <p:cNvSpPr/>
            <p:nvPr/>
          </p:nvSpPr>
          <p:spPr>
            <a:xfrm>
              <a:off x="4910725" y="3290125"/>
              <a:ext cx="26800" cy="23825"/>
            </a:xfrm>
            <a:custGeom>
              <a:avLst/>
              <a:gdLst/>
              <a:ahLst/>
              <a:cxnLst/>
              <a:rect l="l" t="t" r="r" b="b"/>
              <a:pathLst>
                <a:path w="1072" h="953" extrusionOk="0">
                  <a:moveTo>
                    <a:pt x="0" y="60"/>
                  </a:moveTo>
                  <a:cubicBezTo>
                    <a:pt x="405" y="0"/>
                    <a:pt x="739" y="12"/>
                    <a:pt x="1072" y="262"/>
                  </a:cubicBezTo>
                  <a:cubicBezTo>
                    <a:pt x="917" y="726"/>
                    <a:pt x="512" y="786"/>
                    <a:pt x="96" y="953"/>
                  </a:cubicBezTo>
                  <a:cubicBezTo>
                    <a:pt x="72" y="619"/>
                    <a:pt x="36" y="357"/>
                    <a:pt x="0" y="6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4" name="Google Shape;229;p25">
              <a:extLst>
                <a:ext uri="{FF2B5EF4-FFF2-40B4-BE49-F238E27FC236}">
                  <a16:creationId xmlns:a16="http://schemas.microsoft.com/office/drawing/2014/main" id="{C04E0370-5188-474B-8B38-F243A8E64235}"/>
                </a:ext>
              </a:extLst>
            </p:cNvPr>
            <p:cNvSpPr/>
            <p:nvPr/>
          </p:nvSpPr>
          <p:spPr>
            <a:xfrm>
              <a:off x="4667525" y="3153500"/>
              <a:ext cx="13425" cy="19075"/>
            </a:xfrm>
            <a:custGeom>
              <a:avLst/>
              <a:gdLst/>
              <a:ahLst/>
              <a:cxnLst/>
              <a:rect l="l" t="t" r="r" b="b"/>
              <a:pathLst>
                <a:path w="537" h="763" extrusionOk="0">
                  <a:moveTo>
                    <a:pt x="60" y="762"/>
                  </a:moveTo>
                  <a:cubicBezTo>
                    <a:pt x="1" y="429"/>
                    <a:pt x="49" y="215"/>
                    <a:pt x="275" y="0"/>
                  </a:cubicBezTo>
                  <a:cubicBezTo>
                    <a:pt x="453" y="167"/>
                    <a:pt x="537" y="369"/>
                    <a:pt x="537" y="667"/>
                  </a:cubicBezTo>
                  <a:cubicBezTo>
                    <a:pt x="394" y="703"/>
                    <a:pt x="239" y="715"/>
                    <a:pt x="60" y="762"/>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5" name="Google Shape;230;p25">
              <a:extLst>
                <a:ext uri="{FF2B5EF4-FFF2-40B4-BE49-F238E27FC236}">
                  <a16:creationId xmlns:a16="http://schemas.microsoft.com/office/drawing/2014/main" id="{6F18E66D-CD82-49F9-8BB7-045A9406DB76}"/>
                </a:ext>
              </a:extLst>
            </p:cNvPr>
            <p:cNvSpPr/>
            <p:nvPr/>
          </p:nvSpPr>
          <p:spPr>
            <a:xfrm>
              <a:off x="4582100" y="3095150"/>
              <a:ext cx="581650" cy="417350"/>
            </a:xfrm>
            <a:custGeom>
              <a:avLst/>
              <a:gdLst/>
              <a:ahLst/>
              <a:cxnLst/>
              <a:rect l="l" t="t" r="r" b="b"/>
              <a:pathLst>
                <a:path w="23266" h="16694" extrusionOk="0">
                  <a:moveTo>
                    <a:pt x="22742" y="1060"/>
                  </a:moveTo>
                  <a:cubicBezTo>
                    <a:pt x="22551" y="1025"/>
                    <a:pt x="22373" y="1013"/>
                    <a:pt x="22158" y="1001"/>
                  </a:cubicBezTo>
                  <a:cubicBezTo>
                    <a:pt x="22099" y="1001"/>
                    <a:pt x="22027" y="977"/>
                    <a:pt x="21968" y="977"/>
                  </a:cubicBezTo>
                  <a:cubicBezTo>
                    <a:pt x="21956" y="953"/>
                    <a:pt x="21956" y="917"/>
                    <a:pt x="21932" y="905"/>
                  </a:cubicBezTo>
                  <a:lnTo>
                    <a:pt x="21932" y="739"/>
                  </a:lnTo>
                  <a:cubicBezTo>
                    <a:pt x="21932" y="572"/>
                    <a:pt x="21932" y="417"/>
                    <a:pt x="21825" y="310"/>
                  </a:cubicBezTo>
                  <a:cubicBezTo>
                    <a:pt x="21718" y="191"/>
                    <a:pt x="21515" y="167"/>
                    <a:pt x="21349" y="143"/>
                  </a:cubicBezTo>
                  <a:cubicBezTo>
                    <a:pt x="21313" y="143"/>
                    <a:pt x="21265" y="132"/>
                    <a:pt x="21218" y="132"/>
                  </a:cubicBezTo>
                  <a:cubicBezTo>
                    <a:pt x="20730" y="36"/>
                    <a:pt x="20194" y="1"/>
                    <a:pt x="19610" y="1"/>
                  </a:cubicBezTo>
                  <a:cubicBezTo>
                    <a:pt x="18753" y="1"/>
                    <a:pt x="17884" y="84"/>
                    <a:pt x="17051" y="179"/>
                  </a:cubicBezTo>
                  <a:lnTo>
                    <a:pt x="16860" y="191"/>
                  </a:lnTo>
                  <a:cubicBezTo>
                    <a:pt x="16693" y="203"/>
                    <a:pt x="16551" y="286"/>
                    <a:pt x="16408" y="358"/>
                  </a:cubicBezTo>
                  <a:cubicBezTo>
                    <a:pt x="16324" y="405"/>
                    <a:pt x="16229" y="441"/>
                    <a:pt x="16158" y="465"/>
                  </a:cubicBezTo>
                  <a:cubicBezTo>
                    <a:pt x="15038" y="798"/>
                    <a:pt x="13967" y="1156"/>
                    <a:pt x="12991" y="1775"/>
                  </a:cubicBezTo>
                  <a:cubicBezTo>
                    <a:pt x="12538" y="2037"/>
                    <a:pt x="12109" y="2334"/>
                    <a:pt x="11681" y="2608"/>
                  </a:cubicBezTo>
                  <a:lnTo>
                    <a:pt x="11193" y="2918"/>
                  </a:lnTo>
                  <a:cubicBezTo>
                    <a:pt x="11086" y="2858"/>
                    <a:pt x="10990" y="2799"/>
                    <a:pt x="10895" y="2739"/>
                  </a:cubicBezTo>
                  <a:cubicBezTo>
                    <a:pt x="10609" y="2572"/>
                    <a:pt x="10312" y="2394"/>
                    <a:pt x="10014" y="2251"/>
                  </a:cubicBezTo>
                  <a:cubicBezTo>
                    <a:pt x="9776" y="2132"/>
                    <a:pt x="9526" y="2025"/>
                    <a:pt x="9288" y="1918"/>
                  </a:cubicBezTo>
                  <a:cubicBezTo>
                    <a:pt x="8907" y="1751"/>
                    <a:pt x="8526" y="1608"/>
                    <a:pt x="8180" y="1394"/>
                  </a:cubicBezTo>
                  <a:cubicBezTo>
                    <a:pt x="7347" y="905"/>
                    <a:pt x="6454" y="739"/>
                    <a:pt x="5609" y="608"/>
                  </a:cubicBezTo>
                  <a:cubicBezTo>
                    <a:pt x="4287" y="417"/>
                    <a:pt x="3251" y="310"/>
                    <a:pt x="2287" y="298"/>
                  </a:cubicBezTo>
                  <a:lnTo>
                    <a:pt x="2239" y="298"/>
                  </a:lnTo>
                  <a:cubicBezTo>
                    <a:pt x="1930" y="298"/>
                    <a:pt x="1668" y="370"/>
                    <a:pt x="1465" y="429"/>
                  </a:cubicBezTo>
                  <a:cubicBezTo>
                    <a:pt x="1311" y="477"/>
                    <a:pt x="1108" y="608"/>
                    <a:pt x="1168" y="941"/>
                  </a:cubicBezTo>
                  <a:cubicBezTo>
                    <a:pt x="1203" y="1096"/>
                    <a:pt x="1227" y="1275"/>
                    <a:pt x="1251" y="1441"/>
                  </a:cubicBezTo>
                  <a:cubicBezTo>
                    <a:pt x="1263" y="1656"/>
                    <a:pt x="1263" y="1656"/>
                    <a:pt x="1084" y="1667"/>
                  </a:cubicBezTo>
                  <a:cubicBezTo>
                    <a:pt x="1013" y="1679"/>
                    <a:pt x="930" y="1679"/>
                    <a:pt x="834" y="1679"/>
                  </a:cubicBezTo>
                  <a:lnTo>
                    <a:pt x="691" y="1679"/>
                  </a:lnTo>
                  <a:lnTo>
                    <a:pt x="560" y="1679"/>
                  </a:lnTo>
                  <a:cubicBezTo>
                    <a:pt x="275" y="1679"/>
                    <a:pt x="84" y="1751"/>
                    <a:pt x="25" y="2108"/>
                  </a:cubicBezTo>
                  <a:cubicBezTo>
                    <a:pt x="1" y="2287"/>
                    <a:pt x="1" y="2465"/>
                    <a:pt x="13" y="2584"/>
                  </a:cubicBezTo>
                  <a:cubicBezTo>
                    <a:pt x="25" y="2787"/>
                    <a:pt x="37" y="2965"/>
                    <a:pt x="60" y="3156"/>
                  </a:cubicBezTo>
                  <a:cubicBezTo>
                    <a:pt x="84" y="3453"/>
                    <a:pt x="96" y="3751"/>
                    <a:pt x="96" y="4049"/>
                  </a:cubicBezTo>
                  <a:cubicBezTo>
                    <a:pt x="120" y="5013"/>
                    <a:pt x="132" y="5966"/>
                    <a:pt x="144" y="6930"/>
                  </a:cubicBezTo>
                  <a:cubicBezTo>
                    <a:pt x="156" y="7609"/>
                    <a:pt x="156" y="8264"/>
                    <a:pt x="179" y="8930"/>
                  </a:cubicBezTo>
                  <a:cubicBezTo>
                    <a:pt x="191" y="10323"/>
                    <a:pt x="215" y="11716"/>
                    <a:pt x="251" y="13109"/>
                  </a:cubicBezTo>
                  <a:lnTo>
                    <a:pt x="263" y="14133"/>
                  </a:lnTo>
                  <a:cubicBezTo>
                    <a:pt x="275" y="14812"/>
                    <a:pt x="298" y="15503"/>
                    <a:pt x="310" y="16205"/>
                  </a:cubicBezTo>
                  <a:cubicBezTo>
                    <a:pt x="322" y="16562"/>
                    <a:pt x="429" y="16669"/>
                    <a:pt x="787" y="16693"/>
                  </a:cubicBezTo>
                  <a:lnTo>
                    <a:pt x="870" y="16693"/>
                  </a:lnTo>
                  <a:cubicBezTo>
                    <a:pt x="930" y="16693"/>
                    <a:pt x="1013" y="16693"/>
                    <a:pt x="1072" y="16681"/>
                  </a:cubicBezTo>
                  <a:cubicBezTo>
                    <a:pt x="1525" y="16646"/>
                    <a:pt x="1977" y="16622"/>
                    <a:pt x="2442" y="16586"/>
                  </a:cubicBezTo>
                  <a:cubicBezTo>
                    <a:pt x="3394" y="16515"/>
                    <a:pt x="4382" y="16455"/>
                    <a:pt x="5359" y="16395"/>
                  </a:cubicBezTo>
                  <a:cubicBezTo>
                    <a:pt x="6573" y="16336"/>
                    <a:pt x="7954" y="16265"/>
                    <a:pt x="9300" y="16265"/>
                  </a:cubicBezTo>
                  <a:cubicBezTo>
                    <a:pt x="9919" y="16265"/>
                    <a:pt x="10490" y="16276"/>
                    <a:pt x="11038" y="16312"/>
                  </a:cubicBezTo>
                  <a:lnTo>
                    <a:pt x="11050" y="16312"/>
                  </a:lnTo>
                  <a:cubicBezTo>
                    <a:pt x="11097" y="16312"/>
                    <a:pt x="11157" y="16288"/>
                    <a:pt x="11193" y="16288"/>
                  </a:cubicBezTo>
                  <a:cubicBezTo>
                    <a:pt x="11217" y="16288"/>
                    <a:pt x="11228" y="16276"/>
                    <a:pt x="11264" y="16276"/>
                  </a:cubicBezTo>
                  <a:lnTo>
                    <a:pt x="11740" y="16253"/>
                  </a:lnTo>
                  <a:cubicBezTo>
                    <a:pt x="12240" y="16217"/>
                    <a:pt x="12776" y="16205"/>
                    <a:pt x="13288" y="16193"/>
                  </a:cubicBezTo>
                  <a:lnTo>
                    <a:pt x="13395" y="16193"/>
                  </a:lnTo>
                  <a:cubicBezTo>
                    <a:pt x="13526" y="16193"/>
                    <a:pt x="13657" y="16193"/>
                    <a:pt x="13788" y="16205"/>
                  </a:cubicBezTo>
                  <a:cubicBezTo>
                    <a:pt x="13931" y="16205"/>
                    <a:pt x="14074" y="16217"/>
                    <a:pt x="14205" y="16217"/>
                  </a:cubicBezTo>
                  <a:lnTo>
                    <a:pt x="14431" y="16217"/>
                  </a:lnTo>
                  <a:cubicBezTo>
                    <a:pt x="14907" y="16193"/>
                    <a:pt x="15396" y="16157"/>
                    <a:pt x="15872" y="16110"/>
                  </a:cubicBezTo>
                  <a:cubicBezTo>
                    <a:pt x="16634" y="16050"/>
                    <a:pt x="17408" y="15991"/>
                    <a:pt x="18182" y="15979"/>
                  </a:cubicBezTo>
                  <a:lnTo>
                    <a:pt x="18717" y="15979"/>
                  </a:lnTo>
                  <a:cubicBezTo>
                    <a:pt x="20122" y="15979"/>
                    <a:pt x="21527" y="16134"/>
                    <a:pt x="22754" y="16265"/>
                  </a:cubicBezTo>
                  <a:lnTo>
                    <a:pt x="22897" y="16276"/>
                  </a:lnTo>
                  <a:lnTo>
                    <a:pt x="22920" y="16110"/>
                  </a:lnTo>
                  <a:cubicBezTo>
                    <a:pt x="22920" y="16074"/>
                    <a:pt x="22920" y="16015"/>
                    <a:pt x="22932" y="15967"/>
                  </a:cubicBezTo>
                  <a:cubicBezTo>
                    <a:pt x="22944" y="15860"/>
                    <a:pt x="22944" y="15741"/>
                    <a:pt x="22944" y="15634"/>
                  </a:cubicBezTo>
                  <a:cubicBezTo>
                    <a:pt x="22944" y="15372"/>
                    <a:pt x="22932" y="15086"/>
                    <a:pt x="22932" y="14824"/>
                  </a:cubicBezTo>
                  <a:cubicBezTo>
                    <a:pt x="22920" y="14360"/>
                    <a:pt x="22920" y="13895"/>
                    <a:pt x="22920" y="13419"/>
                  </a:cubicBezTo>
                  <a:cubicBezTo>
                    <a:pt x="22932" y="12050"/>
                    <a:pt x="22944" y="10621"/>
                    <a:pt x="22992" y="9073"/>
                  </a:cubicBezTo>
                  <a:cubicBezTo>
                    <a:pt x="23016" y="7585"/>
                    <a:pt x="23063" y="6216"/>
                    <a:pt x="23111" y="4918"/>
                  </a:cubicBezTo>
                  <a:cubicBezTo>
                    <a:pt x="23135" y="4287"/>
                    <a:pt x="23170" y="3644"/>
                    <a:pt x="23194" y="3013"/>
                  </a:cubicBezTo>
                  <a:cubicBezTo>
                    <a:pt x="23230" y="2560"/>
                    <a:pt x="23242" y="2108"/>
                    <a:pt x="23254" y="1644"/>
                  </a:cubicBezTo>
                  <a:cubicBezTo>
                    <a:pt x="23266" y="1215"/>
                    <a:pt x="23182" y="1132"/>
                    <a:pt x="22742" y="1060"/>
                  </a:cubicBezTo>
                  <a:close/>
                  <a:moveTo>
                    <a:pt x="3049" y="15955"/>
                  </a:moveTo>
                  <a:cubicBezTo>
                    <a:pt x="2882" y="15967"/>
                    <a:pt x="2727" y="15967"/>
                    <a:pt x="2561" y="15979"/>
                  </a:cubicBezTo>
                  <a:cubicBezTo>
                    <a:pt x="2430" y="16003"/>
                    <a:pt x="2275" y="16003"/>
                    <a:pt x="2144" y="16015"/>
                  </a:cubicBezTo>
                  <a:cubicBezTo>
                    <a:pt x="1870" y="16026"/>
                    <a:pt x="1608" y="16038"/>
                    <a:pt x="1322" y="16062"/>
                  </a:cubicBezTo>
                  <a:lnTo>
                    <a:pt x="1120" y="16062"/>
                  </a:lnTo>
                  <a:lnTo>
                    <a:pt x="882" y="16062"/>
                  </a:lnTo>
                  <a:cubicBezTo>
                    <a:pt x="882" y="16015"/>
                    <a:pt x="858" y="15967"/>
                    <a:pt x="858" y="15919"/>
                  </a:cubicBezTo>
                  <a:cubicBezTo>
                    <a:pt x="846" y="15741"/>
                    <a:pt x="822" y="15598"/>
                    <a:pt x="822" y="15443"/>
                  </a:cubicBezTo>
                  <a:lnTo>
                    <a:pt x="787" y="14872"/>
                  </a:lnTo>
                  <a:cubicBezTo>
                    <a:pt x="763" y="14157"/>
                    <a:pt x="727" y="13419"/>
                    <a:pt x="715" y="12705"/>
                  </a:cubicBezTo>
                  <a:cubicBezTo>
                    <a:pt x="703" y="11990"/>
                    <a:pt x="703" y="11264"/>
                    <a:pt x="703" y="10561"/>
                  </a:cubicBezTo>
                  <a:lnTo>
                    <a:pt x="703" y="8454"/>
                  </a:lnTo>
                  <a:cubicBezTo>
                    <a:pt x="679" y="7287"/>
                    <a:pt x="656" y="6097"/>
                    <a:pt x="644" y="4954"/>
                  </a:cubicBezTo>
                  <a:cubicBezTo>
                    <a:pt x="620" y="4275"/>
                    <a:pt x="608" y="3596"/>
                    <a:pt x="596" y="2918"/>
                  </a:cubicBezTo>
                  <a:cubicBezTo>
                    <a:pt x="596" y="2656"/>
                    <a:pt x="584" y="2394"/>
                    <a:pt x="644" y="2334"/>
                  </a:cubicBezTo>
                  <a:cubicBezTo>
                    <a:pt x="668" y="2299"/>
                    <a:pt x="727" y="2299"/>
                    <a:pt x="846" y="2299"/>
                  </a:cubicBezTo>
                  <a:cubicBezTo>
                    <a:pt x="941" y="2299"/>
                    <a:pt x="1072" y="2322"/>
                    <a:pt x="1215" y="2322"/>
                  </a:cubicBezTo>
                  <a:cubicBezTo>
                    <a:pt x="1239" y="2322"/>
                    <a:pt x="1263" y="2322"/>
                    <a:pt x="1299" y="2334"/>
                  </a:cubicBezTo>
                  <a:cubicBezTo>
                    <a:pt x="1299" y="2370"/>
                    <a:pt x="1299" y="2394"/>
                    <a:pt x="1311" y="2429"/>
                  </a:cubicBezTo>
                  <a:cubicBezTo>
                    <a:pt x="1322" y="2560"/>
                    <a:pt x="1322" y="2691"/>
                    <a:pt x="1322" y="2822"/>
                  </a:cubicBezTo>
                  <a:lnTo>
                    <a:pt x="1322" y="4549"/>
                  </a:lnTo>
                  <a:cubicBezTo>
                    <a:pt x="1322" y="5668"/>
                    <a:pt x="1322" y="6835"/>
                    <a:pt x="1334" y="7978"/>
                  </a:cubicBezTo>
                  <a:cubicBezTo>
                    <a:pt x="1346" y="8478"/>
                    <a:pt x="1382" y="9002"/>
                    <a:pt x="1418" y="9490"/>
                  </a:cubicBezTo>
                  <a:cubicBezTo>
                    <a:pt x="1441" y="9930"/>
                    <a:pt x="1477" y="10371"/>
                    <a:pt x="1489" y="10800"/>
                  </a:cubicBezTo>
                  <a:cubicBezTo>
                    <a:pt x="1513" y="11633"/>
                    <a:pt x="1501" y="12490"/>
                    <a:pt x="1501" y="13300"/>
                  </a:cubicBezTo>
                  <a:lnTo>
                    <a:pt x="1501" y="13859"/>
                  </a:lnTo>
                  <a:cubicBezTo>
                    <a:pt x="1501" y="14121"/>
                    <a:pt x="1632" y="14276"/>
                    <a:pt x="1906" y="14288"/>
                  </a:cubicBezTo>
                  <a:lnTo>
                    <a:pt x="1942" y="14288"/>
                  </a:lnTo>
                  <a:cubicBezTo>
                    <a:pt x="2013" y="14288"/>
                    <a:pt x="2061" y="14288"/>
                    <a:pt x="2132" y="14276"/>
                  </a:cubicBezTo>
                  <a:cubicBezTo>
                    <a:pt x="2704" y="14133"/>
                    <a:pt x="3335" y="14074"/>
                    <a:pt x="4013" y="14074"/>
                  </a:cubicBezTo>
                  <a:cubicBezTo>
                    <a:pt x="4835" y="14074"/>
                    <a:pt x="5656" y="14169"/>
                    <a:pt x="6335" y="14252"/>
                  </a:cubicBezTo>
                  <a:cubicBezTo>
                    <a:pt x="7121" y="14360"/>
                    <a:pt x="7799" y="14467"/>
                    <a:pt x="8419" y="14586"/>
                  </a:cubicBezTo>
                  <a:cubicBezTo>
                    <a:pt x="8657" y="14633"/>
                    <a:pt x="8895" y="14752"/>
                    <a:pt x="9133" y="14848"/>
                  </a:cubicBezTo>
                  <a:lnTo>
                    <a:pt x="9252" y="14907"/>
                  </a:lnTo>
                  <a:cubicBezTo>
                    <a:pt x="9466" y="15002"/>
                    <a:pt x="9669" y="15122"/>
                    <a:pt x="9859" y="15241"/>
                  </a:cubicBezTo>
                  <a:lnTo>
                    <a:pt x="9978" y="15300"/>
                  </a:lnTo>
                  <a:lnTo>
                    <a:pt x="10074" y="15348"/>
                  </a:lnTo>
                  <a:cubicBezTo>
                    <a:pt x="10204" y="15419"/>
                    <a:pt x="10324" y="15479"/>
                    <a:pt x="10419" y="15586"/>
                  </a:cubicBezTo>
                  <a:cubicBezTo>
                    <a:pt x="10002" y="15598"/>
                    <a:pt x="9562" y="15610"/>
                    <a:pt x="9145" y="15610"/>
                  </a:cubicBezTo>
                  <a:cubicBezTo>
                    <a:pt x="8240" y="15645"/>
                    <a:pt x="7299" y="15657"/>
                    <a:pt x="6394" y="15705"/>
                  </a:cubicBezTo>
                  <a:cubicBezTo>
                    <a:pt x="5906" y="15717"/>
                    <a:pt x="5418" y="15764"/>
                    <a:pt x="4942" y="15800"/>
                  </a:cubicBezTo>
                  <a:cubicBezTo>
                    <a:pt x="4644" y="15836"/>
                    <a:pt x="4347" y="15860"/>
                    <a:pt x="4061" y="15884"/>
                  </a:cubicBezTo>
                  <a:cubicBezTo>
                    <a:pt x="3716" y="15919"/>
                    <a:pt x="3382" y="15943"/>
                    <a:pt x="3049" y="15955"/>
                  </a:cubicBezTo>
                  <a:close/>
                  <a:moveTo>
                    <a:pt x="7526" y="1703"/>
                  </a:moveTo>
                  <a:lnTo>
                    <a:pt x="7645" y="1763"/>
                  </a:lnTo>
                  <a:cubicBezTo>
                    <a:pt x="8514" y="2215"/>
                    <a:pt x="9383" y="2680"/>
                    <a:pt x="10264" y="3144"/>
                  </a:cubicBezTo>
                  <a:cubicBezTo>
                    <a:pt x="10716" y="3382"/>
                    <a:pt x="10907" y="3703"/>
                    <a:pt x="10895" y="4227"/>
                  </a:cubicBezTo>
                  <a:cubicBezTo>
                    <a:pt x="10871" y="5608"/>
                    <a:pt x="10871" y="7025"/>
                    <a:pt x="10859" y="8395"/>
                  </a:cubicBezTo>
                  <a:cubicBezTo>
                    <a:pt x="10859" y="9264"/>
                    <a:pt x="10859" y="10157"/>
                    <a:pt x="10847" y="11038"/>
                  </a:cubicBezTo>
                  <a:cubicBezTo>
                    <a:pt x="10847" y="11252"/>
                    <a:pt x="10836" y="11466"/>
                    <a:pt x="10800" y="11681"/>
                  </a:cubicBezTo>
                  <a:cubicBezTo>
                    <a:pt x="10788" y="11847"/>
                    <a:pt x="10776" y="12026"/>
                    <a:pt x="10776" y="12181"/>
                  </a:cubicBezTo>
                  <a:lnTo>
                    <a:pt x="10728" y="13395"/>
                  </a:lnTo>
                  <a:cubicBezTo>
                    <a:pt x="10716" y="13752"/>
                    <a:pt x="10693" y="14121"/>
                    <a:pt x="10693" y="14479"/>
                  </a:cubicBezTo>
                  <a:cubicBezTo>
                    <a:pt x="10693" y="14610"/>
                    <a:pt x="10669" y="14729"/>
                    <a:pt x="10657" y="14883"/>
                  </a:cubicBezTo>
                  <a:lnTo>
                    <a:pt x="10657" y="14895"/>
                  </a:lnTo>
                  <a:cubicBezTo>
                    <a:pt x="10597" y="14860"/>
                    <a:pt x="10514" y="14836"/>
                    <a:pt x="10466" y="14800"/>
                  </a:cubicBezTo>
                  <a:cubicBezTo>
                    <a:pt x="10204" y="14681"/>
                    <a:pt x="9966" y="14562"/>
                    <a:pt x="9728" y="14431"/>
                  </a:cubicBezTo>
                  <a:cubicBezTo>
                    <a:pt x="9014" y="14026"/>
                    <a:pt x="8216" y="13788"/>
                    <a:pt x="7359" y="13717"/>
                  </a:cubicBezTo>
                  <a:cubicBezTo>
                    <a:pt x="7026" y="13693"/>
                    <a:pt x="6680" y="13645"/>
                    <a:pt x="6335" y="13609"/>
                  </a:cubicBezTo>
                  <a:cubicBezTo>
                    <a:pt x="5692" y="13538"/>
                    <a:pt x="5061" y="13478"/>
                    <a:pt x="4406" y="13431"/>
                  </a:cubicBezTo>
                  <a:cubicBezTo>
                    <a:pt x="4299" y="13431"/>
                    <a:pt x="4192" y="13419"/>
                    <a:pt x="4073" y="13419"/>
                  </a:cubicBezTo>
                  <a:cubicBezTo>
                    <a:pt x="3787" y="13419"/>
                    <a:pt x="3489" y="13431"/>
                    <a:pt x="3216" y="13467"/>
                  </a:cubicBezTo>
                  <a:cubicBezTo>
                    <a:pt x="3049" y="13478"/>
                    <a:pt x="2882" y="13490"/>
                    <a:pt x="2704" y="13490"/>
                  </a:cubicBezTo>
                  <a:cubicBezTo>
                    <a:pt x="2561" y="13490"/>
                    <a:pt x="2418" y="13514"/>
                    <a:pt x="2263" y="13526"/>
                  </a:cubicBezTo>
                  <a:lnTo>
                    <a:pt x="2120" y="13538"/>
                  </a:lnTo>
                  <a:lnTo>
                    <a:pt x="2120" y="13514"/>
                  </a:lnTo>
                  <a:cubicBezTo>
                    <a:pt x="2108" y="13407"/>
                    <a:pt x="2096" y="13312"/>
                    <a:pt x="2084" y="13217"/>
                  </a:cubicBezTo>
                  <a:cubicBezTo>
                    <a:pt x="2061" y="12716"/>
                    <a:pt x="2049" y="12228"/>
                    <a:pt x="2025" y="11740"/>
                  </a:cubicBezTo>
                  <a:cubicBezTo>
                    <a:pt x="2001" y="11109"/>
                    <a:pt x="1977" y="10490"/>
                    <a:pt x="1942" y="9847"/>
                  </a:cubicBezTo>
                  <a:cubicBezTo>
                    <a:pt x="1930" y="9490"/>
                    <a:pt x="1918" y="9121"/>
                    <a:pt x="1882" y="8764"/>
                  </a:cubicBezTo>
                  <a:cubicBezTo>
                    <a:pt x="1858" y="8168"/>
                    <a:pt x="1811" y="7537"/>
                    <a:pt x="1811" y="6942"/>
                  </a:cubicBezTo>
                  <a:cubicBezTo>
                    <a:pt x="1811" y="6394"/>
                    <a:pt x="1822" y="5835"/>
                    <a:pt x="1846" y="5275"/>
                  </a:cubicBezTo>
                  <a:cubicBezTo>
                    <a:pt x="1858" y="4823"/>
                    <a:pt x="1870" y="4323"/>
                    <a:pt x="1870" y="3846"/>
                  </a:cubicBezTo>
                  <a:cubicBezTo>
                    <a:pt x="1870" y="3346"/>
                    <a:pt x="1846" y="2834"/>
                    <a:pt x="1822" y="2346"/>
                  </a:cubicBezTo>
                  <a:cubicBezTo>
                    <a:pt x="1811" y="2096"/>
                    <a:pt x="1799" y="1846"/>
                    <a:pt x="1799" y="1584"/>
                  </a:cubicBezTo>
                  <a:lnTo>
                    <a:pt x="1799" y="1167"/>
                  </a:lnTo>
                  <a:lnTo>
                    <a:pt x="1799" y="1048"/>
                  </a:lnTo>
                  <a:lnTo>
                    <a:pt x="1930" y="1013"/>
                  </a:lnTo>
                  <a:cubicBezTo>
                    <a:pt x="2084" y="965"/>
                    <a:pt x="2215" y="917"/>
                    <a:pt x="2346" y="917"/>
                  </a:cubicBezTo>
                  <a:lnTo>
                    <a:pt x="2346" y="917"/>
                  </a:lnTo>
                  <a:cubicBezTo>
                    <a:pt x="3811" y="929"/>
                    <a:pt x="5537" y="1036"/>
                    <a:pt x="7228" y="1620"/>
                  </a:cubicBezTo>
                  <a:cubicBezTo>
                    <a:pt x="7264" y="1632"/>
                    <a:pt x="7287" y="1632"/>
                    <a:pt x="7323" y="1644"/>
                  </a:cubicBezTo>
                  <a:cubicBezTo>
                    <a:pt x="7430" y="1656"/>
                    <a:pt x="7490" y="1679"/>
                    <a:pt x="7526" y="1703"/>
                  </a:cubicBezTo>
                  <a:close/>
                  <a:moveTo>
                    <a:pt x="15789" y="15503"/>
                  </a:moveTo>
                  <a:cubicBezTo>
                    <a:pt x="15705" y="15526"/>
                    <a:pt x="15622" y="15538"/>
                    <a:pt x="15550" y="15538"/>
                  </a:cubicBezTo>
                  <a:cubicBezTo>
                    <a:pt x="14431" y="15586"/>
                    <a:pt x="13288" y="15610"/>
                    <a:pt x="12312" y="15622"/>
                  </a:cubicBezTo>
                  <a:cubicBezTo>
                    <a:pt x="12502" y="15491"/>
                    <a:pt x="12693" y="15419"/>
                    <a:pt x="12883" y="15324"/>
                  </a:cubicBezTo>
                  <a:cubicBezTo>
                    <a:pt x="14014" y="14836"/>
                    <a:pt x="15241" y="14550"/>
                    <a:pt x="16431" y="14288"/>
                  </a:cubicBezTo>
                  <a:lnTo>
                    <a:pt x="16777" y="14217"/>
                  </a:lnTo>
                  <a:cubicBezTo>
                    <a:pt x="17944" y="13943"/>
                    <a:pt x="19194" y="13800"/>
                    <a:pt x="20480" y="13776"/>
                  </a:cubicBezTo>
                  <a:cubicBezTo>
                    <a:pt x="20706" y="13776"/>
                    <a:pt x="20920" y="13705"/>
                    <a:pt x="21134" y="13633"/>
                  </a:cubicBezTo>
                  <a:lnTo>
                    <a:pt x="21253" y="13586"/>
                  </a:lnTo>
                  <a:cubicBezTo>
                    <a:pt x="21456" y="13526"/>
                    <a:pt x="21575" y="13348"/>
                    <a:pt x="21599" y="13062"/>
                  </a:cubicBezTo>
                  <a:cubicBezTo>
                    <a:pt x="21611" y="12883"/>
                    <a:pt x="21623" y="12705"/>
                    <a:pt x="21623" y="12526"/>
                  </a:cubicBezTo>
                  <a:cubicBezTo>
                    <a:pt x="21658" y="12097"/>
                    <a:pt x="21682" y="11657"/>
                    <a:pt x="21718" y="11204"/>
                  </a:cubicBezTo>
                  <a:cubicBezTo>
                    <a:pt x="21730" y="10823"/>
                    <a:pt x="21742" y="10442"/>
                    <a:pt x="21742" y="10061"/>
                  </a:cubicBezTo>
                  <a:cubicBezTo>
                    <a:pt x="21742" y="9788"/>
                    <a:pt x="21754" y="9526"/>
                    <a:pt x="21754" y="9252"/>
                  </a:cubicBezTo>
                  <a:cubicBezTo>
                    <a:pt x="21789" y="8323"/>
                    <a:pt x="21813" y="7371"/>
                    <a:pt x="21861" y="6430"/>
                  </a:cubicBezTo>
                  <a:cubicBezTo>
                    <a:pt x="21873" y="6192"/>
                    <a:pt x="21873" y="5954"/>
                    <a:pt x="21896" y="5716"/>
                  </a:cubicBezTo>
                  <a:cubicBezTo>
                    <a:pt x="21908" y="5370"/>
                    <a:pt x="21920" y="5049"/>
                    <a:pt x="21932" y="4704"/>
                  </a:cubicBezTo>
                  <a:lnTo>
                    <a:pt x="21980" y="3180"/>
                  </a:lnTo>
                  <a:cubicBezTo>
                    <a:pt x="21992" y="2763"/>
                    <a:pt x="21992" y="2370"/>
                    <a:pt x="22015" y="1953"/>
                  </a:cubicBezTo>
                  <a:cubicBezTo>
                    <a:pt x="22015" y="1870"/>
                    <a:pt x="22027" y="1798"/>
                    <a:pt x="22039" y="1691"/>
                  </a:cubicBezTo>
                  <a:lnTo>
                    <a:pt x="22039" y="1667"/>
                  </a:lnTo>
                  <a:lnTo>
                    <a:pt x="22611" y="1691"/>
                  </a:lnTo>
                  <a:lnTo>
                    <a:pt x="22611" y="1727"/>
                  </a:lnTo>
                  <a:cubicBezTo>
                    <a:pt x="22623" y="1810"/>
                    <a:pt x="22635" y="1870"/>
                    <a:pt x="22635" y="1929"/>
                  </a:cubicBezTo>
                  <a:lnTo>
                    <a:pt x="22623" y="2287"/>
                  </a:lnTo>
                  <a:cubicBezTo>
                    <a:pt x="22611" y="3025"/>
                    <a:pt x="22575" y="3799"/>
                    <a:pt x="22551" y="4537"/>
                  </a:cubicBezTo>
                  <a:cubicBezTo>
                    <a:pt x="22516" y="5085"/>
                    <a:pt x="22492" y="5620"/>
                    <a:pt x="22468" y="6180"/>
                  </a:cubicBezTo>
                  <a:cubicBezTo>
                    <a:pt x="22444" y="6716"/>
                    <a:pt x="22408" y="7252"/>
                    <a:pt x="22396" y="7763"/>
                  </a:cubicBezTo>
                  <a:cubicBezTo>
                    <a:pt x="22396" y="7918"/>
                    <a:pt x="22396" y="8085"/>
                    <a:pt x="22408" y="8216"/>
                  </a:cubicBezTo>
                  <a:cubicBezTo>
                    <a:pt x="22432" y="8335"/>
                    <a:pt x="22432" y="8454"/>
                    <a:pt x="22432" y="8561"/>
                  </a:cubicBezTo>
                  <a:cubicBezTo>
                    <a:pt x="22408" y="10847"/>
                    <a:pt x="22385" y="13145"/>
                    <a:pt x="22373" y="15419"/>
                  </a:cubicBezTo>
                  <a:cubicBezTo>
                    <a:pt x="22373" y="15443"/>
                    <a:pt x="22373" y="15479"/>
                    <a:pt x="22349" y="15526"/>
                  </a:cubicBezTo>
                  <a:cubicBezTo>
                    <a:pt x="22313" y="15526"/>
                    <a:pt x="22277" y="15538"/>
                    <a:pt x="22254" y="15538"/>
                  </a:cubicBezTo>
                  <a:lnTo>
                    <a:pt x="22218" y="15538"/>
                  </a:lnTo>
                  <a:cubicBezTo>
                    <a:pt x="20849" y="15443"/>
                    <a:pt x="19479" y="15407"/>
                    <a:pt x="18158" y="15407"/>
                  </a:cubicBezTo>
                  <a:cubicBezTo>
                    <a:pt x="17467" y="15407"/>
                    <a:pt x="16777" y="15419"/>
                    <a:pt x="16098" y="15443"/>
                  </a:cubicBezTo>
                  <a:cubicBezTo>
                    <a:pt x="15967" y="15479"/>
                    <a:pt x="15884" y="15491"/>
                    <a:pt x="15789" y="15503"/>
                  </a:cubicBezTo>
                  <a:close/>
                  <a:moveTo>
                    <a:pt x="11395" y="11014"/>
                  </a:moveTo>
                  <a:cubicBezTo>
                    <a:pt x="11431" y="10133"/>
                    <a:pt x="11431" y="9240"/>
                    <a:pt x="11431" y="8371"/>
                  </a:cubicBezTo>
                  <a:lnTo>
                    <a:pt x="11431" y="7180"/>
                  </a:lnTo>
                  <a:lnTo>
                    <a:pt x="11431" y="6109"/>
                  </a:lnTo>
                  <a:cubicBezTo>
                    <a:pt x="11431" y="5382"/>
                    <a:pt x="11443" y="4644"/>
                    <a:pt x="11443" y="3906"/>
                  </a:cubicBezTo>
                  <a:cubicBezTo>
                    <a:pt x="11443" y="3596"/>
                    <a:pt x="11621" y="3418"/>
                    <a:pt x="11752" y="3311"/>
                  </a:cubicBezTo>
                  <a:cubicBezTo>
                    <a:pt x="12276" y="2953"/>
                    <a:pt x="12883" y="2537"/>
                    <a:pt x="13491" y="2203"/>
                  </a:cubicBezTo>
                  <a:cubicBezTo>
                    <a:pt x="14729" y="1513"/>
                    <a:pt x="16098" y="1025"/>
                    <a:pt x="17563" y="751"/>
                  </a:cubicBezTo>
                  <a:cubicBezTo>
                    <a:pt x="18182" y="632"/>
                    <a:pt x="18789" y="572"/>
                    <a:pt x="19408" y="572"/>
                  </a:cubicBezTo>
                  <a:cubicBezTo>
                    <a:pt x="19908" y="572"/>
                    <a:pt x="20420" y="620"/>
                    <a:pt x="20908" y="691"/>
                  </a:cubicBezTo>
                  <a:cubicBezTo>
                    <a:pt x="21230" y="751"/>
                    <a:pt x="21230" y="751"/>
                    <a:pt x="21277" y="1096"/>
                  </a:cubicBezTo>
                  <a:cubicBezTo>
                    <a:pt x="21420" y="2382"/>
                    <a:pt x="21337" y="3668"/>
                    <a:pt x="21265" y="4942"/>
                  </a:cubicBezTo>
                  <a:cubicBezTo>
                    <a:pt x="21253" y="5216"/>
                    <a:pt x="21230" y="5489"/>
                    <a:pt x="21218" y="5775"/>
                  </a:cubicBezTo>
                  <a:cubicBezTo>
                    <a:pt x="21194" y="6287"/>
                    <a:pt x="21194" y="6811"/>
                    <a:pt x="21182" y="7335"/>
                  </a:cubicBezTo>
                  <a:cubicBezTo>
                    <a:pt x="21158" y="7740"/>
                    <a:pt x="21158" y="8156"/>
                    <a:pt x="21146" y="8573"/>
                  </a:cubicBezTo>
                  <a:cubicBezTo>
                    <a:pt x="21134" y="8871"/>
                    <a:pt x="21111" y="9180"/>
                    <a:pt x="21087" y="9478"/>
                  </a:cubicBezTo>
                  <a:cubicBezTo>
                    <a:pt x="21075" y="9764"/>
                    <a:pt x="21039" y="10038"/>
                    <a:pt x="21027" y="10335"/>
                  </a:cubicBezTo>
                  <a:cubicBezTo>
                    <a:pt x="21015" y="10621"/>
                    <a:pt x="21015" y="10907"/>
                    <a:pt x="21015" y="11169"/>
                  </a:cubicBezTo>
                  <a:lnTo>
                    <a:pt x="21015" y="11800"/>
                  </a:lnTo>
                  <a:cubicBezTo>
                    <a:pt x="20992" y="12109"/>
                    <a:pt x="20980" y="12383"/>
                    <a:pt x="20956" y="12621"/>
                  </a:cubicBezTo>
                  <a:cubicBezTo>
                    <a:pt x="20908" y="13038"/>
                    <a:pt x="20837" y="13097"/>
                    <a:pt x="20420" y="13133"/>
                  </a:cubicBezTo>
                  <a:cubicBezTo>
                    <a:pt x="20206" y="13157"/>
                    <a:pt x="19980" y="13169"/>
                    <a:pt x="19777" y="13193"/>
                  </a:cubicBezTo>
                  <a:cubicBezTo>
                    <a:pt x="19491" y="13217"/>
                    <a:pt x="19206" y="13240"/>
                    <a:pt x="18908" y="13276"/>
                  </a:cubicBezTo>
                  <a:cubicBezTo>
                    <a:pt x="17801" y="13371"/>
                    <a:pt x="16622" y="13598"/>
                    <a:pt x="15110" y="13990"/>
                  </a:cubicBezTo>
                  <a:lnTo>
                    <a:pt x="14812" y="14062"/>
                  </a:lnTo>
                  <a:cubicBezTo>
                    <a:pt x="14062" y="14240"/>
                    <a:pt x="13300" y="14431"/>
                    <a:pt x="12610" y="14800"/>
                  </a:cubicBezTo>
                  <a:cubicBezTo>
                    <a:pt x="12276" y="14967"/>
                    <a:pt x="11979" y="15145"/>
                    <a:pt x="11657" y="15324"/>
                  </a:cubicBezTo>
                  <a:cubicBezTo>
                    <a:pt x="11538" y="15383"/>
                    <a:pt x="11431" y="15455"/>
                    <a:pt x="11312" y="15514"/>
                  </a:cubicBezTo>
                  <a:cubicBezTo>
                    <a:pt x="11205" y="15455"/>
                    <a:pt x="11193" y="15360"/>
                    <a:pt x="11205" y="15205"/>
                  </a:cubicBezTo>
                  <a:cubicBezTo>
                    <a:pt x="11217" y="14776"/>
                    <a:pt x="11252" y="14348"/>
                    <a:pt x="11276" y="13895"/>
                  </a:cubicBezTo>
                  <a:cubicBezTo>
                    <a:pt x="11324" y="12967"/>
                    <a:pt x="11371" y="11978"/>
                    <a:pt x="11395" y="1101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6" name="Google Shape;231;p25">
              <a:extLst>
                <a:ext uri="{FF2B5EF4-FFF2-40B4-BE49-F238E27FC236}">
                  <a16:creationId xmlns:a16="http://schemas.microsoft.com/office/drawing/2014/main" id="{8192E490-DE63-411E-A279-B6094F252C4D}"/>
                </a:ext>
              </a:extLst>
            </p:cNvPr>
            <p:cNvSpPr/>
            <p:nvPr/>
          </p:nvSpPr>
          <p:spPr>
            <a:xfrm>
              <a:off x="4900900" y="3280600"/>
              <a:ext cx="47950" cy="69075"/>
            </a:xfrm>
            <a:custGeom>
              <a:avLst/>
              <a:gdLst/>
              <a:ahLst/>
              <a:cxnLst/>
              <a:rect l="l" t="t" r="r" b="b"/>
              <a:pathLst>
                <a:path w="1918" h="2763" extrusionOk="0">
                  <a:moveTo>
                    <a:pt x="1239" y="1358"/>
                  </a:moveTo>
                  <a:cubicBezTo>
                    <a:pt x="1346" y="1453"/>
                    <a:pt x="1393" y="1512"/>
                    <a:pt x="1477" y="1572"/>
                  </a:cubicBezTo>
                  <a:cubicBezTo>
                    <a:pt x="1917" y="2012"/>
                    <a:pt x="1715" y="2465"/>
                    <a:pt x="1286" y="2643"/>
                  </a:cubicBezTo>
                  <a:cubicBezTo>
                    <a:pt x="1001" y="2762"/>
                    <a:pt x="655" y="2762"/>
                    <a:pt x="322" y="2751"/>
                  </a:cubicBezTo>
                  <a:cubicBezTo>
                    <a:pt x="108" y="2751"/>
                    <a:pt x="0" y="2536"/>
                    <a:pt x="48" y="2298"/>
                  </a:cubicBezTo>
                  <a:cubicBezTo>
                    <a:pt x="179" y="1643"/>
                    <a:pt x="262" y="1000"/>
                    <a:pt x="167" y="334"/>
                  </a:cubicBezTo>
                  <a:cubicBezTo>
                    <a:pt x="119" y="84"/>
                    <a:pt x="227" y="0"/>
                    <a:pt x="465" y="36"/>
                  </a:cubicBezTo>
                  <a:cubicBezTo>
                    <a:pt x="739" y="72"/>
                    <a:pt x="1012" y="107"/>
                    <a:pt x="1274" y="191"/>
                  </a:cubicBezTo>
                  <a:cubicBezTo>
                    <a:pt x="1727" y="310"/>
                    <a:pt x="1834" y="607"/>
                    <a:pt x="1560" y="977"/>
                  </a:cubicBezTo>
                  <a:cubicBezTo>
                    <a:pt x="1477" y="1096"/>
                    <a:pt x="1370" y="1203"/>
                    <a:pt x="1239" y="1358"/>
                  </a:cubicBezTo>
                  <a:close/>
                  <a:moveTo>
                    <a:pt x="477" y="1643"/>
                  </a:moveTo>
                  <a:cubicBezTo>
                    <a:pt x="334" y="1917"/>
                    <a:pt x="227" y="2179"/>
                    <a:pt x="370" y="2393"/>
                  </a:cubicBezTo>
                  <a:cubicBezTo>
                    <a:pt x="548" y="2608"/>
                    <a:pt x="834" y="2465"/>
                    <a:pt x="1072" y="2405"/>
                  </a:cubicBezTo>
                  <a:cubicBezTo>
                    <a:pt x="1120" y="2393"/>
                    <a:pt x="1167" y="2370"/>
                    <a:pt x="1191" y="2358"/>
                  </a:cubicBezTo>
                  <a:cubicBezTo>
                    <a:pt x="1441" y="2215"/>
                    <a:pt x="1465" y="1941"/>
                    <a:pt x="1191" y="1822"/>
                  </a:cubicBezTo>
                  <a:cubicBezTo>
                    <a:pt x="989" y="1715"/>
                    <a:pt x="727" y="1691"/>
                    <a:pt x="477" y="1643"/>
                  </a:cubicBezTo>
                  <a:close/>
                  <a:moveTo>
                    <a:pt x="393" y="441"/>
                  </a:moveTo>
                  <a:cubicBezTo>
                    <a:pt x="417" y="738"/>
                    <a:pt x="453" y="1024"/>
                    <a:pt x="489" y="1334"/>
                  </a:cubicBezTo>
                  <a:cubicBezTo>
                    <a:pt x="905" y="1167"/>
                    <a:pt x="1322" y="1107"/>
                    <a:pt x="1465" y="643"/>
                  </a:cubicBezTo>
                  <a:cubicBezTo>
                    <a:pt x="1132" y="393"/>
                    <a:pt x="798" y="369"/>
                    <a:pt x="393" y="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7" name="Google Shape;232;p25">
              <a:extLst>
                <a:ext uri="{FF2B5EF4-FFF2-40B4-BE49-F238E27FC236}">
                  <a16:creationId xmlns:a16="http://schemas.microsoft.com/office/drawing/2014/main" id="{C9554DBC-9132-42DE-90C6-B68F57287FAF}"/>
                </a:ext>
              </a:extLst>
            </p:cNvPr>
            <p:cNvSpPr/>
            <p:nvPr/>
          </p:nvSpPr>
          <p:spPr>
            <a:xfrm>
              <a:off x="4649675" y="3136525"/>
              <a:ext cx="48850" cy="75025"/>
            </a:xfrm>
            <a:custGeom>
              <a:avLst/>
              <a:gdLst/>
              <a:ahLst/>
              <a:cxnLst/>
              <a:rect l="l" t="t" r="r" b="b"/>
              <a:pathLst>
                <a:path w="1954" h="3001" extrusionOk="0">
                  <a:moveTo>
                    <a:pt x="1691" y="3001"/>
                  </a:moveTo>
                  <a:cubicBezTo>
                    <a:pt x="1572" y="2560"/>
                    <a:pt x="1477" y="2179"/>
                    <a:pt x="1370" y="1810"/>
                  </a:cubicBezTo>
                  <a:lnTo>
                    <a:pt x="763" y="1810"/>
                  </a:lnTo>
                  <a:cubicBezTo>
                    <a:pt x="560" y="1810"/>
                    <a:pt x="441" y="1917"/>
                    <a:pt x="405" y="2108"/>
                  </a:cubicBezTo>
                  <a:cubicBezTo>
                    <a:pt x="382" y="2322"/>
                    <a:pt x="334" y="2513"/>
                    <a:pt x="286" y="2715"/>
                  </a:cubicBezTo>
                  <a:cubicBezTo>
                    <a:pt x="274" y="2763"/>
                    <a:pt x="227" y="2810"/>
                    <a:pt x="203" y="2858"/>
                  </a:cubicBezTo>
                  <a:cubicBezTo>
                    <a:pt x="1" y="2799"/>
                    <a:pt x="1" y="2691"/>
                    <a:pt x="48" y="2537"/>
                  </a:cubicBezTo>
                  <a:cubicBezTo>
                    <a:pt x="286" y="1787"/>
                    <a:pt x="524" y="1036"/>
                    <a:pt x="763" y="274"/>
                  </a:cubicBezTo>
                  <a:cubicBezTo>
                    <a:pt x="810" y="143"/>
                    <a:pt x="858" y="1"/>
                    <a:pt x="1013" y="24"/>
                  </a:cubicBezTo>
                  <a:cubicBezTo>
                    <a:pt x="1108" y="36"/>
                    <a:pt x="1191" y="155"/>
                    <a:pt x="1239" y="251"/>
                  </a:cubicBezTo>
                  <a:cubicBezTo>
                    <a:pt x="1394" y="691"/>
                    <a:pt x="1536" y="1144"/>
                    <a:pt x="1667" y="1584"/>
                  </a:cubicBezTo>
                  <a:cubicBezTo>
                    <a:pt x="1751" y="1858"/>
                    <a:pt x="1810" y="2120"/>
                    <a:pt x="1882" y="2406"/>
                  </a:cubicBezTo>
                  <a:cubicBezTo>
                    <a:pt x="1941" y="2596"/>
                    <a:pt x="1953" y="2775"/>
                    <a:pt x="1691" y="3001"/>
                  </a:cubicBezTo>
                  <a:close/>
                  <a:moveTo>
                    <a:pt x="774" y="1441"/>
                  </a:moveTo>
                  <a:cubicBezTo>
                    <a:pt x="953" y="1406"/>
                    <a:pt x="1108" y="1382"/>
                    <a:pt x="1251" y="1346"/>
                  </a:cubicBezTo>
                  <a:cubicBezTo>
                    <a:pt x="1251" y="1048"/>
                    <a:pt x="1179" y="858"/>
                    <a:pt x="989" y="679"/>
                  </a:cubicBezTo>
                  <a:cubicBezTo>
                    <a:pt x="763" y="870"/>
                    <a:pt x="715" y="1108"/>
                    <a:pt x="774" y="144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8" name="Google Shape;233;p25">
              <a:extLst>
                <a:ext uri="{FF2B5EF4-FFF2-40B4-BE49-F238E27FC236}">
                  <a16:creationId xmlns:a16="http://schemas.microsoft.com/office/drawing/2014/main" id="{0F94F6ED-BB42-481C-B9FD-337337319D23}"/>
                </a:ext>
              </a:extLst>
            </p:cNvPr>
            <p:cNvSpPr/>
            <p:nvPr/>
          </p:nvSpPr>
          <p:spPr>
            <a:xfrm>
              <a:off x="4897925" y="3135925"/>
              <a:ext cx="180100" cy="62250"/>
            </a:xfrm>
            <a:custGeom>
              <a:avLst/>
              <a:gdLst/>
              <a:ahLst/>
              <a:cxnLst/>
              <a:rect l="l" t="t" r="r" b="b"/>
              <a:pathLst>
                <a:path w="7204" h="2490" extrusionOk="0">
                  <a:moveTo>
                    <a:pt x="6763" y="1"/>
                  </a:moveTo>
                  <a:lnTo>
                    <a:pt x="6656" y="1"/>
                  </a:lnTo>
                  <a:cubicBezTo>
                    <a:pt x="5787" y="36"/>
                    <a:pt x="4775" y="120"/>
                    <a:pt x="3787" y="525"/>
                  </a:cubicBezTo>
                  <a:cubicBezTo>
                    <a:pt x="2989" y="834"/>
                    <a:pt x="2191" y="1132"/>
                    <a:pt x="1405" y="1418"/>
                  </a:cubicBezTo>
                  <a:cubicBezTo>
                    <a:pt x="1084" y="1537"/>
                    <a:pt x="774" y="1644"/>
                    <a:pt x="465" y="1763"/>
                  </a:cubicBezTo>
                  <a:cubicBezTo>
                    <a:pt x="298" y="1822"/>
                    <a:pt x="48" y="1918"/>
                    <a:pt x="12" y="2311"/>
                  </a:cubicBezTo>
                  <a:lnTo>
                    <a:pt x="0" y="2489"/>
                  </a:lnTo>
                  <a:lnTo>
                    <a:pt x="179" y="2477"/>
                  </a:lnTo>
                  <a:cubicBezTo>
                    <a:pt x="227" y="2477"/>
                    <a:pt x="250" y="2477"/>
                    <a:pt x="298" y="2453"/>
                  </a:cubicBezTo>
                  <a:cubicBezTo>
                    <a:pt x="369" y="2453"/>
                    <a:pt x="453" y="2442"/>
                    <a:pt x="524" y="2418"/>
                  </a:cubicBezTo>
                  <a:cubicBezTo>
                    <a:pt x="1584" y="1953"/>
                    <a:pt x="2739" y="1513"/>
                    <a:pt x="4060" y="1072"/>
                  </a:cubicBezTo>
                  <a:cubicBezTo>
                    <a:pt x="4715" y="870"/>
                    <a:pt x="5513" y="644"/>
                    <a:pt x="6346" y="644"/>
                  </a:cubicBezTo>
                  <a:cubicBezTo>
                    <a:pt x="6442" y="644"/>
                    <a:pt x="6561" y="644"/>
                    <a:pt x="6668" y="656"/>
                  </a:cubicBezTo>
                  <a:lnTo>
                    <a:pt x="6727" y="656"/>
                  </a:lnTo>
                  <a:cubicBezTo>
                    <a:pt x="6775" y="656"/>
                    <a:pt x="6823" y="679"/>
                    <a:pt x="6858" y="679"/>
                  </a:cubicBezTo>
                  <a:cubicBezTo>
                    <a:pt x="6906" y="679"/>
                    <a:pt x="7025" y="679"/>
                    <a:pt x="7120" y="584"/>
                  </a:cubicBezTo>
                  <a:cubicBezTo>
                    <a:pt x="7180" y="525"/>
                    <a:pt x="7204" y="441"/>
                    <a:pt x="7204" y="334"/>
                  </a:cubicBezTo>
                  <a:cubicBezTo>
                    <a:pt x="7204" y="215"/>
                    <a:pt x="7144" y="1"/>
                    <a:pt x="6763" y="1"/>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69" name="Google Shape;234;p25">
              <a:extLst>
                <a:ext uri="{FF2B5EF4-FFF2-40B4-BE49-F238E27FC236}">
                  <a16:creationId xmlns:a16="http://schemas.microsoft.com/office/drawing/2014/main" id="{ABE2BC59-7C44-4626-821E-118E40C804AB}"/>
                </a:ext>
              </a:extLst>
            </p:cNvPr>
            <p:cNvSpPr/>
            <p:nvPr/>
          </p:nvSpPr>
          <p:spPr>
            <a:xfrm>
              <a:off x="4897925" y="3374050"/>
              <a:ext cx="171475" cy="42300"/>
            </a:xfrm>
            <a:custGeom>
              <a:avLst/>
              <a:gdLst/>
              <a:ahLst/>
              <a:cxnLst/>
              <a:rect l="l" t="t" r="r" b="b"/>
              <a:pathLst>
                <a:path w="6859" h="1692" extrusionOk="0">
                  <a:moveTo>
                    <a:pt x="6561" y="60"/>
                  </a:moveTo>
                  <a:cubicBezTo>
                    <a:pt x="6442" y="36"/>
                    <a:pt x="6346" y="1"/>
                    <a:pt x="6227" y="1"/>
                  </a:cubicBezTo>
                  <a:lnTo>
                    <a:pt x="6180" y="1"/>
                  </a:lnTo>
                  <a:cubicBezTo>
                    <a:pt x="5346" y="48"/>
                    <a:pt x="4584" y="96"/>
                    <a:pt x="3822" y="167"/>
                  </a:cubicBezTo>
                  <a:cubicBezTo>
                    <a:pt x="3406" y="215"/>
                    <a:pt x="2977" y="287"/>
                    <a:pt x="2453" y="441"/>
                  </a:cubicBezTo>
                  <a:cubicBezTo>
                    <a:pt x="1977" y="560"/>
                    <a:pt x="1501" y="703"/>
                    <a:pt x="1048" y="834"/>
                  </a:cubicBezTo>
                  <a:cubicBezTo>
                    <a:pt x="870" y="894"/>
                    <a:pt x="667" y="941"/>
                    <a:pt x="489" y="1001"/>
                  </a:cubicBezTo>
                  <a:lnTo>
                    <a:pt x="453" y="1013"/>
                  </a:lnTo>
                  <a:cubicBezTo>
                    <a:pt x="358" y="1049"/>
                    <a:pt x="274" y="1072"/>
                    <a:pt x="179" y="1120"/>
                  </a:cubicBezTo>
                  <a:cubicBezTo>
                    <a:pt x="72" y="1179"/>
                    <a:pt x="0" y="1346"/>
                    <a:pt x="48" y="1453"/>
                  </a:cubicBezTo>
                  <a:cubicBezTo>
                    <a:pt x="96" y="1537"/>
                    <a:pt x="179" y="1632"/>
                    <a:pt x="274" y="1668"/>
                  </a:cubicBezTo>
                  <a:cubicBezTo>
                    <a:pt x="298" y="1691"/>
                    <a:pt x="334" y="1691"/>
                    <a:pt x="358" y="1691"/>
                  </a:cubicBezTo>
                  <a:cubicBezTo>
                    <a:pt x="417" y="1691"/>
                    <a:pt x="465" y="1668"/>
                    <a:pt x="512" y="1656"/>
                  </a:cubicBezTo>
                  <a:lnTo>
                    <a:pt x="536" y="1644"/>
                  </a:lnTo>
                  <a:cubicBezTo>
                    <a:pt x="774" y="1572"/>
                    <a:pt x="1012" y="1513"/>
                    <a:pt x="1251" y="1430"/>
                  </a:cubicBezTo>
                  <a:cubicBezTo>
                    <a:pt x="1679" y="1299"/>
                    <a:pt x="2096" y="1179"/>
                    <a:pt x="2524" y="1060"/>
                  </a:cubicBezTo>
                  <a:cubicBezTo>
                    <a:pt x="2739" y="1001"/>
                    <a:pt x="2977" y="941"/>
                    <a:pt x="3203" y="894"/>
                  </a:cubicBezTo>
                  <a:lnTo>
                    <a:pt x="3489" y="858"/>
                  </a:lnTo>
                  <a:cubicBezTo>
                    <a:pt x="4156" y="751"/>
                    <a:pt x="4834" y="644"/>
                    <a:pt x="5501" y="644"/>
                  </a:cubicBezTo>
                  <a:cubicBezTo>
                    <a:pt x="5775" y="644"/>
                    <a:pt x="6025" y="656"/>
                    <a:pt x="6275" y="691"/>
                  </a:cubicBezTo>
                  <a:lnTo>
                    <a:pt x="6370" y="691"/>
                  </a:lnTo>
                  <a:cubicBezTo>
                    <a:pt x="6537" y="691"/>
                    <a:pt x="6751" y="620"/>
                    <a:pt x="6835" y="263"/>
                  </a:cubicBezTo>
                  <a:lnTo>
                    <a:pt x="6858" y="108"/>
                  </a:lnTo>
                  <a:lnTo>
                    <a:pt x="6715" y="84"/>
                  </a:lnTo>
                  <a:cubicBezTo>
                    <a:pt x="6668" y="96"/>
                    <a:pt x="6608" y="84"/>
                    <a:pt x="6561" y="6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0" name="Google Shape;235;p25">
              <a:extLst>
                <a:ext uri="{FF2B5EF4-FFF2-40B4-BE49-F238E27FC236}">
                  <a16:creationId xmlns:a16="http://schemas.microsoft.com/office/drawing/2014/main" id="{0FE90DF6-3C13-4564-A69D-2C22555E01F2}"/>
                </a:ext>
              </a:extLst>
            </p:cNvPr>
            <p:cNvSpPr/>
            <p:nvPr/>
          </p:nvSpPr>
          <p:spPr>
            <a:xfrm>
              <a:off x="4896125" y="3336850"/>
              <a:ext cx="171775" cy="43175"/>
            </a:xfrm>
            <a:custGeom>
              <a:avLst/>
              <a:gdLst/>
              <a:ahLst/>
              <a:cxnLst/>
              <a:rect l="l" t="t" r="r" b="b"/>
              <a:pathLst>
                <a:path w="6871" h="1727" extrusionOk="0">
                  <a:moveTo>
                    <a:pt x="322" y="1715"/>
                  </a:moveTo>
                  <a:cubicBezTo>
                    <a:pt x="382" y="1715"/>
                    <a:pt x="465" y="1703"/>
                    <a:pt x="537" y="1679"/>
                  </a:cubicBezTo>
                  <a:lnTo>
                    <a:pt x="787" y="1608"/>
                  </a:lnTo>
                  <a:cubicBezTo>
                    <a:pt x="1203" y="1477"/>
                    <a:pt x="1632" y="1346"/>
                    <a:pt x="2049" y="1203"/>
                  </a:cubicBezTo>
                  <a:cubicBezTo>
                    <a:pt x="3323" y="786"/>
                    <a:pt x="4287" y="596"/>
                    <a:pt x="5204" y="596"/>
                  </a:cubicBezTo>
                  <a:cubicBezTo>
                    <a:pt x="5609" y="596"/>
                    <a:pt x="6014" y="643"/>
                    <a:pt x="6395" y="715"/>
                  </a:cubicBezTo>
                  <a:cubicBezTo>
                    <a:pt x="6442" y="727"/>
                    <a:pt x="6490" y="727"/>
                    <a:pt x="6537" y="727"/>
                  </a:cubicBezTo>
                  <a:cubicBezTo>
                    <a:pt x="6633" y="727"/>
                    <a:pt x="6728" y="703"/>
                    <a:pt x="6787" y="632"/>
                  </a:cubicBezTo>
                  <a:cubicBezTo>
                    <a:pt x="6871" y="524"/>
                    <a:pt x="6871" y="358"/>
                    <a:pt x="6871" y="227"/>
                  </a:cubicBezTo>
                  <a:lnTo>
                    <a:pt x="6859" y="108"/>
                  </a:lnTo>
                  <a:lnTo>
                    <a:pt x="6740" y="96"/>
                  </a:lnTo>
                  <a:cubicBezTo>
                    <a:pt x="6633" y="72"/>
                    <a:pt x="6537" y="72"/>
                    <a:pt x="6442" y="60"/>
                  </a:cubicBezTo>
                  <a:cubicBezTo>
                    <a:pt x="6216" y="36"/>
                    <a:pt x="6002" y="0"/>
                    <a:pt x="5764" y="0"/>
                  </a:cubicBezTo>
                  <a:lnTo>
                    <a:pt x="5252" y="0"/>
                  </a:lnTo>
                  <a:cubicBezTo>
                    <a:pt x="4597" y="0"/>
                    <a:pt x="3918" y="36"/>
                    <a:pt x="3216" y="286"/>
                  </a:cubicBezTo>
                  <a:cubicBezTo>
                    <a:pt x="2882" y="405"/>
                    <a:pt x="2525" y="512"/>
                    <a:pt x="2192" y="596"/>
                  </a:cubicBezTo>
                  <a:cubicBezTo>
                    <a:pt x="2073" y="632"/>
                    <a:pt x="1954" y="655"/>
                    <a:pt x="1834" y="703"/>
                  </a:cubicBezTo>
                  <a:cubicBezTo>
                    <a:pt x="1573" y="774"/>
                    <a:pt x="1323" y="834"/>
                    <a:pt x="1072" y="905"/>
                  </a:cubicBezTo>
                  <a:cubicBezTo>
                    <a:pt x="858" y="965"/>
                    <a:pt x="644" y="1024"/>
                    <a:pt x="430" y="1084"/>
                  </a:cubicBezTo>
                  <a:cubicBezTo>
                    <a:pt x="346" y="1120"/>
                    <a:pt x="239" y="1143"/>
                    <a:pt x="144" y="1203"/>
                  </a:cubicBezTo>
                  <a:cubicBezTo>
                    <a:pt x="60" y="1263"/>
                    <a:pt x="1" y="1417"/>
                    <a:pt x="25" y="1524"/>
                  </a:cubicBezTo>
                  <a:cubicBezTo>
                    <a:pt x="60" y="1620"/>
                    <a:pt x="168" y="1715"/>
                    <a:pt x="263" y="1727"/>
                  </a:cubicBezTo>
                  <a:cubicBezTo>
                    <a:pt x="263" y="1715"/>
                    <a:pt x="299" y="1715"/>
                    <a:pt x="322" y="1715"/>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1" name="Google Shape;236;p25">
              <a:extLst>
                <a:ext uri="{FF2B5EF4-FFF2-40B4-BE49-F238E27FC236}">
                  <a16:creationId xmlns:a16="http://schemas.microsoft.com/office/drawing/2014/main" id="{6816D277-828E-4E4E-B6C7-DD8ED24E9077}"/>
                </a:ext>
              </a:extLst>
            </p:cNvPr>
            <p:cNvSpPr/>
            <p:nvPr/>
          </p:nvSpPr>
          <p:spPr>
            <a:xfrm>
              <a:off x="4906550" y="3180575"/>
              <a:ext cx="162250" cy="42300"/>
            </a:xfrm>
            <a:custGeom>
              <a:avLst/>
              <a:gdLst/>
              <a:ahLst/>
              <a:cxnLst/>
              <a:rect l="l" t="t" r="r" b="b"/>
              <a:pathLst>
                <a:path w="6490" h="1692" extrusionOk="0">
                  <a:moveTo>
                    <a:pt x="5954" y="667"/>
                  </a:moveTo>
                  <a:lnTo>
                    <a:pt x="6097" y="667"/>
                  </a:lnTo>
                  <a:cubicBezTo>
                    <a:pt x="6240" y="667"/>
                    <a:pt x="6323" y="632"/>
                    <a:pt x="6382" y="536"/>
                  </a:cubicBezTo>
                  <a:cubicBezTo>
                    <a:pt x="6490" y="417"/>
                    <a:pt x="6442" y="239"/>
                    <a:pt x="6430" y="179"/>
                  </a:cubicBezTo>
                  <a:lnTo>
                    <a:pt x="6418" y="96"/>
                  </a:lnTo>
                  <a:lnTo>
                    <a:pt x="6323" y="72"/>
                  </a:lnTo>
                  <a:cubicBezTo>
                    <a:pt x="6299" y="72"/>
                    <a:pt x="6275" y="60"/>
                    <a:pt x="6263" y="60"/>
                  </a:cubicBezTo>
                  <a:cubicBezTo>
                    <a:pt x="6216" y="48"/>
                    <a:pt x="6180" y="36"/>
                    <a:pt x="6132" y="36"/>
                  </a:cubicBezTo>
                  <a:cubicBezTo>
                    <a:pt x="5942" y="13"/>
                    <a:pt x="5763" y="1"/>
                    <a:pt x="5549" y="1"/>
                  </a:cubicBezTo>
                  <a:cubicBezTo>
                    <a:pt x="4966" y="1"/>
                    <a:pt x="4370" y="72"/>
                    <a:pt x="3811" y="155"/>
                  </a:cubicBezTo>
                  <a:lnTo>
                    <a:pt x="3537" y="179"/>
                  </a:lnTo>
                  <a:cubicBezTo>
                    <a:pt x="3084" y="239"/>
                    <a:pt x="2644" y="394"/>
                    <a:pt x="2227" y="536"/>
                  </a:cubicBezTo>
                  <a:cubicBezTo>
                    <a:pt x="1965" y="632"/>
                    <a:pt x="1679" y="727"/>
                    <a:pt x="1417" y="787"/>
                  </a:cubicBezTo>
                  <a:cubicBezTo>
                    <a:pt x="1334" y="810"/>
                    <a:pt x="1263" y="822"/>
                    <a:pt x="1179" y="846"/>
                  </a:cubicBezTo>
                  <a:cubicBezTo>
                    <a:pt x="1025" y="882"/>
                    <a:pt x="858" y="929"/>
                    <a:pt x="715" y="965"/>
                  </a:cubicBezTo>
                  <a:cubicBezTo>
                    <a:pt x="679" y="989"/>
                    <a:pt x="655" y="989"/>
                    <a:pt x="608" y="1001"/>
                  </a:cubicBezTo>
                  <a:cubicBezTo>
                    <a:pt x="429" y="1048"/>
                    <a:pt x="179" y="1120"/>
                    <a:pt x="60" y="1441"/>
                  </a:cubicBezTo>
                  <a:lnTo>
                    <a:pt x="1" y="1608"/>
                  </a:lnTo>
                  <a:lnTo>
                    <a:pt x="179" y="1644"/>
                  </a:lnTo>
                  <a:cubicBezTo>
                    <a:pt x="203" y="1644"/>
                    <a:pt x="239" y="1656"/>
                    <a:pt x="263" y="1656"/>
                  </a:cubicBezTo>
                  <a:cubicBezTo>
                    <a:pt x="322" y="1668"/>
                    <a:pt x="382" y="1691"/>
                    <a:pt x="441" y="1691"/>
                  </a:cubicBezTo>
                  <a:cubicBezTo>
                    <a:pt x="477" y="1691"/>
                    <a:pt x="501" y="1691"/>
                    <a:pt x="525" y="1668"/>
                  </a:cubicBezTo>
                  <a:cubicBezTo>
                    <a:pt x="608" y="1644"/>
                    <a:pt x="703" y="1632"/>
                    <a:pt x="798" y="1596"/>
                  </a:cubicBezTo>
                  <a:cubicBezTo>
                    <a:pt x="1144" y="1513"/>
                    <a:pt x="1489" y="1418"/>
                    <a:pt x="1810" y="1287"/>
                  </a:cubicBezTo>
                  <a:cubicBezTo>
                    <a:pt x="2882" y="834"/>
                    <a:pt x="4013" y="620"/>
                    <a:pt x="5180" y="620"/>
                  </a:cubicBezTo>
                  <a:cubicBezTo>
                    <a:pt x="5370" y="620"/>
                    <a:pt x="5585" y="620"/>
                    <a:pt x="5787" y="632"/>
                  </a:cubicBezTo>
                  <a:cubicBezTo>
                    <a:pt x="5835" y="667"/>
                    <a:pt x="5894" y="667"/>
                    <a:pt x="5954"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2" name="Google Shape;237;p25">
              <a:extLst>
                <a:ext uri="{FF2B5EF4-FFF2-40B4-BE49-F238E27FC236}">
                  <a16:creationId xmlns:a16="http://schemas.microsoft.com/office/drawing/2014/main" id="{D8ABD917-034A-4CEE-BA27-16A148C87388}"/>
                </a:ext>
              </a:extLst>
            </p:cNvPr>
            <p:cNvSpPr/>
            <p:nvPr/>
          </p:nvSpPr>
          <p:spPr>
            <a:xfrm>
              <a:off x="4900300" y="3223150"/>
              <a:ext cx="124150" cy="36025"/>
            </a:xfrm>
            <a:custGeom>
              <a:avLst/>
              <a:gdLst/>
              <a:ahLst/>
              <a:cxnLst/>
              <a:rect l="l" t="t" r="r" b="b"/>
              <a:pathLst>
                <a:path w="4966" h="1441" extrusionOk="0">
                  <a:moveTo>
                    <a:pt x="24" y="1274"/>
                  </a:moveTo>
                  <a:lnTo>
                    <a:pt x="1" y="1441"/>
                  </a:lnTo>
                  <a:lnTo>
                    <a:pt x="179" y="1441"/>
                  </a:lnTo>
                  <a:lnTo>
                    <a:pt x="298" y="1441"/>
                  </a:lnTo>
                  <a:lnTo>
                    <a:pt x="394" y="1441"/>
                  </a:lnTo>
                  <a:cubicBezTo>
                    <a:pt x="453" y="1441"/>
                    <a:pt x="501" y="1441"/>
                    <a:pt x="548" y="1429"/>
                  </a:cubicBezTo>
                  <a:cubicBezTo>
                    <a:pt x="1965" y="1072"/>
                    <a:pt x="3227" y="774"/>
                    <a:pt x="4561" y="679"/>
                  </a:cubicBezTo>
                  <a:cubicBezTo>
                    <a:pt x="4966" y="655"/>
                    <a:pt x="4966" y="298"/>
                    <a:pt x="4966" y="155"/>
                  </a:cubicBezTo>
                  <a:lnTo>
                    <a:pt x="4966" y="0"/>
                  </a:lnTo>
                  <a:lnTo>
                    <a:pt x="4799" y="12"/>
                  </a:lnTo>
                  <a:cubicBezTo>
                    <a:pt x="4704" y="24"/>
                    <a:pt x="4608" y="24"/>
                    <a:pt x="4525" y="48"/>
                  </a:cubicBezTo>
                  <a:cubicBezTo>
                    <a:pt x="4311" y="60"/>
                    <a:pt x="4108" y="72"/>
                    <a:pt x="3906" y="119"/>
                  </a:cubicBezTo>
                  <a:cubicBezTo>
                    <a:pt x="2775" y="346"/>
                    <a:pt x="1667" y="560"/>
                    <a:pt x="513" y="822"/>
                  </a:cubicBezTo>
                  <a:cubicBezTo>
                    <a:pt x="334" y="846"/>
                    <a:pt x="72" y="905"/>
                    <a:pt x="24" y="12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3" name="Google Shape;238;p25">
              <a:extLst>
                <a:ext uri="{FF2B5EF4-FFF2-40B4-BE49-F238E27FC236}">
                  <a16:creationId xmlns:a16="http://schemas.microsoft.com/office/drawing/2014/main" id="{9CC6ABE2-8AB8-4613-A17B-0E84D278EA2D}"/>
                </a:ext>
              </a:extLst>
            </p:cNvPr>
            <p:cNvSpPr/>
            <p:nvPr/>
          </p:nvSpPr>
          <p:spPr>
            <a:xfrm>
              <a:off x="4960725" y="3291600"/>
              <a:ext cx="83375" cy="23250"/>
            </a:xfrm>
            <a:custGeom>
              <a:avLst/>
              <a:gdLst/>
              <a:ahLst/>
              <a:cxnLst/>
              <a:rect l="l" t="t" r="r" b="b"/>
              <a:pathLst>
                <a:path w="3335" h="930" extrusionOk="0">
                  <a:moveTo>
                    <a:pt x="3156" y="25"/>
                  </a:moveTo>
                  <a:lnTo>
                    <a:pt x="2894" y="72"/>
                  </a:lnTo>
                  <a:cubicBezTo>
                    <a:pt x="2715" y="108"/>
                    <a:pt x="2549" y="132"/>
                    <a:pt x="2370" y="144"/>
                  </a:cubicBezTo>
                  <a:cubicBezTo>
                    <a:pt x="2001" y="179"/>
                    <a:pt x="1632" y="203"/>
                    <a:pt x="1275" y="239"/>
                  </a:cubicBezTo>
                  <a:cubicBezTo>
                    <a:pt x="1001" y="251"/>
                    <a:pt x="751" y="275"/>
                    <a:pt x="477" y="298"/>
                  </a:cubicBezTo>
                  <a:lnTo>
                    <a:pt x="417" y="298"/>
                  </a:lnTo>
                  <a:cubicBezTo>
                    <a:pt x="310" y="298"/>
                    <a:pt x="179" y="310"/>
                    <a:pt x="84" y="417"/>
                  </a:cubicBezTo>
                  <a:cubicBezTo>
                    <a:pt x="12" y="477"/>
                    <a:pt x="1" y="560"/>
                    <a:pt x="1" y="656"/>
                  </a:cubicBezTo>
                  <a:cubicBezTo>
                    <a:pt x="12" y="834"/>
                    <a:pt x="143" y="929"/>
                    <a:pt x="310" y="929"/>
                  </a:cubicBezTo>
                  <a:cubicBezTo>
                    <a:pt x="358" y="929"/>
                    <a:pt x="405" y="929"/>
                    <a:pt x="453" y="918"/>
                  </a:cubicBezTo>
                  <a:cubicBezTo>
                    <a:pt x="465" y="918"/>
                    <a:pt x="489" y="918"/>
                    <a:pt x="513" y="906"/>
                  </a:cubicBezTo>
                  <a:lnTo>
                    <a:pt x="1298" y="846"/>
                  </a:lnTo>
                  <a:cubicBezTo>
                    <a:pt x="1846" y="798"/>
                    <a:pt x="2382" y="751"/>
                    <a:pt x="2941" y="727"/>
                  </a:cubicBezTo>
                  <a:cubicBezTo>
                    <a:pt x="3072" y="715"/>
                    <a:pt x="3168" y="667"/>
                    <a:pt x="3239" y="596"/>
                  </a:cubicBezTo>
                  <a:cubicBezTo>
                    <a:pt x="3334" y="477"/>
                    <a:pt x="3322" y="310"/>
                    <a:pt x="3299" y="144"/>
                  </a:cubicBezTo>
                  <a:lnTo>
                    <a:pt x="3275" y="1"/>
                  </a:ln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4" name="Google Shape;239;p25">
              <a:extLst>
                <a:ext uri="{FF2B5EF4-FFF2-40B4-BE49-F238E27FC236}">
                  <a16:creationId xmlns:a16="http://schemas.microsoft.com/office/drawing/2014/main" id="{F46ACC1A-E532-4659-9F68-16A9657B0D96}"/>
                </a:ext>
              </a:extLst>
            </p:cNvPr>
            <p:cNvSpPr/>
            <p:nvPr/>
          </p:nvSpPr>
          <p:spPr>
            <a:xfrm>
              <a:off x="4907750" y="3408000"/>
              <a:ext cx="73550" cy="28600"/>
            </a:xfrm>
            <a:custGeom>
              <a:avLst/>
              <a:gdLst/>
              <a:ahLst/>
              <a:cxnLst/>
              <a:rect l="l" t="t" r="r" b="b"/>
              <a:pathLst>
                <a:path w="2942" h="1144" extrusionOk="0">
                  <a:moveTo>
                    <a:pt x="2572" y="0"/>
                  </a:moveTo>
                  <a:cubicBezTo>
                    <a:pt x="2524" y="0"/>
                    <a:pt x="2477" y="0"/>
                    <a:pt x="2429" y="12"/>
                  </a:cubicBezTo>
                  <a:lnTo>
                    <a:pt x="2417" y="12"/>
                  </a:lnTo>
                  <a:cubicBezTo>
                    <a:pt x="2393" y="12"/>
                    <a:pt x="2358" y="36"/>
                    <a:pt x="2334" y="36"/>
                  </a:cubicBezTo>
                  <a:lnTo>
                    <a:pt x="1786" y="167"/>
                  </a:lnTo>
                  <a:cubicBezTo>
                    <a:pt x="1334" y="286"/>
                    <a:pt x="869" y="393"/>
                    <a:pt x="429" y="512"/>
                  </a:cubicBezTo>
                  <a:lnTo>
                    <a:pt x="381" y="524"/>
                  </a:lnTo>
                  <a:cubicBezTo>
                    <a:pt x="262" y="548"/>
                    <a:pt x="0" y="607"/>
                    <a:pt x="12" y="1000"/>
                  </a:cubicBezTo>
                  <a:lnTo>
                    <a:pt x="12" y="1143"/>
                  </a:lnTo>
                  <a:lnTo>
                    <a:pt x="155" y="1131"/>
                  </a:lnTo>
                  <a:lnTo>
                    <a:pt x="322" y="1131"/>
                  </a:lnTo>
                  <a:cubicBezTo>
                    <a:pt x="441" y="1131"/>
                    <a:pt x="560" y="1131"/>
                    <a:pt x="667" y="1107"/>
                  </a:cubicBezTo>
                  <a:cubicBezTo>
                    <a:pt x="1274" y="964"/>
                    <a:pt x="1881" y="822"/>
                    <a:pt x="2512" y="667"/>
                  </a:cubicBezTo>
                  <a:lnTo>
                    <a:pt x="2536" y="667"/>
                  </a:lnTo>
                  <a:cubicBezTo>
                    <a:pt x="2643" y="643"/>
                    <a:pt x="2941" y="583"/>
                    <a:pt x="2882" y="274"/>
                  </a:cubicBezTo>
                  <a:cubicBezTo>
                    <a:pt x="2893" y="191"/>
                    <a:pt x="2822" y="0"/>
                    <a:pt x="2572" y="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5" name="Google Shape;240;p25">
              <a:extLst>
                <a:ext uri="{FF2B5EF4-FFF2-40B4-BE49-F238E27FC236}">
                  <a16:creationId xmlns:a16="http://schemas.microsoft.com/office/drawing/2014/main" id="{074DCC4A-7EC8-42D6-995B-25C846ECABED}"/>
                </a:ext>
              </a:extLst>
            </p:cNvPr>
            <p:cNvSpPr/>
            <p:nvPr/>
          </p:nvSpPr>
          <p:spPr>
            <a:xfrm>
              <a:off x="4657425" y="3220475"/>
              <a:ext cx="147950" cy="39000"/>
            </a:xfrm>
            <a:custGeom>
              <a:avLst/>
              <a:gdLst/>
              <a:ahLst/>
              <a:cxnLst/>
              <a:rect l="l" t="t" r="r" b="b"/>
              <a:pathLst>
                <a:path w="5918" h="1560" extrusionOk="0">
                  <a:moveTo>
                    <a:pt x="405" y="667"/>
                  </a:moveTo>
                  <a:cubicBezTo>
                    <a:pt x="548" y="715"/>
                    <a:pt x="691" y="726"/>
                    <a:pt x="822" y="726"/>
                  </a:cubicBezTo>
                  <a:lnTo>
                    <a:pt x="917" y="750"/>
                  </a:lnTo>
                  <a:cubicBezTo>
                    <a:pt x="1072" y="762"/>
                    <a:pt x="1250" y="774"/>
                    <a:pt x="1417" y="786"/>
                  </a:cubicBezTo>
                  <a:cubicBezTo>
                    <a:pt x="2286" y="881"/>
                    <a:pt x="3179" y="965"/>
                    <a:pt x="4036" y="1179"/>
                  </a:cubicBezTo>
                  <a:cubicBezTo>
                    <a:pt x="4310" y="1250"/>
                    <a:pt x="4584" y="1322"/>
                    <a:pt x="4858" y="1405"/>
                  </a:cubicBezTo>
                  <a:cubicBezTo>
                    <a:pt x="5001" y="1441"/>
                    <a:pt x="5156" y="1488"/>
                    <a:pt x="5298" y="1512"/>
                  </a:cubicBezTo>
                  <a:cubicBezTo>
                    <a:pt x="5394" y="1548"/>
                    <a:pt x="5465" y="1560"/>
                    <a:pt x="5525" y="1560"/>
                  </a:cubicBezTo>
                  <a:cubicBezTo>
                    <a:pt x="5715" y="1560"/>
                    <a:pt x="5775" y="1417"/>
                    <a:pt x="5870" y="1179"/>
                  </a:cubicBezTo>
                  <a:lnTo>
                    <a:pt x="5918" y="1036"/>
                  </a:lnTo>
                  <a:lnTo>
                    <a:pt x="5798" y="976"/>
                  </a:lnTo>
                  <a:cubicBezTo>
                    <a:pt x="5763" y="965"/>
                    <a:pt x="5751" y="953"/>
                    <a:pt x="5715" y="941"/>
                  </a:cubicBezTo>
                  <a:cubicBezTo>
                    <a:pt x="5656" y="905"/>
                    <a:pt x="5584" y="857"/>
                    <a:pt x="5501" y="845"/>
                  </a:cubicBezTo>
                  <a:cubicBezTo>
                    <a:pt x="5382" y="822"/>
                    <a:pt x="5263" y="786"/>
                    <a:pt x="5144" y="738"/>
                  </a:cubicBezTo>
                  <a:cubicBezTo>
                    <a:pt x="4798" y="655"/>
                    <a:pt x="4453" y="548"/>
                    <a:pt x="4108" y="488"/>
                  </a:cubicBezTo>
                  <a:cubicBezTo>
                    <a:pt x="3191" y="345"/>
                    <a:pt x="2250" y="226"/>
                    <a:pt x="1334" y="107"/>
                  </a:cubicBezTo>
                  <a:lnTo>
                    <a:pt x="691" y="12"/>
                  </a:lnTo>
                  <a:cubicBezTo>
                    <a:pt x="631" y="12"/>
                    <a:pt x="584" y="0"/>
                    <a:pt x="512" y="0"/>
                  </a:cubicBezTo>
                  <a:lnTo>
                    <a:pt x="381" y="0"/>
                  </a:lnTo>
                  <a:lnTo>
                    <a:pt x="238" y="0"/>
                  </a:lnTo>
                  <a:lnTo>
                    <a:pt x="143" y="0"/>
                  </a:lnTo>
                  <a:lnTo>
                    <a:pt x="0" y="345"/>
                  </a:lnTo>
                  <a:lnTo>
                    <a:pt x="95" y="417"/>
                  </a:lnTo>
                  <a:cubicBezTo>
                    <a:pt x="107" y="429"/>
                    <a:pt x="143" y="441"/>
                    <a:pt x="155" y="476"/>
                  </a:cubicBezTo>
                  <a:cubicBezTo>
                    <a:pt x="226" y="560"/>
                    <a:pt x="310" y="643"/>
                    <a:pt x="405" y="667"/>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6" name="Google Shape;241;p25">
              <a:extLst>
                <a:ext uri="{FF2B5EF4-FFF2-40B4-BE49-F238E27FC236}">
                  <a16:creationId xmlns:a16="http://schemas.microsoft.com/office/drawing/2014/main" id="{0ED1D9ED-B741-4130-9606-26657BFAB794}"/>
                </a:ext>
              </a:extLst>
            </p:cNvPr>
            <p:cNvSpPr/>
            <p:nvPr/>
          </p:nvSpPr>
          <p:spPr>
            <a:xfrm>
              <a:off x="4667250" y="3309475"/>
              <a:ext cx="150025" cy="37525"/>
            </a:xfrm>
            <a:custGeom>
              <a:avLst/>
              <a:gdLst/>
              <a:ahLst/>
              <a:cxnLst/>
              <a:rect l="l" t="t" r="r" b="b"/>
              <a:pathLst>
                <a:path w="6001" h="1501" extrusionOk="0">
                  <a:moveTo>
                    <a:pt x="5632" y="762"/>
                  </a:moveTo>
                  <a:cubicBezTo>
                    <a:pt x="5251" y="703"/>
                    <a:pt x="4893" y="619"/>
                    <a:pt x="4536" y="560"/>
                  </a:cubicBezTo>
                  <a:cubicBezTo>
                    <a:pt x="4036" y="476"/>
                    <a:pt x="3500" y="369"/>
                    <a:pt x="2977" y="298"/>
                  </a:cubicBezTo>
                  <a:cubicBezTo>
                    <a:pt x="2381" y="203"/>
                    <a:pt x="1774" y="131"/>
                    <a:pt x="1191" y="72"/>
                  </a:cubicBezTo>
                  <a:cubicBezTo>
                    <a:pt x="953" y="48"/>
                    <a:pt x="714" y="12"/>
                    <a:pt x="476" y="0"/>
                  </a:cubicBezTo>
                  <a:lnTo>
                    <a:pt x="393" y="0"/>
                  </a:lnTo>
                  <a:cubicBezTo>
                    <a:pt x="119" y="0"/>
                    <a:pt x="48" y="191"/>
                    <a:pt x="12" y="310"/>
                  </a:cubicBezTo>
                  <a:lnTo>
                    <a:pt x="0" y="369"/>
                  </a:lnTo>
                  <a:lnTo>
                    <a:pt x="36" y="417"/>
                  </a:lnTo>
                  <a:lnTo>
                    <a:pt x="48" y="429"/>
                  </a:lnTo>
                  <a:cubicBezTo>
                    <a:pt x="71" y="476"/>
                    <a:pt x="119" y="560"/>
                    <a:pt x="214" y="560"/>
                  </a:cubicBezTo>
                  <a:cubicBezTo>
                    <a:pt x="1845" y="726"/>
                    <a:pt x="3786" y="953"/>
                    <a:pt x="5727" y="1476"/>
                  </a:cubicBezTo>
                  <a:lnTo>
                    <a:pt x="5846" y="1500"/>
                  </a:lnTo>
                  <a:lnTo>
                    <a:pt x="5894" y="1381"/>
                  </a:lnTo>
                  <a:cubicBezTo>
                    <a:pt x="5953" y="1250"/>
                    <a:pt x="6001" y="1084"/>
                    <a:pt x="5929" y="941"/>
                  </a:cubicBezTo>
                  <a:cubicBezTo>
                    <a:pt x="5870" y="798"/>
                    <a:pt x="5679" y="762"/>
                    <a:pt x="5632" y="76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7" name="Google Shape;242;p25">
              <a:extLst>
                <a:ext uri="{FF2B5EF4-FFF2-40B4-BE49-F238E27FC236}">
                  <a16:creationId xmlns:a16="http://schemas.microsoft.com/office/drawing/2014/main" id="{0AD6E583-8862-4EDC-B6A1-B7B6124AC7B3}"/>
                </a:ext>
              </a:extLst>
            </p:cNvPr>
            <p:cNvSpPr/>
            <p:nvPr/>
          </p:nvSpPr>
          <p:spPr>
            <a:xfrm>
              <a:off x="4661275" y="3253500"/>
              <a:ext cx="149750" cy="39925"/>
            </a:xfrm>
            <a:custGeom>
              <a:avLst/>
              <a:gdLst/>
              <a:ahLst/>
              <a:cxnLst/>
              <a:rect l="l" t="t" r="r" b="b"/>
              <a:pathLst>
                <a:path w="5990" h="1597" extrusionOk="0">
                  <a:moveTo>
                    <a:pt x="1739" y="763"/>
                  </a:moveTo>
                  <a:lnTo>
                    <a:pt x="1882" y="775"/>
                  </a:lnTo>
                  <a:cubicBezTo>
                    <a:pt x="2787" y="882"/>
                    <a:pt x="3704" y="989"/>
                    <a:pt x="4597" y="1239"/>
                  </a:cubicBezTo>
                  <a:cubicBezTo>
                    <a:pt x="4763" y="1287"/>
                    <a:pt x="4942" y="1358"/>
                    <a:pt x="5109" y="1418"/>
                  </a:cubicBezTo>
                  <a:lnTo>
                    <a:pt x="5466" y="1549"/>
                  </a:lnTo>
                  <a:cubicBezTo>
                    <a:pt x="5525" y="1572"/>
                    <a:pt x="5585" y="1584"/>
                    <a:pt x="5633" y="1584"/>
                  </a:cubicBezTo>
                  <a:lnTo>
                    <a:pt x="5644" y="1584"/>
                  </a:lnTo>
                  <a:lnTo>
                    <a:pt x="5704" y="1584"/>
                  </a:lnTo>
                  <a:lnTo>
                    <a:pt x="5823" y="1596"/>
                  </a:lnTo>
                  <a:lnTo>
                    <a:pt x="5990" y="989"/>
                  </a:lnTo>
                  <a:lnTo>
                    <a:pt x="5847" y="941"/>
                  </a:lnTo>
                  <a:cubicBezTo>
                    <a:pt x="5775" y="918"/>
                    <a:pt x="5704" y="882"/>
                    <a:pt x="5621" y="870"/>
                  </a:cubicBezTo>
                  <a:cubicBezTo>
                    <a:pt x="5478" y="810"/>
                    <a:pt x="5323" y="763"/>
                    <a:pt x="5180" y="739"/>
                  </a:cubicBezTo>
                  <a:cubicBezTo>
                    <a:pt x="4156" y="465"/>
                    <a:pt x="3085" y="334"/>
                    <a:pt x="2049" y="215"/>
                  </a:cubicBezTo>
                  <a:cubicBezTo>
                    <a:pt x="1537" y="156"/>
                    <a:pt x="977" y="96"/>
                    <a:pt x="453" y="1"/>
                  </a:cubicBezTo>
                  <a:lnTo>
                    <a:pt x="382" y="1"/>
                  </a:lnTo>
                  <a:cubicBezTo>
                    <a:pt x="346" y="1"/>
                    <a:pt x="299" y="1"/>
                    <a:pt x="263" y="25"/>
                  </a:cubicBezTo>
                  <a:lnTo>
                    <a:pt x="239" y="25"/>
                  </a:lnTo>
                  <a:cubicBezTo>
                    <a:pt x="179" y="25"/>
                    <a:pt x="132" y="48"/>
                    <a:pt x="108" y="96"/>
                  </a:cubicBezTo>
                  <a:lnTo>
                    <a:pt x="60" y="179"/>
                  </a:lnTo>
                  <a:cubicBezTo>
                    <a:pt x="60" y="203"/>
                    <a:pt x="49" y="215"/>
                    <a:pt x="49" y="239"/>
                  </a:cubicBezTo>
                  <a:lnTo>
                    <a:pt x="1" y="358"/>
                  </a:lnTo>
                  <a:lnTo>
                    <a:pt x="108" y="417"/>
                  </a:lnTo>
                  <a:cubicBezTo>
                    <a:pt x="132" y="441"/>
                    <a:pt x="156" y="453"/>
                    <a:pt x="179" y="465"/>
                  </a:cubicBezTo>
                  <a:cubicBezTo>
                    <a:pt x="251" y="513"/>
                    <a:pt x="346" y="584"/>
                    <a:pt x="453" y="596"/>
                  </a:cubicBezTo>
                  <a:cubicBezTo>
                    <a:pt x="894" y="656"/>
                    <a:pt x="1322" y="715"/>
                    <a:pt x="1739" y="763"/>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8" name="Google Shape;243;p25">
              <a:extLst>
                <a:ext uri="{FF2B5EF4-FFF2-40B4-BE49-F238E27FC236}">
                  <a16:creationId xmlns:a16="http://schemas.microsoft.com/office/drawing/2014/main" id="{BD54085E-BF63-404B-8C41-4D466B9296B8}"/>
                </a:ext>
              </a:extLst>
            </p:cNvPr>
            <p:cNvSpPr/>
            <p:nvPr/>
          </p:nvSpPr>
          <p:spPr>
            <a:xfrm>
              <a:off x="4671100" y="3347275"/>
              <a:ext cx="140225" cy="32450"/>
            </a:xfrm>
            <a:custGeom>
              <a:avLst/>
              <a:gdLst/>
              <a:ahLst/>
              <a:cxnLst/>
              <a:rect l="l" t="t" r="r" b="b"/>
              <a:pathLst>
                <a:path w="5609" h="1298" extrusionOk="0">
                  <a:moveTo>
                    <a:pt x="394" y="750"/>
                  </a:moveTo>
                  <a:cubicBezTo>
                    <a:pt x="453" y="750"/>
                    <a:pt x="501" y="738"/>
                    <a:pt x="548" y="715"/>
                  </a:cubicBezTo>
                  <a:cubicBezTo>
                    <a:pt x="989" y="631"/>
                    <a:pt x="1453" y="572"/>
                    <a:pt x="1930" y="572"/>
                  </a:cubicBezTo>
                  <a:cubicBezTo>
                    <a:pt x="2775" y="572"/>
                    <a:pt x="3644" y="715"/>
                    <a:pt x="4561" y="1048"/>
                  </a:cubicBezTo>
                  <a:cubicBezTo>
                    <a:pt x="4728" y="1107"/>
                    <a:pt x="4894" y="1155"/>
                    <a:pt x="5037" y="1191"/>
                  </a:cubicBezTo>
                  <a:cubicBezTo>
                    <a:pt x="5120" y="1227"/>
                    <a:pt x="5192" y="1238"/>
                    <a:pt x="5275" y="1274"/>
                  </a:cubicBezTo>
                  <a:lnTo>
                    <a:pt x="5394" y="1298"/>
                  </a:lnTo>
                  <a:lnTo>
                    <a:pt x="5454" y="1191"/>
                  </a:lnTo>
                  <a:cubicBezTo>
                    <a:pt x="5466" y="1179"/>
                    <a:pt x="5466" y="1167"/>
                    <a:pt x="5490" y="1155"/>
                  </a:cubicBezTo>
                  <a:cubicBezTo>
                    <a:pt x="5513" y="1107"/>
                    <a:pt x="5525" y="1072"/>
                    <a:pt x="5549" y="1036"/>
                  </a:cubicBezTo>
                  <a:cubicBezTo>
                    <a:pt x="5561" y="988"/>
                    <a:pt x="5561" y="941"/>
                    <a:pt x="5573" y="881"/>
                  </a:cubicBezTo>
                  <a:cubicBezTo>
                    <a:pt x="5573" y="857"/>
                    <a:pt x="5573" y="822"/>
                    <a:pt x="5597" y="798"/>
                  </a:cubicBezTo>
                  <a:lnTo>
                    <a:pt x="5609" y="655"/>
                  </a:lnTo>
                  <a:lnTo>
                    <a:pt x="5490" y="631"/>
                  </a:lnTo>
                  <a:lnTo>
                    <a:pt x="5180" y="536"/>
                  </a:lnTo>
                  <a:cubicBezTo>
                    <a:pt x="4966" y="476"/>
                    <a:pt x="4763" y="441"/>
                    <a:pt x="4561" y="357"/>
                  </a:cubicBezTo>
                  <a:cubicBezTo>
                    <a:pt x="3823" y="119"/>
                    <a:pt x="3013" y="0"/>
                    <a:pt x="2096" y="0"/>
                  </a:cubicBezTo>
                  <a:cubicBezTo>
                    <a:pt x="1584" y="0"/>
                    <a:pt x="1049" y="36"/>
                    <a:pt x="334" y="107"/>
                  </a:cubicBezTo>
                  <a:cubicBezTo>
                    <a:pt x="203" y="119"/>
                    <a:pt x="25" y="274"/>
                    <a:pt x="13" y="417"/>
                  </a:cubicBezTo>
                  <a:cubicBezTo>
                    <a:pt x="1" y="536"/>
                    <a:pt x="37" y="619"/>
                    <a:pt x="72" y="643"/>
                  </a:cubicBezTo>
                  <a:cubicBezTo>
                    <a:pt x="144" y="738"/>
                    <a:pt x="263" y="738"/>
                    <a:pt x="334" y="738"/>
                  </a:cubicBezTo>
                  <a:cubicBezTo>
                    <a:pt x="334" y="762"/>
                    <a:pt x="370" y="762"/>
                    <a:pt x="394" y="750"/>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79" name="Google Shape;244;p25">
              <a:extLst>
                <a:ext uri="{FF2B5EF4-FFF2-40B4-BE49-F238E27FC236}">
                  <a16:creationId xmlns:a16="http://schemas.microsoft.com/office/drawing/2014/main" id="{9B27A862-E9DB-46BF-B93A-6BD1DD589ABB}"/>
                </a:ext>
              </a:extLst>
            </p:cNvPr>
            <p:cNvSpPr/>
            <p:nvPr/>
          </p:nvSpPr>
          <p:spPr>
            <a:xfrm>
              <a:off x="4677950" y="3381500"/>
              <a:ext cx="134875" cy="34850"/>
            </a:xfrm>
            <a:custGeom>
              <a:avLst/>
              <a:gdLst/>
              <a:ahLst/>
              <a:cxnLst/>
              <a:rect l="l" t="t" r="r" b="b"/>
              <a:pathLst>
                <a:path w="5395" h="1394" extrusionOk="0">
                  <a:moveTo>
                    <a:pt x="5299" y="774"/>
                  </a:moveTo>
                  <a:cubicBezTo>
                    <a:pt x="5275" y="762"/>
                    <a:pt x="5239" y="739"/>
                    <a:pt x="5204" y="715"/>
                  </a:cubicBezTo>
                  <a:cubicBezTo>
                    <a:pt x="3799" y="358"/>
                    <a:pt x="2346" y="119"/>
                    <a:pt x="870" y="24"/>
                  </a:cubicBezTo>
                  <a:lnTo>
                    <a:pt x="834" y="24"/>
                  </a:lnTo>
                  <a:cubicBezTo>
                    <a:pt x="751" y="24"/>
                    <a:pt x="644" y="0"/>
                    <a:pt x="536" y="0"/>
                  </a:cubicBezTo>
                  <a:cubicBezTo>
                    <a:pt x="465" y="0"/>
                    <a:pt x="405" y="0"/>
                    <a:pt x="346" y="24"/>
                  </a:cubicBezTo>
                  <a:cubicBezTo>
                    <a:pt x="239" y="36"/>
                    <a:pt x="179" y="119"/>
                    <a:pt x="144" y="179"/>
                  </a:cubicBezTo>
                  <a:cubicBezTo>
                    <a:pt x="120" y="203"/>
                    <a:pt x="108" y="215"/>
                    <a:pt x="108" y="227"/>
                  </a:cubicBezTo>
                  <a:lnTo>
                    <a:pt x="1" y="346"/>
                  </a:lnTo>
                  <a:lnTo>
                    <a:pt x="120" y="453"/>
                  </a:lnTo>
                  <a:lnTo>
                    <a:pt x="155" y="477"/>
                  </a:lnTo>
                  <a:cubicBezTo>
                    <a:pt x="191" y="524"/>
                    <a:pt x="263" y="584"/>
                    <a:pt x="334" y="596"/>
                  </a:cubicBezTo>
                  <a:cubicBezTo>
                    <a:pt x="394" y="620"/>
                    <a:pt x="465" y="620"/>
                    <a:pt x="513" y="620"/>
                  </a:cubicBezTo>
                  <a:lnTo>
                    <a:pt x="584" y="620"/>
                  </a:lnTo>
                  <a:lnTo>
                    <a:pt x="655" y="620"/>
                  </a:lnTo>
                  <a:cubicBezTo>
                    <a:pt x="858" y="631"/>
                    <a:pt x="1048" y="643"/>
                    <a:pt x="1239" y="643"/>
                  </a:cubicBezTo>
                  <a:cubicBezTo>
                    <a:pt x="1691" y="679"/>
                    <a:pt x="2132" y="691"/>
                    <a:pt x="2560" y="774"/>
                  </a:cubicBezTo>
                  <a:cubicBezTo>
                    <a:pt x="3132" y="881"/>
                    <a:pt x="3692" y="1036"/>
                    <a:pt x="4227" y="1179"/>
                  </a:cubicBezTo>
                  <a:cubicBezTo>
                    <a:pt x="4489" y="1251"/>
                    <a:pt x="4739" y="1310"/>
                    <a:pt x="4989" y="1370"/>
                  </a:cubicBezTo>
                  <a:cubicBezTo>
                    <a:pt x="5025" y="1370"/>
                    <a:pt x="5037" y="1393"/>
                    <a:pt x="5061" y="1393"/>
                  </a:cubicBezTo>
                  <a:lnTo>
                    <a:pt x="5108" y="1393"/>
                  </a:lnTo>
                  <a:lnTo>
                    <a:pt x="5168" y="1393"/>
                  </a:lnTo>
                  <a:lnTo>
                    <a:pt x="5287" y="1393"/>
                  </a:lnTo>
                  <a:lnTo>
                    <a:pt x="5394" y="858"/>
                  </a:lnTo>
                  <a:lnTo>
                    <a:pt x="5299" y="798"/>
                  </a:lnTo>
                  <a:cubicBezTo>
                    <a:pt x="5335" y="798"/>
                    <a:pt x="5323" y="774"/>
                    <a:pt x="5299" y="774"/>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0" name="Google Shape;245;p25">
              <a:extLst>
                <a:ext uri="{FF2B5EF4-FFF2-40B4-BE49-F238E27FC236}">
                  <a16:creationId xmlns:a16="http://schemas.microsoft.com/office/drawing/2014/main" id="{62A5B9DF-131D-48A9-B27B-DE2BFC07A79B}"/>
                </a:ext>
              </a:extLst>
            </p:cNvPr>
            <p:cNvSpPr/>
            <p:nvPr/>
          </p:nvSpPr>
          <p:spPr>
            <a:xfrm>
              <a:off x="4714575" y="3186225"/>
              <a:ext cx="107175" cy="36350"/>
            </a:xfrm>
            <a:custGeom>
              <a:avLst/>
              <a:gdLst/>
              <a:ahLst/>
              <a:cxnLst/>
              <a:rect l="l" t="t" r="r" b="b"/>
              <a:pathLst>
                <a:path w="4287" h="1454" extrusionOk="0">
                  <a:moveTo>
                    <a:pt x="4072" y="822"/>
                  </a:moveTo>
                  <a:cubicBezTo>
                    <a:pt x="3953" y="727"/>
                    <a:pt x="3810" y="703"/>
                    <a:pt x="3691" y="668"/>
                  </a:cubicBezTo>
                  <a:cubicBezTo>
                    <a:pt x="2989" y="537"/>
                    <a:pt x="2274" y="394"/>
                    <a:pt x="1560" y="251"/>
                  </a:cubicBezTo>
                  <a:lnTo>
                    <a:pt x="774" y="108"/>
                  </a:lnTo>
                  <a:cubicBezTo>
                    <a:pt x="667" y="96"/>
                    <a:pt x="560" y="60"/>
                    <a:pt x="464" y="49"/>
                  </a:cubicBezTo>
                  <a:lnTo>
                    <a:pt x="310" y="13"/>
                  </a:lnTo>
                  <a:lnTo>
                    <a:pt x="238" y="1"/>
                  </a:lnTo>
                  <a:lnTo>
                    <a:pt x="179" y="49"/>
                  </a:lnTo>
                  <a:cubicBezTo>
                    <a:pt x="179" y="49"/>
                    <a:pt x="167" y="60"/>
                    <a:pt x="143" y="60"/>
                  </a:cubicBezTo>
                  <a:cubicBezTo>
                    <a:pt x="83" y="108"/>
                    <a:pt x="0" y="168"/>
                    <a:pt x="0" y="263"/>
                  </a:cubicBezTo>
                  <a:cubicBezTo>
                    <a:pt x="0" y="370"/>
                    <a:pt x="48" y="549"/>
                    <a:pt x="179" y="608"/>
                  </a:cubicBezTo>
                  <a:cubicBezTo>
                    <a:pt x="262" y="656"/>
                    <a:pt x="369" y="668"/>
                    <a:pt x="464" y="680"/>
                  </a:cubicBezTo>
                  <a:cubicBezTo>
                    <a:pt x="488" y="680"/>
                    <a:pt x="536" y="703"/>
                    <a:pt x="560" y="703"/>
                  </a:cubicBezTo>
                  <a:cubicBezTo>
                    <a:pt x="857" y="763"/>
                    <a:pt x="1179" y="822"/>
                    <a:pt x="1476" y="858"/>
                  </a:cubicBezTo>
                  <a:cubicBezTo>
                    <a:pt x="2203" y="1001"/>
                    <a:pt x="2941" y="1132"/>
                    <a:pt x="3643" y="1394"/>
                  </a:cubicBezTo>
                  <a:cubicBezTo>
                    <a:pt x="3655" y="1394"/>
                    <a:pt x="3679" y="1418"/>
                    <a:pt x="3679" y="1418"/>
                  </a:cubicBezTo>
                  <a:cubicBezTo>
                    <a:pt x="3715" y="1430"/>
                    <a:pt x="3774" y="1453"/>
                    <a:pt x="3834" y="1453"/>
                  </a:cubicBezTo>
                  <a:cubicBezTo>
                    <a:pt x="3858" y="1453"/>
                    <a:pt x="3882" y="1453"/>
                    <a:pt x="3893" y="1442"/>
                  </a:cubicBezTo>
                  <a:cubicBezTo>
                    <a:pt x="4036" y="1394"/>
                    <a:pt x="4191" y="1334"/>
                    <a:pt x="4227" y="1203"/>
                  </a:cubicBezTo>
                  <a:cubicBezTo>
                    <a:pt x="4286" y="1108"/>
                    <a:pt x="4191" y="906"/>
                    <a:pt x="4072" y="822"/>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grpSp>
        <p:nvGrpSpPr>
          <p:cNvPr id="81" name="Google Shape;343;p28">
            <a:extLst>
              <a:ext uri="{FF2B5EF4-FFF2-40B4-BE49-F238E27FC236}">
                <a16:creationId xmlns:a16="http://schemas.microsoft.com/office/drawing/2014/main" id="{3FDF8CCC-8B3E-42DE-B3AD-DC0A797A8A14}"/>
              </a:ext>
            </a:extLst>
          </p:cNvPr>
          <p:cNvGrpSpPr/>
          <p:nvPr userDrawn="1"/>
        </p:nvGrpSpPr>
        <p:grpSpPr>
          <a:xfrm>
            <a:off x="3654818" y="222074"/>
            <a:ext cx="790837" cy="1083272"/>
            <a:chOff x="1731150" y="1748550"/>
            <a:chExt cx="228625" cy="313175"/>
          </a:xfrm>
        </p:grpSpPr>
        <p:sp>
          <p:nvSpPr>
            <p:cNvPr id="82" name="Google Shape;344;p28">
              <a:extLst>
                <a:ext uri="{FF2B5EF4-FFF2-40B4-BE49-F238E27FC236}">
                  <a16:creationId xmlns:a16="http://schemas.microsoft.com/office/drawing/2014/main" id="{B073B2A2-1C8F-487C-87AE-B09F43E3361C}"/>
                </a:ext>
              </a:extLst>
            </p:cNvPr>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3" name="Google Shape;345;p28">
              <a:extLst>
                <a:ext uri="{FF2B5EF4-FFF2-40B4-BE49-F238E27FC236}">
                  <a16:creationId xmlns:a16="http://schemas.microsoft.com/office/drawing/2014/main" id="{A21107F5-B5BF-4A55-BA5E-5BF08BCB6C9E}"/>
                </a:ext>
              </a:extLst>
            </p:cNvPr>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4" name="Google Shape;346;p28">
              <a:extLst>
                <a:ext uri="{FF2B5EF4-FFF2-40B4-BE49-F238E27FC236}">
                  <a16:creationId xmlns:a16="http://schemas.microsoft.com/office/drawing/2014/main" id="{9DB08C84-F5B0-4B13-915E-1B70709CB15F}"/>
                </a:ext>
              </a:extLst>
            </p:cNvPr>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cs typeface="Arial"/>
                <a:sym typeface="Arial"/>
              </a:endParaRPr>
            </a:p>
          </p:txBody>
        </p:sp>
        <p:sp>
          <p:nvSpPr>
            <p:cNvPr id="85" name="Google Shape;347;p28">
              <a:extLst>
                <a:ext uri="{FF2B5EF4-FFF2-40B4-BE49-F238E27FC236}">
                  <a16:creationId xmlns:a16="http://schemas.microsoft.com/office/drawing/2014/main" id="{E2435323-5E3D-4A5D-B26F-6D0712192216}"/>
                </a:ext>
              </a:extLst>
            </p:cNvPr>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6" name="Google Shape;348;p28">
              <a:extLst>
                <a:ext uri="{FF2B5EF4-FFF2-40B4-BE49-F238E27FC236}">
                  <a16:creationId xmlns:a16="http://schemas.microsoft.com/office/drawing/2014/main" id="{119761DF-F3C4-4B11-8D81-36667C7FC9C1}"/>
                </a:ext>
              </a:extLst>
            </p:cNvPr>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rgbClr val="FE89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7" name="Google Shape;349;p28">
              <a:extLst>
                <a:ext uri="{FF2B5EF4-FFF2-40B4-BE49-F238E27FC236}">
                  <a16:creationId xmlns:a16="http://schemas.microsoft.com/office/drawing/2014/main" id="{E8195421-A935-491D-AD41-F7E85C8F8239}"/>
                </a:ext>
              </a:extLst>
            </p:cNvPr>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sp>
          <p:nvSpPr>
            <p:cNvPr id="88" name="Google Shape;350;p28">
              <a:extLst>
                <a:ext uri="{FF2B5EF4-FFF2-40B4-BE49-F238E27FC236}">
                  <a16:creationId xmlns:a16="http://schemas.microsoft.com/office/drawing/2014/main" id="{14C90099-D73E-4400-81BD-5FC7CD25C94C}"/>
                </a:ext>
              </a:extLst>
            </p:cNvPr>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rgbClr val="00384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3804890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372940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918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43B8AB6E-74AE-4327-B05F-6D8AE153BBB2}"/>
              </a:ext>
            </a:extLst>
          </p:cNvPr>
          <p:cNvSpPr/>
          <p:nvPr userDrawn="1"/>
        </p:nvSpPr>
        <p:spPr>
          <a:xfrm rot="5400000" flipH="1">
            <a:off x="464456" y="-464460"/>
            <a:ext cx="2249716" cy="3178629"/>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549479" cy="1139543"/>
          </a:xfrm>
          <a:prstGeom prst="rect">
            <a:avLst/>
          </a:prstGeom>
          <a:noFill/>
        </p:spPr>
        <p:txBody>
          <a:bodyPr wrap="square" rtlCol="0">
            <a:spAutoFit/>
          </a:bodyPr>
          <a:lstStyle/>
          <a:p>
            <a:pPr>
              <a:lnSpc>
                <a:spcPct val="150000"/>
              </a:lnSpc>
            </a:pPr>
            <a:r>
              <a:rPr lang="vi-VN" sz="5400" dirty="0">
                <a:solidFill>
                  <a:schemeClr val="bg1"/>
                </a:solidFill>
                <a:latin typeface="+mj-lt"/>
              </a:rPr>
              <a:t>MỞ ĐẦU</a:t>
            </a:r>
          </a:p>
        </p:txBody>
      </p:sp>
      <p:sp>
        <p:nvSpPr>
          <p:cNvPr id="7" name="Google Shape;26;p4">
            <a:extLst>
              <a:ext uri="{FF2B5EF4-FFF2-40B4-BE49-F238E27FC236}">
                <a16:creationId xmlns:a16="http://schemas.microsoft.com/office/drawing/2014/main" id="{C4DA46EE-7FBD-4C70-841B-B0A309359275}"/>
              </a:ext>
            </a:extLst>
          </p:cNvPr>
          <p:cNvSpPr/>
          <p:nvPr userDrawn="1"/>
        </p:nvSpPr>
        <p:spPr>
          <a:xfrm rot="10800000">
            <a:off x="9332684" y="5791200"/>
            <a:ext cx="2859313" cy="1066800"/>
          </a:xfrm>
          <a:custGeom>
            <a:avLst/>
            <a:gdLst/>
            <a:ahLst/>
            <a:cxnLst/>
            <a:rect l="l" t="t" r="r" b="b"/>
            <a:pathLst>
              <a:path w="32850" h="14118" extrusionOk="0">
                <a:moveTo>
                  <a:pt x="1" y="1"/>
                </a:moveTo>
                <a:lnTo>
                  <a:pt x="1" y="12945"/>
                </a:lnTo>
                <a:cubicBezTo>
                  <a:pt x="57" y="12959"/>
                  <a:pt x="113" y="13001"/>
                  <a:pt x="168" y="13015"/>
                </a:cubicBezTo>
                <a:cubicBezTo>
                  <a:pt x="1773" y="13750"/>
                  <a:pt x="3537" y="14117"/>
                  <a:pt x="5301" y="14117"/>
                </a:cubicBezTo>
                <a:cubicBezTo>
                  <a:pt x="7217" y="14117"/>
                  <a:pt x="9132" y="13684"/>
                  <a:pt x="10839" y="12820"/>
                </a:cubicBezTo>
                <a:cubicBezTo>
                  <a:pt x="13252" y="11578"/>
                  <a:pt x="15205" y="9598"/>
                  <a:pt x="17297" y="7868"/>
                </a:cubicBezTo>
                <a:cubicBezTo>
                  <a:pt x="19404" y="6124"/>
                  <a:pt x="21858" y="4576"/>
                  <a:pt x="24592" y="4506"/>
                </a:cubicBezTo>
                <a:cubicBezTo>
                  <a:pt x="24664" y="4504"/>
                  <a:pt x="24736" y="4503"/>
                  <a:pt x="24808" y="4503"/>
                </a:cubicBezTo>
                <a:cubicBezTo>
                  <a:pt x="26011" y="4503"/>
                  <a:pt x="27265" y="4752"/>
                  <a:pt x="28452" y="4752"/>
                </a:cubicBezTo>
                <a:cubicBezTo>
                  <a:pt x="29285" y="4752"/>
                  <a:pt x="30086" y="4630"/>
                  <a:pt x="30813" y="4213"/>
                </a:cubicBezTo>
                <a:cubicBezTo>
                  <a:pt x="32222" y="3404"/>
                  <a:pt x="32850" y="1521"/>
                  <a:pt x="32320" y="1"/>
                </a:cubicBezTo>
                <a:close/>
              </a:path>
            </a:pathLst>
          </a:custGeom>
          <a:solidFill>
            <a:srgbClr val="47B2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A684EBFF-97C9-4E37-A635-7E191A76A62D}"/>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9"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659" t="13957" r="87068" b="81219"/>
          <a:stretch/>
        </p:blipFill>
        <p:spPr bwMode="auto">
          <a:xfrm>
            <a:off x="3347442" y="29015"/>
            <a:ext cx="1028700" cy="1110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23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47B298"/>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06671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1051" y="-781052"/>
            <a:ext cx="1771652" cy="3333752"/>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3" y="-152400"/>
            <a:ext cx="3549479" cy="1023165"/>
          </a:xfrm>
          <a:prstGeom prst="rect">
            <a:avLst/>
          </a:prstGeom>
          <a:noFill/>
        </p:spPr>
        <p:txBody>
          <a:bodyPr wrap="square" rtlCol="0">
            <a:spAutoFit/>
          </a:bodyPr>
          <a:lstStyle/>
          <a:p>
            <a:pPr>
              <a:lnSpc>
                <a:spcPct val="150000"/>
              </a:lnSpc>
            </a:pPr>
            <a:r>
              <a:rPr lang="vi-VN" sz="4800" dirty="0">
                <a:solidFill>
                  <a:schemeClr val="bg1"/>
                </a:solidFill>
                <a:latin typeface="+mj-lt"/>
              </a:rPr>
              <a:t>KHÁM PHÁ</a:t>
            </a:r>
          </a:p>
        </p:txBody>
      </p:sp>
      <p:sp>
        <p:nvSpPr>
          <p:cNvPr id="7" name="Google Shape;125;p17">
            <a:extLst>
              <a:ext uri="{FF2B5EF4-FFF2-40B4-BE49-F238E27FC236}">
                <a16:creationId xmlns:a16="http://schemas.microsoft.com/office/drawing/2014/main" id="{88ED9D6F-EE3F-4ECF-A6A1-1706948D8EB3}"/>
              </a:ext>
            </a:extLst>
          </p:cNvPr>
          <p:cNvSpPr/>
          <p:nvPr userDrawn="1"/>
        </p:nvSpPr>
        <p:spPr>
          <a:xfrm rot="10800000" flipH="1">
            <a:off x="11261942" y="-4"/>
            <a:ext cx="930058" cy="6858003"/>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08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7443" t="20457" r="86284" b="73298"/>
          <a:stretch/>
        </p:blipFill>
        <p:spPr bwMode="auto">
          <a:xfrm>
            <a:off x="3355608" y="0"/>
            <a:ext cx="994142" cy="1389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932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08C5FC"/>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8379659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782434" y="-893968"/>
            <a:ext cx="2000249" cy="3788187"/>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THỰC HÀNH</a:t>
            </a:r>
          </a:p>
        </p:txBody>
      </p:sp>
      <p:sp>
        <p:nvSpPr>
          <p:cNvPr id="4" name="Google Shape;138;p18">
            <a:extLst>
              <a:ext uri="{FF2B5EF4-FFF2-40B4-BE49-F238E27FC236}">
                <a16:creationId xmlns:a16="http://schemas.microsoft.com/office/drawing/2014/main" id="{903CE46C-7E62-4993-A1A3-1A22B3F9A473}"/>
              </a:ext>
            </a:extLst>
          </p:cNvPr>
          <p:cNvSpPr/>
          <p:nvPr userDrawn="1"/>
        </p:nvSpPr>
        <p:spPr>
          <a:xfrm rot="5400000">
            <a:off x="5666839" y="332840"/>
            <a:ext cx="858319" cy="12192001"/>
          </a:xfrm>
          <a:custGeom>
            <a:avLst/>
            <a:gdLst/>
            <a:ahLst/>
            <a:cxnLst/>
            <a:rect l="l" t="t" r="r" b="b"/>
            <a:pathLst>
              <a:path w="17396" h="39911" extrusionOk="0">
                <a:moveTo>
                  <a:pt x="13740" y="1"/>
                </a:moveTo>
                <a:cubicBezTo>
                  <a:pt x="13740" y="1"/>
                  <a:pt x="16574" y="9085"/>
                  <a:pt x="15716" y="13157"/>
                </a:cubicBezTo>
                <a:cubicBezTo>
                  <a:pt x="14835" y="17241"/>
                  <a:pt x="11299" y="15098"/>
                  <a:pt x="8596" y="19039"/>
                </a:cubicBezTo>
                <a:cubicBezTo>
                  <a:pt x="5906" y="22992"/>
                  <a:pt x="10490" y="29874"/>
                  <a:pt x="8596" y="31207"/>
                </a:cubicBezTo>
                <a:cubicBezTo>
                  <a:pt x="8288" y="31428"/>
                  <a:pt x="7901" y="31510"/>
                  <a:pt x="7464" y="31510"/>
                </a:cubicBezTo>
                <a:cubicBezTo>
                  <a:pt x="6179" y="31510"/>
                  <a:pt x="4469" y="30797"/>
                  <a:pt x="3100" y="30797"/>
                </a:cubicBezTo>
                <a:cubicBezTo>
                  <a:pt x="2097" y="30797"/>
                  <a:pt x="1277" y="31179"/>
                  <a:pt x="941" y="32505"/>
                </a:cubicBezTo>
                <a:cubicBezTo>
                  <a:pt x="0" y="36243"/>
                  <a:pt x="2369" y="39911"/>
                  <a:pt x="2369" y="39911"/>
                </a:cubicBezTo>
                <a:lnTo>
                  <a:pt x="17395" y="39911"/>
                </a:lnTo>
                <a:lnTo>
                  <a:pt x="17395" y="1"/>
                </a:lnTo>
                <a:close/>
              </a:path>
            </a:pathLst>
          </a:custGeom>
          <a:solidFill>
            <a:srgbClr val="9F5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375" t="4381" r="85672" b="89702"/>
          <a:stretch/>
        </p:blipFill>
        <p:spPr bwMode="auto">
          <a:xfrm>
            <a:off x="3799758" y="7165"/>
            <a:ext cx="973069" cy="10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0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9F5FCF"/>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269717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Google Shape;124;p17">
            <a:extLst>
              <a:ext uri="{FF2B5EF4-FFF2-40B4-BE49-F238E27FC236}">
                <a16:creationId xmlns:a16="http://schemas.microsoft.com/office/drawing/2014/main" id="{85509A2E-D9F9-43F0-9D83-AA627D852E71}"/>
              </a:ext>
            </a:extLst>
          </p:cNvPr>
          <p:cNvSpPr/>
          <p:nvPr userDrawn="1"/>
        </p:nvSpPr>
        <p:spPr>
          <a:xfrm rot="5400000" flipH="1">
            <a:off x="657677" y="-657680"/>
            <a:ext cx="2075546" cy="3390900"/>
          </a:xfrm>
          <a:custGeom>
            <a:avLst/>
            <a:gdLst/>
            <a:ahLst/>
            <a:cxnLst/>
            <a:rect l="l" t="t" r="r" b="b"/>
            <a:pathLst>
              <a:path w="34291" h="34874" extrusionOk="0">
                <a:moveTo>
                  <a:pt x="24658" y="1"/>
                </a:moveTo>
                <a:cubicBezTo>
                  <a:pt x="24658" y="1"/>
                  <a:pt x="17669" y="715"/>
                  <a:pt x="15824" y="4715"/>
                </a:cubicBezTo>
                <a:cubicBezTo>
                  <a:pt x="13823" y="9073"/>
                  <a:pt x="16824" y="14550"/>
                  <a:pt x="16240" y="19110"/>
                </a:cubicBezTo>
                <a:cubicBezTo>
                  <a:pt x="15609" y="23944"/>
                  <a:pt x="4239" y="29957"/>
                  <a:pt x="2262" y="31754"/>
                </a:cubicBezTo>
                <a:cubicBezTo>
                  <a:pt x="286" y="33564"/>
                  <a:pt x="0" y="34874"/>
                  <a:pt x="0" y="34874"/>
                </a:cubicBezTo>
                <a:lnTo>
                  <a:pt x="34290" y="34874"/>
                </a:lnTo>
                <a:lnTo>
                  <a:pt x="34290" y="1"/>
                </a:ln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4239EE97-C42B-4EFE-B673-FEF1A48A1F8F}"/>
              </a:ext>
            </a:extLst>
          </p:cNvPr>
          <p:cNvSpPr txBox="1"/>
          <p:nvPr userDrawn="1"/>
        </p:nvSpPr>
        <p:spPr>
          <a:xfrm>
            <a:off x="168812" y="0"/>
            <a:ext cx="3837134" cy="1023165"/>
          </a:xfrm>
          <a:prstGeom prst="rect">
            <a:avLst/>
          </a:prstGeom>
          <a:noFill/>
        </p:spPr>
        <p:txBody>
          <a:bodyPr wrap="square" rtlCol="0">
            <a:spAutoFit/>
          </a:bodyPr>
          <a:lstStyle/>
          <a:p>
            <a:pPr>
              <a:lnSpc>
                <a:spcPct val="150000"/>
              </a:lnSpc>
            </a:pPr>
            <a:r>
              <a:rPr lang="vi-VN" sz="4800" dirty="0">
                <a:solidFill>
                  <a:schemeClr val="bg1"/>
                </a:solidFill>
                <a:latin typeface="+mj-lt"/>
              </a:rPr>
              <a:t>VẬN DỤNG</a:t>
            </a:r>
          </a:p>
        </p:txBody>
      </p:sp>
      <p:sp>
        <p:nvSpPr>
          <p:cNvPr id="4" name="Google Shape;181;p21">
            <a:extLst>
              <a:ext uri="{FF2B5EF4-FFF2-40B4-BE49-F238E27FC236}">
                <a16:creationId xmlns:a16="http://schemas.microsoft.com/office/drawing/2014/main" id="{1558FF4D-4E0B-4DF4-9A2B-3B954C82BC6C}"/>
              </a:ext>
            </a:extLst>
          </p:cNvPr>
          <p:cNvSpPr/>
          <p:nvPr userDrawn="1"/>
        </p:nvSpPr>
        <p:spPr>
          <a:xfrm rot="10800000">
            <a:off x="4920341" y="6008913"/>
            <a:ext cx="7271657" cy="849084"/>
          </a:xfrm>
          <a:custGeom>
            <a:avLst/>
            <a:gdLst/>
            <a:ahLst/>
            <a:cxnLst/>
            <a:rect l="l" t="t" r="r" b="b"/>
            <a:pathLst>
              <a:path w="40828" h="24587" extrusionOk="0">
                <a:moveTo>
                  <a:pt x="1" y="0"/>
                </a:moveTo>
                <a:lnTo>
                  <a:pt x="1" y="12"/>
                </a:lnTo>
                <a:lnTo>
                  <a:pt x="1" y="24586"/>
                </a:lnTo>
                <a:cubicBezTo>
                  <a:pt x="1" y="24586"/>
                  <a:pt x="20777" y="24039"/>
                  <a:pt x="25778" y="15716"/>
                </a:cubicBezTo>
                <a:cubicBezTo>
                  <a:pt x="30779" y="7394"/>
                  <a:pt x="37518" y="8061"/>
                  <a:pt x="39173" y="5536"/>
                </a:cubicBezTo>
                <a:cubicBezTo>
                  <a:pt x="40827" y="3000"/>
                  <a:pt x="39577" y="0"/>
                  <a:pt x="39577" y="0"/>
                </a:cubicBezTo>
                <a:close/>
              </a:path>
            </a:pathLst>
          </a:custGeom>
          <a:solidFill>
            <a:srgbClr val="FF5D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6">
            <a:extLst>
              <a:ext uri="{FF2B5EF4-FFF2-40B4-BE49-F238E27FC236}">
                <a16:creationId xmlns:a16="http://schemas.microsoft.com/office/drawing/2014/main" id="{BE6C9BCC-C608-4601-BC15-84A7B31B4179}"/>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pic>
        <p:nvPicPr>
          <p:cNvPr id="8194" name="Picture 2" descr="20210409092016_wm_shs-tu-nhien-va-xa-hoi-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4958" t="4766" r="87323" b="89358"/>
          <a:stretch/>
        </p:blipFill>
        <p:spPr bwMode="auto">
          <a:xfrm>
            <a:off x="3396346" y="-3"/>
            <a:ext cx="956582" cy="1021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53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3" name="Google Shape;19;p3">
            <a:extLst>
              <a:ext uri="{FF2B5EF4-FFF2-40B4-BE49-F238E27FC236}">
                <a16:creationId xmlns:a16="http://schemas.microsoft.com/office/drawing/2014/main" id="{B1DF5C2F-4DF1-419C-8A9B-27DA7BFCB7FD}"/>
              </a:ext>
            </a:extLst>
          </p:cNvPr>
          <p:cNvGrpSpPr/>
          <p:nvPr userDrawn="1"/>
        </p:nvGrpSpPr>
        <p:grpSpPr>
          <a:xfrm>
            <a:off x="0" y="6096000"/>
            <a:ext cx="12192000" cy="762000"/>
            <a:chOff x="-25" y="1390650"/>
            <a:chExt cx="9144000" cy="3752700"/>
          </a:xfrm>
          <a:solidFill>
            <a:srgbClr val="FF5D5D"/>
          </a:solidFill>
        </p:grpSpPr>
        <p:sp>
          <p:nvSpPr>
            <p:cNvPr id="4" name="Google Shape;20;p3">
              <a:extLst>
                <a:ext uri="{FF2B5EF4-FFF2-40B4-BE49-F238E27FC236}">
                  <a16:creationId xmlns:a16="http://schemas.microsoft.com/office/drawing/2014/main" id="{3C738AF9-98A2-4884-8348-BA5CD6D562FC}"/>
                </a:ext>
              </a:extLst>
            </p:cNvPr>
            <p:cNvSpPr/>
            <p:nvPr/>
          </p:nvSpPr>
          <p:spPr>
            <a:xfrm>
              <a:off x="-25" y="1390650"/>
              <a:ext cx="9143955" cy="3152727"/>
            </a:xfrm>
            <a:custGeom>
              <a:avLst/>
              <a:gdLst/>
              <a:ahLst/>
              <a:cxnLst/>
              <a:rect l="l" t="t" r="r" b="b"/>
              <a:pathLst>
                <a:path w="48078" h="17253" extrusionOk="0">
                  <a:moveTo>
                    <a:pt x="24551" y="0"/>
                  </a:moveTo>
                  <a:cubicBezTo>
                    <a:pt x="19562" y="0"/>
                    <a:pt x="12918" y="5739"/>
                    <a:pt x="7775" y="5942"/>
                  </a:cubicBezTo>
                  <a:cubicBezTo>
                    <a:pt x="7443" y="5956"/>
                    <a:pt x="7121" y="5962"/>
                    <a:pt x="6809" y="5962"/>
                  </a:cubicBezTo>
                  <a:cubicBezTo>
                    <a:pt x="2312" y="5962"/>
                    <a:pt x="0" y="4608"/>
                    <a:pt x="0" y="4608"/>
                  </a:cubicBezTo>
                  <a:lnTo>
                    <a:pt x="0" y="17253"/>
                  </a:lnTo>
                  <a:lnTo>
                    <a:pt x="48077" y="17253"/>
                  </a:lnTo>
                  <a:lnTo>
                    <a:pt x="48077" y="3727"/>
                  </a:lnTo>
                  <a:cubicBezTo>
                    <a:pt x="48077" y="3727"/>
                    <a:pt x="46378" y="2205"/>
                    <a:pt x="44452" y="2205"/>
                  </a:cubicBezTo>
                  <a:cubicBezTo>
                    <a:pt x="44320" y="2205"/>
                    <a:pt x="44187" y="2212"/>
                    <a:pt x="44053" y="2227"/>
                  </a:cubicBezTo>
                  <a:cubicBezTo>
                    <a:pt x="41970" y="2465"/>
                    <a:pt x="40076" y="4275"/>
                    <a:pt x="36278" y="4870"/>
                  </a:cubicBezTo>
                  <a:cubicBezTo>
                    <a:pt x="36082" y="4901"/>
                    <a:pt x="35888" y="4915"/>
                    <a:pt x="35696" y="4915"/>
                  </a:cubicBezTo>
                  <a:cubicBezTo>
                    <a:pt x="32171" y="4915"/>
                    <a:pt x="29282" y="0"/>
                    <a:pt x="245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p3">
              <a:extLst>
                <a:ext uri="{FF2B5EF4-FFF2-40B4-BE49-F238E27FC236}">
                  <a16:creationId xmlns:a16="http://schemas.microsoft.com/office/drawing/2014/main" id="{EE597EA3-2D22-4759-9946-C851847D77F3}"/>
                </a:ext>
              </a:extLst>
            </p:cNvPr>
            <p:cNvSpPr/>
            <p:nvPr/>
          </p:nvSpPr>
          <p:spPr>
            <a:xfrm>
              <a:off x="-25" y="4210050"/>
              <a:ext cx="9144000" cy="9333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B8CDD7D3-72B2-4DDF-8B0A-17E2F950B026}"/>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3701708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08D7C5D-AD3E-43F4-BE95-8EF7849017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8" name="Text Placeholder 2">
            <a:extLst>
              <a:ext uri="{FF2B5EF4-FFF2-40B4-BE49-F238E27FC236}">
                <a16:creationId xmlns:a16="http://schemas.microsoft.com/office/drawing/2014/main" id="{D9944271-366E-4F65-B2A5-B29CB739C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9" name="Rectangle 8">
            <a:extLst>
              <a:ext uri="{FF2B5EF4-FFF2-40B4-BE49-F238E27FC236}">
                <a16:creationId xmlns:a16="http://schemas.microsoft.com/office/drawing/2014/main" id="{02278FB8-8DB0-4712-A56C-1AB2854C4C9C}"/>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9145558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4" r:id="rId4"/>
    <p:sldLayoutId id="2147483657" r:id="rId5"/>
    <p:sldLayoutId id="2147483655" r:id="rId6"/>
    <p:sldLayoutId id="2147483658" r:id="rId7"/>
    <p:sldLayoutId id="2147483656" r:id="rId8"/>
    <p:sldLayoutId id="2147483659" r:id="rId9"/>
    <p:sldLayoutId id="2147483660"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8E550E-F029-49AB-B7D1-9442994113AD}"/>
              </a:ext>
            </a:extLst>
          </p:cNvPr>
          <p:cNvSpPr txBox="1"/>
          <p:nvPr/>
        </p:nvSpPr>
        <p:spPr>
          <a:xfrm>
            <a:off x="608364" y="2105561"/>
            <a:ext cx="3777726" cy="1323439"/>
          </a:xfrm>
          <a:prstGeom prst="rect">
            <a:avLst/>
          </a:prstGeom>
          <a:noFill/>
        </p:spPr>
        <p:txBody>
          <a:bodyPr wrap="square" rtlCol="0">
            <a:spAutoFit/>
          </a:bodyPr>
          <a:lstStyle/>
          <a:p>
            <a:pPr algn="ctr"/>
            <a:r>
              <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BÀI </a:t>
            </a:r>
            <a:r>
              <a:rPr lang="en-US"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rPr>
              <a:t>23</a:t>
            </a:r>
            <a:endParaRPr lang="vi-VN" sz="8000" b="1" dirty="0">
              <a:ln w="6600">
                <a:solidFill>
                  <a:schemeClr val="accent2"/>
                </a:solidFill>
                <a:prstDash val="solid"/>
              </a:ln>
              <a:solidFill>
                <a:srgbClr val="FFFFFF"/>
              </a:solidFill>
              <a:effectLst>
                <a:outerShdw blurRad="50800" dist="38100" algn="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99738E0-B68F-4582-998E-0E46AE3F974C}"/>
              </a:ext>
            </a:extLst>
          </p:cNvPr>
          <p:cNvSpPr txBox="1"/>
          <p:nvPr/>
        </p:nvSpPr>
        <p:spPr>
          <a:xfrm>
            <a:off x="176695" y="4627418"/>
            <a:ext cx="9355232" cy="1754326"/>
          </a:xfrm>
          <a:prstGeom prst="rect">
            <a:avLst/>
          </a:prstGeom>
          <a:noFill/>
        </p:spPr>
        <p:txBody>
          <a:bodyPr wrap="square" rtlCol="0">
            <a:spAutoFit/>
          </a:bodyPr>
          <a:lstStyle/>
          <a:p>
            <a:r>
              <a:rPr lang="en-US" sz="5400" dirty="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           </a:t>
            </a:r>
            <a:r>
              <a:rPr lang="vi-VN" sz="5400" dirty="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TÌM HIỂU</a:t>
            </a:r>
          </a:p>
          <a:p>
            <a:r>
              <a:rPr lang="vi-VN" sz="5400" dirty="0">
                <a:ln>
                  <a:solidFill>
                    <a:schemeClr val="accent2"/>
                  </a:solidFill>
                </a:ln>
                <a:solidFill>
                  <a:schemeClr val="accent2">
                    <a:lumMod val="75000"/>
                  </a:schemeClr>
                </a:solidFill>
                <a:latin typeface="Times New Roman" panose="02020603050405020304" pitchFamily="18" charset="0"/>
                <a:cs typeface="Times New Roman" panose="02020603050405020304" pitchFamily="18" charset="0"/>
              </a:rPr>
              <a:t>CƠ QUAN HÔ HẤP ( TIẾT 2 )</a:t>
            </a:r>
          </a:p>
        </p:txBody>
      </p:sp>
      <p:sp>
        <p:nvSpPr>
          <p:cNvPr id="8" name="TextBox 7">
            <a:extLst>
              <a:ext uri="{FF2B5EF4-FFF2-40B4-BE49-F238E27FC236}">
                <a16:creationId xmlns:a16="http://schemas.microsoft.com/office/drawing/2014/main" id="{BD065035-9A8C-4C8A-A32E-43229D711A4A}"/>
              </a:ext>
            </a:extLst>
          </p:cNvPr>
          <p:cNvSpPr txBox="1"/>
          <p:nvPr/>
        </p:nvSpPr>
        <p:spPr>
          <a:xfrm>
            <a:off x="3546765" y="131510"/>
            <a:ext cx="8645236" cy="1384995"/>
          </a:xfrm>
          <a:prstGeom prst="rect">
            <a:avLst/>
          </a:prstGeom>
          <a:noFill/>
        </p:spPr>
        <p:txBody>
          <a:bodyPr wrap="square" rtlCol="0">
            <a:spAutoFit/>
          </a:bodyPr>
          <a:lstStyle/>
          <a:p>
            <a:pPr algn="ctr"/>
            <a:r>
              <a:rPr lang="vi-VN" sz="3600" dirty="0">
                <a:ln>
                  <a:solidFill>
                    <a:schemeClr val="accent4">
                      <a:lumMod val="40000"/>
                      <a:lumOff val="60000"/>
                    </a:schemeClr>
                  </a:solidFill>
                </a:ln>
                <a:solidFill>
                  <a:schemeClr val="bg1"/>
                </a:solidFill>
                <a:latin typeface="Times New Roman" panose="02020603050405020304" pitchFamily="18" charset="0"/>
                <a:cs typeface="Times New Roman" panose="02020603050405020304" pitchFamily="18" charset="0"/>
              </a:rPr>
              <a:t>CHỦ ĐỀ 5</a:t>
            </a:r>
          </a:p>
          <a:p>
            <a:pPr algn="ctr"/>
            <a:r>
              <a:rPr lang="vi-VN" sz="4800" dirty="0">
                <a:ln>
                  <a:solidFill>
                    <a:schemeClr val="accent4">
                      <a:lumMod val="40000"/>
                      <a:lumOff val="60000"/>
                    </a:schemeClr>
                  </a:solidFill>
                </a:ln>
                <a:solidFill>
                  <a:schemeClr val="bg1"/>
                </a:solidFill>
                <a:latin typeface="Times New Roman" panose="02020603050405020304" pitchFamily="18" charset="0"/>
                <a:cs typeface="Times New Roman" panose="02020603050405020304" pitchFamily="18" charset="0"/>
              </a:rPr>
              <a:t>CON NGƯỜI VÀ SỨC KHỎE</a:t>
            </a:r>
          </a:p>
        </p:txBody>
      </p:sp>
      <p:pic>
        <p:nvPicPr>
          <p:cNvPr id="1026" name="Picture 2" descr="Hệ hô hấp - Wikiwand">
            <a:extLst>
              <a:ext uri="{FF2B5EF4-FFF2-40B4-BE49-F238E27FC236}">
                <a16:creationId xmlns:a16="http://schemas.microsoft.com/office/drawing/2014/main" id="{1E4B38C5-1406-4C8E-A10B-22766F05E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0081" y="1280506"/>
            <a:ext cx="4191000" cy="4829175"/>
          </a:xfrm>
          <a:prstGeom prst="teardrop">
            <a:avLst>
              <a:gd name="adj" fmla="val 60391"/>
            </a:avLst>
          </a:prstGeom>
          <a:solidFill>
            <a:srgbClr val="FFF2CC"/>
          </a:solidFill>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50582" y="6259130"/>
            <a:ext cx="1565563" cy="490227"/>
          </a:xfrm>
          <a:prstGeom prst="rect">
            <a:avLst/>
          </a:prstGeom>
        </p:spPr>
      </p:pic>
    </p:spTree>
    <p:extLst>
      <p:ext uri="{BB962C8B-B14F-4D97-AF65-F5344CB8AC3E}">
        <p14:creationId xmlns:p14="http://schemas.microsoft.com/office/powerpoint/2010/main" val="2000780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2BB6DD-ABFF-ED42-9320-F449E2F26ED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850115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1123070" y="745588"/>
            <a:ext cx="10299896" cy="4154984"/>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Yêu cầu cần đạt</a:t>
            </a:r>
          </a:p>
          <a:p>
            <a:pPr algn="ctr"/>
            <a:endParaRPr lang="en-VN" sz="36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HS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VN" sz="3200" dirty="0">
                <a:latin typeface="Times New Roman" panose="02020603050405020304" pitchFamily="18" charset="0"/>
                <a:cs typeface="Times New Roman" panose="02020603050405020304" pitchFamily="18" charset="0"/>
              </a:rPr>
              <a:t> được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chức năng của cơ quan hô 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nghẽn</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728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6D4922D-519D-4302-AA3D-9C6076CECD91}"/>
              </a:ext>
            </a:extLst>
          </p:cNvPr>
          <p:cNvSpPr txBox="1"/>
          <p:nvPr/>
        </p:nvSpPr>
        <p:spPr>
          <a:xfrm>
            <a:off x="4737094" y="170516"/>
            <a:ext cx="6938504" cy="1077218"/>
          </a:xfrm>
          <a:prstGeom prst="rect">
            <a:avLst/>
          </a:prstGeom>
          <a:noFill/>
        </p:spPr>
        <p:txBody>
          <a:bodyPr wrap="square" rtlCol="0">
            <a:spAutoFit/>
          </a:bodyPr>
          <a:lstStyle/>
          <a:p>
            <a:pPr algn="just"/>
            <a:r>
              <a:rPr lang="vi-VN" sz="3200" dirty="0">
                <a:latin typeface="Times New Roman" panose="02020603050405020304" pitchFamily="18" charset="0"/>
                <a:cs typeface="Times New Roman" panose="02020603050405020304" pitchFamily="18" charset="0"/>
              </a:rPr>
              <a:t>Quan sát mô hình cơ quan hô hấp dưới đây và trả lời các câu hỏi sau:</a:t>
            </a:r>
            <a:endParaRPr lang="en-US" sz="32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E21B600-0335-429F-A5E1-89CEF1B71E06}"/>
              </a:ext>
            </a:extLst>
          </p:cNvPr>
          <p:cNvSpPr txBox="1"/>
          <p:nvPr/>
        </p:nvSpPr>
        <p:spPr>
          <a:xfrm>
            <a:off x="554300" y="2093687"/>
            <a:ext cx="4182794" cy="2062103"/>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1. </a:t>
            </a:r>
            <a:r>
              <a:rPr lang="vi-VN" sz="3200" dirty="0">
                <a:latin typeface="Times New Roman" panose="02020603050405020304" pitchFamily="18" charset="0"/>
                <a:cs typeface="Times New Roman" panose="02020603050405020304" pitchFamily="18" charset="0"/>
              </a:rPr>
              <a:t>Các bộ phận a, b, c ở mô hình tương ứng với bộ phận nào của cơ quan hô hấp?</a:t>
            </a:r>
            <a:endParaRPr lang="en-US" sz="32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6AAFD320-17EC-4BDA-9412-9965F017271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5524105" y="1247734"/>
            <a:ext cx="4182794" cy="5307811"/>
          </a:xfrm>
          <a:prstGeom prst="roundRect">
            <a:avLst/>
          </a:prstGeom>
        </p:spPr>
      </p:pic>
      <p:sp>
        <p:nvSpPr>
          <p:cNvPr id="7" name="TextBox 6">
            <a:extLst>
              <a:ext uri="{FF2B5EF4-FFF2-40B4-BE49-F238E27FC236}">
                <a16:creationId xmlns:a16="http://schemas.microsoft.com/office/drawing/2014/main" id="{95B027DA-91EA-4598-94B2-185BB7B862E5}"/>
              </a:ext>
            </a:extLst>
          </p:cNvPr>
          <p:cNvSpPr txBox="1"/>
          <p:nvPr/>
        </p:nvSpPr>
        <p:spPr>
          <a:xfrm>
            <a:off x="8570828" y="1801299"/>
            <a:ext cx="1824538" cy="584775"/>
          </a:xfrm>
          <a:prstGeom prst="rect">
            <a:avLst/>
          </a:prstGeom>
          <a:solidFill>
            <a:schemeClr val="bg1"/>
          </a:solidFill>
          <a:ln w="28575">
            <a:solidFill>
              <a:srgbClr val="9148C8"/>
            </a:solidFill>
          </a:ln>
          <a:effectLst>
            <a:outerShdw blurRad="63500" sx="102000" sy="102000" algn="ctr" rotWithShape="0">
              <a:prstClr val="black">
                <a:alpha val="40000"/>
              </a:prstClr>
            </a:outerShdw>
          </a:effectLst>
        </p:spPr>
        <p:txBody>
          <a:bodyPr wrap="square" rtlCol="0">
            <a:spAutoFit/>
          </a:bodyPr>
          <a:lstStyle/>
          <a:p>
            <a:r>
              <a:rPr lang="vi-VN" sz="3200">
                <a:latin typeface="Times New Roman" panose="02020603050405020304" pitchFamily="18" charset="0"/>
                <a:cs typeface="Times New Roman" panose="02020603050405020304" pitchFamily="18" charset="0"/>
              </a:rPr>
              <a:t>Khí quản</a:t>
            </a:r>
            <a:endParaRPr lang="vi-VN" sz="32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B62E0A-7D73-4B6E-939F-2A7A9B7BF773}"/>
              </a:ext>
            </a:extLst>
          </p:cNvPr>
          <p:cNvSpPr txBox="1"/>
          <p:nvPr/>
        </p:nvSpPr>
        <p:spPr>
          <a:xfrm>
            <a:off x="8669372" y="3756708"/>
            <a:ext cx="2008006" cy="584775"/>
          </a:xfrm>
          <a:prstGeom prst="rect">
            <a:avLst/>
          </a:prstGeom>
          <a:solidFill>
            <a:schemeClr val="bg1"/>
          </a:solidFill>
          <a:ln w="28575">
            <a:solidFill>
              <a:srgbClr val="9148C8"/>
            </a:solidFill>
          </a:ln>
          <a:effectLst>
            <a:outerShdw blurRad="63500" sx="102000" sy="102000" algn="ctr" rotWithShape="0">
              <a:prstClr val="black">
                <a:alpha val="40000"/>
              </a:prstClr>
            </a:outerShdw>
          </a:effectLst>
        </p:spPr>
        <p:txBody>
          <a:bodyPr wrap="square" rtlCol="0">
            <a:spAutoFit/>
          </a:bodyPr>
          <a:lstStyle/>
          <a:p>
            <a:r>
              <a:rPr lang="vi-VN" sz="3200">
                <a:latin typeface="Times New Roman" panose="02020603050405020304" pitchFamily="18" charset="0"/>
                <a:cs typeface="Times New Roman" panose="02020603050405020304" pitchFamily="18" charset="0"/>
              </a:rPr>
              <a:t>Phế quản</a:t>
            </a:r>
            <a:endParaRPr lang="vi-VN" sz="3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4C63E1A8-3A0C-4694-8DC3-95D5EC559378}"/>
              </a:ext>
            </a:extLst>
          </p:cNvPr>
          <p:cNvSpPr txBox="1"/>
          <p:nvPr/>
        </p:nvSpPr>
        <p:spPr>
          <a:xfrm>
            <a:off x="9272544" y="4856627"/>
            <a:ext cx="1122822" cy="584775"/>
          </a:xfrm>
          <a:prstGeom prst="rect">
            <a:avLst/>
          </a:prstGeom>
          <a:solidFill>
            <a:schemeClr val="bg1"/>
          </a:solidFill>
          <a:ln w="28575">
            <a:solidFill>
              <a:srgbClr val="9148C8"/>
            </a:solidFill>
          </a:ln>
          <a:effectLst>
            <a:outerShdw blurRad="63500" sx="102000" sy="102000" algn="ctr" rotWithShape="0">
              <a:prstClr val="black">
                <a:alpha val="40000"/>
              </a:prstClr>
            </a:outerShdw>
          </a:effectLst>
        </p:spPr>
        <p:txBody>
          <a:bodyPr wrap="square" rtlCol="0">
            <a:spAutoFit/>
          </a:bodyPr>
          <a:lstStyle/>
          <a:p>
            <a:r>
              <a:rPr lang="vi-VN" sz="3200">
                <a:latin typeface="Times New Roman" panose="02020603050405020304" pitchFamily="18" charset="0"/>
                <a:cs typeface="Times New Roman" panose="02020603050405020304" pitchFamily="18" charset="0"/>
              </a:rPr>
              <a:t>Phổi</a:t>
            </a:r>
            <a:endParaRPr lang="vi-VN" sz="3200" dirty="0">
              <a:latin typeface="Times New Roman" panose="02020603050405020304" pitchFamily="18" charset="0"/>
              <a:cs typeface="Times New Roman" panose="02020603050405020304" pitchFamily="18" charset="0"/>
            </a:endParaRPr>
          </a:p>
        </p:txBody>
      </p:sp>
      <p:sp>
        <p:nvSpPr>
          <p:cNvPr id="3" name="Rectangle 2"/>
          <p:cNvSpPr/>
          <p:nvPr/>
        </p:nvSpPr>
        <p:spPr>
          <a:xfrm>
            <a:off x="9822873" y="6456218"/>
            <a:ext cx="1607127" cy="23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5204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7"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2A3A3AF2-7087-2949-8E62-7DB5F8D91C01}"/>
              </a:ext>
            </a:extLst>
          </p:cNvPr>
          <p:cNvSpPr/>
          <p:nvPr/>
        </p:nvSpPr>
        <p:spPr>
          <a:xfrm>
            <a:off x="135696" y="623077"/>
            <a:ext cx="1983544" cy="590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latin typeface="Times New Roman" panose="02020603050405020304" pitchFamily="18" charset="0"/>
                <a:cs typeface="Times New Roman" panose="02020603050405020304" pitchFamily="18" charset="0"/>
              </a:rPr>
              <a:t>KHÔNG KHÍ</a:t>
            </a:r>
          </a:p>
        </p:txBody>
      </p:sp>
      <p:sp>
        <p:nvSpPr>
          <p:cNvPr id="4" name="Rounded Rectangle 3">
            <a:extLst>
              <a:ext uri="{FF2B5EF4-FFF2-40B4-BE49-F238E27FC236}">
                <a16:creationId xmlns:a16="http://schemas.microsoft.com/office/drawing/2014/main" id="{1C7044C5-B2A8-C446-8460-5866055FECF5}"/>
              </a:ext>
            </a:extLst>
          </p:cNvPr>
          <p:cNvSpPr/>
          <p:nvPr/>
        </p:nvSpPr>
        <p:spPr>
          <a:xfrm>
            <a:off x="4206480" y="574753"/>
            <a:ext cx="1983544" cy="5908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b="1" dirty="0">
                <a:latin typeface="Times New Roman" panose="02020603050405020304" pitchFamily="18" charset="0"/>
                <a:cs typeface="Times New Roman" panose="02020603050405020304" pitchFamily="18" charset="0"/>
              </a:rPr>
              <a:t>KHÔNG KHÍ</a:t>
            </a:r>
          </a:p>
        </p:txBody>
      </p:sp>
      <p:sp>
        <p:nvSpPr>
          <p:cNvPr id="5" name="Rounded Rectangle 4">
            <a:extLst>
              <a:ext uri="{FF2B5EF4-FFF2-40B4-BE49-F238E27FC236}">
                <a16:creationId xmlns:a16="http://schemas.microsoft.com/office/drawing/2014/main" id="{24166A1B-90DA-1A41-9BCA-104510871431}"/>
              </a:ext>
            </a:extLst>
          </p:cNvPr>
          <p:cNvSpPr/>
          <p:nvPr/>
        </p:nvSpPr>
        <p:spPr>
          <a:xfrm>
            <a:off x="1913206" y="1519307"/>
            <a:ext cx="2110154" cy="59084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MŨI</a:t>
            </a:r>
          </a:p>
        </p:txBody>
      </p:sp>
      <p:sp>
        <p:nvSpPr>
          <p:cNvPr id="6" name="Rounded Rectangle 5">
            <a:extLst>
              <a:ext uri="{FF2B5EF4-FFF2-40B4-BE49-F238E27FC236}">
                <a16:creationId xmlns:a16="http://schemas.microsoft.com/office/drawing/2014/main" id="{5678C809-5060-334A-A365-4A1B537C09A9}"/>
              </a:ext>
            </a:extLst>
          </p:cNvPr>
          <p:cNvSpPr/>
          <p:nvPr/>
        </p:nvSpPr>
        <p:spPr>
          <a:xfrm>
            <a:off x="1438422" y="2640617"/>
            <a:ext cx="3059722" cy="68697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chemeClr val="tx1"/>
                </a:solidFill>
                <a:latin typeface="Times New Roman" panose="02020603050405020304" pitchFamily="18" charset="0"/>
                <a:cs typeface="Times New Roman" panose="02020603050405020304" pitchFamily="18" charset="0"/>
              </a:rPr>
              <a:t>KHÍ QUẢN</a:t>
            </a:r>
          </a:p>
        </p:txBody>
      </p:sp>
      <p:sp>
        <p:nvSpPr>
          <p:cNvPr id="7" name="Rounded Rectangle 6">
            <a:extLst>
              <a:ext uri="{FF2B5EF4-FFF2-40B4-BE49-F238E27FC236}">
                <a16:creationId xmlns:a16="http://schemas.microsoft.com/office/drawing/2014/main" id="{C0FADA11-576F-4E40-95FC-115801DC8D2A}"/>
              </a:ext>
            </a:extLst>
          </p:cNvPr>
          <p:cNvSpPr/>
          <p:nvPr/>
        </p:nvSpPr>
        <p:spPr>
          <a:xfrm>
            <a:off x="963637" y="3858062"/>
            <a:ext cx="4030393" cy="88039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b="1" dirty="0">
                <a:solidFill>
                  <a:schemeClr val="tx1"/>
                </a:solidFill>
                <a:latin typeface="Times New Roman" panose="02020603050405020304" pitchFamily="18" charset="0"/>
                <a:cs typeface="Times New Roman" panose="02020603050405020304" pitchFamily="18" charset="0"/>
              </a:rPr>
              <a:t>PHẾ QUẢN</a:t>
            </a:r>
          </a:p>
        </p:txBody>
      </p:sp>
      <p:sp>
        <p:nvSpPr>
          <p:cNvPr id="8" name="Rounded Rectangle 7">
            <a:extLst>
              <a:ext uri="{FF2B5EF4-FFF2-40B4-BE49-F238E27FC236}">
                <a16:creationId xmlns:a16="http://schemas.microsoft.com/office/drawing/2014/main" id="{9BFA0C43-86E1-C940-8098-BED64BC5667E}"/>
              </a:ext>
            </a:extLst>
          </p:cNvPr>
          <p:cNvSpPr/>
          <p:nvPr/>
        </p:nvSpPr>
        <p:spPr>
          <a:xfrm>
            <a:off x="307144" y="5209718"/>
            <a:ext cx="5219114" cy="697513"/>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chemeClr val="tx1"/>
                </a:solidFill>
                <a:latin typeface="Times New Roman" panose="02020603050405020304" pitchFamily="18" charset="0"/>
                <a:cs typeface="Times New Roman" panose="02020603050405020304" pitchFamily="18" charset="0"/>
              </a:rPr>
              <a:t>PHỔI</a:t>
            </a:r>
          </a:p>
        </p:txBody>
      </p:sp>
      <p:sp>
        <p:nvSpPr>
          <p:cNvPr id="12" name="Circular Arrow 11">
            <a:extLst>
              <a:ext uri="{FF2B5EF4-FFF2-40B4-BE49-F238E27FC236}">
                <a16:creationId xmlns:a16="http://schemas.microsoft.com/office/drawing/2014/main" id="{0DC8148A-041C-8D4F-B46B-8C53F37418F2}"/>
              </a:ext>
            </a:extLst>
          </p:cNvPr>
          <p:cNvSpPr/>
          <p:nvPr/>
        </p:nvSpPr>
        <p:spPr>
          <a:xfrm rot="2032774">
            <a:off x="2026072" y="457704"/>
            <a:ext cx="984702" cy="1505821"/>
          </a:xfrm>
          <a:prstGeom prst="circularArrow">
            <a:avLst>
              <a:gd name="adj1" fmla="val 8225"/>
              <a:gd name="adj2" fmla="val 1142319"/>
              <a:gd name="adj3" fmla="val 20779459"/>
              <a:gd name="adj4" fmla="val 10800000"/>
              <a:gd name="adj5" fmla="val 12500"/>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solidFill>
                <a:schemeClr val="tx1"/>
              </a:solidFill>
              <a:latin typeface="Times New Roman" panose="02020603050405020304" pitchFamily="18" charset="0"/>
              <a:cs typeface="Times New Roman" panose="02020603050405020304" pitchFamily="18" charset="0"/>
            </a:endParaRPr>
          </a:p>
        </p:txBody>
      </p:sp>
      <p:sp>
        <p:nvSpPr>
          <p:cNvPr id="13" name="Circular Arrow 12">
            <a:extLst>
              <a:ext uri="{FF2B5EF4-FFF2-40B4-BE49-F238E27FC236}">
                <a16:creationId xmlns:a16="http://schemas.microsoft.com/office/drawing/2014/main" id="{1050182F-7311-CB41-8D08-7FF9FD8EF18D}"/>
              </a:ext>
            </a:extLst>
          </p:cNvPr>
          <p:cNvSpPr/>
          <p:nvPr/>
        </p:nvSpPr>
        <p:spPr>
          <a:xfrm rot="18516117">
            <a:off x="3382061" y="412686"/>
            <a:ext cx="984702" cy="1505821"/>
          </a:xfrm>
          <a:prstGeom prst="circularArrow">
            <a:avLst>
              <a:gd name="adj1" fmla="val 8225"/>
              <a:gd name="adj2" fmla="val 1142319"/>
              <a:gd name="adj3" fmla="val 20779459"/>
              <a:gd name="adj4" fmla="val 10800000"/>
              <a:gd name="adj5" fmla="val 12500"/>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latin typeface="Times New Roman" panose="02020603050405020304" pitchFamily="18" charset="0"/>
              <a:cs typeface="Times New Roman" panose="02020603050405020304" pitchFamily="18" charset="0"/>
            </a:endParaRPr>
          </a:p>
        </p:txBody>
      </p:sp>
      <p:sp>
        <p:nvSpPr>
          <p:cNvPr id="14" name="Left Arrow 13">
            <a:extLst>
              <a:ext uri="{FF2B5EF4-FFF2-40B4-BE49-F238E27FC236}">
                <a16:creationId xmlns:a16="http://schemas.microsoft.com/office/drawing/2014/main" id="{6B02168D-9934-F94E-B538-2C8B62C1CBA6}"/>
              </a:ext>
            </a:extLst>
          </p:cNvPr>
          <p:cNvSpPr/>
          <p:nvPr/>
        </p:nvSpPr>
        <p:spPr>
          <a:xfrm rot="16200000">
            <a:off x="2078802" y="2274419"/>
            <a:ext cx="479755" cy="201928"/>
          </a:xfrm>
          <a:prstGeom prst="leftArrow">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15" name="Left Arrow 14">
            <a:extLst>
              <a:ext uri="{FF2B5EF4-FFF2-40B4-BE49-F238E27FC236}">
                <a16:creationId xmlns:a16="http://schemas.microsoft.com/office/drawing/2014/main" id="{2BA3D4C5-A23D-1F41-BD4C-487485041D06}"/>
              </a:ext>
            </a:extLst>
          </p:cNvPr>
          <p:cNvSpPr/>
          <p:nvPr/>
        </p:nvSpPr>
        <p:spPr>
          <a:xfrm rot="16200000">
            <a:off x="2078801" y="3494059"/>
            <a:ext cx="479755" cy="201928"/>
          </a:xfrm>
          <a:prstGeom prst="leftArrow">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16" name="Left Arrow 15">
            <a:extLst>
              <a:ext uri="{FF2B5EF4-FFF2-40B4-BE49-F238E27FC236}">
                <a16:creationId xmlns:a16="http://schemas.microsoft.com/office/drawing/2014/main" id="{20A2A258-9D83-AF46-BD8F-6F853D859183}"/>
              </a:ext>
            </a:extLst>
          </p:cNvPr>
          <p:cNvSpPr/>
          <p:nvPr/>
        </p:nvSpPr>
        <p:spPr>
          <a:xfrm rot="16200000">
            <a:off x="2076310" y="4873123"/>
            <a:ext cx="479755" cy="201928"/>
          </a:xfrm>
          <a:prstGeom prst="leftArrow">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Times New Roman" panose="02020603050405020304" pitchFamily="18" charset="0"/>
              <a:cs typeface="Times New Roman" panose="02020603050405020304" pitchFamily="18" charset="0"/>
            </a:endParaRPr>
          </a:p>
        </p:txBody>
      </p:sp>
      <p:sp>
        <p:nvSpPr>
          <p:cNvPr id="17" name="Left Arrow 16">
            <a:extLst>
              <a:ext uri="{FF2B5EF4-FFF2-40B4-BE49-F238E27FC236}">
                <a16:creationId xmlns:a16="http://schemas.microsoft.com/office/drawing/2014/main" id="{10048A91-2ADC-F949-875A-C5C188FD3E63}"/>
              </a:ext>
            </a:extLst>
          </p:cNvPr>
          <p:cNvSpPr/>
          <p:nvPr/>
        </p:nvSpPr>
        <p:spPr>
          <a:xfrm rot="5400000">
            <a:off x="3263785" y="4867082"/>
            <a:ext cx="479755" cy="201928"/>
          </a:xfrm>
          <a:prstGeom prst="leftArrow">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Times New Roman" panose="02020603050405020304" pitchFamily="18" charset="0"/>
              <a:cs typeface="Times New Roman" panose="02020603050405020304" pitchFamily="18" charset="0"/>
            </a:endParaRPr>
          </a:p>
        </p:txBody>
      </p:sp>
      <p:sp>
        <p:nvSpPr>
          <p:cNvPr id="18" name="Left Arrow 17">
            <a:extLst>
              <a:ext uri="{FF2B5EF4-FFF2-40B4-BE49-F238E27FC236}">
                <a16:creationId xmlns:a16="http://schemas.microsoft.com/office/drawing/2014/main" id="{ED7974A1-47CD-8542-A09C-E036B20D9351}"/>
              </a:ext>
            </a:extLst>
          </p:cNvPr>
          <p:cNvSpPr/>
          <p:nvPr/>
        </p:nvSpPr>
        <p:spPr>
          <a:xfrm rot="5400000">
            <a:off x="3263785" y="3494060"/>
            <a:ext cx="479755" cy="201928"/>
          </a:xfrm>
          <a:prstGeom prst="leftArrow">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atin typeface="Times New Roman" panose="02020603050405020304" pitchFamily="18" charset="0"/>
              <a:cs typeface="Times New Roman" panose="02020603050405020304" pitchFamily="18" charset="0"/>
            </a:endParaRPr>
          </a:p>
        </p:txBody>
      </p:sp>
      <p:sp>
        <p:nvSpPr>
          <p:cNvPr id="19" name="Left Arrow 18">
            <a:extLst>
              <a:ext uri="{FF2B5EF4-FFF2-40B4-BE49-F238E27FC236}">
                <a16:creationId xmlns:a16="http://schemas.microsoft.com/office/drawing/2014/main" id="{21A91CB2-6030-E24D-BE2F-39E6271A3A4F}"/>
              </a:ext>
            </a:extLst>
          </p:cNvPr>
          <p:cNvSpPr/>
          <p:nvPr/>
        </p:nvSpPr>
        <p:spPr>
          <a:xfrm rot="5400000">
            <a:off x="3263785" y="2272223"/>
            <a:ext cx="479755" cy="201928"/>
          </a:xfrm>
          <a:prstGeom prst="leftArrow">
            <a:avLst/>
          </a:prstGeom>
          <a:solidFill>
            <a:srgbClr val="F79B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5CFF328E-F360-584D-BC87-D9BAF19BA2F9}"/>
              </a:ext>
            </a:extLst>
          </p:cNvPr>
          <p:cNvPicPr>
            <a:picLocks noChangeAspect="1"/>
          </p:cNvPicPr>
          <p:nvPr/>
        </p:nvPicPr>
        <p:blipFill>
          <a:blip r:embed="rId2"/>
          <a:stretch>
            <a:fillRect/>
          </a:stretch>
        </p:blipFill>
        <p:spPr>
          <a:xfrm>
            <a:off x="7197972" y="322608"/>
            <a:ext cx="4686883" cy="561133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2872" y="6338674"/>
            <a:ext cx="1496291" cy="353960"/>
          </a:xfrm>
          <a:prstGeom prst="rect">
            <a:avLst/>
          </a:prstGeom>
        </p:spPr>
      </p:pic>
    </p:spTree>
    <p:extLst>
      <p:ext uri="{BB962C8B-B14F-4D97-AF65-F5344CB8AC3E}">
        <p14:creationId xmlns:p14="http://schemas.microsoft.com/office/powerpoint/2010/main" val="285766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12"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strips(down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12"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strips(down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strips(downLeft)">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strips(downLeft)">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ntr" presetSubtype="12"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strips(downLeft)">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18" presetClass="entr" presetSubtype="12"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strips(downLeft)">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8" presetClass="entr" presetSubtype="12" fill="hold" grpId="0" nodeType="click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strips(downLef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nodeType="click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p:cTn id="83" dur="1000" fill="hold"/>
                                        <p:tgtEl>
                                          <p:spTgt spid="20"/>
                                        </p:tgtEl>
                                        <p:attrNameLst>
                                          <p:attrName>ppt_w</p:attrName>
                                        </p:attrNameLst>
                                      </p:cBhvr>
                                      <p:tavLst>
                                        <p:tav tm="0">
                                          <p:val>
                                            <p:fltVal val="0"/>
                                          </p:val>
                                        </p:tav>
                                        <p:tav tm="100000">
                                          <p:val>
                                            <p:strVal val="#ppt_w"/>
                                          </p:val>
                                        </p:tav>
                                      </p:tavLst>
                                    </p:anim>
                                    <p:anim calcmode="lin" valueType="num">
                                      <p:cBhvr>
                                        <p:cTn id="84" dur="1000" fill="hold"/>
                                        <p:tgtEl>
                                          <p:spTgt spid="20"/>
                                        </p:tgtEl>
                                        <p:attrNameLst>
                                          <p:attrName>ppt_h</p:attrName>
                                        </p:attrNameLst>
                                      </p:cBhvr>
                                      <p:tavLst>
                                        <p:tav tm="0">
                                          <p:val>
                                            <p:fltVal val="0"/>
                                          </p:val>
                                        </p:tav>
                                        <p:tav tm="100000">
                                          <p:val>
                                            <p:strVal val="#ppt_h"/>
                                          </p:val>
                                        </p:tav>
                                      </p:tavLst>
                                    </p:anim>
                                    <p:anim calcmode="lin" valueType="num">
                                      <p:cBhvr>
                                        <p:cTn id="85" dur="1000" fill="hold"/>
                                        <p:tgtEl>
                                          <p:spTgt spid="20"/>
                                        </p:tgtEl>
                                        <p:attrNameLst>
                                          <p:attrName>style.rotation</p:attrName>
                                        </p:attrNameLst>
                                      </p:cBhvr>
                                      <p:tavLst>
                                        <p:tav tm="0">
                                          <p:val>
                                            <p:fltVal val="90"/>
                                          </p:val>
                                        </p:tav>
                                        <p:tav tm="100000">
                                          <p:val>
                                            <p:fltVal val="0"/>
                                          </p:val>
                                        </p:tav>
                                      </p:tavLst>
                                    </p:anim>
                                    <p:animEffect transition="in" filter="fade">
                                      <p:cBhvr>
                                        <p:cTn id="86"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4462CC-90D6-4B94-92F8-137AE43AAD0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53046"/>
          <a:stretch/>
        </p:blipFill>
        <p:spPr>
          <a:xfrm>
            <a:off x="3048806" y="2015488"/>
            <a:ext cx="2587754" cy="3814257"/>
          </a:xfrm>
          <a:prstGeom prst="rect">
            <a:avLst/>
          </a:prstGeom>
        </p:spPr>
      </p:pic>
      <p:pic>
        <p:nvPicPr>
          <p:cNvPr id="3" name="Picture 2">
            <a:extLst>
              <a:ext uri="{FF2B5EF4-FFF2-40B4-BE49-F238E27FC236}">
                <a16:creationId xmlns:a16="http://schemas.microsoft.com/office/drawing/2014/main" id="{F04A8452-E432-4F63-B165-565E582B314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2302" t="614" r="744" b="-614"/>
          <a:stretch/>
        </p:blipFill>
        <p:spPr>
          <a:xfrm>
            <a:off x="5678659" y="1527515"/>
            <a:ext cx="3108301" cy="4581525"/>
          </a:xfrm>
          <a:prstGeom prst="rect">
            <a:avLst/>
          </a:prstGeom>
        </p:spPr>
      </p:pic>
      <p:sp>
        <p:nvSpPr>
          <p:cNvPr id="4" name="TextBox 3">
            <a:extLst>
              <a:ext uri="{FF2B5EF4-FFF2-40B4-BE49-F238E27FC236}">
                <a16:creationId xmlns:a16="http://schemas.microsoft.com/office/drawing/2014/main" id="{75BE075D-C3EF-43A4-AE03-AD51A7DCB3C9}"/>
              </a:ext>
            </a:extLst>
          </p:cNvPr>
          <p:cNvSpPr txBox="1"/>
          <p:nvPr/>
        </p:nvSpPr>
        <p:spPr>
          <a:xfrm>
            <a:off x="304800" y="188687"/>
            <a:ext cx="4351606" cy="2246769"/>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2. </a:t>
            </a:r>
            <a:r>
              <a:rPr lang="vi-VN" sz="2800" dirty="0">
                <a:latin typeface="Times New Roman" panose="02020603050405020304" pitchFamily="18" charset="0"/>
                <a:cs typeface="Times New Roman" panose="02020603050405020304" pitchFamily="18" charset="0"/>
              </a:rPr>
              <a:t>Nêu sự thay đổi của hai quả bóng khi thổi vào đầu ống hút. Hoạt động này giống với hoạt động hít vào hay thở ra?</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73D15D7-F6E5-4C7F-B770-397BEC83C77A}"/>
              </a:ext>
            </a:extLst>
          </p:cNvPr>
          <p:cNvSpPr txBox="1"/>
          <p:nvPr/>
        </p:nvSpPr>
        <p:spPr>
          <a:xfrm>
            <a:off x="304800" y="2609106"/>
            <a:ext cx="2682899" cy="3046988"/>
          </a:xfrm>
          <a:prstGeom prst="rect">
            <a:avLst/>
          </a:prstGeom>
          <a:noFill/>
        </p:spPr>
        <p:txBody>
          <a:bodyPr wrap="square" rtlCol="0">
            <a:spAutoFit/>
          </a:bodyPr>
          <a:lstStyle/>
          <a:p>
            <a:r>
              <a:rPr lang="vi-VN"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Quả bóng phình to ra.</a:t>
            </a:r>
          </a:p>
          <a:p>
            <a:r>
              <a:rPr lang="vi-VN"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Hoạt động này giống với hoạt động thở ra.</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B0587C5-A0C1-4C97-9FF9-FB50B3D2212C}"/>
              </a:ext>
            </a:extLst>
          </p:cNvPr>
          <p:cNvSpPr txBox="1"/>
          <p:nvPr/>
        </p:nvSpPr>
        <p:spPr>
          <a:xfrm>
            <a:off x="5233182" y="188687"/>
            <a:ext cx="6958818" cy="1384995"/>
          </a:xfrm>
          <a:prstGeom prst="rect">
            <a:avLst/>
          </a:prstGeom>
          <a:noFill/>
        </p:spPr>
        <p:txBody>
          <a:bodyPr wrap="square" rtlCol="0">
            <a:spAutoFit/>
          </a:bodyPr>
          <a:lstStyle/>
          <a:p>
            <a:pPr algn="just"/>
            <a:r>
              <a:rPr lang="vi-VN" sz="2800" b="1" dirty="0">
                <a:latin typeface="Times New Roman" panose="02020603050405020304" pitchFamily="18" charset="0"/>
                <a:cs typeface="Times New Roman" panose="02020603050405020304" pitchFamily="18" charset="0"/>
              </a:rPr>
              <a:t>3. </a:t>
            </a:r>
            <a:r>
              <a:rPr lang="vi-VN" sz="2800" dirty="0">
                <a:latin typeface="Times New Roman" panose="02020603050405020304" pitchFamily="18" charset="0"/>
                <a:cs typeface="Times New Roman" panose="02020603050405020304" pitchFamily="18" charset="0"/>
              </a:rPr>
              <a:t>Dùng tay giữ chặt ống hút và thổi. Em thấy hai quả bóng có thay đổi không? Điều gì xảy ra nếu có vật rơi vào khí quản hoặc phế quản?</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BB010FC-E940-49FA-9F42-F6F7F1E7BDF3}"/>
              </a:ext>
            </a:extLst>
          </p:cNvPr>
          <p:cNvSpPr txBox="1"/>
          <p:nvPr/>
        </p:nvSpPr>
        <p:spPr>
          <a:xfrm>
            <a:off x="8786855" y="2071073"/>
            <a:ext cx="3362941" cy="3046988"/>
          </a:xfrm>
          <a:prstGeom prst="rect">
            <a:avLst/>
          </a:prstGeom>
          <a:noFill/>
        </p:spPr>
        <p:txBody>
          <a:bodyPr wrap="square" rtlCol="0">
            <a:spAutoFit/>
          </a:bodyPr>
          <a:lstStyle/>
          <a:p>
            <a:pPr marL="457200" indent="-457200">
              <a:buFont typeface="Wingdings" panose="05000000000000000000" pitchFamily="2" charset="2"/>
              <a:buChar char="à"/>
            </a:pPr>
            <a:r>
              <a:rPr lang="vi-VN"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 bóng không thay đổi gì.</a:t>
            </a:r>
          </a:p>
          <a:p>
            <a:pPr marL="457200" indent="-457200">
              <a:buFont typeface="Wingdings" panose="05000000000000000000" pitchFamily="2" charset="2"/>
              <a:buChar char="à"/>
            </a:pPr>
            <a:r>
              <a:rPr lang="vi-VN" sz="3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Nếu có vật rơi vào thì quá trình hô hấp sẽ không diễn ra được.</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8901" y="6399837"/>
            <a:ext cx="1683389" cy="441890"/>
          </a:xfrm>
          <a:prstGeom prst="rect">
            <a:avLst/>
          </a:prstGeom>
        </p:spPr>
      </p:pic>
    </p:spTree>
    <p:extLst>
      <p:ext uri="{BB962C8B-B14F-4D97-AF65-F5344CB8AC3E}">
        <p14:creationId xmlns:p14="http://schemas.microsoft.com/office/powerpoint/2010/main" val="49349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2F56C6-D32A-40AD-B433-532AB0CC1B47}"/>
              </a:ext>
            </a:extLst>
          </p:cNvPr>
          <p:cNvSpPr txBox="1"/>
          <p:nvPr/>
        </p:nvSpPr>
        <p:spPr>
          <a:xfrm>
            <a:off x="4381500" y="170516"/>
            <a:ext cx="7294098" cy="1077218"/>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1. </a:t>
            </a:r>
            <a:r>
              <a:rPr lang="vi-VN" sz="3200" dirty="0">
                <a:latin typeface="Times New Roman" panose="02020603050405020304" pitchFamily="18" charset="0"/>
                <a:cs typeface="Times New Roman" panose="02020603050405020304" pitchFamily="18" charset="0"/>
              </a:rPr>
              <a:t>Em sẽ nói và làm gì khi gặp các tình huống sau?</a:t>
            </a:r>
            <a:endParaRPr lang="en-US" sz="32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E52B454-EA7D-4F56-AC26-DDA8FF02372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006928" y="1247734"/>
            <a:ext cx="8051472" cy="4190148"/>
          </a:xfrm>
          <a:prstGeom prst="rect">
            <a:avLst/>
          </a:prstGeom>
        </p:spPr>
      </p:pic>
      <p:sp>
        <p:nvSpPr>
          <p:cNvPr id="4" name="TextBox 3">
            <a:extLst>
              <a:ext uri="{FF2B5EF4-FFF2-40B4-BE49-F238E27FC236}">
                <a16:creationId xmlns:a16="http://schemas.microsoft.com/office/drawing/2014/main" id="{C507475C-C38F-4082-BC36-5641A7BAD53E}"/>
              </a:ext>
            </a:extLst>
          </p:cNvPr>
          <p:cNvSpPr txBox="1"/>
          <p:nvPr/>
        </p:nvSpPr>
        <p:spPr>
          <a:xfrm>
            <a:off x="215870" y="5437882"/>
            <a:ext cx="11459728" cy="1077218"/>
          </a:xfrm>
          <a:prstGeom prst="rect">
            <a:avLst/>
          </a:prstGeom>
          <a:noFill/>
        </p:spPr>
        <p:txBody>
          <a:bodyPr wrap="square" rtlCol="0">
            <a:spAutoFit/>
          </a:bodyPr>
          <a:lstStyle/>
          <a:p>
            <a:pPr algn="just"/>
            <a:r>
              <a:rPr lang="vi-VN" sz="3200" b="1" dirty="0">
                <a:latin typeface="Times New Roman" panose="02020603050405020304" pitchFamily="18" charset="0"/>
                <a:cs typeface="Times New Roman" panose="02020603050405020304" pitchFamily="18" charset="0"/>
              </a:rPr>
              <a:t>2. </a:t>
            </a:r>
            <a:r>
              <a:rPr lang="vi-VN" sz="3200" dirty="0">
                <a:latin typeface="Times New Roman" panose="02020603050405020304" pitchFamily="18" charset="0"/>
                <a:cs typeface="Times New Roman" panose="02020603050405020304" pitchFamily="18" charset="0"/>
              </a:rPr>
              <a:t>Nêu thêm tình huống có thể dẫn đến nguy cơ tắc đường hô hấp và đề xuất cách phòng tránh.</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182" y="6515100"/>
            <a:ext cx="1977416" cy="263236"/>
          </a:xfrm>
          <a:prstGeom prst="rect">
            <a:avLst/>
          </a:prstGeom>
        </p:spPr>
      </p:pic>
    </p:spTree>
    <p:extLst>
      <p:ext uri="{BB962C8B-B14F-4D97-AF65-F5344CB8AC3E}">
        <p14:creationId xmlns:p14="http://schemas.microsoft.com/office/powerpoint/2010/main" val="269600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13D79-43CF-C544-B83F-6103EF1AE0B5}"/>
              </a:ext>
            </a:extLst>
          </p:cNvPr>
          <p:cNvPicPr>
            <a:picLocks noChangeAspect="1"/>
          </p:cNvPicPr>
          <p:nvPr/>
        </p:nvPicPr>
        <p:blipFill rotWithShape="1">
          <a:blip r:embed="rId2"/>
          <a:srcRect l="9231" t="868" r="8962" b="3489"/>
          <a:stretch/>
        </p:blipFill>
        <p:spPr>
          <a:xfrm>
            <a:off x="0" y="0"/>
            <a:ext cx="12192000" cy="61616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8182" y="6515100"/>
            <a:ext cx="1977416" cy="263236"/>
          </a:xfrm>
          <a:prstGeom prst="rect">
            <a:avLst/>
          </a:prstGeom>
        </p:spPr>
      </p:pic>
    </p:spTree>
    <p:extLst>
      <p:ext uri="{BB962C8B-B14F-4D97-AF65-F5344CB8AC3E}">
        <p14:creationId xmlns:p14="http://schemas.microsoft.com/office/powerpoint/2010/main" val="3932898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43B583-E1FB-432A-A937-B6A049A3888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505023" y="445458"/>
            <a:ext cx="9181953" cy="596708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8182" y="6515100"/>
            <a:ext cx="1977416" cy="263236"/>
          </a:xfrm>
          <a:prstGeom prst="rect">
            <a:avLst/>
          </a:prstGeom>
        </p:spPr>
      </p:pic>
    </p:spTree>
    <p:extLst>
      <p:ext uri="{BB962C8B-B14F-4D97-AF65-F5344CB8AC3E}">
        <p14:creationId xmlns:p14="http://schemas.microsoft.com/office/powerpoint/2010/main" val="389193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ộ hình nền &amp;quot;Hoạt hình siêu dễ thương&amp;quot; chất lượng cao cho Powerpoint">
            <a:extLst>
              <a:ext uri="{FF2B5EF4-FFF2-40B4-BE49-F238E27FC236}">
                <a16:creationId xmlns:a16="http://schemas.microsoft.com/office/drawing/2014/main" id="{E1CD0612-BAC1-2C44-90EE-DD636D912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19DDD-DCD5-FE48-A740-09CC6C5DFEC5}"/>
              </a:ext>
            </a:extLst>
          </p:cNvPr>
          <p:cNvSpPr txBox="1"/>
          <p:nvPr/>
        </p:nvSpPr>
        <p:spPr>
          <a:xfrm>
            <a:off x="1123070" y="745588"/>
            <a:ext cx="10299896" cy="4154984"/>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Yêu cầu cần đạt</a:t>
            </a:r>
          </a:p>
          <a:p>
            <a:pPr algn="ctr"/>
            <a:endParaRPr lang="en-VN" sz="36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HS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hấp</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tả</a:t>
            </a:r>
            <a:r>
              <a:rPr lang="en-VN" sz="3200" dirty="0">
                <a:latin typeface="Times New Roman" panose="02020603050405020304" pitchFamily="18" charset="0"/>
                <a:cs typeface="Times New Roman" panose="02020603050405020304" pitchFamily="18" charset="0"/>
              </a:rPr>
              <a:t> được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VN" sz="3200" dirty="0">
                <a:latin typeface="Times New Roman" panose="02020603050405020304" pitchFamily="18" charset="0"/>
                <a:cs typeface="Times New Roman" panose="02020603050405020304" pitchFamily="18" charset="0"/>
              </a:rPr>
              <a:t>chức năng của cơ quan hô 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a:p>
            <a:r>
              <a:rPr lang="en-VN"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nghẽn</a:t>
            </a:r>
            <a:r>
              <a:rPr lang="en-US" sz="3200" dirty="0">
                <a:latin typeface="Times New Roman" panose="02020603050405020304" pitchFamily="18" charset="0"/>
                <a:cs typeface="Times New Roman" panose="02020603050405020304" pitchFamily="18" charset="0"/>
              </a:rPr>
              <a:t>.</a:t>
            </a:r>
            <a:endParaRPr lang="en-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8781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1207</TotalTime>
  <Words>349</Words>
  <Application>Microsoft Office PowerPoint</Application>
  <PresentationFormat>Widescreen</PresentationFormat>
  <Paragraphs>35</Paragraphs>
  <Slides>10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Times New Roman</vt:lpstr>
      <vt:lpstr>UTM Cookies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60</cp:revision>
  <dcterms:created xsi:type="dcterms:W3CDTF">2021-06-02T02:35:09Z</dcterms:created>
  <dcterms:modified xsi:type="dcterms:W3CDTF">2024-03-14T07:27:58Z</dcterms:modified>
</cp:coreProperties>
</file>