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1"/>
  </p:notesMasterIdLst>
  <p:handoutMasterIdLst>
    <p:handoutMasterId r:id="rId12"/>
  </p:handoutMasterIdLst>
  <p:sldIdLst>
    <p:sldId id="256" r:id="rId3"/>
    <p:sldId id="295" r:id="rId4"/>
    <p:sldId id="298" r:id="rId5"/>
    <p:sldId id="300" r:id="rId6"/>
    <p:sldId id="299" r:id="rId7"/>
    <p:sldId id="280" r:id="rId8"/>
    <p:sldId id="301" r:id="rId9"/>
    <p:sldId id="307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66FFFF"/>
    <a:srgbClr val="47B298"/>
    <a:srgbClr val="F5EF81"/>
    <a:srgbClr val="E5C53E"/>
    <a:srgbClr val="13AF5E"/>
    <a:srgbClr val="FF6969"/>
    <a:srgbClr val="F9DAD8"/>
    <a:srgbClr val="6FCDE9"/>
    <a:srgbClr val="FA2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0" d="100"/>
          <a:sy n="40" d="100"/>
        </p:scale>
        <p:origin x="1026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EF6F1-3FF4-464F-96BB-8A5A843AE2D2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E3F54-2512-4A9F-92D4-BA99345A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46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8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91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18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1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4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8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9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8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0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2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4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5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8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4" y="1278888"/>
            <a:ext cx="3819519" cy="1323439"/>
            <a:chOff x="650271" y="1233713"/>
            <a:chExt cx="2915316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1" y="1233713"/>
              <a:ext cx="28135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lang="vi-VN" sz="8000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42937" y="3830730"/>
            <a:ext cx="8675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ỨNG PHÓ VỚI THIÊN TAI (</a:t>
            </a:r>
            <a:r>
              <a:rPr lang="en-US" sz="6000" dirty="0" err="1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927100" y="0"/>
            <a:ext cx="11601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r>
              <a:rPr lang="en-US" sz="480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TRÁI </a:t>
            </a:r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62" b="90000" l="1615" r="97231">
                        <a14:foregroundMark x1="36385" y1="58308" x2="44462" y2="6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3889" r="1388" b="16111"/>
          <a:stretch/>
        </p:blipFill>
        <p:spPr>
          <a:xfrm>
            <a:off x="8335294" y="1673363"/>
            <a:ext cx="3276748" cy="2352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9766300" y="6426200"/>
            <a:ext cx="1689100" cy="317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" t="4874"/>
          <a:stretch/>
        </p:blipFill>
        <p:spPr>
          <a:xfrm>
            <a:off x="2665200" y="2025373"/>
            <a:ext cx="6832569" cy="4091179"/>
          </a:xfrm>
          <a:prstGeom prst="roundRect">
            <a:avLst>
              <a:gd name="adj" fmla="val 10165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4325257" y="213359"/>
            <a:ext cx="78667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Theo em,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0" y="3414693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8A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844800" y="2598057"/>
            <a:ext cx="2627086" cy="1770743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31542" y="2598057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 rot="20289197">
            <a:off x="5696125" y="4749190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9907371" y="3287485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8A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endParaRPr lang="en-US" sz="2800" b="1" dirty="0">
              <a:solidFill>
                <a:srgbClr val="F8A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3942001" y="6187732"/>
            <a:ext cx="469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b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b="1" dirty="0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b="1" dirty="0" err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b="1" dirty="0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B2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b="1" dirty="0">
              <a:solidFill>
                <a:srgbClr val="47B2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28200" y="6515100"/>
            <a:ext cx="1778000" cy="195852"/>
          </a:xfrm>
          <a:prstGeom prst="rect">
            <a:avLst/>
          </a:prstGeom>
          <a:solidFill>
            <a:srgbClr val="47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94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045782" y="100092"/>
            <a:ext cx="781108" cy="1091776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38233" y="-73025"/>
            <a:ext cx="7329842" cy="15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hình dưới đây và nêu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  <a:p>
            <a:pPr>
              <a:lnSpc>
                <a:spcPts val="4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Việc làm trong mmỗi hình để ứng phó với thiên tai nào?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7143" y="5868014"/>
            <a:ext cx="298212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44129" r="9616" b="35994"/>
          <a:stretch/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7082" y="4913907"/>
            <a:ext cx="4458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7722" y="4970001"/>
            <a:ext cx="4627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 nghe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50293" y="5868014"/>
            <a:ext cx="555622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2" name="Rectangle 1"/>
          <p:cNvSpPr/>
          <p:nvPr/>
        </p:nvSpPr>
        <p:spPr>
          <a:xfrm>
            <a:off x="9804400" y="6515100"/>
            <a:ext cx="16637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77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68335" r="9616" b="11788"/>
          <a:stretch/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3769" y="4913907"/>
            <a:ext cx="498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0412" y="4970001"/>
            <a:ext cx="439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Chằng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7278" y="5868014"/>
            <a:ext cx="443738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1136" y="5437127"/>
            <a:ext cx="23573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04400" y="6515100"/>
            <a:ext cx="16637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46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8970" y="4913907"/>
            <a:ext cx="3458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6442" y="4970001"/>
            <a:ext cx="297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0" y="1435047"/>
            <a:ext cx="10262575" cy="35572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75477" y="5437127"/>
            <a:ext cx="244546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7794" y="5437127"/>
            <a:ext cx="458944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04400" y="6515100"/>
            <a:ext cx="166370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205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bạn trong mỗi hình.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0397" y="1600199"/>
            <a:ext cx="9972339" cy="4175312"/>
            <a:chOff x="1100397" y="1721223"/>
            <a:chExt cx="9972339" cy="4175312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5" t="41017" r="8058" b="35853"/>
            <a:stretch/>
          </p:blipFill>
          <p:spPr bwMode="auto">
            <a:xfrm>
              <a:off x="1100397" y="1721223"/>
              <a:ext cx="9972339" cy="403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329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01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79561" y="5526740"/>
            <a:ext cx="498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6365765"/>
            <a:ext cx="1581227" cy="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0397" y="1244546"/>
            <a:ext cx="9972339" cy="4389770"/>
            <a:chOff x="1100397" y="1365570"/>
            <a:chExt cx="9972339" cy="4389770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5" t="62999" r="7638" b="12335"/>
            <a:stretch/>
          </p:blipFill>
          <p:spPr bwMode="auto">
            <a:xfrm>
              <a:off x="1100397" y="1453435"/>
              <a:ext cx="9972339" cy="430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66022" y="1365570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54436" y="1375578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bạn trong mỗi hình.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0192" y="5526740"/>
            <a:ext cx="184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i="1" dirty="0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6365765"/>
            <a:ext cx="1581227" cy="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17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" t="61899" r="-120" b="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3371" y="0"/>
            <a:ext cx="4412343" cy="174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659862" y="5503439"/>
            <a:ext cx="889200" cy="606850"/>
            <a:chOff x="10659862" y="5503439"/>
            <a:chExt cx="889200" cy="606850"/>
          </a:xfrm>
        </p:grpSpPr>
        <p:sp>
          <p:nvSpPr>
            <p:cNvPr id="4" name="Rectangle 3"/>
            <p:cNvSpPr/>
            <p:nvPr/>
          </p:nvSpPr>
          <p:spPr>
            <a:xfrm rot="20539067">
              <a:off x="10772774" y="5853114"/>
              <a:ext cx="776288" cy="257175"/>
            </a:xfrm>
            <a:prstGeom prst="rect">
              <a:avLst/>
            </a:prstGeom>
            <a:solidFill>
              <a:srgbClr val="E5C53E"/>
            </a:solidFill>
            <a:ln>
              <a:solidFill>
                <a:srgbClr val="E5C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20539067">
              <a:off x="10659862" y="5503439"/>
              <a:ext cx="776288" cy="356996"/>
            </a:xfrm>
            <a:prstGeom prst="rect">
              <a:avLst/>
            </a:prstGeom>
            <a:solidFill>
              <a:srgbClr val="F5EF81"/>
            </a:solidFill>
            <a:ln>
              <a:solidFill>
                <a:srgbClr val="F5E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846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264</Words>
  <Application>Microsoft Office PowerPoint</Application>
  <PresentationFormat>Widescreen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Times New Roman</vt:lpstr>
      <vt:lpstr>UTM Avo</vt:lpstr>
      <vt:lpstr>UTM Cookies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106</cp:revision>
  <dcterms:created xsi:type="dcterms:W3CDTF">2021-06-02T02:35:09Z</dcterms:created>
  <dcterms:modified xsi:type="dcterms:W3CDTF">2024-05-06T09:10:31Z</dcterms:modified>
</cp:coreProperties>
</file>