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2"/>
  </p:notesMasterIdLst>
  <p:handoutMasterIdLst>
    <p:handoutMasterId r:id="rId13"/>
  </p:handoutMasterIdLst>
  <p:sldIdLst>
    <p:sldId id="256" r:id="rId3"/>
    <p:sldId id="736" r:id="rId4"/>
    <p:sldId id="11088459" r:id="rId5"/>
    <p:sldId id="11088460" r:id="rId6"/>
    <p:sldId id="11088461" r:id="rId7"/>
    <p:sldId id="11088462" r:id="rId8"/>
    <p:sldId id="11088463" r:id="rId9"/>
    <p:sldId id="745" r:id="rId10"/>
    <p:sldId id="746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6699FF"/>
    <a:srgbClr val="89D5EC"/>
    <a:srgbClr val="DAF1F9"/>
    <a:srgbClr val="FFFFFF"/>
    <a:srgbClr val="0033CC"/>
    <a:srgbClr val="FF9966"/>
    <a:srgbClr val="FF5050"/>
    <a:srgbClr val="FF33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9A3B4-6055-40E7-A16C-36A0F839D8C1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B470A-BC82-481A-8A02-69DECA66C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44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C1F22-A953-482B-8674-552F9E253209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2810F-6469-4E4F-B696-20000C553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77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203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635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483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52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56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1073153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992737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16313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419080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821797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293698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793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8" r:id="rId11"/>
    <p:sldLayoutId id="21474836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Arial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8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093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9" r:id="rId7"/>
  </p:sldLayoutIdLst>
  <p:transition spd="slow">
    <p:comb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8.wdp"/><Relationship Id="rId2" Type="http://schemas.openxmlformats.org/officeDocument/2006/relationships/image" Target="../media/image4.jpeg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19.xml"/><Relationship Id="rId6" Type="http://schemas.microsoft.com/office/2007/relationships/hdphoto" Target="../media/hdphoto5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jpe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8.png"/><Relationship Id="rId1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485775" y="1278888"/>
            <a:ext cx="3819518" cy="1323439"/>
            <a:chOff x="650272" y="1233713"/>
            <a:chExt cx="2915315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50272" y="1233713"/>
              <a:ext cx="26004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  <a:endParaRPr lang="vi-VN" sz="8000" dirty="0"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18773" y="2691435"/>
            <a:ext cx="62252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</a:t>
            </a:r>
            <a:r>
              <a:rPr lang="vi-VN" sz="48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CHỦ ĐỀ </a:t>
            </a:r>
          </a:p>
          <a:p>
            <a:pPr algn="ctr"/>
            <a:r>
              <a:rPr lang="vi-VN" sz="48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VÀ BẦU TRỜI</a:t>
            </a:r>
            <a:r>
              <a:rPr lang="en-US" sz="48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 2)</a:t>
            </a:r>
            <a:endParaRPr lang="vi-VN" sz="48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044534" y="165593"/>
            <a:ext cx="11538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</a:t>
            </a:r>
            <a:r>
              <a:rPr lang="en-US" sz="480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TRÁI </a:t>
            </a:r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966" t="13090" r="25933" b="13300"/>
          <a:stretch/>
        </p:blipFill>
        <p:spPr bwMode="auto">
          <a:xfrm rot="488473">
            <a:off x="11133227" y="4472351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freevector.com/uploads/vector/preview/11843/FreeVector-Vector-Trees-Pack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78052" y="2037806"/>
            <a:ext cx="3559170" cy="313641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6969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97778" l="1531" r="100000">
                        <a14:foregroundMark x1="20918" y1="25185" x2="19898" y2="17037"/>
                        <a14:foregroundMark x1="49490" y1="71111" x2="49490" y2="7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62069" y="5111238"/>
            <a:ext cx="266700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843" b="94118" l="3571" r="959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97647" y="5715179"/>
            <a:ext cx="2667000" cy="138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8489" l="0" r="981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19938" y="5200346"/>
            <a:ext cx="2193740" cy="187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30" b="97778" l="5612" r="89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6053" y="5111237"/>
            <a:ext cx="266700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20535" y="5485934"/>
            <a:ext cx="2439567" cy="14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50583" y="5493251"/>
            <a:ext cx="1733006" cy="140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384" y="0"/>
            <a:ext cx="1421203" cy="68853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8F3E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8303" y="-1169"/>
            <a:ext cx="12462596" cy="113704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59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kumimoji="0" lang="vi-VN" sz="3733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cầu cần đạt</a:t>
              </a:r>
              <a:endPara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7536160" y="5184575"/>
            <a:ext cx="4653720" cy="1700808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64468" y="1786568"/>
            <a:ext cx="6363717" cy="4004241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20210" y="1253090"/>
            <a:ext cx="4200665" cy="54402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514494" y="1985685"/>
            <a:ext cx="5952661" cy="33042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285750" indent="-285750" defTabSz="1219020">
              <a:lnSpc>
                <a:spcPct val="125000"/>
              </a:lnSpc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các kiến thức, kĩ năng đã học về các mùa trong năm, các thiên tai thường gặp.</a:t>
            </a:r>
          </a:p>
          <a:p>
            <a:pPr marL="285750" indent="-285750" defTabSz="1219020">
              <a:lnSpc>
                <a:spcPct val="125000"/>
              </a:lnSpc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Biết lựa chọn trang phục theo mùa.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Xác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định và thực hiện được một số biện pháp ứng phó với thiên tai.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BCBB3-3E30-4043-BA94-5C1EAEBA7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845" y="1270122"/>
            <a:ext cx="3846259" cy="54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5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45245" y="0"/>
            <a:ext cx="7446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Làm và trưng bày bộ sưu tập “Các mùa ở địa phương em”. 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AAF13-C9BD-45EB-B0BE-827EC1A34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376" y="1200329"/>
            <a:ext cx="8090152" cy="570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3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91AF8E-40DA-F9EE-499B-3EEB0D236BCA}"/>
              </a:ext>
            </a:extLst>
          </p:cNvPr>
          <p:cNvSpPr txBox="1"/>
          <p:nvPr/>
        </p:nvSpPr>
        <p:spPr>
          <a:xfrm>
            <a:off x="4720040" y="951131"/>
            <a:ext cx="2884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XUÂN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40E3DB-BBF3-7B4F-A0B9-F4074FBEF5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82" y="1696248"/>
            <a:ext cx="3642234" cy="1923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12E580-CDA2-87D0-FE7C-E15D4AC51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78" y="3871687"/>
            <a:ext cx="4115237" cy="2043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CF1E23-E927-133F-4D73-00357CD86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637" y="2116593"/>
            <a:ext cx="2781932" cy="3510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0A78F7-2C8A-890B-B465-BCC16C8313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051" y="1295013"/>
            <a:ext cx="3740832" cy="2096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F787C1-E5D4-76F8-A642-7EA6DF5F9D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4320" y="3716236"/>
            <a:ext cx="4320801" cy="281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56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A61E3E-A4B8-4477-B7FF-C99BECD4AD99}"/>
              </a:ext>
            </a:extLst>
          </p:cNvPr>
          <p:cNvSpPr txBox="1"/>
          <p:nvPr/>
        </p:nvSpPr>
        <p:spPr>
          <a:xfrm>
            <a:off x="4891490" y="989231"/>
            <a:ext cx="2884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HÈ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DC6DAA-D981-D3E3-FEF5-98B61F419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69" y="1983264"/>
            <a:ext cx="3191204" cy="26057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3C28DC-A509-7AD4-A2E2-D3ED59EB1F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112" y="1596477"/>
            <a:ext cx="3267434" cy="22448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D5D34-311F-D8DF-16C3-0C10D49F5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292376"/>
            <a:ext cx="3715119" cy="24656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31E258-A1BA-8FCE-F47C-17FF83034D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167" y="4100015"/>
            <a:ext cx="3805677" cy="21935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B88697-6FED-5CE1-0222-68A4C9B264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143" y="2898936"/>
            <a:ext cx="3019810" cy="18847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AEACF8-EAC8-ECF6-B5A6-40DFE36C38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1099" y="5046082"/>
            <a:ext cx="2790825" cy="1659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1953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8F8529-E7C6-7DA9-D8A8-9D96809EE049}"/>
              </a:ext>
            </a:extLst>
          </p:cNvPr>
          <p:cNvSpPr txBox="1"/>
          <p:nvPr/>
        </p:nvSpPr>
        <p:spPr>
          <a:xfrm>
            <a:off x="5196290" y="442189"/>
            <a:ext cx="2884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895FD1-4E96-BC5B-883E-D921591D45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26" y="1567642"/>
            <a:ext cx="3672349" cy="26578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8B3E88-ABC9-1375-DDEB-ED1300BCE1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455" y="4417900"/>
            <a:ext cx="3586960" cy="22339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878AB0-9358-DE22-C709-B669C434D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124" y="1451643"/>
            <a:ext cx="3811472" cy="27738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4B4E4D-E78F-E0BB-6D0D-C1FF275F28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446" y="2840662"/>
            <a:ext cx="3186961" cy="13848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5445ED-9118-287A-9E03-AC54E0F88BF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445" y="558256"/>
            <a:ext cx="3186962" cy="17867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C9A76B-52F3-09E4-B938-9BB60370B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2498" y="4462711"/>
            <a:ext cx="4320044" cy="21443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7260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8F8529-E7C6-7DA9-D8A8-9D96809EE049}"/>
              </a:ext>
            </a:extLst>
          </p:cNvPr>
          <p:cNvSpPr txBox="1"/>
          <p:nvPr/>
        </p:nvSpPr>
        <p:spPr>
          <a:xfrm>
            <a:off x="4891490" y="989231"/>
            <a:ext cx="2884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ĐÔNG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5E79C-89F8-EDAC-964D-05F5FF68ED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1713856"/>
            <a:ext cx="3767599" cy="1810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5AA78B-3D64-6ACA-6D81-0274D4D08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4056102"/>
            <a:ext cx="4672457" cy="243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0213B4-5516-1ECC-0F5D-50DE88376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666" y="289160"/>
            <a:ext cx="4029424" cy="2399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FC78FB-4CC6-53B3-5EAE-EA8F92950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775" y="2852914"/>
            <a:ext cx="3162637" cy="2633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403F27-CF97-9D5F-F398-5614E8313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6230" y="3086099"/>
            <a:ext cx="3178417" cy="3257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416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384" y="0"/>
            <a:ext cx="1421203" cy="68853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8F3E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8303" y="-1169"/>
            <a:ext cx="12462596" cy="113704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0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59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kumimoji="0" lang="vi-VN" sz="3733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cầu cần đạt</a:t>
              </a:r>
              <a:endPara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7536160" y="5184575"/>
            <a:ext cx="4653720" cy="1700808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64468" y="1786568"/>
            <a:ext cx="6363717" cy="4004241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20210" y="1253090"/>
            <a:ext cx="4200665" cy="54402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514494" y="1985685"/>
            <a:ext cx="5952661" cy="33042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285750" indent="-285750" algn="just" defTabSz="1219020">
              <a:lnSpc>
                <a:spcPct val="125000"/>
              </a:lnSpc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các kiến thức, kĩ năng đã học về các mùa trong năm, các thiên tai thường gặp.</a:t>
            </a:r>
          </a:p>
          <a:p>
            <a:pPr marL="285750" indent="-285750" algn="just" defTabSz="1219020">
              <a:lnSpc>
                <a:spcPct val="125000"/>
              </a:lnSpc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Biết lựa chọn trang phục theo mùa.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Xác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định và thực hiện được một số biện pháp ứng phó với thiên tai.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BCBB3-3E30-4043-BA94-5C1EAEBA7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845" y="1270122"/>
            <a:ext cx="3846259" cy="54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7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5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410"/>
          <a:stretch/>
        </p:blipFill>
        <p:spPr>
          <a:xfrm>
            <a:off x="0" y="18567"/>
            <a:ext cx="12192000" cy="237744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009" y="364991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01" y="292903"/>
            <a:ext cx="1892507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24" y="2913486"/>
            <a:ext cx="12192000" cy="3923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71457" y="4276685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165" y="4255975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98" y="346015"/>
            <a:ext cx="1695887" cy="197853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2867" y="-207298"/>
            <a:ext cx="1676755" cy="215265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2177" y="2544685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81068">
            <a:off x="2200345" y="2848369"/>
            <a:ext cx="1288687" cy="141863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84419" y="3158335"/>
            <a:ext cx="749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800" b="1" i="0" u="none" strike="noStrike" kern="1200" cap="none" spc="0" normalizeH="0" baseline="0" noProof="0" dirty="0">
              <a:ln w="28575">
                <a:solidFill>
                  <a:srgbClr val="2489B6"/>
                </a:solidFill>
                <a:prstDash val="lgDash"/>
              </a:ln>
              <a:noFill/>
              <a:effectLst/>
              <a:uLnTx/>
              <a:uFillTx/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20">
            <a:extLst>
              <a:ext uri="{FF2B5EF4-FFF2-40B4-BE49-F238E27FC236}">
                <a16:creationId xmlns:a16="http://schemas.microsoft.com/office/drawing/2014/main" id="{746300D3-184C-4F59-AF2B-FBD585FE70FF}"/>
              </a:ext>
            </a:extLst>
          </p:cNvPr>
          <p:cNvSpPr/>
          <p:nvPr/>
        </p:nvSpPr>
        <p:spPr>
          <a:xfrm>
            <a:off x="2562884" y="1945353"/>
            <a:ext cx="6980511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9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161</Words>
  <Application>Microsoft Office PowerPoint</Application>
  <PresentationFormat>Widescreen</PresentationFormat>
  <Paragraphs>22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等线</vt:lpstr>
      <vt:lpstr>微软雅黑</vt:lpstr>
      <vt:lpstr>Arial</vt:lpstr>
      <vt:lpstr>Calibri</vt:lpstr>
      <vt:lpstr>Times New Roman</vt:lpstr>
      <vt:lpstr>UTM Avo</vt:lpstr>
      <vt:lpstr>UTM Cookies</vt:lpstr>
      <vt:lpstr>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121</cp:revision>
  <dcterms:created xsi:type="dcterms:W3CDTF">2021-06-02T02:35:09Z</dcterms:created>
  <dcterms:modified xsi:type="dcterms:W3CDTF">2024-05-17T05:22:03Z</dcterms:modified>
</cp:coreProperties>
</file>