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5381-56C0-AF9B-E690-186C404E6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415CD-34DE-99EE-E725-172F05E5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EC57-7FEF-4E4D-85FB-5A4173AF6CA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4357F2-ACA4-2F72-BFE7-F62A0906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82631-CF50-F3F8-8B3D-20BA3FD5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5038-3E9E-4832-AA5C-B7873E11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3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C8FE6-AAC8-1FAE-1A27-C3CE30B6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E478-05E4-F23B-F149-4039E718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06A70-7C54-BE4F-0BE9-144474B4B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3EC57-7FEF-4E4D-85FB-5A4173AF6CA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D6AC-2122-72BD-8D2E-566EE2CD8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B97A9-759A-9946-F8E0-F330E2B3F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45038-3E9E-4832-AA5C-B7873E11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9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7766B8-1313-8FC9-003B-FB83AF112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A96525-39D6-B195-29AE-60BD682C3A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8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A08299-884C-63C0-64D8-A5D1BB319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0E39D-AFC7-C1E9-88C6-CC8FF8DF2A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A91912-116F-2F7A-18AD-495873BF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63666D-60FF-61BC-F0C5-5C07E682F9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3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335BE0-FFCE-153B-94BF-88DC263E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CADE72-5A88-D6B6-B1BE-88EDFF40B9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1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8E2223-F7EC-4E8B-6CD5-958DA06BE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EFFEF-48EF-FD61-D3FB-73B9F39CC9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3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0456A2-3200-7984-E786-17CA04CEE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152EF-59A2-6EB0-BF02-0BF9074E22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7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C2E9B3-6ABE-6F43-CCF3-DBFF44B15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2DA6B-7AC3-095A-C2A5-A473AAE547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2024-05-17T05:43:12Z</dcterms:created>
  <dcterms:modified xsi:type="dcterms:W3CDTF">2024-05-17T05:43:12Z</dcterms:modified>
</cp:coreProperties>
</file>