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 id="2147483689" r:id="rId5"/>
    <p:sldMasterId id="2147483701" r:id="rId6"/>
    <p:sldMasterId id="2147483713" r:id="rId7"/>
  </p:sldMasterIdLst>
  <p:notesMasterIdLst>
    <p:notesMasterId r:id="rId25"/>
  </p:notesMasterIdLst>
  <p:sldIdLst>
    <p:sldId id="2007577158" r:id="rId8"/>
    <p:sldId id="2007577167" r:id="rId9"/>
    <p:sldId id="2007577155" r:id="rId10"/>
    <p:sldId id="297" r:id="rId11"/>
    <p:sldId id="298" r:id="rId12"/>
    <p:sldId id="299" r:id="rId13"/>
    <p:sldId id="300" r:id="rId14"/>
    <p:sldId id="301" r:id="rId15"/>
    <p:sldId id="302" r:id="rId16"/>
    <p:sldId id="303" r:id="rId17"/>
    <p:sldId id="2007577162" r:id="rId18"/>
    <p:sldId id="305" r:id="rId19"/>
    <p:sldId id="2007577161" r:id="rId20"/>
    <p:sldId id="2007577163" r:id="rId21"/>
    <p:sldId id="2007577164" r:id="rId22"/>
    <p:sldId id="2007577168" r:id="rId23"/>
    <p:sldId id="20075771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03655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19903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31346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019465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544292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2921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815627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120705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62457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823733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702452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57237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928194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714049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576767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173380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313316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823533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9737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410178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163225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816843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211975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73462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603289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923351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552128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606813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0151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969306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9072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38455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746186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955454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734963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70510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3/6/2024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3/6/2024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88" r:id="rId3"/>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Design by: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Hương</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Thảo</a:t>
            </a: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40200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Design by: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Hương</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Thảo</a:t>
            </a: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020382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Design by: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Hương</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rPr>
              <a:t>Thảo</a:t>
            </a: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9271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3.jpeg"/><Relationship Id="rId12" Type="http://schemas.openxmlformats.org/officeDocument/2006/relationships/image" Target="../media/image38.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7.GIF"/><Relationship Id="rId5" Type="http://schemas.openxmlformats.org/officeDocument/2006/relationships/image" Target="../media/image29.png"/><Relationship Id="rId15" Type="http://schemas.openxmlformats.org/officeDocument/2006/relationships/slide" Target="slide6.xml"/><Relationship Id="rId10" Type="http://schemas.openxmlformats.org/officeDocument/2006/relationships/image" Target="../media/image36.GIF"/><Relationship Id="rId4" Type="http://schemas.openxmlformats.org/officeDocument/2006/relationships/image" Target="../media/image32.GIF"/><Relationship Id="rId9" Type="http://schemas.openxmlformats.org/officeDocument/2006/relationships/image" Target="../media/image35.png"/><Relationship Id="rId14" Type="http://schemas.openxmlformats.org/officeDocument/2006/relationships/image" Target="../media/image40.GIF"/></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47.xml"/><Relationship Id="rId6" Type="http://schemas.openxmlformats.org/officeDocument/2006/relationships/image" Target="../media/image48.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png"/><Relationship Id="rId1" Type="http://schemas.openxmlformats.org/officeDocument/2006/relationships/slideLayout" Target="../slideLayouts/slideLayout4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46.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facebook.com/huongthaoGADT"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8.png"/><Relationship Id="rId18" Type="http://schemas.openxmlformats.org/officeDocument/2006/relationships/audio" Target="../media/audio3.wav"/><Relationship Id="rId3" Type="http://schemas.openxmlformats.org/officeDocument/2006/relationships/image" Target="../media/image22.jpeg"/><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image" Target="../media/image31.GIF"/><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slide" Target="slide7.xml"/><Relationship Id="rId9" Type="http://schemas.openxmlformats.org/officeDocument/2006/relationships/image" Target="../media/image25.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3.jpeg"/><Relationship Id="rId12" Type="http://schemas.openxmlformats.org/officeDocument/2006/relationships/image" Target="../media/image38.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37.GIF"/><Relationship Id="rId5" Type="http://schemas.openxmlformats.org/officeDocument/2006/relationships/image" Target="../media/image23.png"/><Relationship Id="rId15" Type="http://schemas.openxmlformats.org/officeDocument/2006/relationships/slide" Target="slide6.xml"/><Relationship Id="rId10" Type="http://schemas.openxmlformats.org/officeDocument/2006/relationships/image" Target="../media/image36.GIF"/><Relationship Id="rId4" Type="http://schemas.openxmlformats.org/officeDocument/2006/relationships/image" Target="../media/image32.GIF"/><Relationship Id="rId9" Type="http://schemas.openxmlformats.org/officeDocument/2006/relationships/image" Target="../media/image35.png"/><Relationship Id="rId14" Type="http://schemas.openxmlformats.org/officeDocument/2006/relationships/image" Target="../media/image40.GIF"/></Relationships>
</file>

<file path=ppt/slides/_rels/slide8.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3.jpeg"/><Relationship Id="rId12" Type="http://schemas.openxmlformats.org/officeDocument/2006/relationships/image" Target="../media/image38.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26.png"/><Relationship Id="rId11" Type="http://schemas.openxmlformats.org/officeDocument/2006/relationships/image" Target="../media/image37.GIF"/><Relationship Id="rId5" Type="http://schemas.openxmlformats.org/officeDocument/2006/relationships/image" Target="../media/image25.png"/><Relationship Id="rId15" Type="http://schemas.openxmlformats.org/officeDocument/2006/relationships/slide" Target="slide5.xml"/><Relationship Id="rId10" Type="http://schemas.openxmlformats.org/officeDocument/2006/relationships/image" Target="../media/image36.GIF"/><Relationship Id="rId4" Type="http://schemas.openxmlformats.org/officeDocument/2006/relationships/image" Target="../media/image32.GIF"/><Relationship Id="rId9" Type="http://schemas.openxmlformats.org/officeDocument/2006/relationships/image" Target="../media/image35.png"/><Relationship Id="rId14" Type="http://schemas.openxmlformats.org/officeDocument/2006/relationships/image" Target="../media/image40.GIF"/></Relationships>
</file>

<file path=ppt/slides/_rels/slide9.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3.jpeg"/><Relationship Id="rId12" Type="http://schemas.openxmlformats.org/officeDocument/2006/relationships/image" Target="../media/image38.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7.GIF"/><Relationship Id="rId5" Type="http://schemas.openxmlformats.org/officeDocument/2006/relationships/image" Target="../media/image27.png"/><Relationship Id="rId15" Type="http://schemas.openxmlformats.org/officeDocument/2006/relationships/slide" Target="slide6.xml"/><Relationship Id="rId10" Type="http://schemas.openxmlformats.org/officeDocument/2006/relationships/image" Target="../media/image36.GIF"/><Relationship Id="rId4" Type="http://schemas.openxmlformats.org/officeDocument/2006/relationships/image" Target="../media/image32.GIF"/><Relationship Id="rId9" Type="http://schemas.openxmlformats.org/officeDocument/2006/relationships/image" Target="../media/image41.png"/><Relationship Id="rId14" Type="http://schemas.openxmlformats.org/officeDocument/2006/relationships/image" Target="../media/image4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3161659" y="461320"/>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11</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文本框 22">
            <a:extLst>
              <a:ext uri="{FF2B5EF4-FFF2-40B4-BE49-F238E27FC236}">
                <a16:creationId xmlns:a16="http://schemas.microsoft.com/office/drawing/2014/main" id="{45B103D2-C1B2-4858-9DE1-957197353ADC}"/>
              </a:ext>
            </a:extLst>
          </p:cNvPr>
          <p:cNvSpPr txBox="1"/>
          <p:nvPr/>
        </p:nvSpPr>
        <p:spPr>
          <a:xfrm>
            <a:off x="5077232" y="1365944"/>
            <a:ext cx="3825467"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2186903" y="3582150"/>
            <a:ext cx="8916526" cy="1754326"/>
          </a:xfrm>
          <a:prstGeom prst="rect">
            <a:avLst/>
          </a:prstGeom>
          <a:noFill/>
        </p:spPr>
        <p:txBody>
          <a:bodyPr wrap="square" rtlCol="0">
            <a:spAutoFit/>
          </a:bodyPr>
          <a:lstStyle/>
          <a:p>
            <a:pPr algn="ct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SỰ TÍCH CÂY THÌ LÀ</a:t>
            </a: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120223052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4.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cây</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nhỏ</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có</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tên</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thì</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nghĩ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khoe</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bè</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85348" y="469060"/>
            <a:ext cx="468950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Tiêu</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946247" y="889268"/>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46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tin,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kết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điệu</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390550" y="3332653"/>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8235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phù</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phân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biệt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46772" y="867067"/>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46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3606921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474839" y="1312479"/>
            <a:ext cx="9556955" cy="1651001"/>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667"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2394283" y="1461703"/>
            <a:ext cx="853427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4BB6FCE6-B2E6-4DE9-B59D-948A8C80FD58}"/>
              </a:ext>
            </a:extLst>
          </p:cNvPr>
          <p:cNvSpPr txBox="1"/>
          <p:nvPr/>
        </p:nvSpPr>
        <p:spPr>
          <a:xfrm>
            <a:off x="182668" y="2763275"/>
            <a:ext cx="11510568" cy="3046988"/>
          </a:xfrm>
          <a:prstGeom prst="rect">
            <a:avLst/>
          </a:prstGeom>
          <a:noFill/>
        </p:spPr>
        <p:txBody>
          <a:bodyPr wrap="square" rtlCol="0">
            <a:spAutoFit/>
          </a:bodyPr>
          <a:lstStyle/>
          <a:p>
            <a:pPr lvl="0"/>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p>
          <a:p>
            <a:pPr lvl="0"/>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phố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Hôm</a:t>
            </a:r>
            <a:r>
              <a:rPr lang="en-US" sz="3200" b="1" dirty="0">
                <a:solidFill>
                  <a:srgbClr val="FF0000"/>
                </a:solidFill>
                <a:latin typeface="Times New Roman" panose="02020603050405020304" pitchFamily="18" charset="0"/>
                <a:cs typeface="Times New Roman" panose="02020603050405020304" pitchFamily="18" charset="0"/>
              </a:rPr>
              <a:t> nay,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xung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chia </a:t>
            </a:r>
            <a:r>
              <a:rPr lang="en-US" sz="3200" b="1" dirty="0" err="1">
                <a:solidFill>
                  <a:srgbClr val="FF0000"/>
                </a:solidFill>
                <a:latin typeface="Times New Roman" panose="02020603050405020304" pitchFamily="18" charset="0"/>
                <a:cs typeface="Times New Roman" panose="02020603050405020304" pitchFamily="18" charset="0"/>
              </a:rPr>
              <a:t>sẻ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4B4E6A23-6C9F-46AB-91C1-C6EA47F21058}"/>
              </a:ext>
            </a:extLst>
          </p:cNvPr>
          <p:cNvSpPr txBox="1"/>
          <p:nvPr/>
        </p:nvSpPr>
        <p:spPr>
          <a:xfrm>
            <a:off x="-9339" y="328290"/>
            <a:ext cx="3991404"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052356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additive="base">
                                        <p:cTn id="1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 calcmode="lin" valueType="num">
                                      <p:cBhvr additive="base">
                                        <p:cTn id="24"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026934" y="2581871"/>
            <a:ext cx="657103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Times New Roman" panose="02020603050405020304" pitchFamily="18" charset="0"/>
                <a:ea typeface="迷你简雪峰" panose="02010609000101010101" pitchFamily="49" charset="-122"/>
                <a:cs typeface="Times New Roman" panose="02020603050405020304" pitchFamily="18" charset="0"/>
              </a:rPr>
              <a:t>CỦNG CỐ BÀI HỌC</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Times New Roman" panose="02020603050405020304" pitchFamily="18" charset="0"/>
              <a:ea typeface="迷你简雪峰" panose="02010609000101010101" pitchFamily="49" charset="-122"/>
              <a:cs typeface="Times New Roman" panose="02020603050405020304" pitchFamily="18" charset="0"/>
            </a:endParaRPr>
          </a:p>
        </p:txBody>
      </p:sp>
    </p:spTree>
    <p:extLst>
      <p:ext uri="{BB962C8B-B14F-4D97-AF65-F5344CB8AC3E}">
        <p14:creationId xmlns:p14="http://schemas.microsoft.com/office/powerpoint/2010/main" val="330085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Củng</a:t>
            </a:r>
            <a:r>
              <a:rPr kumimoji="0" lang="en-US" sz="4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cố</a:t>
            </a:r>
            <a:r>
              <a:rPr kumimoji="0" lang="en-US" sz="4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 - </a:t>
            </a:r>
            <a:r>
              <a:rPr kumimoji="0" lang="en-US" sz="40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dặn</a:t>
            </a:r>
            <a:r>
              <a:rPr kumimoji="0" lang="en-US" sz="4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rPr>
              <a:t>dò</a:t>
            </a:r>
            <a:endParaRPr kumimoji="0" lang="en-US" sz="4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585477" y="2655010"/>
            <a:ext cx="10084415" cy="2308324"/>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56</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18870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445952" y="404445"/>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266585" y="667604"/>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Nhận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Kể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4" name="Rectangle 3"/>
          <p:cNvSpPr/>
          <p:nvPr/>
        </p:nvSpPr>
        <p:spPr>
          <a:xfrm>
            <a:off x="9766300" y="6489700"/>
            <a:ext cx="1674570" cy="24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10413014" y="56882"/>
            <a:ext cx="1677386" cy="36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2826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2056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445952" y="404445"/>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266585" y="667604"/>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Nhận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Kể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7671824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331808" y="202152"/>
            <a:ext cx="7410450"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Tranh</a:t>
            </a: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vẽ</a:t>
            </a: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gì</a:t>
            </a: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674253"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1355724" y="3815919"/>
            <a:ext cx="8966201" cy="1107992"/>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LH: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Hương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001250" y="94140"/>
            <a:ext cx="2190750" cy="4616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2461211" cy="6697133"/>
          </a:xfrm>
          <a:prstGeom prst="rect">
            <a:avLst/>
          </a:prstGeom>
          <a:noFill/>
          <a:ln w="9525">
            <a:noFill/>
          </a:ln>
        </p:spPr>
      </p:pic>
      <p:sp>
        <p:nvSpPr>
          <p:cNvPr id="8198" name="文本框 8197"/>
          <p:cNvSpPr txBox="1"/>
          <p:nvPr/>
        </p:nvSpPr>
        <p:spPr>
          <a:xfrm>
            <a:off x="5283200" y="2514600"/>
            <a:ext cx="5648036" cy="1051881"/>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654612" cy="640715"/>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kéo</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loài</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a:t>
            </a:r>
            <a:r>
              <a:rPr kumimoji="0" lang="en-US" altLang="vi-VN"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vi-VN"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3.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Cuộc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nói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giữa</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trời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cây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nhỏ</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diễn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như</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thế</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nào</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diễn</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vị</a:t>
            </a:r>
            <a:r>
              <a:rPr kumimoji="0" lang="vi-VN"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557</Words>
  <Application>Microsoft Office PowerPoint</Application>
  <PresentationFormat>Widescreen</PresentationFormat>
  <Paragraphs>58</Paragraphs>
  <Slides>17</Slides>
  <Notes>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17</vt:i4>
      </vt:variant>
    </vt:vector>
  </HeadingPairs>
  <TitlesOfParts>
    <vt:vector size="29" baseType="lpstr">
      <vt:lpstr>微软雅黑</vt:lpstr>
      <vt:lpstr>Arial</vt:lpstr>
      <vt:lpstr>Calibri</vt:lpstr>
      <vt:lpstr>Calibri Light</vt:lpstr>
      <vt:lpstr>Times New Roman</vt:lpstr>
      <vt:lpstr>包图主题2</vt:lpstr>
      <vt:lpstr>Office 主题</vt:lpstr>
      <vt:lpstr>6_Office Theme</vt:lpstr>
      <vt:lpstr>4_Office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16</cp:revision>
  <dcterms:created xsi:type="dcterms:W3CDTF">2021-08-01T10:09:42Z</dcterms:created>
  <dcterms:modified xsi:type="dcterms:W3CDTF">2024-03-06T05:07:23Z</dcterms:modified>
</cp:coreProperties>
</file>