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  <p:sldMasterId id="2147483683" r:id="rId3"/>
    <p:sldMasterId id="2147483700" r:id="rId4"/>
    <p:sldMasterId id="2147483712" r:id="rId5"/>
  </p:sldMasterIdLst>
  <p:notesMasterIdLst>
    <p:notesMasterId r:id="rId17"/>
  </p:notesMasterIdLst>
  <p:sldIdLst>
    <p:sldId id="2007577122" r:id="rId6"/>
    <p:sldId id="2007577138" r:id="rId7"/>
    <p:sldId id="281" r:id="rId8"/>
    <p:sldId id="297" r:id="rId9"/>
    <p:sldId id="298" r:id="rId10"/>
    <p:sldId id="2007577131" r:id="rId11"/>
    <p:sldId id="2007577129" r:id="rId12"/>
    <p:sldId id="2007577134" r:id="rId13"/>
    <p:sldId id="2007577135" r:id="rId14"/>
    <p:sldId id="2007577139" r:id="rId15"/>
    <p:sldId id="200757713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35E35-524A-48DB-B433-06896FF418B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1FF0A-D7E9-497A-8E26-E65809D8A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1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0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35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文本占位符 2355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21508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0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4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83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10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1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4380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2541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6503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3274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477233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5772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74887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022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042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696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98605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93051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88721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0628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9230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85150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293095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5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345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4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2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33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6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7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4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2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77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72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513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934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069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692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673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89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947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041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48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159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3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93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89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2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01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16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522F5D-04D7-4059-B6D0-836CB133AA3C}"/>
              </a:ext>
            </a:extLst>
          </p:cNvPr>
          <p:cNvSpPr txBox="1"/>
          <p:nvPr userDrawn="1"/>
        </p:nvSpPr>
        <p:spPr>
          <a:xfrm>
            <a:off x="10210015" y="6586212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163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54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400B8D-2264-4894-8419-6AD47897368A}"/>
              </a:ext>
            </a:extLst>
          </p:cNvPr>
          <p:cNvSpPr txBox="1"/>
          <p:nvPr userDrawn="1"/>
        </p:nvSpPr>
        <p:spPr>
          <a:xfrm>
            <a:off x="10379987" y="70338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7573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90BAD-C9D7-430F-8B88-61115E8EA708}"/>
              </a:ext>
            </a:extLst>
          </p:cNvPr>
          <p:cNvSpPr txBox="1"/>
          <p:nvPr userDrawn="1"/>
        </p:nvSpPr>
        <p:spPr>
          <a:xfrm>
            <a:off x="10362807" y="57394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8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F22F1-B11D-414D-9494-480D40A07E96}"/>
              </a:ext>
            </a:extLst>
          </p:cNvPr>
          <p:cNvSpPr txBox="1"/>
          <p:nvPr userDrawn="1"/>
        </p:nvSpPr>
        <p:spPr>
          <a:xfrm>
            <a:off x="9993125" y="61546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8246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facebook.com/huongthaoGADT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86903" y="3582150"/>
            <a:ext cx="8916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 TÍCH CÂY KHOAI LANG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690025" y="102387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445043" y="493801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386313" y="463109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014" y="428319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lang.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766300" y="6489700"/>
            <a:ext cx="1674570" cy="241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35245" y="29340"/>
            <a:ext cx="1882497" cy="320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86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86673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445952" y="404445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266585" y="667604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014" y="428319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lang.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766300" y="6489700"/>
            <a:ext cx="1674570" cy="241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13014" y="56882"/>
            <a:ext cx="1677386" cy="364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86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376" y="235051"/>
            <a:ext cx="7531100" cy="6375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42591" y="6563880"/>
            <a:ext cx="1854782" cy="294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103119" y="3482703"/>
            <a:ext cx="8464732" cy="110799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 lại chuyện theo tranh</a:t>
            </a:r>
          </a:p>
        </p:txBody>
      </p:sp>
      <p:sp>
        <p:nvSpPr>
          <p:cNvPr id="5" name="TextBox 4">
            <a:hlinkClick r:id="rId6"/>
            <a:extLst>
              <a:ext uri="{FF2B5EF4-FFF2-40B4-BE49-F238E27FC236}">
                <a16:creationId xmlns:a16="http://schemas.microsoft.com/office/drawing/2014/main" id="{5E8EE5D3-E42B-43E2-9BED-74036CB1AFB3}"/>
              </a:ext>
            </a:extLst>
          </p:cNvPr>
          <p:cNvSpPr txBox="1"/>
          <p:nvPr/>
        </p:nvSpPr>
        <p:spPr>
          <a:xfrm>
            <a:off x="10001250" y="9414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LH: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93300" y="94140"/>
            <a:ext cx="22987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60867"/>
            <a:ext cx="12192000" cy="66971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8197"/>
          <p:cNvSpPr txBox="1"/>
          <p:nvPr/>
        </p:nvSpPr>
        <p:spPr>
          <a:xfrm>
            <a:off x="5283200" y="2514600"/>
            <a:ext cx="5526016" cy="154305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 lời câu hỏi kể chuyện theo tranh qua trò chơi “Hộp quà bí ẩn”</a:t>
            </a:r>
          </a:p>
        </p:txBody>
      </p:sp>
      <p:sp>
        <p:nvSpPr>
          <p:cNvPr id="8200" name="文本框 8199"/>
          <p:cNvSpPr txBox="1"/>
          <p:nvPr/>
        </p:nvSpPr>
        <p:spPr>
          <a:xfrm>
            <a:off x="406400" y="2209800"/>
            <a:ext cx="3575657" cy="640715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Cùng bạn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00" y="97896"/>
            <a:ext cx="1562195" cy="3688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/>
      <p:bldP spid="820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229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4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74839" y="1312479"/>
            <a:ext cx="9556955" cy="1651001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3" y="1461703"/>
            <a:ext cx="8534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 cho người thân về những việc làm tốt của người cháu trong câu chuyện trên.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182667" y="2763275"/>
            <a:ext cx="118266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VD: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-9339" y="328290"/>
            <a:ext cx="399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783568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41.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84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334</Words>
  <Application>Microsoft Office PowerPoint</Application>
  <PresentationFormat>Widescreen</PresentationFormat>
  <Paragraphs>39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Calibri Light</vt:lpstr>
      <vt:lpstr>Times New Roman</vt:lpstr>
      <vt:lpstr>2_Office 主题​​</vt:lpstr>
      <vt:lpstr>1_Office 主题</vt:lpstr>
      <vt:lpstr>5_Office Theme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21</cp:revision>
  <dcterms:created xsi:type="dcterms:W3CDTF">2021-08-01T08:10:02Z</dcterms:created>
  <dcterms:modified xsi:type="dcterms:W3CDTF">2024-02-01T06:02:51Z</dcterms:modified>
</cp:coreProperties>
</file>