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8" r:id="rId3"/>
    <p:sldMasterId id="2147483690" r:id="rId4"/>
  </p:sldMasterIdLst>
  <p:notesMasterIdLst>
    <p:notesMasterId r:id="rId14"/>
  </p:notesMasterIdLst>
  <p:sldIdLst>
    <p:sldId id="307" r:id="rId5"/>
    <p:sldId id="315" r:id="rId6"/>
    <p:sldId id="295" r:id="rId7"/>
    <p:sldId id="281" r:id="rId8"/>
    <p:sldId id="297" r:id="rId9"/>
    <p:sldId id="305" r:id="rId10"/>
    <p:sldId id="311" r:id="rId11"/>
    <p:sldId id="313" r:id="rId12"/>
    <p:sldId id="31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 thao" initials="tt" lastIdx="1" clrIdx="0">
    <p:extLst>
      <p:ext uri="{19B8F6BF-5375-455C-9EA6-DF929625EA0E}">
        <p15:presenceInfo xmlns:p15="http://schemas.microsoft.com/office/powerpoint/2012/main" userId="b5ee1d2202d609f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CCE6AC-30D0-4FB0-8C68-7C7074817D1F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8DC87D-F427-4EA9-ACD2-2ADE67047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479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443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688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A90778-FD6A-40F4-A368-E25F7AF8C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58A7FDC-F702-4802-B2A9-967831A47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D20503-3780-40EA-B21F-DC3C1FDF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2024/2/15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850C3F-E4FA-4B4A-9DEF-26902A3D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998897-C6FE-4FEB-B8AD-AC6E46DF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3733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A2CB3B-D7E4-4C1D-B90D-A4A7FD392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068A0D7-AB25-40DF-A483-16C01E9CA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4197DC-32A7-4948-8498-682B1BD2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2024/2/15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6E031A-85A5-40BB-B201-8310B77E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C0AD8F-966A-4EE9-80E8-E4CD0D3A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5341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F05B1F6-8A6A-4C9A-9BA5-99388B867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03AEB37-E0F4-4A77-A60D-3A1E4ED61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867B72-8887-4DF8-8780-4CF5D387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2024/2/15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A3A7CF-A139-4DC8-8780-7BA7765C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0D41E1-1DED-4880-980D-29072DD1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6693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253118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2/15/2024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675458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2/15/2024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921622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074858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24239973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73303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86606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8945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2024/2/15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85689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2024/2/15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33339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2024/2/15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34270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82617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2024/2/15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8320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2024/2/15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60106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2024/2/15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4712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31332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29383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93215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592383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135A8F-9693-43FA-A937-88BE8C5D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8AB061A-5F7C-472A-98C7-AEDA8DACF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571962-A602-419B-B366-F0D09E39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2024/2/15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1FBDDA-FAA1-48D4-98E6-DCD54D4E6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A0937E-E674-404D-BA2F-BBF5E12A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82981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1136221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014602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011418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7461043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8488200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0905126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5947430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7100742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305147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53CECD-753E-496E-A6D9-A7ACFB8F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53E91A-C9E6-4F5F-9730-F141C8F35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5D6623-5A7B-4045-AADF-A73436E44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BE0E8F-E223-4D3B-A808-484C3319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2024/2/15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0E48AC-DC57-4703-BDDA-CE39E3059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1002B1-1D31-465E-BED6-04AE45F7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4486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3FCE6B-B1B5-4BCD-90CD-8D9FE64E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518091-2020-46B2-A2C3-139BA90E5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F70B92-1858-4608-B78B-CE225B125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BA3A02F-233E-4CAC-B217-520052693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08404A7-75A7-4FAD-9ABA-3B3511BC5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DF0C1F-D56E-417B-A1A6-CDEDBBD7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2024/2/15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8A1A2ED-4247-4F7E-9CE6-9EBC490DC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2F7A0B-CBE0-4C9C-9287-A2F7B585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7019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4DCAB9-E678-48C2-B8AC-D130051E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76EE013-E6C1-4C4F-B0C6-96B7CCBD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2024/2/15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8BB2E72-BDA9-4250-A7C2-522DE20A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E2F5F06-D3AA-492E-B5BF-EB07CE83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7670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F1F0C74-5470-4103-8C60-72E5A8B1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2024/2/15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A68A78F-3AFF-4961-8477-CB57D9BB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E583D3-85AC-41F1-8D26-FC44875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2733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1BDAA2-7F82-413E-97E8-7CB888893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A27FBE-3F99-40AF-A9C6-51E76F0DD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88450B6-FE2F-448D-8F18-D6B698473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C523596-73AD-44E1-BC66-B8C399E5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2024/2/15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2D18AA-1534-410D-96AD-50A42664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2209515-EB11-4FD0-B8A9-BC1B5BC14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9403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ADD6C3-9A48-4D23-B871-64CE3A6E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34F55D-BA32-4729-947C-505A8646A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7F547F-8334-4C5A-8498-F5E53C7D1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912CCC-BA35-41A4-B1CA-B31D42F9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2024/2/15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F43CE3-F971-4B3C-9E58-FEF1C4EA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DC9298F-C230-4A85-9478-040EFA3B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7499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FE38F8A-74BC-44D9-BA3C-D822B02A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CC5787-2417-4D67-BC60-9A7D2AA56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6E505F-C9FE-466B-BA8A-3AD1E9B96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081F-4352-4F18-BEDA-C66D1965C30F}" type="datetimeFigureOut">
              <a:rPr lang="zh-CN" altLang="en-US" smtClean="0"/>
              <a:t>2024/2/15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AA7661-D508-4955-A925-D418035FA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B67076-C3C8-425C-81B3-923C0BE32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7466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331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2024/2/15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99240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438818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10" Type="http://schemas.openxmlformats.org/officeDocument/2006/relationships/image" Target="../media/image17.png"/><Relationship Id="rId4" Type="http://schemas.openxmlformats.org/officeDocument/2006/relationships/image" Target="../media/image11.emf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7" Type="http://schemas.openxmlformats.org/officeDocument/2006/relationships/image" Target="../media/image25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6.pn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10" Type="http://schemas.openxmlformats.org/officeDocument/2006/relationships/image" Target="../media/image17.png"/><Relationship Id="rId4" Type="http://schemas.openxmlformats.org/officeDocument/2006/relationships/image" Target="../media/image11.emf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FA2A56D-6EF5-432E-94EA-49A2D66BB35C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480A6134-7C0A-4A84-9E15-12C6CB78EE8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F5B8D697-CFC1-4509-A88A-E3A1ACC1647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4868E0A-2416-446D-A73D-ACD3DF98E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C6CFF0F-F854-4DD0-BBDB-C1DE4F00E0BD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C324108-EAA6-43AE-8FF0-8A59FE0BF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4B74FF0-B630-468D-A6E9-9839E02CB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0772002-0148-4CA0-976E-FF3780FF6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C4E763E-B30E-4558-ABDE-4EFB5B84421D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22">
            <a:extLst>
              <a:ext uri="{FF2B5EF4-FFF2-40B4-BE49-F238E27FC236}">
                <a16:creationId xmlns:a16="http://schemas.microsoft.com/office/drawing/2014/main" id="{206CE868-3DE5-4122-89DA-2DAEDC5B65CA}"/>
              </a:ext>
            </a:extLst>
          </p:cNvPr>
          <p:cNvSpPr txBox="1"/>
          <p:nvPr/>
        </p:nvSpPr>
        <p:spPr>
          <a:xfrm>
            <a:off x="2044757" y="881999"/>
            <a:ext cx="1304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endParaRPr lang="en-US" altLang="zh-CN" sz="4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9</a:t>
            </a:r>
            <a:r>
              <a:rPr lang="en-US" altLang="zh-CN" sz="4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5077232" y="1365944"/>
            <a:ext cx="3825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Nói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nghe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4AEE775C-168E-485E-ABF3-70F73CDBE3E5}"/>
              </a:ext>
            </a:extLst>
          </p:cNvPr>
          <p:cNvSpPr txBox="1"/>
          <p:nvPr/>
        </p:nvSpPr>
        <p:spPr>
          <a:xfrm>
            <a:off x="2186903" y="3582150"/>
            <a:ext cx="89165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Kể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chuyện</a:t>
            </a:r>
            <a:endParaRPr lang="en-US" altLang="zh-CN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CẢM ƠN HỌA MI</a:t>
            </a: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6398"/>
            <a:ext cx="12192000" cy="74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12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6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445952" y="404445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266585" y="667604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3014" y="4283190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109792" y="241425"/>
            <a:ext cx="6128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540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cần cần đạt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818941" y="1234742"/>
            <a:ext cx="10621929" cy="714672"/>
            <a:chOff x="774356" y="888444"/>
            <a:chExt cx="10187293" cy="714672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kể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chuyện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họa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mi.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2312524" y="2788062"/>
            <a:ext cx="9500934" cy="1063263"/>
            <a:chOff x="752655" y="2065203"/>
            <a:chExt cx="9500934" cy="1063263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1970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Kể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chuyện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dựa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gợi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dưới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9766300" y="6489700"/>
            <a:ext cx="1674570" cy="2411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413014" y="56882"/>
            <a:ext cx="1677386" cy="364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464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200" y="2921000"/>
            <a:ext cx="6604000" cy="110553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Nghe kể chuyện</a:t>
            </a: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10281636" y="4648835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2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/>
          <a:srcRect l="46256" t="-41660" r="-22977" b="41660"/>
          <a:stretch>
            <a:fillRect/>
          </a:stretch>
        </p:blipFill>
        <p:spPr>
          <a:xfrm>
            <a:off x="247650" y="5041900"/>
            <a:ext cx="1512570" cy="1569085"/>
          </a:xfrm>
          <a:prstGeom prst="rect">
            <a:avLst/>
          </a:prstGeom>
        </p:spPr>
      </p:pic>
      <p:pic>
        <p:nvPicPr>
          <p:cNvPr id="11" name="Content Placeholder 10" descr="logo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10654665" y="-182880"/>
            <a:ext cx="1656080" cy="16916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F28322-7722-48C7-9C42-76632EBCBB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6227" y="346229"/>
            <a:ext cx="7588634" cy="61397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171" y="254000"/>
            <a:ext cx="1102202" cy="1054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233386" y="3456577"/>
            <a:ext cx="8647974" cy="1107992"/>
          </a:xfrm>
          <a:prstGeom prst="rect">
            <a:avLst/>
          </a:prstGeom>
          <a:noFill/>
          <a:ln w="9525">
            <a:noFill/>
          </a:ln>
        </p:spPr>
        <p:txBody>
          <a:bodyPr wrap="square"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Kể lại chuyện theo tranh</a:t>
            </a: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82261" y="-527564"/>
            <a:ext cx="12324270" cy="692624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/>
          <p:nvPr/>
        </p:nvSpPr>
        <p:spPr>
          <a:xfrm>
            <a:off x="2730500" y="2193998"/>
            <a:ext cx="7191655" cy="14050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2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Qua câu chuyện, em học được điều gì?</a:t>
            </a:r>
          </a:p>
        </p:txBody>
      </p:sp>
      <p:sp>
        <p:nvSpPr>
          <p:cNvPr id="53253" name="Text Box 5"/>
          <p:cNvSpPr txBox="1"/>
          <p:nvPr/>
        </p:nvSpPr>
        <p:spPr>
          <a:xfrm>
            <a:off x="1305011" y="2120900"/>
            <a:ext cx="9451889" cy="6026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3254" name="Text Box 6"/>
          <p:cNvSpPr txBox="1"/>
          <p:nvPr/>
        </p:nvSpPr>
        <p:spPr>
          <a:xfrm>
            <a:off x="1220955" y="3594100"/>
            <a:ext cx="9554627" cy="6026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53253" grpId="0"/>
      <p:bldP spid="532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AutoShape 5">
            <a:extLst>
              <a:ext uri="{FF2B5EF4-FFF2-40B4-BE49-F238E27FC236}">
                <a16:creationId xmlns:a16="http://schemas.microsoft.com/office/drawing/2014/main" id="{5D128685-5AC5-4F6A-BFDE-98194CDDCE8A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74839" y="1312479"/>
            <a:ext cx="9556955" cy="1651001"/>
          </a:xfrm>
          <a:prstGeom prst="roundRect">
            <a:avLst>
              <a:gd name="adj" fmla="val 41152"/>
            </a:avLst>
          </a:prstGeom>
          <a:noFill/>
          <a:ln w="38100">
            <a:prstDash val="lgDashDot"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/>
            <a:endParaRPr lang="vi-VN" sz="2667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C6249FF-40ED-4813-9521-BA7C63C23B84}"/>
              </a:ext>
            </a:extLst>
          </p:cNvPr>
          <p:cNvSpPr/>
          <p:nvPr/>
        </p:nvSpPr>
        <p:spPr>
          <a:xfrm>
            <a:off x="2394283" y="1461703"/>
            <a:ext cx="85342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mi,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sz="36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BB6FCE6-B2E6-4DE9-B59D-948A8C80FD58}"/>
              </a:ext>
            </a:extLst>
          </p:cNvPr>
          <p:cNvSpPr txBox="1"/>
          <p:nvPr/>
        </p:nvSpPr>
        <p:spPr>
          <a:xfrm>
            <a:off x="182667" y="2763275"/>
            <a:ext cx="118266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G: </a:t>
            </a:r>
          </a:p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HS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mi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4E6A23-6C9F-46AB-91C1-C6EA47F21058}"/>
              </a:ext>
            </a:extLst>
          </p:cNvPr>
          <p:cNvSpPr txBox="1"/>
          <p:nvPr/>
        </p:nvSpPr>
        <p:spPr>
          <a:xfrm>
            <a:off x="-9339" y="328290"/>
            <a:ext cx="3991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7804092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/>
      <p:bldP spid="24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2418156" y="1246382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1585477" y="2655010"/>
            <a:ext cx="10084415" cy="2219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: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545" y="1889211"/>
            <a:ext cx="2114756" cy="162074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1" y="4876677"/>
            <a:ext cx="2341563" cy="1981323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160" y="423862"/>
            <a:ext cx="1331922" cy="2163314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3789894"/>
            <a:ext cx="1331922" cy="214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719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445952" y="404445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266585" y="667604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3014" y="4283190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109792" y="241425"/>
            <a:ext cx="6128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540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cần cần đạt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818941" y="1234742"/>
            <a:ext cx="10621929" cy="714672"/>
            <a:chOff x="774356" y="888444"/>
            <a:chExt cx="10187293" cy="714672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kể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chuyện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họa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mi.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2312524" y="2788062"/>
            <a:ext cx="9500934" cy="1063263"/>
            <a:chOff x="752655" y="2065203"/>
            <a:chExt cx="9500934" cy="1063263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1970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Kể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chuyện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dựa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gợi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dưới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9766300" y="6489700"/>
            <a:ext cx="1674570" cy="2411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413014" y="56882"/>
            <a:ext cx="1677386" cy="364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190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theme/theme1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fcf4eai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214</Words>
  <Application>Microsoft Office PowerPoint</Application>
  <PresentationFormat>Widescreen</PresentationFormat>
  <Paragraphs>30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华康少女文字W5(P)</vt:lpstr>
      <vt:lpstr>2_Office 主题​​</vt:lpstr>
      <vt:lpstr>Office 主题</vt:lpstr>
      <vt:lpstr>3_Office 主题​​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16</cp:revision>
  <dcterms:created xsi:type="dcterms:W3CDTF">2021-07-31T08:07:51Z</dcterms:created>
  <dcterms:modified xsi:type="dcterms:W3CDTF">2024-02-15T05:55:31Z</dcterms:modified>
</cp:coreProperties>
</file>