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8" r:id="rId3"/>
    <p:sldMasterId id="2147483681" r:id="rId4"/>
  </p:sldMasterIdLst>
  <p:notesMasterIdLst>
    <p:notesMasterId r:id="rId16"/>
  </p:notesMasterIdLst>
  <p:sldIdLst>
    <p:sldId id="259" r:id="rId5"/>
    <p:sldId id="302" r:id="rId6"/>
    <p:sldId id="301" r:id="rId7"/>
    <p:sldId id="300" r:id="rId8"/>
    <p:sldId id="354" r:id="rId9"/>
    <p:sldId id="296" r:id="rId10"/>
    <p:sldId id="257" r:id="rId11"/>
    <p:sldId id="2007577100" r:id="rId12"/>
    <p:sldId id="2007577101" r:id="rId13"/>
    <p:sldId id="356" r:id="rId14"/>
    <p:sldId id="200757709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87F9D9-B6EC-49EE-88E3-8546190133AF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52C854-3526-475A-B94E-5DAE1B50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728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998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>
            <a:extLst>
              <a:ext uri="{FF2B5EF4-FFF2-40B4-BE49-F238E27FC236}">
                <a16:creationId xmlns:a16="http://schemas.microsoft.com/office/drawing/2014/main" id="{656F43CD-EED5-EEAD-C876-4A0D00D7D9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>
            <a:extLst>
              <a:ext uri="{FF2B5EF4-FFF2-40B4-BE49-F238E27FC236}">
                <a16:creationId xmlns:a16="http://schemas.microsoft.com/office/drawing/2014/main" id="{CEFA7FB4-F06A-26A7-0899-ECA610915A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等线" panose="02010600030101010101" pitchFamily="2" charset="-122"/>
            </a:endParaRPr>
          </a:p>
        </p:txBody>
      </p:sp>
      <p:sp>
        <p:nvSpPr>
          <p:cNvPr id="28676" name="灯片编号占位符 3">
            <a:extLst>
              <a:ext uri="{FF2B5EF4-FFF2-40B4-BE49-F238E27FC236}">
                <a16:creationId xmlns:a16="http://schemas.microsoft.com/office/drawing/2014/main" id="{26C10600-74FD-3262-2A87-A66D5DCE36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33D582-C2E6-4F9A-A618-DE80602009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4245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8d1232f882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8d1232f882_0_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8197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>
            <a:extLst>
              <a:ext uri="{FF2B5EF4-FFF2-40B4-BE49-F238E27FC236}">
                <a16:creationId xmlns:a16="http://schemas.microsoft.com/office/drawing/2014/main" id="{656F43CD-EED5-EEAD-C876-4A0D00D7D9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>
            <a:extLst>
              <a:ext uri="{FF2B5EF4-FFF2-40B4-BE49-F238E27FC236}">
                <a16:creationId xmlns:a16="http://schemas.microsoft.com/office/drawing/2014/main" id="{CEFA7FB4-F06A-26A7-0899-ECA610915A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等线" panose="02010600030101010101" pitchFamily="2" charset="-122"/>
            </a:endParaRPr>
          </a:p>
        </p:txBody>
      </p:sp>
      <p:sp>
        <p:nvSpPr>
          <p:cNvPr id="28676" name="灯片编号占位符 3">
            <a:extLst>
              <a:ext uri="{FF2B5EF4-FFF2-40B4-BE49-F238E27FC236}">
                <a16:creationId xmlns:a16="http://schemas.microsoft.com/office/drawing/2014/main" id="{26C10600-74FD-3262-2A87-A66D5DCE36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33D582-C2E6-4F9A-A618-DE80602009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706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5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7" y="-30326"/>
            <a:ext cx="7644935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4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C3889BE-3735-A645-99E0-BEDA8DDBCD52}"/>
              </a:ext>
            </a:extLst>
          </p:cNvPr>
          <p:cNvGrpSpPr/>
          <p:nvPr userDrawn="1"/>
        </p:nvGrpSpPr>
        <p:grpSpPr>
          <a:xfrm>
            <a:off x="1357233" y="1824224"/>
            <a:ext cx="3619053" cy="2486493"/>
            <a:chOff x="1357233" y="1824224"/>
            <a:chExt cx="3619053" cy="2486493"/>
          </a:xfrm>
        </p:grpSpPr>
        <p:sp>
          <p:nvSpPr>
            <p:cNvPr id="11" name="Google Shape;9;p2">
              <a:extLst>
                <a:ext uri="{FF2B5EF4-FFF2-40B4-BE49-F238E27FC236}">
                  <a16:creationId xmlns:a16="http://schemas.microsoft.com/office/drawing/2014/main" id="{CD0C4546-01FC-7149-A643-C889CFF9EC10}"/>
                </a:ext>
              </a:extLst>
            </p:cNvPr>
            <p:cNvSpPr/>
            <p:nvPr userDrawn="1"/>
          </p:nvSpPr>
          <p:spPr>
            <a:xfrm>
              <a:off x="1357233" y="1824224"/>
              <a:ext cx="3505575" cy="2443245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D17657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2" name="Google Shape;10;p2">
              <a:extLst>
                <a:ext uri="{FF2B5EF4-FFF2-40B4-BE49-F238E27FC236}">
                  <a16:creationId xmlns:a16="http://schemas.microsoft.com/office/drawing/2014/main" id="{14691EBE-A51C-CD48-B5CD-5D49755A8C24}"/>
                </a:ext>
              </a:extLst>
            </p:cNvPr>
            <p:cNvSpPr/>
            <p:nvPr userDrawn="1"/>
          </p:nvSpPr>
          <p:spPr>
            <a:xfrm>
              <a:off x="1470711" y="1867472"/>
              <a:ext cx="3505575" cy="2443245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</p:spTree>
    <p:extLst>
      <p:ext uri="{BB962C8B-B14F-4D97-AF65-F5344CB8AC3E}">
        <p14:creationId xmlns:p14="http://schemas.microsoft.com/office/powerpoint/2010/main" val="1508772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1618FDB4-0864-2FCA-5E40-BF9775C67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9AC51-C185-443C-9F56-A433EC7F94F5}" type="datetimeFigureOut">
              <a:rPr lang="zh-CN" altLang="en-US"/>
              <a:pPr>
                <a:defRPr/>
              </a:pPr>
              <a:t>2022/10/6</a:t>
            </a:fld>
            <a:endParaRPr lang="zh-CN" altLang="en-US" dirty="0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CBDB264E-4316-B103-872B-B33103406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9E2C23A6-80FD-3DEC-F66A-A2810703E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DB452-41E2-45E6-B2F6-A7A55152210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275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B3C8EAB9-857B-1F65-D465-AF3E525E0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11282-8FCB-4681-ADEE-9F01D039AE11}" type="datetimeFigureOut">
              <a:rPr lang="zh-CN" altLang="en-US"/>
              <a:pPr>
                <a:defRPr/>
              </a:pPr>
              <a:t>2022/10/6</a:t>
            </a:fld>
            <a:endParaRPr lang="zh-CN" altLang="en-US" dirty="0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11745A23-505B-16C5-9B30-F5B1AB674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28808BCE-DB80-4D86-8F29-CD987867C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72178-0413-492D-899D-7FF11CC7036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3365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EDF378E9-3E73-2036-0789-935AF9C88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26B4C-0526-4392-8A8C-1BC4358882AA}" type="datetimeFigureOut">
              <a:rPr lang="zh-CN" altLang="en-US"/>
              <a:pPr>
                <a:defRPr/>
              </a:pPr>
              <a:t>2022/10/6</a:t>
            </a:fld>
            <a:endParaRPr lang="zh-CN" altLang="en-US" dirty="0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0DEDBB93-B490-0A94-D51A-270A388EF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F5F5C147-630B-5B4F-74BD-9C6BB42EF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7F16A-856D-47BA-8B79-710CB2426C2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062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8E15F972-F588-CACB-7CE2-AC0ECCB26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E4561-FD8F-44E4-95CC-C26B9342BF44}" type="datetimeFigureOut">
              <a:rPr lang="zh-CN" altLang="en-US"/>
              <a:pPr>
                <a:defRPr/>
              </a:pPr>
              <a:t>2022/10/6</a:t>
            </a:fld>
            <a:endParaRPr lang="zh-CN" altLang="en-US" dirty="0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CEC52041-598F-2023-89E3-376C8A680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C9510CF7-8AAE-0157-EFBB-7D40B34B2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9FE3C-D782-4B76-8471-484D168307A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2766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C3AA811-64CD-E122-080A-F19A5F80A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3C35C-DBF2-4AA7-8B38-9062BA5E5D22}" type="datetimeFigureOut">
              <a:rPr lang="zh-CN" altLang="en-US"/>
              <a:pPr>
                <a:defRPr/>
              </a:pPr>
              <a:t>2022/10/6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464A43-83C6-F2E5-FCDD-DBF168323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046706-BEA9-BED9-AEC5-1CFDDCFFA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85EAC-4BFA-4EA6-BB07-F46B25DF2CD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1997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5458630-509B-2489-82B3-FAA5B2619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8F8DE-AF34-43A7-8485-D173C4667E5A}" type="datetimeFigureOut">
              <a:rPr lang="zh-CN" altLang="en-US"/>
              <a:pPr>
                <a:defRPr/>
              </a:pPr>
              <a:t>2022/10/6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15568AC-7878-CDE4-4076-6414A99A3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B4A06E-38AD-F6B7-AF43-4D63C1879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C3400-CCDF-4274-AFC5-E6696E9276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5742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5612B76-B57C-51C1-750F-E5C7321E0B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38993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0875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90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422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64457" y="154819"/>
            <a:ext cx="11514667" cy="6289524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765882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276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5403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0994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2550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459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2550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920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727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7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3" y="1"/>
            <a:ext cx="3837135" cy="877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5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391758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 rot="10800000">
            <a:off x="7435514" y="3904277"/>
            <a:ext cx="4766397" cy="2968635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14"/>
          <p:cNvSpPr/>
          <p:nvPr/>
        </p:nvSpPr>
        <p:spPr>
          <a:xfrm rot="10800000">
            <a:off x="7564395" y="4010422"/>
            <a:ext cx="4664871" cy="2903479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14"/>
          <p:cNvSpPr/>
          <p:nvPr/>
        </p:nvSpPr>
        <p:spPr>
          <a:xfrm>
            <a:off x="419770" y="269437"/>
            <a:ext cx="3634857" cy="3634857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1400" y="5080467"/>
            <a:ext cx="3048000" cy="5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1"/>
          </p:nvPr>
        </p:nvSpPr>
        <p:spPr>
          <a:xfrm>
            <a:off x="2832600" y="1968233"/>
            <a:ext cx="6522800" cy="2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273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007DEAE-F1FB-084C-FF34-B55DAC774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DA213-9C04-4C39-8C93-8171090A0CB5}" type="datetimeFigureOut">
              <a:rPr lang="zh-CN" altLang="en-US"/>
              <a:pPr>
                <a:defRPr/>
              </a:pPr>
              <a:t>2022/10/6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843E1EA-2A17-011B-950D-3237F7AD0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84B82F-E969-19DB-19B9-13E3B8C02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0D825-2FBF-4DAC-AA17-AB82C8C2760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0304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0B3F1E-DA13-3E76-4953-14D03244D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41D6C-6BE5-4797-94F4-5F12C87CCD77}" type="datetimeFigureOut">
              <a:rPr lang="zh-CN" altLang="en-US"/>
              <a:pPr>
                <a:defRPr/>
              </a:pPr>
              <a:t>2022/10/6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6A4C63C-0506-4C9D-13C4-4FDC87434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53C2AE-3020-FF20-76AE-5D5B7C090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C4770-8F79-418F-9079-E019474ECB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2005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1F44FA-3942-D255-FDC4-D80745FBE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D4E17-00D3-4C39-AD44-03FD173EB761}" type="datetimeFigureOut">
              <a:rPr lang="zh-CN" altLang="en-US"/>
              <a:pPr>
                <a:defRPr/>
              </a:pPr>
              <a:t>2022/10/6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2648B8-B757-73BA-2895-FBAF79E7E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ADEC1D5-694F-E9CF-4A13-C13132830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851A7-BE80-4F7D-A447-A42E577D94F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313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7DB493EA-CE98-219B-31EB-05615F8AC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56AC4-EB4B-4736-B295-5AE0D6A5B3AB}" type="datetimeFigureOut">
              <a:rPr lang="zh-CN" altLang="en-US"/>
              <a:pPr>
                <a:defRPr/>
              </a:pPr>
              <a:t>2022/10/6</a:t>
            </a:fld>
            <a:endParaRPr lang="zh-CN" altLang="en-US" dirty="0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6BE8A5BB-936F-FE25-8F14-306AF7921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B557E545-3D86-DE16-ABCC-FFF04A66E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1B035-BF48-4537-99CC-1FFB3287280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6191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CEB2A593-6F02-38C8-74D2-155333881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2EDF2-2436-4D19-BAA6-B15A51DBE6E2}" type="datetimeFigureOut">
              <a:rPr lang="zh-CN" altLang="en-US"/>
              <a:pPr>
                <a:defRPr/>
              </a:pPr>
              <a:t>2022/10/6</a:t>
            </a:fld>
            <a:endParaRPr lang="zh-CN" altLang="en-US" dirty="0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6B3B5D14-E51D-7338-AB7D-9047AC75D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233BD069-01B2-B22D-B616-3CD264CF2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2052A-6917-4B7E-9B60-15EF5C49EE8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3249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10/6/2022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BF3E76-411D-EA40-8DFB-6C63513292CF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0119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9230468" y="65024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51319326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BFFBF652-464A-1632-5EFA-3463AA8F669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93C0EF08-9E40-64A9-6E2F-43674BEE77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AB4C02-E028-5728-8557-9DB3D2D94D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FD1D0E7E-6D98-47B0-B35B-10B7313B5FAF}" type="datetimeFigureOut">
              <a:rPr lang="zh-CN" altLang="en-US"/>
              <a:pPr>
                <a:defRPr/>
              </a:pPr>
              <a:t>2022/10/6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F815020-EA1B-5F4F-F5E0-93CC993E0B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8E2A2CE-6F83-DD4A-AC6E-6D9F99F21D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EBC12B5-D197-49CB-90F9-A625D56C963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8323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464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slideLayout" Target="../slideLayouts/slideLayout16.xml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tags" Target="../tags/tag24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tags" Target="../tags/tag23.xml"/><Relationship Id="rId5" Type="http://schemas.openxmlformats.org/officeDocument/2006/relationships/tags" Target="../tags/tag17.xml"/><Relationship Id="rId10" Type="http://schemas.openxmlformats.org/officeDocument/2006/relationships/tags" Target="../tags/tag22.xml"/><Relationship Id="rId4" Type="http://schemas.openxmlformats.org/officeDocument/2006/relationships/tags" Target="../tags/tag16.xml"/><Relationship Id="rId9" Type="http://schemas.openxmlformats.org/officeDocument/2006/relationships/tags" Target="../tags/tag21.xml"/><Relationship Id="rId14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16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6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2" y="2465007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43825" y="4230988"/>
            <a:ext cx="3773430" cy="2705180"/>
          </a:xfrm>
          <a:prstGeom prst="rect">
            <a:avLst/>
          </a:prstGeom>
        </p:spPr>
      </p:pic>
      <p:pic>
        <p:nvPicPr>
          <p:cNvPr id="5" name="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993" y="-250353"/>
            <a:ext cx="9803219" cy="3679353"/>
          </a:xfrm>
          <a:prstGeom prst="rect">
            <a:avLst/>
          </a:prstGeom>
        </p:spPr>
      </p:pic>
      <p:grpSp>
        <p:nvGrpSpPr>
          <p:cNvPr id="7" name="57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F90713A-6815-4BD0-86DE-AFB7213DCC70}"/>
              </a:ext>
            </a:extLst>
          </p:cNvPr>
          <p:cNvSpPr/>
          <p:nvPr/>
        </p:nvSpPr>
        <p:spPr>
          <a:xfrm>
            <a:off x="2564906" y="895347"/>
            <a:ext cx="727635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Tự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nhiên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xã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hội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557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D0F6A86-186B-8CD8-97F7-F8A0697C5583}"/>
              </a:ext>
            </a:extLst>
          </p:cNvPr>
          <p:cNvGrpSpPr/>
          <p:nvPr/>
        </p:nvGrpSpPr>
        <p:grpSpPr>
          <a:xfrm>
            <a:off x="637130" y="1326065"/>
            <a:ext cx="859340" cy="504922"/>
            <a:chOff x="2036763" y="1373091"/>
            <a:chExt cx="859340" cy="504922"/>
          </a:xfrm>
        </p:grpSpPr>
        <p:sp>
          <p:nvSpPr>
            <p:cNvPr id="9" name="KSO_Shape">
              <a:extLst>
                <a:ext uri="{FF2B5EF4-FFF2-40B4-BE49-F238E27FC236}">
                  <a16:creationId xmlns:a16="http://schemas.microsoft.com/office/drawing/2014/main" id="{44D71BD5-2EDB-EF9D-BFB0-D33DE82F58D8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2036763" y="1373188"/>
              <a:ext cx="554037" cy="504825"/>
            </a:xfrm>
            <a:prstGeom prst="heart">
              <a:avLst/>
            </a:prstGeom>
            <a:noFill/>
            <a:ln w="25400">
              <a:solidFill>
                <a:srgbClr val="FFB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endParaRPr>
            </a:p>
          </p:txBody>
        </p:sp>
        <p:sp>
          <p:nvSpPr>
            <p:cNvPr id="10" name="KSO_Shape">
              <a:extLst>
                <a:ext uri="{FF2B5EF4-FFF2-40B4-BE49-F238E27FC236}">
                  <a16:creationId xmlns:a16="http://schemas.microsoft.com/office/drawing/2014/main" id="{BDA0B6FD-6DF0-169B-91C6-A55DDAB2B533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 rot="922652">
              <a:off x="2342764" y="1373091"/>
              <a:ext cx="553339" cy="504056"/>
            </a:xfrm>
            <a:prstGeom prst="heart">
              <a:avLst/>
            </a:prstGeom>
            <a:solidFill>
              <a:srgbClr val="7E9F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01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F5776DF-781A-3938-A130-9B62930A0F2A}"/>
              </a:ext>
            </a:extLst>
          </p:cNvPr>
          <p:cNvGrpSpPr/>
          <p:nvPr/>
        </p:nvGrpSpPr>
        <p:grpSpPr>
          <a:xfrm>
            <a:off x="670044" y="2148260"/>
            <a:ext cx="859340" cy="504825"/>
            <a:chOff x="2036763" y="2979738"/>
            <a:chExt cx="859340" cy="504825"/>
          </a:xfrm>
        </p:grpSpPr>
        <p:sp>
          <p:nvSpPr>
            <p:cNvPr id="11" name="KSO_Shape">
              <a:extLst>
                <a:ext uri="{FF2B5EF4-FFF2-40B4-BE49-F238E27FC236}">
                  <a16:creationId xmlns:a16="http://schemas.microsoft.com/office/drawing/2014/main" id="{88132031-1BB8-E084-FAE0-9CEDBE935276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2036763" y="2979738"/>
              <a:ext cx="554037" cy="504825"/>
            </a:xfrm>
            <a:prstGeom prst="heart">
              <a:avLst/>
            </a:prstGeom>
            <a:noFill/>
            <a:ln w="25400">
              <a:solidFill>
                <a:srgbClr val="FFB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endParaRPr>
            </a:p>
          </p:txBody>
        </p:sp>
        <p:sp>
          <p:nvSpPr>
            <p:cNvPr id="12" name="KSO_Shape">
              <a:extLst>
                <a:ext uri="{FF2B5EF4-FFF2-40B4-BE49-F238E27FC236}">
                  <a16:creationId xmlns:a16="http://schemas.microsoft.com/office/drawing/2014/main" id="{8E2FFFA0-9F1B-7ADC-A565-A3060C2831B0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 rot="922652">
              <a:off x="2342764" y="2980139"/>
              <a:ext cx="553339" cy="504056"/>
            </a:xfrm>
            <a:prstGeom prst="heart">
              <a:avLst/>
            </a:prstGeom>
            <a:solidFill>
              <a:srgbClr val="3A84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02</a:t>
              </a:r>
              <a:endPara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4EA74FB-F0E4-843E-3E4F-13BC94211A60}"/>
              </a:ext>
            </a:extLst>
          </p:cNvPr>
          <p:cNvGrpSpPr/>
          <p:nvPr/>
        </p:nvGrpSpPr>
        <p:grpSpPr>
          <a:xfrm>
            <a:off x="644445" y="3176972"/>
            <a:ext cx="859340" cy="504056"/>
            <a:chOff x="2036763" y="4263337"/>
            <a:chExt cx="859340" cy="504056"/>
          </a:xfrm>
        </p:grpSpPr>
        <p:sp>
          <p:nvSpPr>
            <p:cNvPr id="13" name="KSO_Shape">
              <a:extLst>
                <a:ext uri="{FF2B5EF4-FFF2-40B4-BE49-F238E27FC236}">
                  <a16:creationId xmlns:a16="http://schemas.microsoft.com/office/drawing/2014/main" id="{50C55FF1-C135-B1A7-5552-81FF7636DCDB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2036763" y="4264025"/>
              <a:ext cx="554037" cy="503238"/>
            </a:xfrm>
            <a:prstGeom prst="heart">
              <a:avLst/>
            </a:prstGeom>
            <a:noFill/>
            <a:ln w="25400">
              <a:solidFill>
                <a:srgbClr val="FFB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endParaRPr>
            </a:p>
          </p:txBody>
        </p:sp>
        <p:sp>
          <p:nvSpPr>
            <p:cNvPr id="19" name="KSO_Shape">
              <a:extLst>
                <a:ext uri="{FF2B5EF4-FFF2-40B4-BE49-F238E27FC236}">
                  <a16:creationId xmlns:a16="http://schemas.microsoft.com/office/drawing/2014/main" id="{B0E150CC-4FDD-6234-8723-D3C019BBE6BB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 rot="922652">
              <a:off x="2342764" y="4263337"/>
              <a:ext cx="553339" cy="504056"/>
            </a:xfrm>
            <a:prstGeom prst="heart">
              <a:avLst/>
            </a:prstGeom>
            <a:solidFill>
              <a:srgbClr val="FE4D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03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文本框 44">
            <a:extLst>
              <a:ext uri="{FF2B5EF4-FFF2-40B4-BE49-F238E27FC236}">
                <a16:creationId xmlns:a16="http://schemas.microsoft.com/office/drawing/2014/main" id="{FD29C266-53D5-6419-65F9-A63EAB13D5A4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57197" y="1134074"/>
            <a:ext cx="8977312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Biết chia sẻ về các thế hệ trong gia đình của mình.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准圆_GBK"/>
              <a:cs typeface="Times New Roman" panose="02020603050405020304" pitchFamily="18" charset="0"/>
            </a:endParaRPr>
          </a:p>
        </p:txBody>
      </p:sp>
      <p:sp>
        <p:nvSpPr>
          <p:cNvPr id="22" name="文本框 45">
            <a:extLst>
              <a:ext uri="{FF2B5EF4-FFF2-40B4-BE49-F238E27FC236}">
                <a16:creationId xmlns:a16="http://schemas.microsoft.com/office/drawing/2014/main" id="{72F7BDD5-0DDA-EAEC-3FA9-4D1323C0DAE7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53398" y="2145726"/>
            <a:ext cx="9968558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Biết làm những việc thể hiện sự quan tâm giữa các thế hệ trong gia đình.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准圆_GBK"/>
              <a:cs typeface="Times New Roman" panose="02020603050405020304" pitchFamily="18" charset="0"/>
            </a:endParaRPr>
          </a:p>
        </p:txBody>
      </p:sp>
      <p:sp>
        <p:nvSpPr>
          <p:cNvPr id="23" name="文本框 46">
            <a:extLst>
              <a:ext uri="{FF2B5EF4-FFF2-40B4-BE49-F238E27FC236}">
                <a16:creationId xmlns:a16="http://schemas.microsoft.com/office/drawing/2014/main" id="{058231C3-541D-E6C0-4BAF-BD3D4F3DF20D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53398" y="3300487"/>
            <a:ext cx="10638602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Biết cách phòng tránh ngộ độc qua đường ăn uống và những việc làm để phòng tránh ngộ độc.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准圆_GBK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7F0E417-270F-EAA7-C439-5EC2D01DA60C}"/>
              </a:ext>
            </a:extLst>
          </p:cNvPr>
          <p:cNvSpPr txBox="1"/>
          <p:nvPr/>
        </p:nvSpPr>
        <p:spPr>
          <a:xfrm>
            <a:off x="4499255" y="536367"/>
            <a:ext cx="40227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Yêu cầu cần đạt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7315940-0F13-0F74-9F50-A8D3A0E1C82D}"/>
              </a:ext>
            </a:extLst>
          </p:cNvPr>
          <p:cNvGrpSpPr/>
          <p:nvPr/>
        </p:nvGrpSpPr>
        <p:grpSpPr>
          <a:xfrm>
            <a:off x="606252" y="4269947"/>
            <a:ext cx="859340" cy="504056"/>
            <a:chOff x="2036763" y="4263337"/>
            <a:chExt cx="859340" cy="504056"/>
          </a:xfrm>
        </p:grpSpPr>
        <p:sp>
          <p:nvSpPr>
            <p:cNvPr id="16" name="KSO_Shape">
              <a:extLst>
                <a:ext uri="{FF2B5EF4-FFF2-40B4-BE49-F238E27FC236}">
                  <a16:creationId xmlns:a16="http://schemas.microsoft.com/office/drawing/2014/main" id="{1B599256-0035-4E14-717E-84095A1BED42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2036763" y="4264025"/>
              <a:ext cx="554037" cy="503238"/>
            </a:xfrm>
            <a:prstGeom prst="heart">
              <a:avLst/>
            </a:prstGeom>
            <a:noFill/>
            <a:ln w="25400">
              <a:solidFill>
                <a:srgbClr val="FFB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endParaRPr>
            </a:p>
          </p:txBody>
        </p:sp>
        <p:sp>
          <p:nvSpPr>
            <p:cNvPr id="17" name="KSO_Shape">
              <a:extLst>
                <a:ext uri="{FF2B5EF4-FFF2-40B4-BE49-F238E27FC236}">
                  <a16:creationId xmlns:a16="http://schemas.microsoft.com/office/drawing/2014/main" id="{B2E3D6DB-7322-5C8C-0EA2-39631CFFCBC2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 rot="922652">
              <a:off x="2342764" y="4263337"/>
              <a:ext cx="553339" cy="504056"/>
            </a:xfrm>
            <a:prstGeom prst="hear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04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文本框 46">
            <a:extLst>
              <a:ext uri="{FF2B5EF4-FFF2-40B4-BE49-F238E27FC236}">
                <a16:creationId xmlns:a16="http://schemas.microsoft.com/office/drawing/2014/main" id="{690B9A9C-388B-AA9B-9513-328ABBD6DFA5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53398" y="4201633"/>
            <a:ext cx="10638602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Biết giữ vệ sinh nhà ở bằng những việc làm cụ thể.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准圆_GBK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30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55">
            <a:extLst>
              <a:ext uri="{FF2B5EF4-FFF2-40B4-BE49-F238E27FC236}">
                <a16:creationId xmlns:a16="http://schemas.microsoft.com/office/drawing/2014/main" id="{609E6E36-6E80-CBFC-4C1B-B7F6143F9E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16644" y="1028500"/>
            <a:ext cx="12157855" cy="45630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07C8A4-715F-7781-4897-4F925640D07C}"/>
              </a:ext>
            </a:extLst>
          </p:cNvPr>
          <p:cNvSpPr txBox="1"/>
          <p:nvPr/>
        </p:nvSpPr>
        <p:spPr>
          <a:xfrm>
            <a:off x="386202" y="2473564"/>
            <a:ext cx="1093191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Chào tạm biệt và hẹn gặp lại các con!</a:t>
            </a:r>
            <a:endParaRPr kumimoji="0" lang="zh-CN" altLang="en-US" sz="7200" b="1" i="0" u="none" strike="noStrike" kern="1200" cap="none" spc="0" normalizeH="0" baseline="0" noProof="0" dirty="0">
              <a:ln>
                <a:solidFill>
                  <a:srgbClr val="005F60">
                    <a:lumMod val="75000"/>
                  </a:srgbClr>
                </a:solidFill>
              </a:ln>
              <a:solidFill>
                <a:srgbClr val="FF0000"/>
              </a:solidFill>
              <a:effectLst>
                <a:outerShdw dist="50800" dir="4800000" algn="ctr" rotWithShape="0">
                  <a:srgbClr val="005F60">
                    <a:lumMod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6" name="69">
            <a:extLst>
              <a:ext uri="{FF2B5EF4-FFF2-40B4-BE49-F238E27FC236}">
                <a16:creationId xmlns:a16="http://schemas.microsoft.com/office/drawing/2014/main" id="{74EBE366-0835-033A-338D-A86982EBD9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9331" y="674159"/>
            <a:ext cx="4465329" cy="232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58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6C95F-7A6B-8AB7-6B10-FA5FAD8B8615}"/>
              </a:ext>
            </a:extLst>
          </p:cNvPr>
          <p:cNvSpPr txBox="1">
            <a:spLocks/>
          </p:cNvSpPr>
          <p:nvPr/>
        </p:nvSpPr>
        <p:spPr>
          <a:xfrm>
            <a:off x="1706280" y="2753827"/>
            <a:ext cx="3048000" cy="597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D0D855-30E4-2CCB-7037-75314E8D4F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60" y="3429000"/>
            <a:ext cx="10088880" cy="41917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9B3D25-990F-4B2C-283B-E8A755EE65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420" y="-372148"/>
            <a:ext cx="3429000" cy="35623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4E1912-6A46-F9FA-C0EC-627D786845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01520" cy="21554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2756ED-E95F-7683-948D-5B24141BFF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8141">
            <a:off x="791879" y="75255"/>
            <a:ext cx="2001520" cy="215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7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D6E63-7B8F-7EFC-B532-454BD3CDB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920" y="1930867"/>
            <a:ext cx="3048000" cy="597600"/>
          </a:xfrm>
        </p:spPr>
        <p:txBody>
          <a:bodyPr/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Em thường làm gì vào ngày sinh nhật của ông bà, bố mẹ, anh chị?</a:t>
            </a:r>
          </a:p>
        </p:txBody>
      </p:sp>
      <p:pic>
        <p:nvPicPr>
          <p:cNvPr id="1026" name="Picture 2" descr="Bạn có nhận ra: Hạnh phúc nhất những ngày qua là bữa cơm gia đình">
            <a:extLst>
              <a:ext uri="{FF2B5EF4-FFF2-40B4-BE49-F238E27FC236}">
                <a16:creationId xmlns:a16="http://schemas.microsoft.com/office/drawing/2014/main" id="{61925328-B18D-6E04-F0B4-7EDA32339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279" y="1828799"/>
            <a:ext cx="8046722" cy="502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5C6E26DF-B07C-FEA3-1568-0DEBCA00D703}"/>
              </a:ext>
            </a:extLst>
          </p:cNvPr>
          <p:cNvSpPr/>
          <p:nvPr/>
        </p:nvSpPr>
        <p:spPr>
          <a:xfrm>
            <a:off x="6868160" y="332740"/>
            <a:ext cx="3738880" cy="2296160"/>
          </a:xfrm>
          <a:prstGeom prst="clou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thường làm gì để ông bà, bố mẹ vui?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961A6CD6-3D4B-240E-7B35-348C3B50DD91}"/>
              </a:ext>
            </a:extLst>
          </p:cNvPr>
          <p:cNvSpPr/>
          <p:nvPr/>
        </p:nvSpPr>
        <p:spPr>
          <a:xfrm>
            <a:off x="223220" y="4236720"/>
            <a:ext cx="3738880" cy="2296160"/>
          </a:xfrm>
          <a:prstGeom prst="clou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tấm bưu thiếp, nói lời chúc mừng sinh nhật, tặng quà,…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423D0451-E369-DC1B-B7CC-AC7EA15007B7}"/>
              </a:ext>
            </a:extLst>
          </p:cNvPr>
          <p:cNvSpPr/>
          <p:nvPr/>
        </p:nvSpPr>
        <p:spPr>
          <a:xfrm>
            <a:off x="4511040" y="111760"/>
            <a:ext cx="7366000" cy="2619907"/>
          </a:xfrm>
          <a:prstGeom prst="clou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Hiếu thảo, ngoan ngoãn, vâng lời, chăm chỉ học tập, giúp ông bà, bố mẹ những việc vừa sức với lứa tuổi.</a:t>
            </a:r>
          </a:p>
        </p:txBody>
      </p:sp>
    </p:spTree>
    <p:extLst>
      <p:ext uri="{BB962C8B-B14F-4D97-AF65-F5344CB8AC3E}">
        <p14:creationId xmlns:p14="http://schemas.microsoft.com/office/powerpoint/2010/main" val="127074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1328;p45">
            <a:extLst>
              <a:ext uri="{FF2B5EF4-FFF2-40B4-BE49-F238E27FC236}">
                <a16:creationId xmlns:a16="http://schemas.microsoft.com/office/drawing/2014/main" id="{AC6343A0-A4ED-7848-B56B-9279E66ADE4C}"/>
              </a:ext>
            </a:extLst>
          </p:cNvPr>
          <p:cNvGrpSpPr/>
          <p:nvPr/>
        </p:nvGrpSpPr>
        <p:grpSpPr>
          <a:xfrm>
            <a:off x="10951467" y="1061181"/>
            <a:ext cx="749151" cy="704096"/>
            <a:chOff x="1177525" y="2233150"/>
            <a:chExt cx="544125" cy="511400"/>
          </a:xfrm>
        </p:grpSpPr>
        <p:sp>
          <p:nvSpPr>
            <p:cNvPr id="98" name="Google Shape;1329;p45">
              <a:extLst>
                <a:ext uri="{FF2B5EF4-FFF2-40B4-BE49-F238E27FC236}">
                  <a16:creationId xmlns:a16="http://schemas.microsoft.com/office/drawing/2014/main" id="{8634067D-0D00-3A44-9033-51778347C32F}"/>
                </a:ext>
              </a:extLst>
            </p:cNvPr>
            <p:cNvSpPr/>
            <p:nvPr/>
          </p:nvSpPr>
          <p:spPr>
            <a:xfrm>
              <a:off x="1449575" y="2489425"/>
              <a:ext cx="71175" cy="120575"/>
            </a:xfrm>
            <a:custGeom>
              <a:avLst/>
              <a:gdLst/>
              <a:ahLst/>
              <a:cxnLst/>
              <a:rect l="l" t="t" r="r" b="b"/>
              <a:pathLst>
                <a:path w="2847" h="4823" extrusionOk="0">
                  <a:moveTo>
                    <a:pt x="12" y="72"/>
                  </a:moveTo>
                  <a:cubicBezTo>
                    <a:pt x="358" y="24"/>
                    <a:pt x="1941" y="0"/>
                    <a:pt x="2620" y="24"/>
                  </a:cubicBezTo>
                  <a:cubicBezTo>
                    <a:pt x="2679" y="24"/>
                    <a:pt x="2739" y="48"/>
                    <a:pt x="2810" y="60"/>
                  </a:cubicBezTo>
                  <a:cubicBezTo>
                    <a:pt x="2834" y="167"/>
                    <a:pt x="2846" y="262"/>
                    <a:pt x="2846" y="358"/>
                  </a:cubicBezTo>
                  <a:lnTo>
                    <a:pt x="2846" y="2215"/>
                  </a:lnTo>
                  <a:cubicBezTo>
                    <a:pt x="2846" y="2394"/>
                    <a:pt x="2798" y="2560"/>
                    <a:pt x="2727" y="2715"/>
                  </a:cubicBezTo>
                  <a:cubicBezTo>
                    <a:pt x="2632" y="2917"/>
                    <a:pt x="2560" y="3108"/>
                    <a:pt x="2489" y="3298"/>
                  </a:cubicBezTo>
                  <a:cubicBezTo>
                    <a:pt x="2370" y="3584"/>
                    <a:pt x="2191" y="3810"/>
                    <a:pt x="2013" y="4060"/>
                  </a:cubicBezTo>
                  <a:cubicBezTo>
                    <a:pt x="1941" y="4168"/>
                    <a:pt x="1858" y="4287"/>
                    <a:pt x="1739" y="4430"/>
                  </a:cubicBezTo>
                  <a:cubicBezTo>
                    <a:pt x="1465" y="4525"/>
                    <a:pt x="1143" y="4703"/>
                    <a:pt x="774" y="4680"/>
                  </a:cubicBezTo>
                  <a:cubicBezTo>
                    <a:pt x="667" y="4680"/>
                    <a:pt x="548" y="4727"/>
                    <a:pt x="453" y="4763"/>
                  </a:cubicBezTo>
                  <a:cubicBezTo>
                    <a:pt x="358" y="4787"/>
                    <a:pt x="250" y="4822"/>
                    <a:pt x="143" y="4775"/>
                  </a:cubicBezTo>
                  <a:cubicBezTo>
                    <a:pt x="72" y="4668"/>
                    <a:pt x="108" y="4537"/>
                    <a:pt x="108" y="4418"/>
                  </a:cubicBezTo>
                  <a:lnTo>
                    <a:pt x="108" y="1739"/>
                  </a:lnTo>
                  <a:cubicBezTo>
                    <a:pt x="108" y="1560"/>
                    <a:pt x="120" y="1370"/>
                    <a:pt x="24" y="1191"/>
                  </a:cubicBezTo>
                  <a:cubicBezTo>
                    <a:pt x="12" y="1143"/>
                    <a:pt x="0" y="1096"/>
                    <a:pt x="0" y="1036"/>
                  </a:cubicBezTo>
                  <a:cubicBezTo>
                    <a:pt x="12" y="727"/>
                    <a:pt x="12" y="417"/>
                    <a:pt x="12" y="7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99" name="Google Shape;1330;p45">
              <a:extLst>
                <a:ext uri="{FF2B5EF4-FFF2-40B4-BE49-F238E27FC236}">
                  <a16:creationId xmlns:a16="http://schemas.microsoft.com/office/drawing/2014/main" id="{754E7684-7C9E-D442-BC67-EAF61C9DF66E}"/>
                </a:ext>
              </a:extLst>
            </p:cNvPr>
            <p:cNvSpPr/>
            <p:nvPr/>
          </p:nvSpPr>
          <p:spPr>
            <a:xfrm>
              <a:off x="1366825" y="2489725"/>
              <a:ext cx="72350" cy="119375"/>
            </a:xfrm>
            <a:custGeom>
              <a:avLst/>
              <a:gdLst/>
              <a:ahLst/>
              <a:cxnLst/>
              <a:rect l="l" t="t" r="r" b="b"/>
              <a:pathLst>
                <a:path w="2894" h="4775" extrusionOk="0">
                  <a:moveTo>
                    <a:pt x="48" y="155"/>
                  </a:moveTo>
                  <a:cubicBezTo>
                    <a:pt x="346" y="48"/>
                    <a:pt x="643" y="0"/>
                    <a:pt x="941" y="0"/>
                  </a:cubicBezTo>
                  <a:cubicBezTo>
                    <a:pt x="1405" y="12"/>
                    <a:pt x="1870" y="0"/>
                    <a:pt x="2334" y="0"/>
                  </a:cubicBezTo>
                  <a:lnTo>
                    <a:pt x="2715" y="0"/>
                  </a:lnTo>
                  <a:cubicBezTo>
                    <a:pt x="2727" y="96"/>
                    <a:pt x="2763" y="167"/>
                    <a:pt x="2763" y="227"/>
                  </a:cubicBezTo>
                  <a:lnTo>
                    <a:pt x="2763" y="893"/>
                  </a:lnTo>
                  <a:cubicBezTo>
                    <a:pt x="2763" y="1072"/>
                    <a:pt x="2763" y="1239"/>
                    <a:pt x="2834" y="1405"/>
                  </a:cubicBezTo>
                  <a:cubicBezTo>
                    <a:pt x="2870" y="1477"/>
                    <a:pt x="2882" y="1560"/>
                    <a:pt x="2882" y="1655"/>
                  </a:cubicBezTo>
                  <a:cubicBezTo>
                    <a:pt x="2882" y="2632"/>
                    <a:pt x="2882" y="3620"/>
                    <a:pt x="2894" y="4596"/>
                  </a:cubicBezTo>
                  <a:cubicBezTo>
                    <a:pt x="2894" y="4632"/>
                    <a:pt x="2882" y="4680"/>
                    <a:pt x="2870" y="4739"/>
                  </a:cubicBezTo>
                  <a:cubicBezTo>
                    <a:pt x="2810" y="4751"/>
                    <a:pt x="2751" y="4775"/>
                    <a:pt x="2703" y="4763"/>
                  </a:cubicBezTo>
                  <a:cubicBezTo>
                    <a:pt x="2417" y="4715"/>
                    <a:pt x="2132" y="4668"/>
                    <a:pt x="1941" y="4418"/>
                  </a:cubicBezTo>
                  <a:cubicBezTo>
                    <a:pt x="1917" y="4370"/>
                    <a:pt x="1858" y="4334"/>
                    <a:pt x="1798" y="4299"/>
                  </a:cubicBezTo>
                  <a:cubicBezTo>
                    <a:pt x="1596" y="4215"/>
                    <a:pt x="1477" y="4060"/>
                    <a:pt x="1382" y="3882"/>
                  </a:cubicBezTo>
                  <a:cubicBezTo>
                    <a:pt x="1322" y="3775"/>
                    <a:pt x="1227" y="3691"/>
                    <a:pt x="1144" y="3596"/>
                  </a:cubicBezTo>
                  <a:cubicBezTo>
                    <a:pt x="977" y="3453"/>
                    <a:pt x="846" y="3263"/>
                    <a:pt x="751" y="3060"/>
                  </a:cubicBezTo>
                  <a:lnTo>
                    <a:pt x="477" y="2524"/>
                  </a:lnTo>
                  <a:cubicBezTo>
                    <a:pt x="358" y="2310"/>
                    <a:pt x="274" y="2084"/>
                    <a:pt x="239" y="1834"/>
                  </a:cubicBezTo>
                  <a:cubicBezTo>
                    <a:pt x="215" y="1536"/>
                    <a:pt x="120" y="1251"/>
                    <a:pt x="60" y="965"/>
                  </a:cubicBezTo>
                  <a:cubicBezTo>
                    <a:pt x="1" y="715"/>
                    <a:pt x="1" y="429"/>
                    <a:pt x="48" y="155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" name="Google Shape;1331;p45">
              <a:extLst>
                <a:ext uri="{FF2B5EF4-FFF2-40B4-BE49-F238E27FC236}">
                  <a16:creationId xmlns:a16="http://schemas.microsoft.com/office/drawing/2014/main" id="{60488772-6F89-8145-AB50-F882B63F1400}"/>
                </a:ext>
              </a:extLst>
            </p:cNvPr>
            <p:cNvSpPr/>
            <p:nvPr/>
          </p:nvSpPr>
          <p:spPr>
            <a:xfrm>
              <a:off x="1448075" y="2363225"/>
              <a:ext cx="71475" cy="114025"/>
            </a:xfrm>
            <a:custGeom>
              <a:avLst/>
              <a:gdLst/>
              <a:ahLst/>
              <a:cxnLst/>
              <a:rect l="l" t="t" r="r" b="b"/>
              <a:pathLst>
                <a:path w="2859" h="4561" extrusionOk="0">
                  <a:moveTo>
                    <a:pt x="60" y="36"/>
                  </a:moveTo>
                  <a:cubicBezTo>
                    <a:pt x="215" y="36"/>
                    <a:pt x="346" y="0"/>
                    <a:pt x="477" y="36"/>
                  </a:cubicBezTo>
                  <a:cubicBezTo>
                    <a:pt x="775" y="95"/>
                    <a:pt x="1072" y="179"/>
                    <a:pt x="1370" y="274"/>
                  </a:cubicBezTo>
                  <a:cubicBezTo>
                    <a:pt x="1584" y="334"/>
                    <a:pt x="1715" y="465"/>
                    <a:pt x="1799" y="655"/>
                  </a:cubicBezTo>
                  <a:cubicBezTo>
                    <a:pt x="1906" y="846"/>
                    <a:pt x="2013" y="1048"/>
                    <a:pt x="2132" y="1250"/>
                  </a:cubicBezTo>
                  <a:cubicBezTo>
                    <a:pt x="2180" y="1346"/>
                    <a:pt x="2239" y="1429"/>
                    <a:pt x="2263" y="1524"/>
                  </a:cubicBezTo>
                  <a:cubicBezTo>
                    <a:pt x="2382" y="1893"/>
                    <a:pt x="2513" y="2250"/>
                    <a:pt x="2620" y="2620"/>
                  </a:cubicBezTo>
                  <a:cubicBezTo>
                    <a:pt x="2668" y="2786"/>
                    <a:pt x="2680" y="2965"/>
                    <a:pt x="2692" y="3143"/>
                  </a:cubicBezTo>
                  <a:cubicBezTo>
                    <a:pt x="2716" y="3203"/>
                    <a:pt x="2692" y="3274"/>
                    <a:pt x="2716" y="3322"/>
                  </a:cubicBezTo>
                  <a:cubicBezTo>
                    <a:pt x="2858" y="3703"/>
                    <a:pt x="2751" y="4108"/>
                    <a:pt x="2799" y="4513"/>
                  </a:cubicBezTo>
                  <a:cubicBezTo>
                    <a:pt x="2716" y="4525"/>
                    <a:pt x="2632" y="4560"/>
                    <a:pt x="2561" y="4560"/>
                  </a:cubicBezTo>
                  <a:lnTo>
                    <a:pt x="322" y="4560"/>
                  </a:lnTo>
                  <a:cubicBezTo>
                    <a:pt x="251" y="4560"/>
                    <a:pt x="180" y="4536"/>
                    <a:pt x="120" y="4525"/>
                  </a:cubicBezTo>
                  <a:cubicBezTo>
                    <a:pt x="108" y="4501"/>
                    <a:pt x="96" y="4501"/>
                    <a:pt x="96" y="4477"/>
                  </a:cubicBezTo>
                  <a:cubicBezTo>
                    <a:pt x="72" y="4453"/>
                    <a:pt x="60" y="4406"/>
                    <a:pt x="60" y="4382"/>
                  </a:cubicBezTo>
                  <a:cubicBezTo>
                    <a:pt x="49" y="2965"/>
                    <a:pt x="13" y="1548"/>
                    <a:pt x="1" y="119"/>
                  </a:cubicBezTo>
                  <a:cubicBezTo>
                    <a:pt x="13" y="107"/>
                    <a:pt x="49" y="72"/>
                    <a:pt x="60" y="36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" name="Google Shape;1332;p45">
              <a:extLst>
                <a:ext uri="{FF2B5EF4-FFF2-40B4-BE49-F238E27FC236}">
                  <a16:creationId xmlns:a16="http://schemas.microsoft.com/office/drawing/2014/main" id="{E5A798AD-7F49-EA4F-95FF-C47C3C05D540}"/>
                </a:ext>
              </a:extLst>
            </p:cNvPr>
            <p:cNvSpPr/>
            <p:nvPr/>
          </p:nvSpPr>
          <p:spPr>
            <a:xfrm>
              <a:off x="1366525" y="2365900"/>
              <a:ext cx="70575" cy="113425"/>
            </a:xfrm>
            <a:custGeom>
              <a:avLst/>
              <a:gdLst/>
              <a:ahLst/>
              <a:cxnLst/>
              <a:rect l="l" t="t" r="r" b="b"/>
              <a:pathLst>
                <a:path w="2823" h="4537" extrusionOk="0">
                  <a:moveTo>
                    <a:pt x="2739" y="4429"/>
                  </a:moveTo>
                  <a:cubicBezTo>
                    <a:pt x="1834" y="4513"/>
                    <a:pt x="953" y="4358"/>
                    <a:pt x="84" y="4537"/>
                  </a:cubicBezTo>
                  <a:cubicBezTo>
                    <a:pt x="1" y="4334"/>
                    <a:pt x="36" y="4132"/>
                    <a:pt x="48" y="3941"/>
                  </a:cubicBezTo>
                  <a:cubicBezTo>
                    <a:pt x="84" y="3620"/>
                    <a:pt x="96" y="3286"/>
                    <a:pt x="167" y="2989"/>
                  </a:cubicBezTo>
                  <a:cubicBezTo>
                    <a:pt x="239" y="2667"/>
                    <a:pt x="227" y="2322"/>
                    <a:pt x="417" y="2024"/>
                  </a:cubicBezTo>
                  <a:cubicBezTo>
                    <a:pt x="465" y="1965"/>
                    <a:pt x="465" y="1870"/>
                    <a:pt x="465" y="1810"/>
                  </a:cubicBezTo>
                  <a:cubicBezTo>
                    <a:pt x="453" y="1536"/>
                    <a:pt x="584" y="1322"/>
                    <a:pt x="763" y="1120"/>
                  </a:cubicBezTo>
                  <a:cubicBezTo>
                    <a:pt x="858" y="1000"/>
                    <a:pt x="941" y="881"/>
                    <a:pt x="1048" y="774"/>
                  </a:cubicBezTo>
                  <a:cubicBezTo>
                    <a:pt x="1334" y="429"/>
                    <a:pt x="1691" y="191"/>
                    <a:pt x="2132" y="108"/>
                  </a:cubicBezTo>
                  <a:cubicBezTo>
                    <a:pt x="2227" y="84"/>
                    <a:pt x="2299" y="72"/>
                    <a:pt x="2382" y="48"/>
                  </a:cubicBezTo>
                  <a:cubicBezTo>
                    <a:pt x="2525" y="0"/>
                    <a:pt x="2656" y="0"/>
                    <a:pt x="2775" y="12"/>
                  </a:cubicBezTo>
                  <a:cubicBezTo>
                    <a:pt x="2787" y="24"/>
                    <a:pt x="2799" y="48"/>
                    <a:pt x="2799" y="60"/>
                  </a:cubicBezTo>
                  <a:cubicBezTo>
                    <a:pt x="2799" y="72"/>
                    <a:pt x="2822" y="72"/>
                    <a:pt x="2822" y="84"/>
                  </a:cubicBezTo>
                  <a:cubicBezTo>
                    <a:pt x="2787" y="1512"/>
                    <a:pt x="2775" y="2965"/>
                    <a:pt x="2739" y="442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1333;p45">
              <a:extLst>
                <a:ext uri="{FF2B5EF4-FFF2-40B4-BE49-F238E27FC236}">
                  <a16:creationId xmlns:a16="http://schemas.microsoft.com/office/drawing/2014/main" id="{74D8C022-3428-9E44-8744-BF1EB062B4A5}"/>
                </a:ext>
              </a:extLst>
            </p:cNvPr>
            <p:cNvSpPr/>
            <p:nvPr/>
          </p:nvSpPr>
          <p:spPr>
            <a:xfrm>
              <a:off x="1516550" y="2492400"/>
              <a:ext cx="64900" cy="99750"/>
            </a:xfrm>
            <a:custGeom>
              <a:avLst/>
              <a:gdLst/>
              <a:ahLst/>
              <a:cxnLst/>
              <a:rect l="l" t="t" r="r" b="b"/>
              <a:pathLst>
                <a:path w="2596" h="3990" extrusionOk="0">
                  <a:moveTo>
                    <a:pt x="0" y="3989"/>
                  </a:moveTo>
                  <a:cubicBezTo>
                    <a:pt x="227" y="3477"/>
                    <a:pt x="429" y="3060"/>
                    <a:pt x="596" y="2632"/>
                  </a:cubicBezTo>
                  <a:cubicBezTo>
                    <a:pt x="655" y="2501"/>
                    <a:pt x="667" y="2346"/>
                    <a:pt x="667" y="2203"/>
                  </a:cubicBezTo>
                  <a:lnTo>
                    <a:pt x="667" y="382"/>
                  </a:lnTo>
                  <a:cubicBezTo>
                    <a:pt x="667" y="262"/>
                    <a:pt x="691" y="143"/>
                    <a:pt x="691" y="1"/>
                  </a:cubicBezTo>
                  <a:cubicBezTo>
                    <a:pt x="1298" y="48"/>
                    <a:pt x="1905" y="1"/>
                    <a:pt x="2513" y="24"/>
                  </a:cubicBezTo>
                  <a:cubicBezTo>
                    <a:pt x="2596" y="239"/>
                    <a:pt x="2572" y="441"/>
                    <a:pt x="2536" y="655"/>
                  </a:cubicBezTo>
                  <a:cubicBezTo>
                    <a:pt x="2501" y="822"/>
                    <a:pt x="2477" y="965"/>
                    <a:pt x="2429" y="1132"/>
                  </a:cubicBezTo>
                  <a:cubicBezTo>
                    <a:pt x="2370" y="1322"/>
                    <a:pt x="2274" y="1513"/>
                    <a:pt x="2191" y="1703"/>
                  </a:cubicBezTo>
                  <a:cubicBezTo>
                    <a:pt x="2096" y="1882"/>
                    <a:pt x="2001" y="2048"/>
                    <a:pt x="1893" y="2227"/>
                  </a:cubicBezTo>
                  <a:cubicBezTo>
                    <a:pt x="1858" y="2287"/>
                    <a:pt x="1834" y="2346"/>
                    <a:pt x="1786" y="2394"/>
                  </a:cubicBezTo>
                  <a:cubicBezTo>
                    <a:pt x="1524" y="2644"/>
                    <a:pt x="1310" y="2929"/>
                    <a:pt x="1084" y="3215"/>
                  </a:cubicBezTo>
                  <a:cubicBezTo>
                    <a:pt x="941" y="3394"/>
                    <a:pt x="762" y="3560"/>
                    <a:pt x="548" y="3656"/>
                  </a:cubicBezTo>
                  <a:cubicBezTo>
                    <a:pt x="393" y="3715"/>
                    <a:pt x="227" y="3834"/>
                    <a:pt x="0" y="398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" name="Google Shape;1334;p45">
              <a:extLst>
                <a:ext uri="{FF2B5EF4-FFF2-40B4-BE49-F238E27FC236}">
                  <a16:creationId xmlns:a16="http://schemas.microsoft.com/office/drawing/2014/main" id="{EB743730-7041-A94B-8985-852175D669D2}"/>
                </a:ext>
              </a:extLst>
            </p:cNvPr>
            <p:cNvSpPr/>
            <p:nvPr/>
          </p:nvSpPr>
          <p:spPr>
            <a:xfrm>
              <a:off x="1509400" y="2382875"/>
              <a:ext cx="69375" cy="97350"/>
            </a:xfrm>
            <a:custGeom>
              <a:avLst/>
              <a:gdLst/>
              <a:ahLst/>
              <a:cxnLst/>
              <a:rect l="l" t="t" r="r" b="b"/>
              <a:pathLst>
                <a:path w="2775" h="3894" extrusionOk="0">
                  <a:moveTo>
                    <a:pt x="2775" y="3846"/>
                  </a:moveTo>
                  <a:cubicBezTo>
                    <a:pt x="2680" y="3858"/>
                    <a:pt x="2596" y="3870"/>
                    <a:pt x="2525" y="3870"/>
                  </a:cubicBezTo>
                  <a:lnTo>
                    <a:pt x="1513" y="3870"/>
                  </a:lnTo>
                  <a:cubicBezTo>
                    <a:pt x="1453" y="3870"/>
                    <a:pt x="1370" y="3893"/>
                    <a:pt x="1334" y="3858"/>
                  </a:cubicBezTo>
                  <a:cubicBezTo>
                    <a:pt x="977" y="3762"/>
                    <a:pt x="858" y="3798"/>
                    <a:pt x="870" y="3322"/>
                  </a:cubicBezTo>
                  <a:cubicBezTo>
                    <a:pt x="870" y="3012"/>
                    <a:pt x="882" y="2715"/>
                    <a:pt x="775" y="2393"/>
                  </a:cubicBezTo>
                  <a:cubicBezTo>
                    <a:pt x="715" y="2238"/>
                    <a:pt x="763" y="2048"/>
                    <a:pt x="703" y="1893"/>
                  </a:cubicBezTo>
                  <a:cubicBezTo>
                    <a:pt x="572" y="1453"/>
                    <a:pt x="417" y="988"/>
                    <a:pt x="274" y="560"/>
                  </a:cubicBezTo>
                  <a:cubicBezTo>
                    <a:pt x="215" y="381"/>
                    <a:pt x="96" y="226"/>
                    <a:pt x="1" y="60"/>
                  </a:cubicBezTo>
                  <a:cubicBezTo>
                    <a:pt x="48" y="0"/>
                    <a:pt x="96" y="36"/>
                    <a:pt x="120" y="48"/>
                  </a:cubicBezTo>
                  <a:cubicBezTo>
                    <a:pt x="441" y="191"/>
                    <a:pt x="715" y="357"/>
                    <a:pt x="941" y="607"/>
                  </a:cubicBezTo>
                  <a:cubicBezTo>
                    <a:pt x="953" y="631"/>
                    <a:pt x="977" y="655"/>
                    <a:pt x="1001" y="667"/>
                  </a:cubicBezTo>
                  <a:cubicBezTo>
                    <a:pt x="1501" y="1024"/>
                    <a:pt x="1846" y="1536"/>
                    <a:pt x="2179" y="2036"/>
                  </a:cubicBezTo>
                  <a:cubicBezTo>
                    <a:pt x="2191" y="2060"/>
                    <a:pt x="2203" y="2084"/>
                    <a:pt x="2227" y="2096"/>
                  </a:cubicBezTo>
                  <a:cubicBezTo>
                    <a:pt x="2596" y="2500"/>
                    <a:pt x="2715" y="3012"/>
                    <a:pt x="2763" y="3524"/>
                  </a:cubicBezTo>
                  <a:cubicBezTo>
                    <a:pt x="2763" y="3572"/>
                    <a:pt x="2775" y="3631"/>
                    <a:pt x="2775" y="367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" name="Google Shape;1335;p45">
              <a:extLst>
                <a:ext uri="{FF2B5EF4-FFF2-40B4-BE49-F238E27FC236}">
                  <a16:creationId xmlns:a16="http://schemas.microsoft.com/office/drawing/2014/main" id="{8536C1A6-0CBA-4A4A-BFCF-CAB1E2B55617}"/>
                </a:ext>
              </a:extLst>
            </p:cNvPr>
            <p:cNvSpPr/>
            <p:nvPr/>
          </p:nvSpPr>
          <p:spPr>
            <a:xfrm>
              <a:off x="1318300" y="2492100"/>
              <a:ext cx="72075" cy="104800"/>
            </a:xfrm>
            <a:custGeom>
              <a:avLst/>
              <a:gdLst/>
              <a:ahLst/>
              <a:cxnLst/>
              <a:rect l="l" t="t" r="r" b="b"/>
              <a:pathLst>
                <a:path w="2883" h="4192" extrusionOk="0">
                  <a:moveTo>
                    <a:pt x="2882" y="4192"/>
                  </a:moveTo>
                  <a:cubicBezTo>
                    <a:pt x="2537" y="4073"/>
                    <a:pt x="2275" y="3930"/>
                    <a:pt x="2025" y="3727"/>
                  </a:cubicBezTo>
                  <a:cubicBezTo>
                    <a:pt x="1727" y="3489"/>
                    <a:pt x="1430" y="3239"/>
                    <a:pt x="1132" y="3001"/>
                  </a:cubicBezTo>
                  <a:cubicBezTo>
                    <a:pt x="1049" y="2941"/>
                    <a:pt x="977" y="2882"/>
                    <a:pt x="953" y="2775"/>
                  </a:cubicBezTo>
                  <a:cubicBezTo>
                    <a:pt x="906" y="2596"/>
                    <a:pt x="775" y="2477"/>
                    <a:pt x="656" y="2358"/>
                  </a:cubicBezTo>
                  <a:cubicBezTo>
                    <a:pt x="358" y="2084"/>
                    <a:pt x="179" y="1739"/>
                    <a:pt x="144" y="1322"/>
                  </a:cubicBezTo>
                  <a:cubicBezTo>
                    <a:pt x="144" y="1263"/>
                    <a:pt x="132" y="1203"/>
                    <a:pt x="108" y="1144"/>
                  </a:cubicBezTo>
                  <a:cubicBezTo>
                    <a:pt x="1" y="822"/>
                    <a:pt x="25" y="501"/>
                    <a:pt x="48" y="203"/>
                  </a:cubicBezTo>
                  <a:cubicBezTo>
                    <a:pt x="72" y="179"/>
                    <a:pt x="84" y="155"/>
                    <a:pt x="120" y="143"/>
                  </a:cubicBezTo>
                  <a:cubicBezTo>
                    <a:pt x="382" y="120"/>
                    <a:pt x="656" y="132"/>
                    <a:pt x="918" y="36"/>
                  </a:cubicBezTo>
                  <a:cubicBezTo>
                    <a:pt x="1072" y="1"/>
                    <a:pt x="1263" y="13"/>
                    <a:pt x="1430" y="60"/>
                  </a:cubicBezTo>
                  <a:cubicBezTo>
                    <a:pt x="1501" y="179"/>
                    <a:pt x="1477" y="310"/>
                    <a:pt x="1477" y="429"/>
                  </a:cubicBezTo>
                  <a:cubicBezTo>
                    <a:pt x="1477" y="679"/>
                    <a:pt x="1441" y="953"/>
                    <a:pt x="1561" y="1203"/>
                  </a:cubicBezTo>
                  <a:cubicBezTo>
                    <a:pt x="1537" y="1513"/>
                    <a:pt x="1691" y="1798"/>
                    <a:pt x="1715" y="2108"/>
                  </a:cubicBezTo>
                  <a:cubicBezTo>
                    <a:pt x="1715" y="2215"/>
                    <a:pt x="1775" y="2322"/>
                    <a:pt x="1811" y="2418"/>
                  </a:cubicBezTo>
                  <a:cubicBezTo>
                    <a:pt x="1965" y="2715"/>
                    <a:pt x="2108" y="3013"/>
                    <a:pt x="2263" y="3334"/>
                  </a:cubicBezTo>
                  <a:cubicBezTo>
                    <a:pt x="2346" y="3525"/>
                    <a:pt x="2465" y="3692"/>
                    <a:pt x="2632" y="3834"/>
                  </a:cubicBezTo>
                  <a:cubicBezTo>
                    <a:pt x="2727" y="3930"/>
                    <a:pt x="2834" y="4001"/>
                    <a:pt x="2882" y="419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1336;p45">
              <a:extLst>
                <a:ext uri="{FF2B5EF4-FFF2-40B4-BE49-F238E27FC236}">
                  <a16:creationId xmlns:a16="http://schemas.microsoft.com/office/drawing/2014/main" id="{7848C3FD-30A9-B749-92F2-B6FCDD7A2B14}"/>
                </a:ext>
              </a:extLst>
            </p:cNvPr>
            <p:cNvSpPr/>
            <p:nvPr/>
          </p:nvSpPr>
          <p:spPr>
            <a:xfrm>
              <a:off x="1318300" y="2391200"/>
              <a:ext cx="53600" cy="92300"/>
            </a:xfrm>
            <a:custGeom>
              <a:avLst/>
              <a:gdLst/>
              <a:ahLst/>
              <a:cxnLst/>
              <a:rect l="l" t="t" r="r" b="b"/>
              <a:pathLst>
                <a:path w="2144" h="3692" extrusionOk="0">
                  <a:moveTo>
                    <a:pt x="1453" y="3537"/>
                  </a:moveTo>
                  <a:lnTo>
                    <a:pt x="1072" y="3537"/>
                  </a:lnTo>
                  <a:cubicBezTo>
                    <a:pt x="906" y="3537"/>
                    <a:pt x="739" y="3560"/>
                    <a:pt x="596" y="3620"/>
                  </a:cubicBezTo>
                  <a:cubicBezTo>
                    <a:pt x="418" y="3691"/>
                    <a:pt x="239" y="3668"/>
                    <a:pt x="72" y="3644"/>
                  </a:cubicBezTo>
                  <a:cubicBezTo>
                    <a:pt x="1" y="3525"/>
                    <a:pt x="48" y="3417"/>
                    <a:pt x="72" y="3334"/>
                  </a:cubicBezTo>
                  <a:cubicBezTo>
                    <a:pt x="203" y="2917"/>
                    <a:pt x="346" y="2513"/>
                    <a:pt x="477" y="2096"/>
                  </a:cubicBezTo>
                  <a:cubicBezTo>
                    <a:pt x="489" y="2036"/>
                    <a:pt x="501" y="1965"/>
                    <a:pt x="548" y="1929"/>
                  </a:cubicBezTo>
                  <a:cubicBezTo>
                    <a:pt x="727" y="1751"/>
                    <a:pt x="787" y="1501"/>
                    <a:pt x="918" y="1286"/>
                  </a:cubicBezTo>
                  <a:cubicBezTo>
                    <a:pt x="1144" y="953"/>
                    <a:pt x="1418" y="631"/>
                    <a:pt x="1680" y="334"/>
                  </a:cubicBezTo>
                  <a:cubicBezTo>
                    <a:pt x="1787" y="215"/>
                    <a:pt x="1965" y="131"/>
                    <a:pt x="2144" y="0"/>
                  </a:cubicBezTo>
                  <a:cubicBezTo>
                    <a:pt x="2108" y="84"/>
                    <a:pt x="2108" y="131"/>
                    <a:pt x="2084" y="179"/>
                  </a:cubicBezTo>
                  <a:cubicBezTo>
                    <a:pt x="1989" y="334"/>
                    <a:pt x="1918" y="500"/>
                    <a:pt x="1918" y="691"/>
                  </a:cubicBezTo>
                  <a:cubicBezTo>
                    <a:pt x="1918" y="798"/>
                    <a:pt x="1858" y="905"/>
                    <a:pt x="1811" y="1012"/>
                  </a:cubicBezTo>
                  <a:cubicBezTo>
                    <a:pt x="1739" y="1143"/>
                    <a:pt x="1691" y="1274"/>
                    <a:pt x="1691" y="1429"/>
                  </a:cubicBezTo>
                  <a:cubicBezTo>
                    <a:pt x="1691" y="1489"/>
                    <a:pt x="1691" y="1560"/>
                    <a:pt x="1668" y="1608"/>
                  </a:cubicBezTo>
                  <a:cubicBezTo>
                    <a:pt x="1572" y="1786"/>
                    <a:pt x="1572" y="1965"/>
                    <a:pt x="1561" y="2155"/>
                  </a:cubicBezTo>
                  <a:cubicBezTo>
                    <a:pt x="1549" y="2382"/>
                    <a:pt x="1489" y="2596"/>
                    <a:pt x="1477" y="2822"/>
                  </a:cubicBezTo>
                  <a:cubicBezTo>
                    <a:pt x="1453" y="3048"/>
                    <a:pt x="1477" y="3275"/>
                    <a:pt x="1453" y="3537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1337;p45">
              <a:extLst>
                <a:ext uri="{FF2B5EF4-FFF2-40B4-BE49-F238E27FC236}">
                  <a16:creationId xmlns:a16="http://schemas.microsoft.com/office/drawing/2014/main" id="{7A6AE9E3-CEBD-D44C-9220-D55C42E35A9B}"/>
                </a:ext>
              </a:extLst>
            </p:cNvPr>
            <p:cNvSpPr/>
            <p:nvPr/>
          </p:nvSpPr>
          <p:spPr>
            <a:xfrm>
              <a:off x="1300450" y="2349825"/>
              <a:ext cx="297975" cy="277150"/>
            </a:xfrm>
            <a:custGeom>
              <a:avLst/>
              <a:gdLst/>
              <a:ahLst/>
              <a:cxnLst/>
              <a:rect l="l" t="t" r="r" b="b"/>
              <a:pathLst>
                <a:path w="11919" h="11086" extrusionOk="0">
                  <a:moveTo>
                    <a:pt x="60" y="5787"/>
                  </a:moveTo>
                  <a:cubicBezTo>
                    <a:pt x="0" y="5358"/>
                    <a:pt x="119" y="4834"/>
                    <a:pt x="310" y="4334"/>
                  </a:cubicBezTo>
                  <a:cubicBezTo>
                    <a:pt x="417" y="4084"/>
                    <a:pt x="489" y="3810"/>
                    <a:pt x="560" y="3560"/>
                  </a:cubicBezTo>
                  <a:cubicBezTo>
                    <a:pt x="620" y="3382"/>
                    <a:pt x="679" y="3215"/>
                    <a:pt x="834" y="3072"/>
                  </a:cubicBezTo>
                  <a:cubicBezTo>
                    <a:pt x="870" y="3025"/>
                    <a:pt x="905" y="2941"/>
                    <a:pt x="929" y="2870"/>
                  </a:cubicBezTo>
                  <a:cubicBezTo>
                    <a:pt x="953" y="2822"/>
                    <a:pt x="965" y="2786"/>
                    <a:pt x="989" y="2739"/>
                  </a:cubicBezTo>
                  <a:cubicBezTo>
                    <a:pt x="1143" y="2417"/>
                    <a:pt x="1846" y="1596"/>
                    <a:pt x="2120" y="1370"/>
                  </a:cubicBezTo>
                  <a:cubicBezTo>
                    <a:pt x="2227" y="1298"/>
                    <a:pt x="2346" y="1203"/>
                    <a:pt x="2453" y="1120"/>
                  </a:cubicBezTo>
                  <a:cubicBezTo>
                    <a:pt x="2679" y="929"/>
                    <a:pt x="2929" y="786"/>
                    <a:pt x="3227" y="691"/>
                  </a:cubicBezTo>
                  <a:cubicBezTo>
                    <a:pt x="3572" y="548"/>
                    <a:pt x="3929" y="429"/>
                    <a:pt x="4287" y="358"/>
                  </a:cubicBezTo>
                  <a:cubicBezTo>
                    <a:pt x="4358" y="346"/>
                    <a:pt x="4430" y="310"/>
                    <a:pt x="4489" y="298"/>
                  </a:cubicBezTo>
                  <a:cubicBezTo>
                    <a:pt x="4787" y="179"/>
                    <a:pt x="5084" y="60"/>
                    <a:pt x="5430" y="108"/>
                  </a:cubicBezTo>
                  <a:cubicBezTo>
                    <a:pt x="5739" y="0"/>
                    <a:pt x="6073" y="12"/>
                    <a:pt x="6382" y="36"/>
                  </a:cubicBezTo>
                  <a:cubicBezTo>
                    <a:pt x="6632" y="48"/>
                    <a:pt x="6870" y="72"/>
                    <a:pt x="7108" y="155"/>
                  </a:cubicBezTo>
                  <a:cubicBezTo>
                    <a:pt x="7501" y="274"/>
                    <a:pt x="7882" y="405"/>
                    <a:pt x="8251" y="584"/>
                  </a:cubicBezTo>
                  <a:cubicBezTo>
                    <a:pt x="8609" y="751"/>
                    <a:pt x="8954" y="953"/>
                    <a:pt x="9299" y="1143"/>
                  </a:cubicBezTo>
                  <a:cubicBezTo>
                    <a:pt x="9418" y="1227"/>
                    <a:pt x="9502" y="1310"/>
                    <a:pt x="9609" y="1405"/>
                  </a:cubicBezTo>
                  <a:cubicBezTo>
                    <a:pt x="9656" y="1429"/>
                    <a:pt x="9668" y="1477"/>
                    <a:pt x="9716" y="1501"/>
                  </a:cubicBezTo>
                  <a:cubicBezTo>
                    <a:pt x="10025" y="1715"/>
                    <a:pt x="10276" y="1977"/>
                    <a:pt x="10502" y="2275"/>
                  </a:cubicBezTo>
                  <a:cubicBezTo>
                    <a:pt x="10597" y="2417"/>
                    <a:pt x="10692" y="2536"/>
                    <a:pt x="10799" y="2667"/>
                  </a:cubicBezTo>
                  <a:cubicBezTo>
                    <a:pt x="10954" y="2858"/>
                    <a:pt x="11085" y="3037"/>
                    <a:pt x="11216" y="3227"/>
                  </a:cubicBezTo>
                  <a:cubicBezTo>
                    <a:pt x="11288" y="3334"/>
                    <a:pt x="11347" y="3441"/>
                    <a:pt x="11395" y="3560"/>
                  </a:cubicBezTo>
                  <a:cubicBezTo>
                    <a:pt x="11490" y="3799"/>
                    <a:pt x="11561" y="4049"/>
                    <a:pt x="11645" y="4299"/>
                  </a:cubicBezTo>
                  <a:cubicBezTo>
                    <a:pt x="11669" y="4334"/>
                    <a:pt x="11680" y="4382"/>
                    <a:pt x="11680" y="4406"/>
                  </a:cubicBezTo>
                  <a:cubicBezTo>
                    <a:pt x="11752" y="5013"/>
                    <a:pt x="11919" y="5632"/>
                    <a:pt x="11823" y="6251"/>
                  </a:cubicBezTo>
                  <a:cubicBezTo>
                    <a:pt x="11752" y="6823"/>
                    <a:pt x="11645" y="7382"/>
                    <a:pt x="11288" y="7859"/>
                  </a:cubicBezTo>
                  <a:cubicBezTo>
                    <a:pt x="11276" y="7870"/>
                    <a:pt x="11264" y="7906"/>
                    <a:pt x="11252" y="7918"/>
                  </a:cubicBezTo>
                  <a:cubicBezTo>
                    <a:pt x="11085" y="8287"/>
                    <a:pt x="10847" y="8609"/>
                    <a:pt x="10549" y="8871"/>
                  </a:cubicBezTo>
                  <a:cubicBezTo>
                    <a:pt x="10359" y="9061"/>
                    <a:pt x="10204" y="9287"/>
                    <a:pt x="10025" y="9490"/>
                  </a:cubicBezTo>
                  <a:cubicBezTo>
                    <a:pt x="9895" y="9644"/>
                    <a:pt x="9740" y="9775"/>
                    <a:pt x="9561" y="9871"/>
                  </a:cubicBezTo>
                  <a:lnTo>
                    <a:pt x="9347" y="10002"/>
                  </a:lnTo>
                  <a:cubicBezTo>
                    <a:pt x="9013" y="10252"/>
                    <a:pt x="8644" y="10430"/>
                    <a:pt x="8240" y="10537"/>
                  </a:cubicBezTo>
                  <a:cubicBezTo>
                    <a:pt x="8156" y="10561"/>
                    <a:pt x="8061" y="10585"/>
                    <a:pt x="8001" y="10645"/>
                  </a:cubicBezTo>
                  <a:cubicBezTo>
                    <a:pt x="7835" y="10787"/>
                    <a:pt x="7620" y="10811"/>
                    <a:pt x="7442" y="10895"/>
                  </a:cubicBezTo>
                  <a:cubicBezTo>
                    <a:pt x="7382" y="10918"/>
                    <a:pt x="7287" y="10907"/>
                    <a:pt x="7216" y="10907"/>
                  </a:cubicBezTo>
                  <a:cubicBezTo>
                    <a:pt x="6966" y="10930"/>
                    <a:pt x="6727" y="10930"/>
                    <a:pt x="6489" y="11002"/>
                  </a:cubicBezTo>
                  <a:cubicBezTo>
                    <a:pt x="6382" y="11026"/>
                    <a:pt x="6263" y="11026"/>
                    <a:pt x="6156" y="11049"/>
                  </a:cubicBezTo>
                  <a:lnTo>
                    <a:pt x="6049" y="11049"/>
                  </a:lnTo>
                  <a:cubicBezTo>
                    <a:pt x="5453" y="11085"/>
                    <a:pt x="4894" y="11014"/>
                    <a:pt x="4322" y="10835"/>
                  </a:cubicBezTo>
                  <a:cubicBezTo>
                    <a:pt x="3834" y="10668"/>
                    <a:pt x="3334" y="10537"/>
                    <a:pt x="2858" y="10299"/>
                  </a:cubicBezTo>
                  <a:cubicBezTo>
                    <a:pt x="2596" y="10168"/>
                    <a:pt x="2358" y="10002"/>
                    <a:pt x="2155" y="9823"/>
                  </a:cubicBezTo>
                  <a:cubicBezTo>
                    <a:pt x="1882" y="9597"/>
                    <a:pt x="1620" y="9383"/>
                    <a:pt x="1334" y="9168"/>
                  </a:cubicBezTo>
                  <a:cubicBezTo>
                    <a:pt x="1191" y="9061"/>
                    <a:pt x="1072" y="8942"/>
                    <a:pt x="1024" y="8763"/>
                  </a:cubicBezTo>
                  <a:cubicBezTo>
                    <a:pt x="989" y="8632"/>
                    <a:pt x="893" y="8525"/>
                    <a:pt x="786" y="8442"/>
                  </a:cubicBezTo>
                  <a:cubicBezTo>
                    <a:pt x="417" y="8085"/>
                    <a:pt x="215" y="7632"/>
                    <a:pt x="143" y="7132"/>
                  </a:cubicBezTo>
                  <a:lnTo>
                    <a:pt x="143" y="7061"/>
                  </a:lnTo>
                  <a:cubicBezTo>
                    <a:pt x="24" y="6704"/>
                    <a:pt x="72" y="6299"/>
                    <a:pt x="60" y="5787"/>
                  </a:cubicBezTo>
                  <a:close/>
                  <a:moveTo>
                    <a:pt x="5977" y="5656"/>
                  </a:moveTo>
                  <a:lnTo>
                    <a:pt x="5977" y="6644"/>
                  </a:lnTo>
                  <a:cubicBezTo>
                    <a:pt x="5977" y="6680"/>
                    <a:pt x="5977" y="6739"/>
                    <a:pt x="6013" y="6787"/>
                  </a:cubicBezTo>
                  <a:cubicBezTo>
                    <a:pt x="6096" y="6966"/>
                    <a:pt x="6085" y="7144"/>
                    <a:pt x="6085" y="7335"/>
                  </a:cubicBezTo>
                  <a:lnTo>
                    <a:pt x="6085" y="10014"/>
                  </a:lnTo>
                  <a:cubicBezTo>
                    <a:pt x="6085" y="10133"/>
                    <a:pt x="6061" y="10276"/>
                    <a:pt x="6132" y="10371"/>
                  </a:cubicBezTo>
                  <a:cubicBezTo>
                    <a:pt x="6227" y="10418"/>
                    <a:pt x="6323" y="10395"/>
                    <a:pt x="6430" y="10359"/>
                  </a:cubicBezTo>
                  <a:cubicBezTo>
                    <a:pt x="6537" y="10335"/>
                    <a:pt x="6656" y="10287"/>
                    <a:pt x="6751" y="10287"/>
                  </a:cubicBezTo>
                  <a:cubicBezTo>
                    <a:pt x="7132" y="10287"/>
                    <a:pt x="7454" y="10121"/>
                    <a:pt x="7728" y="10037"/>
                  </a:cubicBezTo>
                  <a:cubicBezTo>
                    <a:pt x="7823" y="9883"/>
                    <a:pt x="7906" y="9764"/>
                    <a:pt x="7990" y="9656"/>
                  </a:cubicBezTo>
                  <a:cubicBezTo>
                    <a:pt x="8168" y="9418"/>
                    <a:pt x="8347" y="9180"/>
                    <a:pt x="8466" y="8894"/>
                  </a:cubicBezTo>
                  <a:cubicBezTo>
                    <a:pt x="8537" y="8704"/>
                    <a:pt x="8621" y="8513"/>
                    <a:pt x="8704" y="8323"/>
                  </a:cubicBezTo>
                  <a:cubicBezTo>
                    <a:pt x="8775" y="8156"/>
                    <a:pt x="8823" y="8001"/>
                    <a:pt x="8823" y="7811"/>
                  </a:cubicBezTo>
                  <a:lnTo>
                    <a:pt x="8823" y="5954"/>
                  </a:lnTo>
                  <a:cubicBezTo>
                    <a:pt x="8823" y="5870"/>
                    <a:pt x="8811" y="5763"/>
                    <a:pt x="8799" y="5656"/>
                  </a:cubicBezTo>
                  <a:cubicBezTo>
                    <a:pt x="8716" y="5644"/>
                    <a:pt x="8656" y="5632"/>
                    <a:pt x="8597" y="5632"/>
                  </a:cubicBezTo>
                  <a:cubicBezTo>
                    <a:pt x="7918" y="5584"/>
                    <a:pt x="6323" y="5608"/>
                    <a:pt x="5977" y="5656"/>
                  </a:cubicBezTo>
                  <a:close/>
                  <a:moveTo>
                    <a:pt x="2703" y="5751"/>
                  </a:moveTo>
                  <a:cubicBezTo>
                    <a:pt x="2656" y="6025"/>
                    <a:pt x="2656" y="6311"/>
                    <a:pt x="2703" y="6596"/>
                  </a:cubicBezTo>
                  <a:cubicBezTo>
                    <a:pt x="2763" y="6894"/>
                    <a:pt x="2858" y="7180"/>
                    <a:pt x="2882" y="7454"/>
                  </a:cubicBezTo>
                  <a:cubicBezTo>
                    <a:pt x="2917" y="7716"/>
                    <a:pt x="3001" y="7930"/>
                    <a:pt x="3120" y="8156"/>
                  </a:cubicBezTo>
                  <a:lnTo>
                    <a:pt x="3394" y="8692"/>
                  </a:lnTo>
                  <a:cubicBezTo>
                    <a:pt x="3477" y="8906"/>
                    <a:pt x="3620" y="9085"/>
                    <a:pt x="3775" y="9228"/>
                  </a:cubicBezTo>
                  <a:cubicBezTo>
                    <a:pt x="3870" y="9323"/>
                    <a:pt x="3953" y="9406"/>
                    <a:pt x="4013" y="9514"/>
                  </a:cubicBezTo>
                  <a:cubicBezTo>
                    <a:pt x="4120" y="9692"/>
                    <a:pt x="4251" y="9823"/>
                    <a:pt x="4430" y="9930"/>
                  </a:cubicBezTo>
                  <a:cubicBezTo>
                    <a:pt x="4489" y="9954"/>
                    <a:pt x="4537" y="9990"/>
                    <a:pt x="4584" y="10049"/>
                  </a:cubicBezTo>
                  <a:cubicBezTo>
                    <a:pt x="4775" y="10299"/>
                    <a:pt x="5061" y="10347"/>
                    <a:pt x="5346" y="10395"/>
                  </a:cubicBezTo>
                  <a:cubicBezTo>
                    <a:pt x="5406" y="10406"/>
                    <a:pt x="5465" y="10371"/>
                    <a:pt x="5501" y="10359"/>
                  </a:cubicBezTo>
                  <a:cubicBezTo>
                    <a:pt x="5525" y="10299"/>
                    <a:pt x="5537" y="10276"/>
                    <a:pt x="5537" y="10228"/>
                  </a:cubicBezTo>
                  <a:cubicBezTo>
                    <a:pt x="5537" y="9240"/>
                    <a:pt x="5537" y="8263"/>
                    <a:pt x="5525" y="7275"/>
                  </a:cubicBezTo>
                  <a:cubicBezTo>
                    <a:pt x="5525" y="7192"/>
                    <a:pt x="5525" y="7097"/>
                    <a:pt x="5477" y="7025"/>
                  </a:cubicBezTo>
                  <a:cubicBezTo>
                    <a:pt x="5406" y="6858"/>
                    <a:pt x="5406" y="6680"/>
                    <a:pt x="5406" y="6525"/>
                  </a:cubicBezTo>
                  <a:lnTo>
                    <a:pt x="5406" y="5846"/>
                  </a:lnTo>
                  <a:cubicBezTo>
                    <a:pt x="5406" y="5775"/>
                    <a:pt x="5370" y="5715"/>
                    <a:pt x="5358" y="5632"/>
                  </a:cubicBezTo>
                  <a:lnTo>
                    <a:pt x="4965" y="5632"/>
                  </a:lnTo>
                  <a:lnTo>
                    <a:pt x="3584" y="5632"/>
                  </a:lnTo>
                  <a:cubicBezTo>
                    <a:pt x="3298" y="5596"/>
                    <a:pt x="3001" y="5644"/>
                    <a:pt x="2703" y="5751"/>
                  </a:cubicBezTo>
                  <a:close/>
                  <a:moveTo>
                    <a:pt x="5965" y="572"/>
                  </a:moveTo>
                  <a:cubicBezTo>
                    <a:pt x="5954" y="631"/>
                    <a:pt x="5918" y="643"/>
                    <a:pt x="5942" y="667"/>
                  </a:cubicBezTo>
                  <a:cubicBezTo>
                    <a:pt x="5954" y="2084"/>
                    <a:pt x="5965" y="3501"/>
                    <a:pt x="6001" y="4930"/>
                  </a:cubicBezTo>
                  <a:cubicBezTo>
                    <a:pt x="6001" y="4953"/>
                    <a:pt x="6013" y="5001"/>
                    <a:pt x="6025" y="5037"/>
                  </a:cubicBezTo>
                  <a:cubicBezTo>
                    <a:pt x="6025" y="5049"/>
                    <a:pt x="6037" y="5049"/>
                    <a:pt x="6061" y="5072"/>
                  </a:cubicBezTo>
                  <a:cubicBezTo>
                    <a:pt x="6108" y="5072"/>
                    <a:pt x="6192" y="5108"/>
                    <a:pt x="6263" y="5108"/>
                  </a:cubicBezTo>
                  <a:lnTo>
                    <a:pt x="8501" y="5108"/>
                  </a:lnTo>
                  <a:cubicBezTo>
                    <a:pt x="8573" y="5108"/>
                    <a:pt x="8632" y="5072"/>
                    <a:pt x="8740" y="5061"/>
                  </a:cubicBezTo>
                  <a:cubicBezTo>
                    <a:pt x="8680" y="4656"/>
                    <a:pt x="8775" y="4263"/>
                    <a:pt x="8644" y="3870"/>
                  </a:cubicBezTo>
                  <a:cubicBezTo>
                    <a:pt x="8632" y="3810"/>
                    <a:pt x="8632" y="3751"/>
                    <a:pt x="8632" y="3691"/>
                  </a:cubicBezTo>
                  <a:cubicBezTo>
                    <a:pt x="8597" y="3513"/>
                    <a:pt x="8597" y="3346"/>
                    <a:pt x="8549" y="3167"/>
                  </a:cubicBezTo>
                  <a:cubicBezTo>
                    <a:pt x="8454" y="2798"/>
                    <a:pt x="8335" y="2441"/>
                    <a:pt x="8204" y="2072"/>
                  </a:cubicBezTo>
                  <a:cubicBezTo>
                    <a:pt x="8168" y="1977"/>
                    <a:pt x="8109" y="1894"/>
                    <a:pt x="8061" y="1798"/>
                  </a:cubicBezTo>
                  <a:cubicBezTo>
                    <a:pt x="7966" y="1608"/>
                    <a:pt x="7847" y="1417"/>
                    <a:pt x="7739" y="1203"/>
                  </a:cubicBezTo>
                  <a:cubicBezTo>
                    <a:pt x="7644" y="1012"/>
                    <a:pt x="7513" y="881"/>
                    <a:pt x="7311" y="822"/>
                  </a:cubicBezTo>
                  <a:cubicBezTo>
                    <a:pt x="7013" y="727"/>
                    <a:pt x="6716" y="643"/>
                    <a:pt x="6418" y="584"/>
                  </a:cubicBezTo>
                  <a:cubicBezTo>
                    <a:pt x="6251" y="536"/>
                    <a:pt x="6120" y="572"/>
                    <a:pt x="5965" y="572"/>
                  </a:cubicBezTo>
                  <a:close/>
                  <a:moveTo>
                    <a:pt x="5382" y="5072"/>
                  </a:moveTo>
                  <a:cubicBezTo>
                    <a:pt x="5406" y="3608"/>
                    <a:pt x="5430" y="2155"/>
                    <a:pt x="5442" y="715"/>
                  </a:cubicBezTo>
                  <a:cubicBezTo>
                    <a:pt x="5442" y="703"/>
                    <a:pt x="5430" y="703"/>
                    <a:pt x="5430" y="691"/>
                  </a:cubicBezTo>
                  <a:cubicBezTo>
                    <a:pt x="5430" y="667"/>
                    <a:pt x="5418" y="667"/>
                    <a:pt x="5394" y="643"/>
                  </a:cubicBezTo>
                  <a:cubicBezTo>
                    <a:pt x="5275" y="631"/>
                    <a:pt x="5144" y="631"/>
                    <a:pt x="5013" y="667"/>
                  </a:cubicBezTo>
                  <a:cubicBezTo>
                    <a:pt x="4918" y="703"/>
                    <a:pt x="4846" y="715"/>
                    <a:pt x="4763" y="727"/>
                  </a:cubicBezTo>
                  <a:cubicBezTo>
                    <a:pt x="4310" y="822"/>
                    <a:pt x="3953" y="1048"/>
                    <a:pt x="3668" y="1405"/>
                  </a:cubicBezTo>
                  <a:cubicBezTo>
                    <a:pt x="3584" y="1524"/>
                    <a:pt x="3489" y="1643"/>
                    <a:pt x="3394" y="1739"/>
                  </a:cubicBezTo>
                  <a:cubicBezTo>
                    <a:pt x="3227" y="1953"/>
                    <a:pt x="3072" y="2155"/>
                    <a:pt x="3096" y="2441"/>
                  </a:cubicBezTo>
                  <a:cubicBezTo>
                    <a:pt x="3096" y="2513"/>
                    <a:pt x="3096" y="2608"/>
                    <a:pt x="3048" y="2644"/>
                  </a:cubicBezTo>
                  <a:cubicBezTo>
                    <a:pt x="2858" y="2941"/>
                    <a:pt x="2882" y="3287"/>
                    <a:pt x="2798" y="3620"/>
                  </a:cubicBezTo>
                  <a:cubicBezTo>
                    <a:pt x="2715" y="3929"/>
                    <a:pt x="2703" y="4263"/>
                    <a:pt x="2679" y="4572"/>
                  </a:cubicBezTo>
                  <a:cubicBezTo>
                    <a:pt x="2656" y="4763"/>
                    <a:pt x="2632" y="4953"/>
                    <a:pt x="2703" y="5168"/>
                  </a:cubicBezTo>
                  <a:cubicBezTo>
                    <a:pt x="3596" y="5013"/>
                    <a:pt x="4477" y="5156"/>
                    <a:pt x="5382" y="5072"/>
                  </a:cubicBezTo>
                  <a:close/>
                  <a:moveTo>
                    <a:pt x="8644" y="9692"/>
                  </a:moveTo>
                  <a:cubicBezTo>
                    <a:pt x="8871" y="9537"/>
                    <a:pt x="9037" y="9418"/>
                    <a:pt x="9216" y="9335"/>
                  </a:cubicBezTo>
                  <a:cubicBezTo>
                    <a:pt x="9418" y="9228"/>
                    <a:pt x="9597" y="9061"/>
                    <a:pt x="9752" y="8882"/>
                  </a:cubicBezTo>
                  <a:cubicBezTo>
                    <a:pt x="9966" y="8609"/>
                    <a:pt x="10192" y="8323"/>
                    <a:pt x="10442" y="8073"/>
                  </a:cubicBezTo>
                  <a:cubicBezTo>
                    <a:pt x="10490" y="8025"/>
                    <a:pt x="10526" y="7966"/>
                    <a:pt x="10549" y="7906"/>
                  </a:cubicBezTo>
                  <a:cubicBezTo>
                    <a:pt x="10657" y="7728"/>
                    <a:pt x="10764" y="7561"/>
                    <a:pt x="10847" y="7382"/>
                  </a:cubicBezTo>
                  <a:cubicBezTo>
                    <a:pt x="10942" y="7192"/>
                    <a:pt x="11026" y="7001"/>
                    <a:pt x="11085" y="6799"/>
                  </a:cubicBezTo>
                  <a:cubicBezTo>
                    <a:pt x="11133" y="6656"/>
                    <a:pt x="11157" y="6489"/>
                    <a:pt x="11192" y="6323"/>
                  </a:cubicBezTo>
                  <a:cubicBezTo>
                    <a:pt x="11240" y="6120"/>
                    <a:pt x="11252" y="5930"/>
                    <a:pt x="11180" y="5704"/>
                  </a:cubicBezTo>
                  <a:cubicBezTo>
                    <a:pt x="10561" y="5668"/>
                    <a:pt x="9954" y="5715"/>
                    <a:pt x="9347" y="5668"/>
                  </a:cubicBezTo>
                  <a:cubicBezTo>
                    <a:pt x="9347" y="5823"/>
                    <a:pt x="9335" y="5942"/>
                    <a:pt x="9335" y="6061"/>
                  </a:cubicBezTo>
                  <a:lnTo>
                    <a:pt x="9335" y="7870"/>
                  </a:lnTo>
                  <a:cubicBezTo>
                    <a:pt x="9335" y="8025"/>
                    <a:pt x="9311" y="8168"/>
                    <a:pt x="9252" y="8311"/>
                  </a:cubicBezTo>
                  <a:cubicBezTo>
                    <a:pt x="9061" y="8763"/>
                    <a:pt x="8871" y="9204"/>
                    <a:pt x="8644" y="9692"/>
                  </a:cubicBezTo>
                  <a:close/>
                  <a:moveTo>
                    <a:pt x="11133" y="5168"/>
                  </a:moveTo>
                  <a:lnTo>
                    <a:pt x="11133" y="5001"/>
                  </a:lnTo>
                  <a:cubicBezTo>
                    <a:pt x="11133" y="4953"/>
                    <a:pt x="11121" y="4894"/>
                    <a:pt x="11121" y="4858"/>
                  </a:cubicBezTo>
                  <a:cubicBezTo>
                    <a:pt x="11073" y="4334"/>
                    <a:pt x="10954" y="3822"/>
                    <a:pt x="10585" y="3418"/>
                  </a:cubicBezTo>
                  <a:cubicBezTo>
                    <a:pt x="10561" y="3406"/>
                    <a:pt x="10549" y="3382"/>
                    <a:pt x="10537" y="3370"/>
                  </a:cubicBezTo>
                  <a:cubicBezTo>
                    <a:pt x="10192" y="2858"/>
                    <a:pt x="9847" y="2346"/>
                    <a:pt x="9359" y="2001"/>
                  </a:cubicBezTo>
                  <a:lnTo>
                    <a:pt x="9299" y="1941"/>
                  </a:lnTo>
                  <a:cubicBezTo>
                    <a:pt x="9073" y="1679"/>
                    <a:pt x="8775" y="1524"/>
                    <a:pt x="8478" y="1370"/>
                  </a:cubicBezTo>
                  <a:cubicBezTo>
                    <a:pt x="8442" y="1358"/>
                    <a:pt x="8394" y="1310"/>
                    <a:pt x="8359" y="1382"/>
                  </a:cubicBezTo>
                  <a:cubicBezTo>
                    <a:pt x="8454" y="1548"/>
                    <a:pt x="8561" y="1703"/>
                    <a:pt x="8632" y="1882"/>
                  </a:cubicBezTo>
                  <a:cubicBezTo>
                    <a:pt x="8799" y="2322"/>
                    <a:pt x="8930" y="2775"/>
                    <a:pt x="9061" y="3215"/>
                  </a:cubicBezTo>
                  <a:cubicBezTo>
                    <a:pt x="9109" y="3382"/>
                    <a:pt x="9073" y="3572"/>
                    <a:pt x="9133" y="3727"/>
                  </a:cubicBezTo>
                  <a:cubicBezTo>
                    <a:pt x="9240" y="4025"/>
                    <a:pt x="9240" y="4334"/>
                    <a:pt x="9228" y="4644"/>
                  </a:cubicBezTo>
                  <a:cubicBezTo>
                    <a:pt x="9228" y="5108"/>
                    <a:pt x="9347" y="5072"/>
                    <a:pt x="9692" y="5180"/>
                  </a:cubicBezTo>
                  <a:cubicBezTo>
                    <a:pt x="9752" y="5192"/>
                    <a:pt x="9811" y="5192"/>
                    <a:pt x="9871" y="5192"/>
                  </a:cubicBezTo>
                  <a:lnTo>
                    <a:pt x="10883" y="5192"/>
                  </a:lnTo>
                  <a:cubicBezTo>
                    <a:pt x="10954" y="5192"/>
                    <a:pt x="11038" y="5180"/>
                    <a:pt x="11133" y="5168"/>
                  </a:cubicBezTo>
                  <a:close/>
                  <a:moveTo>
                    <a:pt x="3596" y="9883"/>
                  </a:moveTo>
                  <a:cubicBezTo>
                    <a:pt x="3548" y="9692"/>
                    <a:pt x="3429" y="9621"/>
                    <a:pt x="3346" y="9514"/>
                  </a:cubicBezTo>
                  <a:cubicBezTo>
                    <a:pt x="3203" y="9359"/>
                    <a:pt x="3084" y="9192"/>
                    <a:pt x="2977" y="9002"/>
                  </a:cubicBezTo>
                  <a:cubicBezTo>
                    <a:pt x="2822" y="8704"/>
                    <a:pt x="2679" y="8406"/>
                    <a:pt x="2525" y="8097"/>
                  </a:cubicBezTo>
                  <a:cubicBezTo>
                    <a:pt x="2489" y="7990"/>
                    <a:pt x="2429" y="7894"/>
                    <a:pt x="2429" y="7787"/>
                  </a:cubicBezTo>
                  <a:cubicBezTo>
                    <a:pt x="2405" y="7466"/>
                    <a:pt x="2251" y="7192"/>
                    <a:pt x="2275" y="6870"/>
                  </a:cubicBezTo>
                  <a:cubicBezTo>
                    <a:pt x="2167" y="6620"/>
                    <a:pt x="2203" y="6370"/>
                    <a:pt x="2191" y="6096"/>
                  </a:cubicBezTo>
                  <a:cubicBezTo>
                    <a:pt x="2191" y="5977"/>
                    <a:pt x="2215" y="5846"/>
                    <a:pt x="2144" y="5727"/>
                  </a:cubicBezTo>
                  <a:cubicBezTo>
                    <a:pt x="1977" y="5680"/>
                    <a:pt x="1798" y="5668"/>
                    <a:pt x="1632" y="5715"/>
                  </a:cubicBezTo>
                  <a:cubicBezTo>
                    <a:pt x="1370" y="5799"/>
                    <a:pt x="1096" y="5787"/>
                    <a:pt x="834" y="5823"/>
                  </a:cubicBezTo>
                  <a:cubicBezTo>
                    <a:pt x="822" y="5823"/>
                    <a:pt x="786" y="5846"/>
                    <a:pt x="762" y="5882"/>
                  </a:cubicBezTo>
                  <a:cubicBezTo>
                    <a:pt x="727" y="6192"/>
                    <a:pt x="703" y="6501"/>
                    <a:pt x="822" y="6811"/>
                  </a:cubicBezTo>
                  <a:lnTo>
                    <a:pt x="858" y="6989"/>
                  </a:lnTo>
                  <a:cubicBezTo>
                    <a:pt x="893" y="7406"/>
                    <a:pt x="1072" y="7751"/>
                    <a:pt x="1370" y="8037"/>
                  </a:cubicBezTo>
                  <a:cubicBezTo>
                    <a:pt x="1501" y="8156"/>
                    <a:pt x="1620" y="8275"/>
                    <a:pt x="1667" y="8454"/>
                  </a:cubicBezTo>
                  <a:cubicBezTo>
                    <a:pt x="1691" y="8561"/>
                    <a:pt x="1763" y="8621"/>
                    <a:pt x="1846" y="8680"/>
                  </a:cubicBezTo>
                  <a:cubicBezTo>
                    <a:pt x="2144" y="8918"/>
                    <a:pt x="2441" y="9168"/>
                    <a:pt x="2739" y="9406"/>
                  </a:cubicBezTo>
                  <a:cubicBezTo>
                    <a:pt x="2977" y="9621"/>
                    <a:pt x="3239" y="9764"/>
                    <a:pt x="3596" y="9883"/>
                  </a:cubicBezTo>
                  <a:close/>
                  <a:moveTo>
                    <a:pt x="2167" y="5192"/>
                  </a:moveTo>
                  <a:cubicBezTo>
                    <a:pt x="2167" y="4930"/>
                    <a:pt x="2167" y="4703"/>
                    <a:pt x="2191" y="4477"/>
                  </a:cubicBezTo>
                  <a:cubicBezTo>
                    <a:pt x="2203" y="4263"/>
                    <a:pt x="2263" y="4037"/>
                    <a:pt x="2275" y="3810"/>
                  </a:cubicBezTo>
                  <a:cubicBezTo>
                    <a:pt x="2286" y="3620"/>
                    <a:pt x="2286" y="3441"/>
                    <a:pt x="2382" y="3263"/>
                  </a:cubicBezTo>
                  <a:cubicBezTo>
                    <a:pt x="2405" y="3203"/>
                    <a:pt x="2405" y="3144"/>
                    <a:pt x="2405" y="3084"/>
                  </a:cubicBezTo>
                  <a:cubicBezTo>
                    <a:pt x="2405" y="2929"/>
                    <a:pt x="2465" y="2798"/>
                    <a:pt x="2525" y="2667"/>
                  </a:cubicBezTo>
                  <a:cubicBezTo>
                    <a:pt x="2572" y="2560"/>
                    <a:pt x="2632" y="2453"/>
                    <a:pt x="2632" y="2346"/>
                  </a:cubicBezTo>
                  <a:cubicBezTo>
                    <a:pt x="2632" y="2155"/>
                    <a:pt x="2703" y="2001"/>
                    <a:pt x="2798" y="1834"/>
                  </a:cubicBezTo>
                  <a:cubicBezTo>
                    <a:pt x="2810" y="1798"/>
                    <a:pt x="2822" y="1751"/>
                    <a:pt x="2858" y="1655"/>
                  </a:cubicBezTo>
                  <a:cubicBezTo>
                    <a:pt x="2667" y="1786"/>
                    <a:pt x="2501" y="1858"/>
                    <a:pt x="2394" y="2001"/>
                  </a:cubicBezTo>
                  <a:cubicBezTo>
                    <a:pt x="2132" y="2310"/>
                    <a:pt x="1858" y="2620"/>
                    <a:pt x="1632" y="2941"/>
                  </a:cubicBezTo>
                  <a:cubicBezTo>
                    <a:pt x="1501" y="3156"/>
                    <a:pt x="1441" y="3406"/>
                    <a:pt x="1262" y="3584"/>
                  </a:cubicBezTo>
                  <a:cubicBezTo>
                    <a:pt x="1215" y="3632"/>
                    <a:pt x="1215" y="3691"/>
                    <a:pt x="1191" y="3751"/>
                  </a:cubicBezTo>
                  <a:cubicBezTo>
                    <a:pt x="1060" y="4168"/>
                    <a:pt x="905" y="4572"/>
                    <a:pt x="786" y="4989"/>
                  </a:cubicBezTo>
                  <a:cubicBezTo>
                    <a:pt x="762" y="5072"/>
                    <a:pt x="715" y="5168"/>
                    <a:pt x="786" y="5299"/>
                  </a:cubicBezTo>
                  <a:cubicBezTo>
                    <a:pt x="953" y="5311"/>
                    <a:pt x="1143" y="5346"/>
                    <a:pt x="1310" y="5275"/>
                  </a:cubicBezTo>
                  <a:cubicBezTo>
                    <a:pt x="1453" y="5192"/>
                    <a:pt x="1620" y="5180"/>
                    <a:pt x="1786" y="5192"/>
                  </a:cubicBezTo>
                  <a:cubicBezTo>
                    <a:pt x="1905" y="5215"/>
                    <a:pt x="2024" y="5192"/>
                    <a:pt x="2167" y="519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1338;p45">
              <a:extLst>
                <a:ext uri="{FF2B5EF4-FFF2-40B4-BE49-F238E27FC236}">
                  <a16:creationId xmlns:a16="http://schemas.microsoft.com/office/drawing/2014/main" id="{9C1ED7D1-C757-0045-90FD-774AF19ED131}"/>
                </a:ext>
              </a:extLst>
            </p:cNvPr>
            <p:cNvSpPr/>
            <p:nvPr/>
          </p:nvSpPr>
          <p:spPr>
            <a:xfrm>
              <a:off x="1415950" y="2244750"/>
              <a:ext cx="295875" cy="221775"/>
            </a:xfrm>
            <a:custGeom>
              <a:avLst/>
              <a:gdLst/>
              <a:ahLst/>
              <a:cxnLst/>
              <a:rect l="l" t="t" r="r" b="b"/>
              <a:pathLst>
                <a:path w="11835" h="8871" extrusionOk="0">
                  <a:moveTo>
                    <a:pt x="10704" y="5858"/>
                  </a:moveTo>
                  <a:cubicBezTo>
                    <a:pt x="10918" y="5763"/>
                    <a:pt x="11097" y="5692"/>
                    <a:pt x="11287" y="5620"/>
                  </a:cubicBezTo>
                  <a:cubicBezTo>
                    <a:pt x="11466" y="5549"/>
                    <a:pt x="11561" y="5370"/>
                    <a:pt x="11752" y="5335"/>
                  </a:cubicBezTo>
                  <a:cubicBezTo>
                    <a:pt x="11835" y="5394"/>
                    <a:pt x="11823" y="5465"/>
                    <a:pt x="11811" y="5549"/>
                  </a:cubicBezTo>
                  <a:cubicBezTo>
                    <a:pt x="11775" y="5763"/>
                    <a:pt x="11763" y="5989"/>
                    <a:pt x="11692" y="6204"/>
                  </a:cubicBezTo>
                  <a:cubicBezTo>
                    <a:pt x="11632" y="6382"/>
                    <a:pt x="11585" y="6549"/>
                    <a:pt x="11585" y="6739"/>
                  </a:cubicBezTo>
                  <a:cubicBezTo>
                    <a:pt x="11585" y="6799"/>
                    <a:pt x="11573" y="6859"/>
                    <a:pt x="11537" y="6918"/>
                  </a:cubicBezTo>
                  <a:cubicBezTo>
                    <a:pt x="11442" y="7156"/>
                    <a:pt x="11418" y="7394"/>
                    <a:pt x="11418" y="7644"/>
                  </a:cubicBezTo>
                  <a:cubicBezTo>
                    <a:pt x="11406" y="8037"/>
                    <a:pt x="11371" y="8430"/>
                    <a:pt x="11347" y="8811"/>
                  </a:cubicBezTo>
                  <a:cubicBezTo>
                    <a:pt x="11109" y="8871"/>
                    <a:pt x="11001" y="8668"/>
                    <a:pt x="10847" y="8597"/>
                  </a:cubicBezTo>
                  <a:cubicBezTo>
                    <a:pt x="10680" y="8513"/>
                    <a:pt x="10513" y="8418"/>
                    <a:pt x="10323" y="8311"/>
                  </a:cubicBezTo>
                  <a:cubicBezTo>
                    <a:pt x="10287" y="8240"/>
                    <a:pt x="10228" y="8144"/>
                    <a:pt x="10192" y="8037"/>
                  </a:cubicBezTo>
                  <a:cubicBezTo>
                    <a:pt x="9906" y="7942"/>
                    <a:pt x="9608" y="7823"/>
                    <a:pt x="9323" y="7716"/>
                  </a:cubicBezTo>
                  <a:cubicBezTo>
                    <a:pt x="9061" y="7609"/>
                    <a:pt x="8775" y="7490"/>
                    <a:pt x="8501" y="7394"/>
                  </a:cubicBezTo>
                  <a:cubicBezTo>
                    <a:pt x="8549" y="7240"/>
                    <a:pt x="8656" y="7168"/>
                    <a:pt x="8763" y="7109"/>
                  </a:cubicBezTo>
                  <a:cubicBezTo>
                    <a:pt x="8846" y="7049"/>
                    <a:pt x="8918" y="7001"/>
                    <a:pt x="9013" y="6942"/>
                  </a:cubicBezTo>
                  <a:cubicBezTo>
                    <a:pt x="9287" y="6739"/>
                    <a:pt x="9358" y="6442"/>
                    <a:pt x="9180" y="6144"/>
                  </a:cubicBezTo>
                  <a:cubicBezTo>
                    <a:pt x="9073" y="5942"/>
                    <a:pt x="8954" y="5751"/>
                    <a:pt x="8894" y="5549"/>
                  </a:cubicBezTo>
                  <a:cubicBezTo>
                    <a:pt x="8823" y="5323"/>
                    <a:pt x="8620" y="5192"/>
                    <a:pt x="8525" y="4989"/>
                  </a:cubicBezTo>
                  <a:cubicBezTo>
                    <a:pt x="8418" y="4811"/>
                    <a:pt x="8358" y="4608"/>
                    <a:pt x="8144" y="4501"/>
                  </a:cubicBezTo>
                  <a:cubicBezTo>
                    <a:pt x="8108" y="4477"/>
                    <a:pt x="8072" y="4418"/>
                    <a:pt x="8025" y="4370"/>
                  </a:cubicBezTo>
                  <a:cubicBezTo>
                    <a:pt x="7870" y="4156"/>
                    <a:pt x="7691" y="3965"/>
                    <a:pt x="7465" y="3846"/>
                  </a:cubicBezTo>
                  <a:cubicBezTo>
                    <a:pt x="7430" y="3834"/>
                    <a:pt x="7406" y="3799"/>
                    <a:pt x="7370" y="3787"/>
                  </a:cubicBezTo>
                  <a:cubicBezTo>
                    <a:pt x="7025" y="3525"/>
                    <a:pt x="6715" y="3227"/>
                    <a:pt x="6358" y="2989"/>
                  </a:cubicBezTo>
                  <a:cubicBezTo>
                    <a:pt x="6120" y="2822"/>
                    <a:pt x="5870" y="2656"/>
                    <a:pt x="5584" y="2572"/>
                  </a:cubicBezTo>
                  <a:cubicBezTo>
                    <a:pt x="5382" y="2513"/>
                    <a:pt x="5191" y="2394"/>
                    <a:pt x="4977" y="2310"/>
                  </a:cubicBezTo>
                  <a:cubicBezTo>
                    <a:pt x="4608" y="2179"/>
                    <a:pt x="4215" y="2060"/>
                    <a:pt x="3846" y="1941"/>
                  </a:cubicBezTo>
                  <a:cubicBezTo>
                    <a:pt x="3774" y="1917"/>
                    <a:pt x="3691" y="1894"/>
                    <a:pt x="3631" y="1870"/>
                  </a:cubicBezTo>
                  <a:cubicBezTo>
                    <a:pt x="3500" y="1810"/>
                    <a:pt x="3358" y="1775"/>
                    <a:pt x="3203" y="1775"/>
                  </a:cubicBezTo>
                  <a:cubicBezTo>
                    <a:pt x="3012" y="1775"/>
                    <a:pt x="2834" y="1775"/>
                    <a:pt x="2655" y="1703"/>
                  </a:cubicBezTo>
                  <a:cubicBezTo>
                    <a:pt x="2584" y="1679"/>
                    <a:pt x="2512" y="1679"/>
                    <a:pt x="2429" y="1679"/>
                  </a:cubicBezTo>
                  <a:cubicBezTo>
                    <a:pt x="1834" y="1656"/>
                    <a:pt x="1238" y="1644"/>
                    <a:pt x="643" y="1644"/>
                  </a:cubicBezTo>
                  <a:cubicBezTo>
                    <a:pt x="512" y="1644"/>
                    <a:pt x="381" y="1644"/>
                    <a:pt x="262" y="1632"/>
                  </a:cubicBezTo>
                  <a:cubicBezTo>
                    <a:pt x="0" y="1298"/>
                    <a:pt x="0" y="941"/>
                    <a:pt x="24" y="572"/>
                  </a:cubicBezTo>
                  <a:cubicBezTo>
                    <a:pt x="36" y="322"/>
                    <a:pt x="333" y="72"/>
                    <a:pt x="619" y="36"/>
                  </a:cubicBezTo>
                  <a:cubicBezTo>
                    <a:pt x="762" y="24"/>
                    <a:pt x="917" y="24"/>
                    <a:pt x="1060" y="24"/>
                  </a:cubicBezTo>
                  <a:cubicBezTo>
                    <a:pt x="1476" y="24"/>
                    <a:pt x="1905" y="1"/>
                    <a:pt x="2322" y="24"/>
                  </a:cubicBezTo>
                  <a:cubicBezTo>
                    <a:pt x="2608" y="36"/>
                    <a:pt x="2893" y="84"/>
                    <a:pt x="3179" y="108"/>
                  </a:cubicBezTo>
                  <a:cubicBezTo>
                    <a:pt x="3393" y="143"/>
                    <a:pt x="3608" y="251"/>
                    <a:pt x="3834" y="167"/>
                  </a:cubicBezTo>
                  <a:cubicBezTo>
                    <a:pt x="4322" y="346"/>
                    <a:pt x="4870" y="251"/>
                    <a:pt x="5346" y="489"/>
                  </a:cubicBezTo>
                  <a:cubicBezTo>
                    <a:pt x="5596" y="608"/>
                    <a:pt x="5870" y="703"/>
                    <a:pt x="6120" y="846"/>
                  </a:cubicBezTo>
                  <a:cubicBezTo>
                    <a:pt x="6191" y="870"/>
                    <a:pt x="6251" y="941"/>
                    <a:pt x="6334" y="989"/>
                  </a:cubicBezTo>
                  <a:cubicBezTo>
                    <a:pt x="6429" y="1084"/>
                    <a:pt x="6548" y="1144"/>
                    <a:pt x="6691" y="1167"/>
                  </a:cubicBezTo>
                  <a:cubicBezTo>
                    <a:pt x="6763" y="1179"/>
                    <a:pt x="6846" y="1239"/>
                    <a:pt x="6906" y="1286"/>
                  </a:cubicBezTo>
                  <a:cubicBezTo>
                    <a:pt x="7144" y="1465"/>
                    <a:pt x="7370" y="1679"/>
                    <a:pt x="7596" y="1858"/>
                  </a:cubicBezTo>
                  <a:cubicBezTo>
                    <a:pt x="7703" y="1941"/>
                    <a:pt x="7799" y="2013"/>
                    <a:pt x="7882" y="2156"/>
                  </a:cubicBezTo>
                  <a:cubicBezTo>
                    <a:pt x="7918" y="2227"/>
                    <a:pt x="7977" y="2298"/>
                    <a:pt x="8061" y="2334"/>
                  </a:cubicBezTo>
                  <a:cubicBezTo>
                    <a:pt x="8215" y="2418"/>
                    <a:pt x="8334" y="2548"/>
                    <a:pt x="8442" y="2715"/>
                  </a:cubicBezTo>
                  <a:cubicBezTo>
                    <a:pt x="8501" y="2810"/>
                    <a:pt x="8573" y="2894"/>
                    <a:pt x="8656" y="2965"/>
                  </a:cubicBezTo>
                  <a:cubicBezTo>
                    <a:pt x="8727" y="3060"/>
                    <a:pt x="8787" y="3144"/>
                    <a:pt x="8858" y="3227"/>
                  </a:cubicBezTo>
                  <a:cubicBezTo>
                    <a:pt x="8930" y="3310"/>
                    <a:pt x="8989" y="3406"/>
                    <a:pt x="9085" y="3465"/>
                  </a:cubicBezTo>
                  <a:cubicBezTo>
                    <a:pt x="9227" y="3561"/>
                    <a:pt x="9335" y="3703"/>
                    <a:pt x="9442" y="3834"/>
                  </a:cubicBezTo>
                  <a:cubicBezTo>
                    <a:pt x="9727" y="4192"/>
                    <a:pt x="9870" y="4608"/>
                    <a:pt x="10120" y="4977"/>
                  </a:cubicBezTo>
                  <a:cubicBezTo>
                    <a:pt x="10335" y="5251"/>
                    <a:pt x="10501" y="5525"/>
                    <a:pt x="10704" y="585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1339;p45">
              <a:extLst>
                <a:ext uri="{FF2B5EF4-FFF2-40B4-BE49-F238E27FC236}">
                  <a16:creationId xmlns:a16="http://schemas.microsoft.com/office/drawing/2014/main" id="{15DF3740-1120-0E41-9944-E700852DD990}"/>
                </a:ext>
              </a:extLst>
            </p:cNvPr>
            <p:cNvSpPr/>
            <p:nvPr/>
          </p:nvSpPr>
          <p:spPr>
            <a:xfrm>
              <a:off x="1400750" y="2233150"/>
              <a:ext cx="320900" cy="251825"/>
            </a:xfrm>
            <a:custGeom>
              <a:avLst/>
              <a:gdLst/>
              <a:ahLst/>
              <a:cxnLst/>
              <a:rect l="l" t="t" r="r" b="b"/>
              <a:pathLst>
                <a:path w="12836" h="10073" extrusionOk="0">
                  <a:moveTo>
                    <a:pt x="513" y="2560"/>
                  </a:moveTo>
                  <a:cubicBezTo>
                    <a:pt x="275" y="2346"/>
                    <a:pt x="275" y="2048"/>
                    <a:pt x="191" y="1786"/>
                  </a:cubicBezTo>
                  <a:cubicBezTo>
                    <a:pt x="120" y="1500"/>
                    <a:pt x="72" y="1203"/>
                    <a:pt x="37" y="905"/>
                  </a:cubicBezTo>
                  <a:cubicBezTo>
                    <a:pt x="13" y="798"/>
                    <a:pt x="13" y="679"/>
                    <a:pt x="1" y="596"/>
                  </a:cubicBezTo>
                  <a:cubicBezTo>
                    <a:pt x="168" y="417"/>
                    <a:pt x="334" y="274"/>
                    <a:pt x="549" y="203"/>
                  </a:cubicBezTo>
                  <a:cubicBezTo>
                    <a:pt x="703" y="155"/>
                    <a:pt x="834" y="119"/>
                    <a:pt x="989" y="119"/>
                  </a:cubicBezTo>
                  <a:cubicBezTo>
                    <a:pt x="1168" y="119"/>
                    <a:pt x="1358" y="119"/>
                    <a:pt x="1537" y="36"/>
                  </a:cubicBezTo>
                  <a:cubicBezTo>
                    <a:pt x="1620" y="0"/>
                    <a:pt x="1727" y="12"/>
                    <a:pt x="1834" y="12"/>
                  </a:cubicBezTo>
                  <a:cubicBezTo>
                    <a:pt x="2454" y="12"/>
                    <a:pt x="3073" y="12"/>
                    <a:pt x="3692" y="24"/>
                  </a:cubicBezTo>
                  <a:cubicBezTo>
                    <a:pt x="4049" y="36"/>
                    <a:pt x="4406" y="119"/>
                    <a:pt x="4751" y="238"/>
                  </a:cubicBezTo>
                  <a:cubicBezTo>
                    <a:pt x="4870" y="274"/>
                    <a:pt x="4990" y="322"/>
                    <a:pt x="5109" y="310"/>
                  </a:cubicBezTo>
                  <a:cubicBezTo>
                    <a:pt x="5573" y="262"/>
                    <a:pt x="5954" y="441"/>
                    <a:pt x="6359" y="607"/>
                  </a:cubicBezTo>
                  <a:cubicBezTo>
                    <a:pt x="6537" y="679"/>
                    <a:pt x="6704" y="750"/>
                    <a:pt x="6859" y="834"/>
                  </a:cubicBezTo>
                  <a:cubicBezTo>
                    <a:pt x="6906" y="846"/>
                    <a:pt x="6966" y="857"/>
                    <a:pt x="7002" y="893"/>
                  </a:cubicBezTo>
                  <a:cubicBezTo>
                    <a:pt x="7299" y="1191"/>
                    <a:pt x="7740" y="1274"/>
                    <a:pt x="8014" y="1631"/>
                  </a:cubicBezTo>
                  <a:cubicBezTo>
                    <a:pt x="8049" y="1691"/>
                    <a:pt x="8133" y="1727"/>
                    <a:pt x="8192" y="1762"/>
                  </a:cubicBezTo>
                  <a:cubicBezTo>
                    <a:pt x="8430" y="1929"/>
                    <a:pt x="8692" y="2084"/>
                    <a:pt x="8871" y="2334"/>
                  </a:cubicBezTo>
                  <a:cubicBezTo>
                    <a:pt x="8966" y="2453"/>
                    <a:pt x="9109" y="2512"/>
                    <a:pt x="9216" y="2608"/>
                  </a:cubicBezTo>
                  <a:cubicBezTo>
                    <a:pt x="9419" y="2846"/>
                    <a:pt x="9621" y="3108"/>
                    <a:pt x="9823" y="3358"/>
                  </a:cubicBezTo>
                  <a:cubicBezTo>
                    <a:pt x="9883" y="3429"/>
                    <a:pt x="9954" y="3501"/>
                    <a:pt x="10038" y="3560"/>
                  </a:cubicBezTo>
                  <a:cubicBezTo>
                    <a:pt x="10193" y="3679"/>
                    <a:pt x="10335" y="3822"/>
                    <a:pt x="10431" y="4001"/>
                  </a:cubicBezTo>
                  <a:cubicBezTo>
                    <a:pt x="10478" y="4072"/>
                    <a:pt x="10538" y="4132"/>
                    <a:pt x="10585" y="4203"/>
                  </a:cubicBezTo>
                  <a:cubicBezTo>
                    <a:pt x="10788" y="4536"/>
                    <a:pt x="11002" y="4846"/>
                    <a:pt x="11169" y="5191"/>
                  </a:cubicBezTo>
                  <a:cubicBezTo>
                    <a:pt x="11252" y="5346"/>
                    <a:pt x="11288" y="5525"/>
                    <a:pt x="11347" y="5703"/>
                  </a:cubicBezTo>
                  <a:cubicBezTo>
                    <a:pt x="11526" y="5691"/>
                    <a:pt x="11657" y="5644"/>
                    <a:pt x="11764" y="5548"/>
                  </a:cubicBezTo>
                  <a:cubicBezTo>
                    <a:pt x="11943" y="5346"/>
                    <a:pt x="12205" y="5275"/>
                    <a:pt x="12431" y="5156"/>
                  </a:cubicBezTo>
                  <a:cubicBezTo>
                    <a:pt x="12479" y="5132"/>
                    <a:pt x="12550" y="5132"/>
                    <a:pt x="12610" y="5132"/>
                  </a:cubicBezTo>
                  <a:cubicBezTo>
                    <a:pt x="12717" y="5132"/>
                    <a:pt x="12788" y="5203"/>
                    <a:pt x="12800" y="5322"/>
                  </a:cubicBezTo>
                  <a:cubicBezTo>
                    <a:pt x="12812" y="5572"/>
                    <a:pt x="12836" y="5846"/>
                    <a:pt x="12812" y="6096"/>
                  </a:cubicBezTo>
                  <a:cubicBezTo>
                    <a:pt x="12800" y="6346"/>
                    <a:pt x="12741" y="6596"/>
                    <a:pt x="12693" y="6858"/>
                  </a:cubicBezTo>
                  <a:cubicBezTo>
                    <a:pt x="12681" y="6930"/>
                    <a:pt x="12657" y="7001"/>
                    <a:pt x="12657" y="7072"/>
                  </a:cubicBezTo>
                  <a:cubicBezTo>
                    <a:pt x="12681" y="7418"/>
                    <a:pt x="12610" y="7751"/>
                    <a:pt x="12562" y="8073"/>
                  </a:cubicBezTo>
                  <a:cubicBezTo>
                    <a:pt x="12550" y="8204"/>
                    <a:pt x="12538" y="8346"/>
                    <a:pt x="12490" y="8477"/>
                  </a:cubicBezTo>
                  <a:cubicBezTo>
                    <a:pt x="12443" y="8585"/>
                    <a:pt x="12455" y="8704"/>
                    <a:pt x="12443" y="8799"/>
                  </a:cubicBezTo>
                  <a:cubicBezTo>
                    <a:pt x="12431" y="9061"/>
                    <a:pt x="12431" y="9299"/>
                    <a:pt x="12431" y="9549"/>
                  </a:cubicBezTo>
                  <a:cubicBezTo>
                    <a:pt x="12431" y="9668"/>
                    <a:pt x="12383" y="9775"/>
                    <a:pt x="12312" y="9859"/>
                  </a:cubicBezTo>
                  <a:cubicBezTo>
                    <a:pt x="12157" y="10037"/>
                    <a:pt x="11967" y="10073"/>
                    <a:pt x="11788" y="9930"/>
                  </a:cubicBezTo>
                  <a:cubicBezTo>
                    <a:pt x="11705" y="9870"/>
                    <a:pt x="11609" y="9799"/>
                    <a:pt x="11490" y="9787"/>
                  </a:cubicBezTo>
                  <a:cubicBezTo>
                    <a:pt x="11419" y="9775"/>
                    <a:pt x="11347" y="9728"/>
                    <a:pt x="11300" y="9680"/>
                  </a:cubicBezTo>
                  <a:cubicBezTo>
                    <a:pt x="11169" y="9537"/>
                    <a:pt x="10990" y="9442"/>
                    <a:pt x="10812" y="9335"/>
                  </a:cubicBezTo>
                  <a:cubicBezTo>
                    <a:pt x="10752" y="9299"/>
                    <a:pt x="10657" y="9275"/>
                    <a:pt x="10609" y="9216"/>
                  </a:cubicBezTo>
                  <a:cubicBezTo>
                    <a:pt x="10466" y="9013"/>
                    <a:pt x="10240" y="8942"/>
                    <a:pt x="10014" y="8847"/>
                  </a:cubicBezTo>
                  <a:cubicBezTo>
                    <a:pt x="9681" y="8716"/>
                    <a:pt x="9347" y="8525"/>
                    <a:pt x="8978" y="8442"/>
                  </a:cubicBezTo>
                  <a:cubicBezTo>
                    <a:pt x="8788" y="8406"/>
                    <a:pt x="8609" y="8263"/>
                    <a:pt x="8407" y="8168"/>
                  </a:cubicBezTo>
                  <a:cubicBezTo>
                    <a:pt x="8311" y="8108"/>
                    <a:pt x="8276" y="7930"/>
                    <a:pt x="8347" y="7787"/>
                  </a:cubicBezTo>
                  <a:cubicBezTo>
                    <a:pt x="8442" y="7644"/>
                    <a:pt x="8550" y="7513"/>
                    <a:pt x="8669" y="7370"/>
                  </a:cubicBezTo>
                  <a:cubicBezTo>
                    <a:pt x="8764" y="7251"/>
                    <a:pt x="8883" y="7156"/>
                    <a:pt x="9061" y="7120"/>
                  </a:cubicBezTo>
                  <a:cubicBezTo>
                    <a:pt x="9145" y="7108"/>
                    <a:pt x="9204" y="7049"/>
                    <a:pt x="9276" y="7001"/>
                  </a:cubicBezTo>
                  <a:cubicBezTo>
                    <a:pt x="9240" y="6930"/>
                    <a:pt x="9216" y="6870"/>
                    <a:pt x="9181" y="6811"/>
                  </a:cubicBezTo>
                  <a:cubicBezTo>
                    <a:pt x="9109" y="6644"/>
                    <a:pt x="9026" y="6501"/>
                    <a:pt x="8966" y="6334"/>
                  </a:cubicBezTo>
                  <a:cubicBezTo>
                    <a:pt x="8907" y="6180"/>
                    <a:pt x="8847" y="6037"/>
                    <a:pt x="8728" y="5918"/>
                  </a:cubicBezTo>
                  <a:cubicBezTo>
                    <a:pt x="8669" y="5858"/>
                    <a:pt x="8621" y="5787"/>
                    <a:pt x="8585" y="5691"/>
                  </a:cubicBezTo>
                  <a:cubicBezTo>
                    <a:pt x="8526" y="5560"/>
                    <a:pt x="8442" y="5441"/>
                    <a:pt x="8311" y="5346"/>
                  </a:cubicBezTo>
                  <a:cubicBezTo>
                    <a:pt x="8228" y="5310"/>
                    <a:pt x="8204" y="5215"/>
                    <a:pt x="8145" y="5156"/>
                  </a:cubicBezTo>
                  <a:cubicBezTo>
                    <a:pt x="8073" y="5072"/>
                    <a:pt x="8014" y="4965"/>
                    <a:pt x="7918" y="4906"/>
                  </a:cubicBezTo>
                  <a:cubicBezTo>
                    <a:pt x="7668" y="4727"/>
                    <a:pt x="7442" y="4513"/>
                    <a:pt x="7204" y="4310"/>
                  </a:cubicBezTo>
                  <a:cubicBezTo>
                    <a:pt x="7014" y="4144"/>
                    <a:pt x="6823" y="4013"/>
                    <a:pt x="6609" y="3882"/>
                  </a:cubicBezTo>
                  <a:cubicBezTo>
                    <a:pt x="6418" y="3739"/>
                    <a:pt x="6204" y="3644"/>
                    <a:pt x="6013" y="3489"/>
                  </a:cubicBezTo>
                  <a:cubicBezTo>
                    <a:pt x="5775" y="3310"/>
                    <a:pt x="5490" y="3203"/>
                    <a:pt x="5216" y="3108"/>
                  </a:cubicBezTo>
                  <a:cubicBezTo>
                    <a:pt x="4775" y="2953"/>
                    <a:pt x="4335" y="2822"/>
                    <a:pt x="3906" y="2667"/>
                  </a:cubicBezTo>
                  <a:cubicBezTo>
                    <a:pt x="3882" y="2667"/>
                    <a:pt x="3870" y="2655"/>
                    <a:pt x="3870" y="2655"/>
                  </a:cubicBezTo>
                  <a:cubicBezTo>
                    <a:pt x="3251" y="2631"/>
                    <a:pt x="2620" y="2453"/>
                    <a:pt x="1977" y="2524"/>
                  </a:cubicBezTo>
                  <a:cubicBezTo>
                    <a:pt x="1489" y="2584"/>
                    <a:pt x="989" y="2536"/>
                    <a:pt x="489" y="2572"/>
                  </a:cubicBezTo>
                  <a:cubicBezTo>
                    <a:pt x="560" y="2572"/>
                    <a:pt x="537" y="2572"/>
                    <a:pt x="513" y="2560"/>
                  </a:cubicBezTo>
                  <a:close/>
                  <a:moveTo>
                    <a:pt x="11312" y="6322"/>
                  </a:moveTo>
                  <a:cubicBezTo>
                    <a:pt x="11109" y="5989"/>
                    <a:pt x="10943" y="5715"/>
                    <a:pt x="10752" y="5441"/>
                  </a:cubicBezTo>
                  <a:cubicBezTo>
                    <a:pt x="10502" y="5072"/>
                    <a:pt x="10347" y="4656"/>
                    <a:pt x="10062" y="4298"/>
                  </a:cubicBezTo>
                  <a:cubicBezTo>
                    <a:pt x="9966" y="4167"/>
                    <a:pt x="9859" y="4025"/>
                    <a:pt x="9704" y="3929"/>
                  </a:cubicBezTo>
                  <a:cubicBezTo>
                    <a:pt x="9621" y="3870"/>
                    <a:pt x="9550" y="3774"/>
                    <a:pt x="9490" y="3691"/>
                  </a:cubicBezTo>
                  <a:cubicBezTo>
                    <a:pt x="9407" y="3596"/>
                    <a:pt x="9347" y="3513"/>
                    <a:pt x="9276" y="3429"/>
                  </a:cubicBezTo>
                  <a:cubicBezTo>
                    <a:pt x="9204" y="3346"/>
                    <a:pt x="9133" y="3274"/>
                    <a:pt x="9073" y="3179"/>
                  </a:cubicBezTo>
                  <a:cubicBezTo>
                    <a:pt x="8978" y="3012"/>
                    <a:pt x="8847" y="2882"/>
                    <a:pt x="8680" y="2798"/>
                  </a:cubicBezTo>
                  <a:cubicBezTo>
                    <a:pt x="8609" y="2751"/>
                    <a:pt x="8550" y="2691"/>
                    <a:pt x="8502" y="2620"/>
                  </a:cubicBezTo>
                  <a:cubicBezTo>
                    <a:pt x="8430" y="2477"/>
                    <a:pt x="8323" y="2405"/>
                    <a:pt x="8216" y="2322"/>
                  </a:cubicBezTo>
                  <a:cubicBezTo>
                    <a:pt x="8002" y="2120"/>
                    <a:pt x="7764" y="1929"/>
                    <a:pt x="7537" y="1750"/>
                  </a:cubicBezTo>
                  <a:cubicBezTo>
                    <a:pt x="7478" y="1691"/>
                    <a:pt x="7383" y="1643"/>
                    <a:pt x="7311" y="1631"/>
                  </a:cubicBezTo>
                  <a:cubicBezTo>
                    <a:pt x="7168" y="1608"/>
                    <a:pt x="7061" y="1548"/>
                    <a:pt x="6954" y="1453"/>
                  </a:cubicBezTo>
                  <a:cubicBezTo>
                    <a:pt x="6895" y="1393"/>
                    <a:pt x="6823" y="1334"/>
                    <a:pt x="6752" y="1310"/>
                  </a:cubicBezTo>
                  <a:cubicBezTo>
                    <a:pt x="6490" y="1191"/>
                    <a:pt x="6228" y="1084"/>
                    <a:pt x="5978" y="953"/>
                  </a:cubicBezTo>
                  <a:cubicBezTo>
                    <a:pt x="5502" y="715"/>
                    <a:pt x="4942" y="810"/>
                    <a:pt x="4454" y="631"/>
                  </a:cubicBezTo>
                  <a:cubicBezTo>
                    <a:pt x="4228" y="691"/>
                    <a:pt x="4013" y="596"/>
                    <a:pt x="3799" y="572"/>
                  </a:cubicBezTo>
                  <a:cubicBezTo>
                    <a:pt x="3513" y="548"/>
                    <a:pt x="3239" y="500"/>
                    <a:pt x="2954" y="488"/>
                  </a:cubicBezTo>
                  <a:cubicBezTo>
                    <a:pt x="2537" y="476"/>
                    <a:pt x="2108" y="488"/>
                    <a:pt x="1692" y="488"/>
                  </a:cubicBezTo>
                  <a:cubicBezTo>
                    <a:pt x="1537" y="488"/>
                    <a:pt x="1394" y="488"/>
                    <a:pt x="1239" y="500"/>
                  </a:cubicBezTo>
                  <a:cubicBezTo>
                    <a:pt x="953" y="536"/>
                    <a:pt x="656" y="786"/>
                    <a:pt x="644" y="1036"/>
                  </a:cubicBezTo>
                  <a:cubicBezTo>
                    <a:pt x="632" y="1393"/>
                    <a:pt x="620" y="1750"/>
                    <a:pt x="882" y="2096"/>
                  </a:cubicBezTo>
                  <a:cubicBezTo>
                    <a:pt x="1001" y="2096"/>
                    <a:pt x="1132" y="2108"/>
                    <a:pt x="1275" y="2108"/>
                  </a:cubicBezTo>
                  <a:cubicBezTo>
                    <a:pt x="1870" y="2120"/>
                    <a:pt x="2465" y="2120"/>
                    <a:pt x="3061" y="2143"/>
                  </a:cubicBezTo>
                  <a:cubicBezTo>
                    <a:pt x="3132" y="2143"/>
                    <a:pt x="3204" y="2143"/>
                    <a:pt x="3275" y="2167"/>
                  </a:cubicBezTo>
                  <a:cubicBezTo>
                    <a:pt x="3454" y="2239"/>
                    <a:pt x="3632" y="2239"/>
                    <a:pt x="3835" y="2239"/>
                  </a:cubicBezTo>
                  <a:cubicBezTo>
                    <a:pt x="3978" y="2239"/>
                    <a:pt x="4132" y="2262"/>
                    <a:pt x="4263" y="2334"/>
                  </a:cubicBezTo>
                  <a:cubicBezTo>
                    <a:pt x="4323" y="2358"/>
                    <a:pt x="4394" y="2381"/>
                    <a:pt x="4466" y="2405"/>
                  </a:cubicBezTo>
                  <a:cubicBezTo>
                    <a:pt x="4847" y="2524"/>
                    <a:pt x="5228" y="2643"/>
                    <a:pt x="5597" y="2774"/>
                  </a:cubicBezTo>
                  <a:cubicBezTo>
                    <a:pt x="5811" y="2858"/>
                    <a:pt x="6002" y="2953"/>
                    <a:pt x="6216" y="3036"/>
                  </a:cubicBezTo>
                  <a:cubicBezTo>
                    <a:pt x="6490" y="3120"/>
                    <a:pt x="6752" y="3286"/>
                    <a:pt x="6990" y="3453"/>
                  </a:cubicBezTo>
                  <a:cubicBezTo>
                    <a:pt x="7347" y="3691"/>
                    <a:pt x="7668" y="3989"/>
                    <a:pt x="8002" y="4251"/>
                  </a:cubicBezTo>
                  <a:cubicBezTo>
                    <a:pt x="8026" y="4286"/>
                    <a:pt x="8061" y="4298"/>
                    <a:pt x="8085" y="4310"/>
                  </a:cubicBezTo>
                  <a:cubicBezTo>
                    <a:pt x="8323" y="4441"/>
                    <a:pt x="8502" y="4620"/>
                    <a:pt x="8657" y="4834"/>
                  </a:cubicBezTo>
                  <a:cubicBezTo>
                    <a:pt x="8680" y="4882"/>
                    <a:pt x="8728" y="4953"/>
                    <a:pt x="8776" y="4965"/>
                  </a:cubicBezTo>
                  <a:cubicBezTo>
                    <a:pt x="8978" y="5072"/>
                    <a:pt x="9050" y="5275"/>
                    <a:pt x="9145" y="5453"/>
                  </a:cubicBezTo>
                  <a:cubicBezTo>
                    <a:pt x="9252" y="5656"/>
                    <a:pt x="9442" y="5787"/>
                    <a:pt x="9514" y="6013"/>
                  </a:cubicBezTo>
                  <a:cubicBezTo>
                    <a:pt x="9585" y="6215"/>
                    <a:pt x="9693" y="6406"/>
                    <a:pt x="9800" y="6608"/>
                  </a:cubicBezTo>
                  <a:cubicBezTo>
                    <a:pt x="9966" y="6906"/>
                    <a:pt x="9919" y="7215"/>
                    <a:pt x="9633" y="7406"/>
                  </a:cubicBezTo>
                  <a:cubicBezTo>
                    <a:pt x="9562" y="7465"/>
                    <a:pt x="9466" y="7513"/>
                    <a:pt x="9383" y="7573"/>
                  </a:cubicBezTo>
                  <a:cubicBezTo>
                    <a:pt x="9276" y="7644"/>
                    <a:pt x="9169" y="7704"/>
                    <a:pt x="9133" y="7858"/>
                  </a:cubicBezTo>
                  <a:cubicBezTo>
                    <a:pt x="9395" y="7954"/>
                    <a:pt x="9681" y="8073"/>
                    <a:pt x="9943" y="8180"/>
                  </a:cubicBezTo>
                  <a:cubicBezTo>
                    <a:pt x="10228" y="8299"/>
                    <a:pt x="10526" y="8406"/>
                    <a:pt x="10812" y="8513"/>
                  </a:cubicBezTo>
                  <a:cubicBezTo>
                    <a:pt x="10859" y="8608"/>
                    <a:pt x="10895" y="8704"/>
                    <a:pt x="10943" y="8775"/>
                  </a:cubicBezTo>
                  <a:cubicBezTo>
                    <a:pt x="11133" y="8882"/>
                    <a:pt x="11300" y="8989"/>
                    <a:pt x="11467" y="9061"/>
                  </a:cubicBezTo>
                  <a:cubicBezTo>
                    <a:pt x="11633" y="9132"/>
                    <a:pt x="11728" y="9347"/>
                    <a:pt x="11967" y="9287"/>
                  </a:cubicBezTo>
                  <a:cubicBezTo>
                    <a:pt x="12002" y="8894"/>
                    <a:pt x="12014" y="8489"/>
                    <a:pt x="12050" y="8108"/>
                  </a:cubicBezTo>
                  <a:cubicBezTo>
                    <a:pt x="12062" y="7858"/>
                    <a:pt x="12074" y="7620"/>
                    <a:pt x="12169" y="7382"/>
                  </a:cubicBezTo>
                  <a:cubicBezTo>
                    <a:pt x="12193" y="7323"/>
                    <a:pt x="12205" y="7263"/>
                    <a:pt x="12205" y="7203"/>
                  </a:cubicBezTo>
                  <a:cubicBezTo>
                    <a:pt x="12205" y="7001"/>
                    <a:pt x="12252" y="6846"/>
                    <a:pt x="12312" y="6668"/>
                  </a:cubicBezTo>
                  <a:cubicBezTo>
                    <a:pt x="12383" y="6453"/>
                    <a:pt x="12407" y="6227"/>
                    <a:pt x="12431" y="6013"/>
                  </a:cubicBezTo>
                  <a:cubicBezTo>
                    <a:pt x="12443" y="5953"/>
                    <a:pt x="12467" y="5858"/>
                    <a:pt x="12371" y="5799"/>
                  </a:cubicBezTo>
                  <a:cubicBezTo>
                    <a:pt x="12181" y="5810"/>
                    <a:pt x="12074" y="6013"/>
                    <a:pt x="11907" y="6084"/>
                  </a:cubicBezTo>
                  <a:cubicBezTo>
                    <a:pt x="11705" y="6144"/>
                    <a:pt x="11526" y="6227"/>
                    <a:pt x="11312" y="6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1340;p45">
              <a:extLst>
                <a:ext uri="{FF2B5EF4-FFF2-40B4-BE49-F238E27FC236}">
                  <a16:creationId xmlns:a16="http://schemas.microsoft.com/office/drawing/2014/main" id="{8933A958-2D3A-1A4D-BEC7-2A515B8438E5}"/>
                </a:ext>
              </a:extLst>
            </p:cNvPr>
            <p:cNvSpPr/>
            <p:nvPr/>
          </p:nvSpPr>
          <p:spPr>
            <a:xfrm>
              <a:off x="1187350" y="2510850"/>
              <a:ext cx="295875" cy="221775"/>
            </a:xfrm>
            <a:custGeom>
              <a:avLst/>
              <a:gdLst/>
              <a:ahLst/>
              <a:cxnLst/>
              <a:rect l="l" t="t" r="r" b="b"/>
              <a:pathLst>
                <a:path w="11835" h="8871" extrusionOk="0">
                  <a:moveTo>
                    <a:pt x="1131" y="3025"/>
                  </a:moveTo>
                  <a:cubicBezTo>
                    <a:pt x="917" y="3120"/>
                    <a:pt x="738" y="3192"/>
                    <a:pt x="548" y="3263"/>
                  </a:cubicBezTo>
                  <a:cubicBezTo>
                    <a:pt x="369" y="3334"/>
                    <a:pt x="286" y="3513"/>
                    <a:pt x="83" y="3549"/>
                  </a:cubicBezTo>
                  <a:cubicBezTo>
                    <a:pt x="0" y="3489"/>
                    <a:pt x="12" y="3418"/>
                    <a:pt x="24" y="3334"/>
                  </a:cubicBezTo>
                  <a:cubicBezTo>
                    <a:pt x="60" y="3120"/>
                    <a:pt x="71" y="2894"/>
                    <a:pt x="143" y="2680"/>
                  </a:cubicBezTo>
                  <a:cubicBezTo>
                    <a:pt x="202" y="2501"/>
                    <a:pt x="250" y="2322"/>
                    <a:pt x="250" y="2144"/>
                  </a:cubicBezTo>
                  <a:cubicBezTo>
                    <a:pt x="250" y="2084"/>
                    <a:pt x="262" y="2025"/>
                    <a:pt x="298" y="1965"/>
                  </a:cubicBezTo>
                  <a:cubicBezTo>
                    <a:pt x="405" y="1727"/>
                    <a:pt x="417" y="1489"/>
                    <a:pt x="417" y="1239"/>
                  </a:cubicBezTo>
                  <a:cubicBezTo>
                    <a:pt x="429" y="834"/>
                    <a:pt x="464" y="453"/>
                    <a:pt x="488" y="60"/>
                  </a:cubicBezTo>
                  <a:cubicBezTo>
                    <a:pt x="726" y="1"/>
                    <a:pt x="833" y="215"/>
                    <a:pt x="1000" y="286"/>
                  </a:cubicBezTo>
                  <a:cubicBezTo>
                    <a:pt x="1155" y="358"/>
                    <a:pt x="1322" y="465"/>
                    <a:pt x="1512" y="572"/>
                  </a:cubicBezTo>
                  <a:cubicBezTo>
                    <a:pt x="1548" y="644"/>
                    <a:pt x="1607" y="739"/>
                    <a:pt x="1655" y="834"/>
                  </a:cubicBezTo>
                  <a:cubicBezTo>
                    <a:pt x="1929" y="941"/>
                    <a:pt x="2227" y="1060"/>
                    <a:pt x="2512" y="1168"/>
                  </a:cubicBezTo>
                  <a:cubicBezTo>
                    <a:pt x="2786" y="1275"/>
                    <a:pt x="3060" y="1394"/>
                    <a:pt x="3334" y="1489"/>
                  </a:cubicBezTo>
                  <a:cubicBezTo>
                    <a:pt x="3286" y="1644"/>
                    <a:pt x="3179" y="1715"/>
                    <a:pt x="3084" y="1775"/>
                  </a:cubicBezTo>
                  <a:cubicBezTo>
                    <a:pt x="2989" y="1834"/>
                    <a:pt x="2917" y="1882"/>
                    <a:pt x="2822" y="1941"/>
                  </a:cubicBezTo>
                  <a:cubicBezTo>
                    <a:pt x="2548" y="2144"/>
                    <a:pt x="2488" y="2441"/>
                    <a:pt x="2667" y="2739"/>
                  </a:cubicBezTo>
                  <a:cubicBezTo>
                    <a:pt x="2762" y="2942"/>
                    <a:pt x="2881" y="3132"/>
                    <a:pt x="2941" y="3334"/>
                  </a:cubicBezTo>
                  <a:cubicBezTo>
                    <a:pt x="3012" y="3561"/>
                    <a:pt x="3215" y="3692"/>
                    <a:pt x="3310" y="3894"/>
                  </a:cubicBezTo>
                  <a:cubicBezTo>
                    <a:pt x="3417" y="4073"/>
                    <a:pt x="3477" y="4275"/>
                    <a:pt x="3691" y="4382"/>
                  </a:cubicBezTo>
                  <a:cubicBezTo>
                    <a:pt x="3739" y="4406"/>
                    <a:pt x="3762" y="4466"/>
                    <a:pt x="3810" y="4513"/>
                  </a:cubicBezTo>
                  <a:cubicBezTo>
                    <a:pt x="3977" y="4727"/>
                    <a:pt x="4155" y="4918"/>
                    <a:pt x="4370" y="5037"/>
                  </a:cubicBezTo>
                  <a:cubicBezTo>
                    <a:pt x="4405" y="5049"/>
                    <a:pt x="4429" y="5085"/>
                    <a:pt x="4465" y="5097"/>
                  </a:cubicBezTo>
                  <a:cubicBezTo>
                    <a:pt x="4810" y="5359"/>
                    <a:pt x="5120" y="5656"/>
                    <a:pt x="5477" y="5894"/>
                  </a:cubicBezTo>
                  <a:cubicBezTo>
                    <a:pt x="5715" y="6061"/>
                    <a:pt x="5965" y="6228"/>
                    <a:pt x="6251" y="6311"/>
                  </a:cubicBezTo>
                  <a:cubicBezTo>
                    <a:pt x="6453" y="6371"/>
                    <a:pt x="6656" y="6490"/>
                    <a:pt x="6858" y="6573"/>
                  </a:cubicBezTo>
                  <a:cubicBezTo>
                    <a:pt x="7227" y="6704"/>
                    <a:pt x="7620" y="6823"/>
                    <a:pt x="7989" y="6942"/>
                  </a:cubicBezTo>
                  <a:cubicBezTo>
                    <a:pt x="8061" y="6966"/>
                    <a:pt x="8144" y="6990"/>
                    <a:pt x="8203" y="7013"/>
                  </a:cubicBezTo>
                  <a:cubicBezTo>
                    <a:pt x="8334" y="7073"/>
                    <a:pt x="8477" y="7109"/>
                    <a:pt x="8632" y="7109"/>
                  </a:cubicBezTo>
                  <a:cubicBezTo>
                    <a:pt x="8823" y="7109"/>
                    <a:pt x="9001" y="7109"/>
                    <a:pt x="9180" y="7180"/>
                  </a:cubicBezTo>
                  <a:cubicBezTo>
                    <a:pt x="9251" y="7204"/>
                    <a:pt x="9335" y="7204"/>
                    <a:pt x="9406" y="7204"/>
                  </a:cubicBezTo>
                  <a:cubicBezTo>
                    <a:pt x="10001" y="7228"/>
                    <a:pt x="10597" y="7240"/>
                    <a:pt x="11192" y="7240"/>
                  </a:cubicBezTo>
                  <a:cubicBezTo>
                    <a:pt x="11323" y="7240"/>
                    <a:pt x="11454" y="7240"/>
                    <a:pt x="11573" y="7252"/>
                  </a:cubicBezTo>
                  <a:cubicBezTo>
                    <a:pt x="11835" y="7585"/>
                    <a:pt x="11835" y="7942"/>
                    <a:pt x="11811" y="8311"/>
                  </a:cubicBezTo>
                  <a:cubicBezTo>
                    <a:pt x="11799" y="8561"/>
                    <a:pt x="11501" y="8811"/>
                    <a:pt x="11216" y="8847"/>
                  </a:cubicBezTo>
                  <a:cubicBezTo>
                    <a:pt x="11073" y="8859"/>
                    <a:pt x="10918" y="8859"/>
                    <a:pt x="10775" y="8859"/>
                  </a:cubicBezTo>
                  <a:cubicBezTo>
                    <a:pt x="10358" y="8859"/>
                    <a:pt x="9930" y="8871"/>
                    <a:pt x="9513" y="8859"/>
                  </a:cubicBezTo>
                  <a:cubicBezTo>
                    <a:pt x="9227" y="8847"/>
                    <a:pt x="8942" y="8799"/>
                    <a:pt x="8656" y="8776"/>
                  </a:cubicBezTo>
                  <a:cubicBezTo>
                    <a:pt x="8442" y="8740"/>
                    <a:pt x="8227" y="8633"/>
                    <a:pt x="8001" y="8716"/>
                  </a:cubicBezTo>
                  <a:cubicBezTo>
                    <a:pt x="7513" y="8537"/>
                    <a:pt x="6965" y="8633"/>
                    <a:pt x="6489" y="8395"/>
                  </a:cubicBezTo>
                  <a:cubicBezTo>
                    <a:pt x="6239" y="8276"/>
                    <a:pt x="5965" y="8180"/>
                    <a:pt x="5715" y="8037"/>
                  </a:cubicBezTo>
                  <a:cubicBezTo>
                    <a:pt x="5644" y="8014"/>
                    <a:pt x="5584" y="7942"/>
                    <a:pt x="5501" y="7895"/>
                  </a:cubicBezTo>
                  <a:cubicBezTo>
                    <a:pt x="5405" y="7799"/>
                    <a:pt x="5286" y="7740"/>
                    <a:pt x="5144" y="7716"/>
                  </a:cubicBezTo>
                  <a:cubicBezTo>
                    <a:pt x="5072" y="7704"/>
                    <a:pt x="4989" y="7645"/>
                    <a:pt x="4929" y="7597"/>
                  </a:cubicBezTo>
                  <a:cubicBezTo>
                    <a:pt x="4691" y="7406"/>
                    <a:pt x="4465" y="7204"/>
                    <a:pt x="4239" y="7025"/>
                  </a:cubicBezTo>
                  <a:cubicBezTo>
                    <a:pt x="4132" y="6942"/>
                    <a:pt x="4036" y="6871"/>
                    <a:pt x="3953" y="6728"/>
                  </a:cubicBezTo>
                  <a:cubicBezTo>
                    <a:pt x="3917" y="6656"/>
                    <a:pt x="3858" y="6585"/>
                    <a:pt x="3774" y="6549"/>
                  </a:cubicBezTo>
                  <a:cubicBezTo>
                    <a:pt x="3620" y="6466"/>
                    <a:pt x="3500" y="6335"/>
                    <a:pt x="3393" y="6168"/>
                  </a:cubicBezTo>
                  <a:cubicBezTo>
                    <a:pt x="3334" y="6073"/>
                    <a:pt x="3262" y="5990"/>
                    <a:pt x="3179" y="5918"/>
                  </a:cubicBezTo>
                  <a:cubicBezTo>
                    <a:pt x="3108" y="5823"/>
                    <a:pt x="3048" y="5740"/>
                    <a:pt x="2977" y="5656"/>
                  </a:cubicBezTo>
                  <a:cubicBezTo>
                    <a:pt x="2905" y="5573"/>
                    <a:pt x="2846" y="5478"/>
                    <a:pt x="2750" y="5418"/>
                  </a:cubicBezTo>
                  <a:cubicBezTo>
                    <a:pt x="2608" y="5323"/>
                    <a:pt x="2500" y="5180"/>
                    <a:pt x="2393" y="5049"/>
                  </a:cubicBezTo>
                  <a:cubicBezTo>
                    <a:pt x="2107" y="4692"/>
                    <a:pt x="1965" y="4275"/>
                    <a:pt x="1715" y="3906"/>
                  </a:cubicBezTo>
                  <a:cubicBezTo>
                    <a:pt x="1500" y="3632"/>
                    <a:pt x="1334" y="3358"/>
                    <a:pt x="1131" y="3025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1341;p45">
              <a:extLst>
                <a:ext uri="{FF2B5EF4-FFF2-40B4-BE49-F238E27FC236}">
                  <a16:creationId xmlns:a16="http://schemas.microsoft.com/office/drawing/2014/main" id="{5C2AE0C0-1728-194F-8A07-5B7FFD17490B}"/>
                </a:ext>
              </a:extLst>
            </p:cNvPr>
            <p:cNvSpPr/>
            <p:nvPr/>
          </p:nvSpPr>
          <p:spPr>
            <a:xfrm>
              <a:off x="1177525" y="2492700"/>
              <a:ext cx="320900" cy="251850"/>
            </a:xfrm>
            <a:custGeom>
              <a:avLst/>
              <a:gdLst/>
              <a:ahLst/>
              <a:cxnLst/>
              <a:rect l="l" t="t" r="r" b="b"/>
              <a:pathLst>
                <a:path w="12836" h="10074" extrusionOk="0">
                  <a:moveTo>
                    <a:pt x="12323" y="7513"/>
                  </a:moveTo>
                  <a:cubicBezTo>
                    <a:pt x="12561" y="7728"/>
                    <a:pt x="12561" y="8025"/>
                    <a:pt x="12645" y="8287"/>
                  </a:cubicBezTo>
                  <a:cubicBezTo>
                    <a:pt x="12716" y="8573"/>
                    <a:pt x="12764" y="8871"/>
                    <a:pt x="12799" y="9168"/>
                  </a:cubicBezTo>
                  <a:cubicBezTo>
                    <a:pt x="12823" y="9275"/>
                    <a:pt x="12823" y="9394"/>
                    <a:pt x="12835" y="9478"/>
                  </a:cubicBezTo>
                  <a:cubicBezTo>
                    <a:pt x="12668" y="9656"/>
                    <a:pt x="12502" y="9799"/>
                    <a:pt x="12287" y="9871"/>
                  </a:cubicBezTo>
                  <a:cubicBezTo>
                    <a:pt x="12133" y="9918"/>
                    <a:pt x="12002" y="9954"/>
                    <a:pt x="11847" y="9954"/>
                  </a:cubicBezTo>
                  <a:cubicBezTo>
                    <a:pt x="11668" y="9954"/>
                    <a:pt x="11478" y="9954"/>
                    <a:pt x="11299" y="10037"/>
                  </a:cubicBezTo>
                  <a:cubicBezTo>
                    <a:pt x="11216" y="10073"/>
                    <a:pt x="11109" y="10061"/>
                    <a:pt x="11002" y="10061"/>
                  </a:cubicBezTo>
                  <a:cubicBezTo>
                    <a:pt x="10382" y="10061"/>
                    <a:pt x="9763" y="10061"/>
                    <a:pt x="9144" y="10049"/>
                  </a:cubicBezTo>
                  <a:cubicBezTo>
                    <a:pt x="8787" y="10025"/>
                    <a:pt x="8430" y="9954"/>
                    <a:pt x="8084" y="9835"/>
                  </a:cubicBezTo>
                  <a:cubicBezTo>
                    <a:pt x="7965" y="9799"/>
                    <a:pt x="7846" y="9752"/>
                    <a:pt x="7727" y="9764"/>
                  </a:cubicBezTo>
                  <a:cubicBezTo>
                    <a:pt x="7287" y="9811"/>
                    <a:pt x="6882" y="9633"/>
                    <a:pt x="6477" y="9466"/>
                  </a:cubicBezTo>
                  <a:cubicBezTo>
                    <a:pt x="6299" y="9394"/>
                    <a:pt x="6132" y="9323"/>
                    <a:pt x="5977" y="9240"/>
                  </a:cubicBezTo>
                  <a:cubicBezTo>
                    <a:pt x="5929" y="9228"/>
                    <a:pt x="5870" y="9216"/>
                    <a:pt x="5834" y="9180"/>
                  </a:cubicBezTo>
                  <a:cubicBezTo>
                    <a:pt x="5537" y="8882"/>
                    <a:pt x="5096" y="8799"/>
                    <a:pt x="4822" y="8442"/>
                  </a:cubicBezTo>
                  <a:cubicBezTo>
                    <a:pt x="4786" y="8382"/>
                    <a:pt x="4703" y="8347"/>
                    <a:pt x="4644" y="8311"/>
                  </a:cubicBezTo>
                  <a:cubicBezTo>
                    <a:pt x="4405" y="8144"/>
                    <a:pt x="4144" y="7990"/>
                    <a:pt x="3965" y="7739"/>
                  </a:cubicBezTo>
                  <a:cubicBezTo>
                    <a:pt x="3870" y="7620"/>
                    <a:pt x="3727" y="7561"/>
                    <a:pt x="3620" y="7454"/>
                  </a:cubicBezTo>
                  <a:cubicBezTo>
                    <a:pt x="3417" y="7216"/>
                    <a:pt x="3215" y="6966"/>
                    <a:pt x="3012" y="6716"/>
                  </a:cubicBezTo>
                  <a:cubicBezTo>
                    <a:pt x="2953" y="6644"/>
                    <a:pt x="2881" y="6561"/>
                    <a:pt x="2798" y="6501"/>
                  </a:cubicBezTo>
                  <a:cubicBezTo>
                    <a:pt x="2643" y="6382"/>
                    <a:pt x="2500" y="6251"/>
                    <a:pt x="2405" y="6073"/>
                  </a:cubicBezTo>
                  <a:cubicBezTo>
                    <a:pt x="2358" y="6001"/>
                    <a:pt x="2298" y="5942"/>
                    <a:pt x="2250" y="5870"/>
                  </a:cubicBezTo>
                  <a:cubicBezTo>
                    <a:pt x="2048" y="5537"/>
                    <a:pt x="1834" y="5227"/>
                    <a:pt x="1667" y="4882"/>
                  </a:cubicBezTo>
                  <a:cubicBezTo>
                    <a:pt x="1584" y="4715"/>
                    <a:pt x="1548" y="4537"/>
                    <a:pt x="1488" y="4358"/>
                  </a:cubicBezTo>
                  <a:cubicBezTo>
                    <a:pt x="1310" y="4382"/>
                    <a:pt x="1179" y="4418"/>
                    <a:pt x="1072" y="4525"/>
                  </a:cubicBezTo>
                  <a:cubicBezTo>
                    <a:pt x="893" y="4715"/>
                    <a:pt x="631" y="4799"/>
                    <a:pt x="405" y="4918"/>
                  </a:cubicBezTo>
                  <a:cubicBezTo>
                    <a:pt x="357" y="4942"/>
                    <a:pt x="286" y="4942"/>
                    <a:pt x="226" y="4942"/>
                  </a:cubicBezTo>
                  <a:cubicBezTo>
                    <a:pt x="119" y="4942"/>
                    <a:pt x="48" y="4870"/>
                    <a:pt x="36" y="4751"/>
                  </a:cubicBezTo>
                  <a:cubicBezTo>
                    <a:pt x="24" y="4501"/>
                    <a:pt x="0" y="4227"/>
                    <a:pt x="24" y="3977"/>
                  </a:cubicBezTo>
                  <a:cubicBezTo>
                    <a:pt x="36" y="3727"/>
                    <a:pt x="95" y="3465"/>
                    <a:pt x="143" y="3215"/>
                  </a:cubicBezTo>
                  <a:cubicBezTo>
                    <a:pt x="155" y="3144"/>
                    <a:pt x="179" y="3072"/>
                    <a:pt x="179" y="2989"/>
                  </a:cubicBezTo>
                  <a:cubicBezTo>
                    <a:pt x="155" y="2656"/>
                    <a:pt x="226" y="2322"/>
                    <a:pt x="274" y="2001"/>
                  </a:cubicBezTo>
                  <a:cubicBezTo>
                    <a:pt x="286" y="1858"/>
                    <a:pt x="298" y="1727"/>
                    <a:pt x="345" y="1596"/>
                  </a:cubicBezTo>
                  <a:cubicBezTo>
                    <a:pt x="393" y="1489"/>
                    <a:pt x="381" y="1370"/>
                    <a:pt x="393" y="1262"/>
                  </a:cubicBezTo>
                  <a:cubicBezTo>
                    <a:pt x="405" y="1012"/>
                    <a:pt x="405" y="774"/>
                    <a:pt x="405" y="524"/>
                  </a:cubicBezTo>
                  <a:cubicBezTo>
                    <a:pt x="405" y="405"/>
                    <a:pt x="453" y="298"/>
                    <a:pt x="524" y="215"/>
                  </a:cubicBezTo>
                  <a:cubicBezTo>
                    <a:pt x="679" y="36"/>
                    <a:pt x="869" y="0"/>
                    <a:pt x="1048" y="131"/>
                  </a:cubicBezTo>
                  <a:cubicBezTo>
                    <a:pt x="1131" y="191"/>
                    <a:pt x="1226" y="274"/>
                    <a:pt x="1346" y="286"/>
                  </a:cubicBezTo>
                  <a:cubicBezTo>
                    <a:pt x="1417" y="298"/>
                    <a:pt x="1488" y="346"/>
                    <a:pt x="1536" y="393"/>
                  </a:cubicBezTo>
                  <a:cubicBezTo>
                    <a:pt x="1667" y="536"/>
                    <a:pt x="1846" y="631"/>
                    <a:pt x="2024" y="727"/>
                  </a:cubicBezTo>
                  <a:cubicBezTo>
                    <a:pt x="2084" y="774"/>
                    <a:pt x="2179" y="786"/>
                    <a:pt x="2227" y="846"/>
                  </a:cubicBezTo>
                  <a:cubicBezTo>
                    <a:pt x="2369" y="1060"/>
                    <a:pt x="2596" y="1132"/>
                    <a:pt x="2822" y="1227"/>
                  </a:cubicBezTo>
                  <a:cubicBezTo>
                    <a:pt x="3155" y="1358"/>
                    <a:pt x="3489" y="1548"/>
                    <a:pt x="3858" y="1620"/>
                  </a:cubicBezTo>
                  <a:cubicBezTo>
                    <a:pt x="4048" y="1667"/>
                    <a:pt x="4227" y="1798"/>
                    <a:pt x="4429" y="1905"/>
                  </a:cubicBezTo>
                  <a:cubicBezTo>
                    <a:pt x="4525" y="1965"/>
                    <a:pt x="4560" y="2144"/>
                    <a:pt x="4489" y="2275"/>
                  </a:cubicBezTo>
                  <a:cubicBezTo>
                    <a:pt x="4394" y="2429"/>
                    <a:pt x="4286" y="2560"/>
                    <a:pt x="4167" y="2691"/>
                  </a:cubicBezTo>
                  <a:cubicBezTo>
                    <a:pt x="4072" y="2810"/>
                    <a:pt x="3953" y="2917"/>
                    <a:pt x="3774" y="2953"/>
                  </a:cubicBezTo>
                  <a:cubicBezTo>
                    <a:pt x="3691" y="2965"/>
                    <a:pt x="3632" y="3025"/>
                    <a:pt x="3560" y="3072"/>
                  </a:cubicBezTo>
                  <a:cubicBezTo>
                    <a:pt x="3596" y="3144"/>
                    <a:pt x="3620" y="3203"/>
                    <a:pt x="3655" y="3263"/>
                  </a:cubicBezTo>
                  <a:cubicBezTo>
                    <a:pt x="3727" y="3429"/>
                    <a:pt x="3810" y="3572"/>
                    <a:pt x="3870" y="3739"/>
                  </a:cubicBezTo>
                  <a:cubicBezTo>
                    <a:pt x="3929" y="3882"/>
                    <a:pt x="3989" y="4037"/>
                    <a:pt x="4108" y="4156"/>
                  </a:cubicBezTo>
                  <a:cubicBezTo>
                    <a:pt x="4167" y="4215"/>
                    <a:pt x="4215" y="4287"/>
                    <a:pt x="4251" y="4382"/>
                  </a:cubicBezTo>
                  <a:cubicBezTo>
                    <a:pt x="4310" y="4513"/>
                    <a:pt x="4394" y="4632"/>
                    <a:pt x="4525" y="4715"/>
                  </a:cubicBezTo>
                  <a:cubicBezTo>
                    <a:pt x="4608" y="4763"/>
                    <a:pt x="4632" y="4858"/>
                    <a:pt x="4691" y="4918"/>
                  </a:cubicBezTo>
                  <a:cubicBezTo>
                    <a:pt x="4763" y="5001"/>
                    <a:pt x="4822" y="5108"/>
                    <a:pt x="4917" y="5168"/>
                  </a:cubicBezTo>
                  <a:cubicBezTo>
                    <a:pt x="5167" y="5346"/>
                    <a:pt x="5394" y="5549"/>
                    <a:pt x="5632" y="5763"/>
                  </a:cubicBezTo>
                  <a:cubicBezTo>
                    <a:pt x="5822" y="5930"/>
                    <a:pt x="6013" y="6061"/>
                    <a:pt x="6227" y="6192"/>
                  </a:cubicBezTo>
                  <a:cubicBezTo>
                    <a:pt x="6418" y="6323"/>
                    <a:pt x="6632" y="6430"/>
                    <a:pt x="6822" y="6585"/>
                  </a:cubicBezTo>
                  <a:cubicBezTo>
                    <a:pt x="7061" y="6763"/>
                    <a:pt x="7346" y="6858"/>
                    <a:pt x="7620" y="6966"/>
                  </a:cubicBezTo>
                  <a:cubicBezTo>
                    <a:pt x="8061" y="7120"/>
                    <a:pt x="8501" y="7251"/>
                    <a:pt x="8930" y="7394"/>
                  </a:cubicBezTo>
                  <a:cubicBezTo>
                    <a:pt x="8954" y="7394"/>
                    <a:pt x="8966" y="7418"/>
                    <a:pt x="8966" y="7418"/>
                  </a:cubicBezTo>
                  <a:cubicBezTo>
                    <a:pt x="9585" y="7442"/>
                    <a:pt x="10216" y="7620"/>
                    <a:pt x="10859" y="7549"/>
                  </a:cubicBezTo>
                  <a:cubicBezTo>
                    <a:pt x="11347" y="7489"/>
                    <a:pt x="11847" y="7537"/>
                    <a:pt x="12347" y="7501"/>
                  </a:cubicBezTo>
                  <a:cubicBezTo>
                    <a:pt x="12287" y="7501"/>
                    <a:pt x="12311" y="7501"/>
                    <a:pt x="12323" y="7513"/>
                  </a:cubicBezTo>
                  <a:close/>
                  <a:moveTo>
                    <a:pt x="1524" y="3751"/>
                  </a:moveTo>
                  <a:cubicBezTo>
                    <a:pt x="1727" y="4084"/>
                    <a:pt x="1893" y="4358"/>
                    <a:pt x="2084" y="4632"/>
                  </a:cubicBezTo>
                  <a:cubicBezTo>
                    <a:pt x="2346" y="5001"/>
                    <a:pt x="2489" y="5418"/>
                    <a:pt x="2774" y="5775"/>
                  </a:cubicBezTo>
                  <a:cubicBezTo>
                    <a:pt x="2881" y="5906"/>
                    <a:pt x="2977" y="6049"/>
                    <a:pt x="3131" y="6144"/>
                  </a:cubicBezTo>
                  <a:cubicBezTo>
                    <a:pt x="3215" y="6204"/>
                    <a:pt x="3298" y="6299"/>
                    <a:pt x="3358" y="6382"/>
                  </a:cubicBezTo>
                  <a:cubicBezTo>
                    <a:pt x="3429" y="6477"/>
                    <a:pt x="3489" y="6561"/>
                    <a:pt x="3560" y="6644"/>
                  </a:cubicBezTo>
                  <a:cubicBezTo>
                    <a:pt x="3632" y="6727"/>
                    <a:pt x="3703" y="6799"/>
                    <a:pt x="3763" y="6894"/>
                  </a:cubicBezTo>
                  <a:cubicBezTo>
                    <a:pt x="3858" y="7061"/>
                    <a:pt x="3989" y="7192"/>
                    <a:pt x="4155" y="7275"/>
                  </a:cubicBezTo>
                  <a:cubicBezTo>
                    <a:pt x="4227" y="7323"/>
                    <a:pt x="4286" y="7382"/>
                    <a:pt x="4334" y="7454"/>
                  </a:cubicBezTo>
                  <a:cubicBezTo>
                    <a:pt x="4405" y="7597"/>
                    <a:pt x="4513" y="7668"/>
                    <a:pt x="4620" y="7751"/>
                  </a:cubicBezTo>
                  <a:cubicBezTo>
                    <a:pt x="4834" y="7954"/>
                    <a:pt x="5072" y="8144"/>
                    <a:pt x="5298" y="8323"/>
                  </a:cubicBezTo>
                  <a:cubicBezTo>
                    <a:pt x="5358" y="8382"/>
                    <a:pt x="5453" y="8430"/>
                    <a:pt x="5525" y="8442"/>
                  </a:cubicBezTo>
                  <a:cubicBezTo>
                    <a:pt x="5668" y="8466"/>
                    <a:pt x="5775" y="8525"/>
                    <a:pt x="5882" y="8621"/>
                  </a:cubicBezTo>
                  <a:cubicBezTo>
                    <a:pt x="5941" y="8680"/>
                    <a:pt x="6013" y="8740"/>
                    <a:pt x="6084" y="8763"/>
                  </a:cubicBezTo>
                  <a:cubicBezTo>
                    <a:pt x="6346" y="8882"/>
                    <a:pt x="6608" y="8990"/>
                    <a:pt x="6858" y="9121"/>
                  </a:cubicBezTo>
                  <a:cubicBezTo>
                    <a:pt x="7334" y="9359"/>
                    <a:pt x="7894" y="9263"/>
                    <a:pt x="8382" y="9442"/>
                  </a:cubicBezTo>
                  <a:cubicBezTo>
                    <a:pt x="8608" y="9383"/>
                    <a:pt x="8823" y="9478"/>
                    <a:pt x="9037" y="9502"/>
                  </a:cubicBezTo>
                  <a:cubicBezTo>
                    <a:pt x="9323" y="9525"/>
                    <a:pt x="9597" y="9573"/>
                    <a:pt x="9882" y="9585"/>
                  </a:cubicBezTo>
                  <a:cubicBezTo>
                    <a:pt x="10299" y="9597"/>
                    <a:pt x="10728" y="9585"/>
                    <a:pt x="11144" y="9585"/>
                  </a:cubicBezTo>
                  <a:cubicBezTo>
                    <a:pt x="11299" y="9585"/>
                    <a:pt x="11442" y="9585"/>
                    <a:pt x="11597" y="9573"/>
                  </a:cubicBezTo>
                  <a:cubicBezTo>
                    <a:pt x="11883" y="9537"/>
                    <a:pt x="12180" y="9287"/>
                    <a:pt x="12192" y="9037"/>
                  </a:cubicBezTo>
                  <a:cubicBezTo>
                    <a:pt x="12204" y="8680"/>
                    <a:pt x="12216" y="8323"/>
                    <a:pt x="11954" y="7978"/>
                  </a:cubicBezTo>
                  <a:cubicBezTo>
                    <a:pt x="11835" y="7978"/>
                    <a:pt x="11704" y="7966"/>
                    <a:pt x="11561" y="7966"/>
                  </a:cubicBezTo>
                  <a:cubicBezTo>
                    <a:pt x="10966" y="7942"/>
                    <a:pt x="10370" y="7942"/>
                    <a:pt x="9775" y="7930"/>
                  </a:cubicBezTo>
                  <a:cubicBezTo>
                    <a:pt x="9704" y="7930"/>
                    <a:pt x="9632" y="7930"/>
                    <a:pt x="9561" y="7906"/>
                  </a:cubicBezTo>
                  <a:cubicBezTo>
                    <a:pt x="9382" y="7823"/>
                    <a:pt x="9204" y="7823"/>
                    <a:pt x="9001" y="7823"/>
                  </a:cubicBezTo>
                  <a:cubicBezTo>
                    <a:pt x="8858" y="7823"/>
                    <a:pt x="8704" y="7811"/>
                    <a:pt x="8573" y="7739"/>
                  </a:cubicBezTo>
                  <a:cubicBezTo>
                    <a:pt x="8513" y="7704"/>
                    <a:pt x="8442" y="7692"/>
                    <a:pt x="8370" y="7668"/>
                  </a:cubicBezTo>
                  <a:cubicBezTo>
                    <a:pt x="7989" y="7549"/>
                    <a:pt x="7608" y="7430"/>
                    <a:pt x="7239" y="7287"/>
                  </a:cubicBezTo>
                  <a:cubicBezTo>
                    <a:pt x="7025" y="7216"/>
                    <a:pt x="6834" y="7108"/>
                    <a:pt x="6620" y="7037"/>
                  </a:cubicBezTo>
                  <a:cubicBezTo>
                    <a:pt x="6346" y="6954"/>
                    <a:pt x="6084" y="6787"/>
                    <a:pt x="5846" y="6620"/>
                  </a:cubicBezTo>
                  <a:cubicBezTo>
                    <a:pt x="5489" y="6382"/>
                    <a:pt x="5167" y="6085"/>
                    <a:pt x="4834" y="5823"/>
                  </a:cubicBezTo>
                  <a:cubicBezTo>
                    <a:pt x="4810" y="5787"/>
                    <a:pt x="4775" y="5775"/>
                    <a:pt x="4751" y="5763"/>
                  </a:cubicBezTo>
                  <a:cubicBezTo>
                    <a:pt x="4513" y="5632"/>
                    <a:pt x="4334" y="5442"/>
                    <a:pt x="4179" y="5239"/>
                  </a:cubicBezTo>
                  <a:cubicBezTo>
                    <a:pt x="4144" y="5192"/>
                    <a:pt x="4108" y="5120"/>
                    <a:pt x="4060" y="5108"/>
                  </a:cubicBezTo>
                  <a:cubicBezTo>
                    <a:pt x="3858" y="5001"/>
                    <a:pt x="3786" y="4799"/>
                    <a:pt x="3691" y="4620"/>
                  </a:cubicBezTo>
                  <a:cubicBezTo>
                    <a:pt x="3584" y="4418"/>
                    <a:pt x="3393" y="4287"/>
                    <a:pt x="3322" y="4060"/>
                  </a:cubicBezTo>
                  <a:cubicBezTo>
                    <a:pt x="3251" y="3858"/>
                    <a:pt x="3143" y="3668"/>
                    <a:pt x="3036" y="3465"/>
                  </a:cubicBezTo>
                  <a:cubicBezTo>
                    <a:pt x="2870" y="3167"/>
                    <a:pt x="2917" y="2858"/>
                    <a:pt x="3203" y="2667"/>
                  </a:cubicBezTo>
                  <a:cubicBezTo>
                    <a:pt x="3274" y="2608"/>
                    <a:pt x="3370" y="2560"/>
                    <a:pt x="3453" y="2501"/>
                  </a:cubicBezTo>
                  <a:cubicBezTo>
                    <a:pt x="3560" y="2429"/>
                    <a:pt x="3667" y="2370"/>
                    <a:pt x="3703" y="2215"/>
                  </a:cubicBezTo>
                  <a:cubicBezTo>
                    <a:pt x="3441" y="2120"/>
                    <a:pt x="3155" y="2001"/>
                    <a:pt x="2893" y="1894"/>
                  </a:cubicBezTo>
                  <a:cubicBezTo>
                    <a:pt x="2608" y="1774"/>
                    <a:pt x="2310" y="1667"/>
                    <a:pt x="2024" y="1560"/>
                  </a:cubicBezTo>
                  <a:cubicBezTo>
                    <a:pt x="1977" y="1465"/>
                    <a:pt x="1941" y="1370"/>
                    <a:pt x="1893" y="1298"/>
                  </a:cubicBezTo>
                  <a:cubicBezTo>
                    <a:pt x="1703" y="1191"/>
                    <a:pt x="1536" y="1084"/>
                    <a:pt x="1369" y="1012"/>
                  </a:cubicBezTo>
                  <a:cubicBezTo>
                    <a:pt x="1203" y="941"/>
                    <a:pt x="1107" y="727"/>
                    <a:pt x="869" y="786"/>
                  </a:cubicBezTo>
                  <a:cubicBezTo>
                    <a:pt x="834" y="1179"/>
                    <a:pt x="822" y="1584"/>
                    <a:pt x="786" y="1965"/>
                  </a:cubicBezTo>
                  <a:cubicBezTo>
                    <a:pt x="774" y="2215"/>
                    <a:pt x="762" y="2453"/>
                    <a:pt x="667" y="2691"/>
                  </a:cubicBezTo>
                  <a:cubicBezTo>
                    <a:pt x="643" y="2751"/>
                    <a:pt x="631" y="2810"/>
                    <a:pt x="631" y="2870"/>
                  </a:cubicBezTo>
                  <a:cubicBezTo>
                    <a:pt x="631" y="3072"/>
                    <a:pt x="584" y="3227"/>
                    <a:pt x="524" y="3406"/>
                  </a:cubicBezTo>
                  <a:cubicBezTo>
                    <a:pt x="453" y="3620"/>
                    <a:pt x="429" y="3846"/>
                    <a:pt x="405" y="4060"/>
                  </a:cubicBezTo>
                  <a:cubicBezTo>
                    <a:pt x="393" y="4120"/>
                    <a:pt x="369" y="4215"/>
                    <a:pt x="464" y="4275"/>
                  </a:cubicBezTo>
                  <a:cubicBezTo>
                    <a:pt x="655" y="4251"/>
                    <a:pt x="762" y="4060"/>
                    <a:pt x="929" y="3989"/>
                  </a:cubicBezTo>
                  <a:cubicBezTo>
                    <a:pt x="1131" y="3918"/>
                    <a:pt x="1310" y="3846"/>
                    <a:pt x="1524" y="375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1342;p45">
              <a:extLst>
                <a:ext uri="{FF2B5EF4-FFF2-40B4-BE49-F238E27FC236}">
                  <a16:creationId xmlns:a16="http://schemas.microsoft.com/office/drawing/2014/main" id="{F350D7CB-886F-9948-A2BD-AED5F89D513D}"/>
                </a:ext>
              </a:extLst>
            </p:cNvPr>
            <p:cNvSpPr/>
            <p:nvPr/>
          </p:nvSpPr>
          <p:spPr>
            <a:xfrm>
              <a:off x="1228125" y="2238200"/>
              <a:ext cx="73825" cy="112550"/>
            </a:xfrm>
            <a:custGeom>
              <a:avLst/>
              <a:gdLst/>
              <a:ahLst/>
              <a:cxnLst/>
              <a:rect l="l" t="t" r="r" b="b"/>
              <a:pathLst>
                <a:path w="2953" h="4502" extrusionOk="0">
                  <a:moveTo>
                    <a:pt x="2012" y="3263"/>
                  </a:moveTo>
                  <a:cubicBezTo>
                    <a:pt x="1572" y="3442"/>
                    <a:pt x="1119" y="3346"/>
                    <a:pt x="691" y="3370"/>
                  </a:cubicBezTo>
                  <a:cubicBezTo>
                    <a:pt x="619" y="3584"/>
                    <a:pt x="584" y="3823"/>
                    <a:pt x="560" y="4049"/>
                  </a:cubicBezTo>
                  <a:cubicBezTo>
                    <a:pt x="536" y="4144"/>
                    <a:pt x="536" y="4227"/>
                    <a:pt x="512" y="4299"/>
                  </a:cubicBezTo>
                  <a:cubicBezTo>
                    <a:pt x="465" y="4418"/>
                    <a:pt x="381" y="4501"/>
                    <a:pt x="262" y="4477"/>
                  </a:cubicBezTo>
                  <a:cubicBezTo>
                    <a:pt x="155" y="4477"/>
                    <a:pt x="48" y="4394"/>
                    <a:pt x="36" y="4275"/>
                  </a:cubicBezTo>
                  <a:cubicBezTo>
                    <a:pt x="24" y="4180"/>
                    <a:pt x="0" y="4084"/>
                    <a:pt x="0" y="3977"/>
                  </a:cubicBezTo>
                  <a:cubicBezTo>
                    <a:pt x="36" y="3584"/>
                    <a:pt x="84" y="3215"/>
                    <a:pt x="203" y="2846"/>
                  </a:cubicBezTo>
                  <a:cubicBezTo>
                    <a:pt x="298" y="2489"/>
                    <a:pt x="381" y="2120"/>
                    <a:pt x="476" y="1751"/>
                  </a:cubicBezTo>
                  <a:cubicBezTo>
                    <a:pt x="572" y="1453"/>
                    <a:pt x="643" y="1156"/>
                    <a:pt x="750" y="858"/>
                  </a:cubicBezTo>
                  <a:cubicBezTo>
                    <a:pt x="822" y="655"/>
                    <a:pt x="941" y="465"/>
                    <a:pt x="1048" y="263"/>
                  </a:cubicBezTo>
                  <a:cubicBezTo>
                    <a:pt x="1155" y="60"/>
                    <a:pt x="1488" y="1"/>
                    <a:pt x="1655" y="251"/>
                  </a:cubicBezTo>
                  <a:cubicBezTo>
                    <a:pt x="1715" y="358"/>
                    <a:pt x="1786" y="477"/>
                    <a:pt x="1786" y="596"/>
                  </a:cubicBezTo>
                  <a:cubicBezTo>
                    <a:pt x="1834" y="1025"/>
                    <a:pt x="2000" y="1417"/>
                    <a:pt x="2179" y="1798"/>
                  </a:cubicBezTo>
                  <a:cubicBezTo>
                    <a:pt x="2370" y="2227"/>
                    <a:pt x="2489" y="2691"/>
                    <a:pt x="2620" y="3144"/>
                  </a:cubicBezTo>
                  <a:cubicBezTo>
                    <a:pt x="2703" y="3406"/>
                    <a:pt x="2762" y="3680"/>
                    <a:pt x="2882" y="3918"/>
                  </a:cubicBezTo>
                  <a:cubicBezTo>
                    <a:pt x="2941" y="4013"/>
                    <a:pt x="2953" y="4120"/>
                    <a:pt x="2917" y="4239"/>
                  </a:cubicBezTo>
                  <a:cubicBezTo>
                    <a:pt x="2893" y="4358"/>
                    <a:pt x="2822" y="4430"/>
                    <a:pt x="2703" y="4465"/>
                  </a:cubicBezTo>
                  <a:cubicBezTo>
                    <a:pt x="2584" y="4489"/>
                    <a:pt x="2477" y="4454"/>
                    <a:pt x="2405" y="4346"/>
                  </a:cubicBezTo>
                  <a:cubicBezTo>
                    <a:pt x="2250" y="4120"/>
                    <a:pt x="2179" y="3870"/>
                    <a:pt x="2108" y="3632"/>
                  </a:cubicBezTo>
                  <a:cubicBezTo>
                    <a:pt x="2072" y="3525"/>
                    <a:pt x="2060" y="3430"/>
                    <a:pt x="2012" y="3263"/>
                  </a:cubicBezTo>
                  <a:close/>
                  <a:moveTo>
                    <a:pt x="834" y="2775"/>
                  </a:moveTo>
                  <a:cubicBezTo>
                    <a:pt x="1334" y="2834"/>
                    <a:pt x="1417" y="2810"/>
                    <a:pt x="1834" y="2632"/>
                  </a:cubicBezTo>
                  <a:cubicBezTo>
                    <a:pt x="1822" y="2560"/>
                    <a:pt x="1822" y="2477"/>
                    <a:pt x="1786" y="2394"/>
                  </a:cubicBezTo>
                  <a:cubicBezTo>
                    <a:pt x="1608" y="2072"/>
                    <a:pt x="1488" y="1715"/>
                    <a:pt x="1381" y="1358"/>
                  </a:cubicBezTo>
                  <a:cubicBezTo>
                    <a:pt x="1369" y="1310"/>
                    <a:pt x="1334" y="1286"/>
                    <a:pt x="1262" y="1203"/>
                  </a:cubicBezTo>
                  <a:cubicBezTo>
                    <a:pt x="1060" y="1727"/>
                    <a:pt x="953" y="2239"/>
                    <a:pt x="834" y="277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1343;p45">
              <a:extLst>
                <a:ext uri="{FF2B5EF4-FFF2-40B4-BE49-F238E27FC236}">
                  <a16:creationId xmlns:a16="http://schemas.microsoft.com/office/drawing/2014/main" id="{9C0E6093-E428-F445-A10B-1B5BD327B275}"/>
                </a:ext>
              </a:extLst>
            </p:cNvPr>
            <p:cNvSpPr/>
            <p:nvPr/>
          </p:nvSpPr>
          <p:spPr>
            <a:xfrm>
              <a:off x="1621625" y="2571575"/>
              <a:ext cx="89900" cy="110150"/>
            </a:xfrm>
            <a:custGeom>
              <a:avLst/>
              <a:gdLst/>
              <a:ahLst/>
              <a:cxnLst/>
              <a:rect l="l" t="t" r="r" b="b"/>
              <a:pathLst>
                <a:path w="3596" h="4406" extrusionOk="0">
                  <a:moveTo>
                    <a:pt x="1679" y="1834"/>
                  </a:moveTo>
                  <a:cubicBezTo>
                    <a:pt x="1846" y="1489"/>
                    <a:pt x="2024" y="1167"/>
                    <a:pt x="2036" y="763"/>
                  </a:cubicBezTo>
                  <a:cubicBezTo>
                    <a:pt x="1905" y="763"/>
                    <a:pt x="1798" y="774"/>
                    <a:pt x="1679" y="774"/>
                  </a:cubicBezTo>
                  <a:cubicBezTo>
                    <a:pt x="1310" y="822"/>
                    <a:pt x="929" y="870"/>
                    <a:pt x="560" y="894"/>
                  </a:cubicBezTo>
                  <a:cubicBezTo>
                    <a:pt x="441" y="905"/>
                    <a:pt x="334" y="905"/>
                    <a:pt x="215" y="894"/>
                  </a:cubicBezTo>
                  <a:cubicBezTo>
                    <a:pt x="96" y="882"/>
                    <a:pt x="12" y="774"/>
                    <a:pt x="0" y="655"/>
                  </a:cubicBezTo>
                  <a:cubicBezTo>
                    <a:pt x="0" y="548"/>
                    <a:pt x="36" y="453"/>
                    <a:pt x="143" y="417"/>
                  </a:cubicBezTo>
                  <a:cubicBezTo>
                    <a:pt x="274" y="370"/>
                    <a:pt x="417" y="310"/>
                    <a:pt x="560" y="298"/>
                  </a:cubicBezTo>
                  <a:cubicBezTo>
                    <a:pt x="1072" y="203"/>
                    <a:pt x="1584" y="120"/>
                    <a:pt x="2096" y="60"/>
                  </a:cubicBezTo>
                  <a:cubicBezTo>
                    <a:pt x="2572" y="1"/>
                    <a:pt x="2893" y="358"/>
                    <a:pt x="2774" y="834"/>
                  </a:cubicBezTo>
                  <a:cubicBezTo>
                    <a:pt x="2703" y="1120"/>
                    <a:pt x="2596" y="1382"/>
                    <a:pt x="2501" y="1656"/>
                  </a:cubicBezTo>
                  <a:lnTo>
                    <a:pt x="2322" y="2096"/>
                  </a:lnTo>
                  <a:cubicBezTo>
                    <a:pt x="2393" y="2168"/>
                    <a:pt x="2465" y="2215"/>
                    <a:pt x="2512" y="2275"/>
                  </a:cubicBezTo>
                  <a:cubicBezTo>
                    <a:pt x="2643" y="2441"/>
                    <a:pt x="2584" y="2668"/>
                    <a:pt x="2393" y="2727"/>
                  </a:cubicBezTo>
                  <a:cubicBezTo>
                    <a:pt x="2286" y="2751"/>
                    <a:pt x="2167" y="2763"/>
                    <a:pt x="2048" y="2799"/>
                  </a:cubicBezTo>
                  <a:cubicBezTo>
                    <a:pt x="1977" y="3001"/>
                    <a:pt x="1810" y="3203"/>
                    <a:pt x="1905" y="3441"/>
                  </a:cubicBezTo>
                  <a:cubicBezTo>
                    <a:pt x="2036" y="3501"/>
                    <a:pt x="2143" y="3453"/>
                    <a:pt x="2227" y="3394"/>
                  </a:cubicBezTo>
                  <a:cubicBezTo>
                    <a:pt x="2536" y="3215"/>
                    <a:pt x="2893" y="3215"/>
                    <a:pt x="3239" y="3203"/>
                  </a:cubicBezTo>
                  <a:cubicBezTo>
                    <a:pt x="3417" y="3180"/>
                    <a:pt x="3572" y="3322"/>
                    <a:pt x="3584" y="3465"/>
                  </a:cubicBezTo>
                  <a:cubicBezTo>
                    <a:pt x="3596" y="3620"/>
                    <a:pt x="3513" y="3763"/>
                    <a:pt x="3334" y="3822"/>
                  </a:cubicBezTo>
                  <a:cubicBezTo>
                    <a:pt x="3274" y="3834"/>
                    <a:pt x="3227" y="3858"/>
                    <a:pt x="3167" y="3870"/>
                  </a:cubicBezTo>
                  <a:cubicBezTo>
                    <a:pt x="2715" y="3918"/>
                    <a:pt x="2322" y="4120"/>
                    <a:pt x="1905" y="4287"/>
                  </a:cubicBezTo>
                  <a:cubicBezTo>
                    <a:pt x="1727" y="4358"/>
                    <a:pt x="1512" y="4394"/>
                    <a:pt x="1310" y="4394"/>
                  </a:cubicBezTo>
                  <a:cubicBezTo>
                    <a:pt x="1048" y="4406"/>
                    <a:pt x="893" y="4215"/>
                    <a:pt x="953" y="3977"/>
                  </a:cubicBezTo>
                  <a:cubicBezTo>
                    <a:pt x="988" y="3763"/>
                    <a:pt x="977" y="3537"/>
                    <a:pt x="1155" y="3382"/>
                  </a:cubicBezTo>
                  <a:cubicBezTo>
                    <a:pt x="1167" y="3358"/>
                    <a:pt x="1191" y="3322"/>
                    <a:pt x="1191" y="3299"/>
                  </a:cubicBezTo>
                  <a:cubicBezTo>
                    <a:pt x="1155" y="3084"/>
                    <a:pt x="1286" y="2882"/>
                    <a:pt x="1369" y="2691"/>
                  </a:cubicBezTo>
                  <a:cubicBezTo>
                    <a:pt x="1393" y="2632"/>
                    <a:pt x="1393" y="2560"/>
                    <a:pt x="1429" y="2465"/>
                  </a:cubicBezTo>
                  <a:cubicBezTo>
                    <a:pt x="1286" y="2406"/>
                    <a:pt x="1191" y="2370"/>
                    <a:pt x="1072" y="2310"/>
                  </a:cubicBezTo>
                  <a:cubicBezTo>
                    <a:pt x="988" y="2275"/>
                    <a:pt x="905" y="2251"/>
                    <a:pt x="834" y="2203"/>
                  </a:cubicBezTo>
                  <a:cubicBezTo>
                    <a:pt x="727" y="2144"/>
                    <a:pt x="715" y="1989"/>
                    <a:pt x="786" y="1906"/>
                  </a:cubicBezTo>
                  <a:cubicBezTo>
                    <a:pt x="893" y="1775"/>
                    <a:pt x="1036" y="1715"/>
                    <a:pt x="1203" y="1751"/>
                  </a:cubicBezTo>
                  <a:cubicBezTo>
                    <a:pt x="1346" y="1763"/>
                    <a:pt x="1512" y="1787"/>
                    <a:pt x="1679" y="183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13" name="Google Shape;199;p25">
            <a:extLst>
              <a:ext uri="{FF2B5EF4-FFF2-40B4-BE49-F238E27FC236}">
                <a16:creationId xmlns:a16="http://schemas.microsoft.com/office/drawing/2014/main" id="{C027FF70-7D11-EC4B-A2E8-5AE3C0FAEE56}"/>
              </a:ext>
            </a:extLst>
          </p:cNvPr>
          <p:cNvSpPr/>
          <p:nvPr/>
        </p:nvSpPr>
        <p:spPr>
          <a:xfrm>
            <a:off x="1216208" y="423514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4" name="Google Shape;199;p25">
            <a:extLst>
              <a:ext uri="{FF2B5EF4-FFF2-40B4-BE49-F238E27FC236}">
                <a16:creationId xmlns:a16="http://schemas.microsoft.com/office/drawing/2014/main" id="{08993F4A-61B5-A547-9A38-D823C7C66CB7}"/>
              </a:ext>
            </a:extLst>
          </p:cNvPr>
          <p:cNvSpPr/>
          <p:nvPr/>
        </p:nvSpPr>
        <p:spPr>
          <a:xfrm>
            <a:off x="344453" y="2482711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5" name="Google Shape;199;p25">
            <a:extLst>
              <a:ext uri="{FF2B5EF4-FFF2-40B4-BE49-F238E27FC236}">
                <a16:creationId xmlns:a16="http://schemas.microsoft.com/office/drawing/2014/main" id="{159C7B1B-A14B-E54D-9185-7E783E8E4EA5}"/>
              </a:ext>
            </a:extLst>
          </p:cNvPr>
          <p:cNvSpPr/>
          <p:nvPr/>
        </p:nvSpPr>
        <p:spPr>
          <a:xfrm>
            <a:off x="3771640" y="465915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A34F734-AC2D-954D-894A-3768FB501570}"/>
              </a:ext>
            </a:extLst>
          </p:cNvPr>
          <p:cNvSpPr txBox="1"/>
          <p:nvPr/>
        </p:nvSpPr>
        <p:spPr>
          <a:xfrm>
            <a:off x="5176885" y="231436"/>
            <a:ext cx="71915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4000" b="1" i="0" u="none" strike="noStrike" kern="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CHỦ  ĐỀ 1</a:t>
            </a:r>
            <a:endParaRPr kumimoji="0" lang="vi-VN" sz="4000" b="1" i="0" u="none" strike="noStrike" kern="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GIA ĐÌNH</a:t>
            </a:r>
            <a:endParaRPr kumimoji="0" lang="vi-VN" sz="7200" b="1" i="0" u="none" strike="noStrike" kern="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88937E-C735-8140-AC9A-7BFA0AE2D867}"/>
              </a:ext>
            </a:extLst>
          </p:cNvPr>
          <p:cNvSpPr txBox="1"/>
          <p:nvPr/>
        </p:nvSpPr>
        <p:spPr>
          <a:xfrm>
            <a:off x="764549" y="4499970"/>
            <a:ext cx="5184432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ÔN TẬP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CHỦ ĐỀ </a:t>
            </a:r>
            <a:r>
              <a:rPr kumimoji="0" lang="x-none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GIA ĐÌNH</a:t>
            </a: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  <a:endParaRPr kumimoji="0" lang="x-none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E70C91D-1A1D-914A-B138-E3A0EFAE68F0}"/>
              </a:ext>
            </a:extLst>
          </p:cNvPr>
          <p:cNvSpPr txBox="1"/>
          <p:nvPr/>
        </p:nvSpPr>
        <p:spPr>
          <a:xfrm>
            <a:off x="1428842" y="2472833"/>
            <a:ext cx="352006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 5</a:t>
            </a:r>
            <a:endParaRPr kumimoji="0" lang="vi-VN" sz="8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5" name="Google Shape;536;p34">
            <a:extLst>
              <a:ext uri="{FF2B5EF4-FFF2-40B4-BE49-F238E27FC236}">
                <a16:creationId xmlns:a16="http://schemas.microsoft.com/office/drawing/2014/main" id="{D57FEF6A-5102-1749-A140-2C3EDC373443}"/>
              </a:ext>
            </a:extLst>
          </p:cNvPr>
          <p:cNvGrpSpPr/>
          <p:nvPr/>
        </p:nvGrpSpPr>
        <p:grpSpPr>
          <a:xfrm>
            <a:off x="510910" y="3007255"/>
            <a:ext cx="1191594" cy="1544846"/>
            <a:chOff x="5685225" y="1586850"/>
            <a:chExt cx="598600" cy="724900"/>
          </a:xfrm>
        </p:grpSpPr>
        <p:sp>
          <p:nvSpPr>
            <p:cNvPr id="86" name="Google Shape;537;p34">
              <a:extLst>
                <a:ext uri="{FF2B5EF4-FFF2-40B4-BE49-F238E27FC236}">
                  <a16:creationId xmlns:a16="http://schemas.microsoft.com/office/drawing/2014/main" id="{9179B5ED-915F-2D4B-8C16-70B236A85ADD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87" name="Google Shape;538;p34">
              <a:extLst>
                <a:ext uri="{FF2B5EF4-FFF2-40B4-BE49-F238E27FC236}">
                  <a16:creationId xmlns:a16="http://schemas.microsoft.com/office/drawing/2014/main" id="{360EA908-79E4-9449-9405-5FC164810220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88" name="Google Shape;539;p34">
              <a:extLst>
                <a:ext uri="{FF2B5EF4-FFF2-40B4-BE49-F238E27FC236}">
                  <a16:creationId xmlns:a16="http://schemas.microsoft.com/office/drawing/2014/main" id="{C9B6F21C-F6A0-6D4D-A856-8BE226571691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540;p34">
              <a:extLst>
                <a:ext uri="{FF2B5EF4-FFF2-40B4-BE49-F238E27FC236}">
                  <a16:creationId xmlns:a16="http://schemas.microsoft.com/office/drawing/2014/main" id="{2B6AC67D-D6B6-8E4E-BE1F-30911F473D89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541;p34">
              <a:extLst>
                <a:ext uri="{FF2B5EF4-FFF2-40B4-BE49-F238E27FC236}">
                  <a16:creationId xmlns:a16="http://schemas.microsoft.com/office/drawing/2014/main" id="{D631569B-9391-5640-AD3C-BACA8BE3E3BA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542;p34">
              <a:extLst>
                <a:ext uri="{FF2B5EF4-FFF2-40B4-BE49-F238E27FC236}">
                  <a16:creationId xmlns:a16="http://schemas.microsoft.com/office/drawing/2014/main" id="{DEDC3B87-038C-1340-9DDC-12F05A7CBFFA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543;p34">
              <a:extLst>
                <a:ext uri="{FF2B5EF4-FFF2-40B4-BE49-F238E27FC236}">
                  <a16:creationId xmlns:a16="http://schemas.microsoft.com/office/drawing/2014/main" id="{DE89DCAD-6231-A249-BA34-5F3916A377E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544;p34">
              <a:extLst>
                <a:ext uri="{FF2B5EF4-FFF2-40B4-BE49-F238E27FC236}">
                  <a16:creationId xmlns:a16="http://schemas.microsoft.com/office/drawing/2014/main" id="{35E1638B-E21F-EC4C-B866-0EDC64DB2094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545;p34">
              <a:extLst>
                <a:ext uri="{FF2B5EF4-FFF2-40B4-BE49-F238E27FC236}">
                  <a16:creationId xmlns:a16="http://schemas.microsoft.com/office/drawing/2014/main" id="{0C405DEC-734F-6240-A510-669D06C0AB75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Google Shape;546;p34">
              <a:extLst>
                <a:ext uri="{FF2B5EF4-FFF2-40B4-BE49-F238E27FC236}">
                  <a16:creationId xmlns:a16="http://schemas.microsoft.com/office/drawing/2014/main" id="{1D1C29DC-7E80-9441-AD56-BF0F5EA36B93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96" name="Google Shape;547;p34">
              <a:extLst>
                <a:ext uri="{FF2B5EF4-FFF2-40B4-BE49-F238E27FC236}">
                  <a16:creationId xmlns:a16="http://schemas.microsoft.com/office/drawing/2014/main" id="{A857CC19-499C-A040-B5BC-6ADF757DDD7E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" name="Google Shape;548;p34">
              <a:extLst>
                <a:ext uri="{FF2B5EF4-FFF2-40B4-BE49-F238E27FC236}">
                  <a16:creationId xmlns:a16="http://schemas.microsoft.com/office/drawing/2014/main" id="{AF33391A-D78B-6845-AD01-5A66BB115047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" name="Google Shape;549;p34">
              <a:extLst>
                <a:ext uri="{FF2B5EF4-FFF2-40B4-BE49-F238E27FC236}">
                  <a16:creationId xmlns:a16="http://schemas.microsoft.com/office/drawing/2014/main" id="{59653349-5115-6D4B-86A2-AA91F5F23AE6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" name="Google Shape;550;p34">
              <a:extLst>
                <a:ext uri="{FF2B5EF4-FFF2-40B4-BE49-F238E27FC236}">
                  <a16:creationId xmlns:a16="http://schemas.microsoft.com/office/drawing/2014/main" id="{78391516-206D-BE4C-AA06-E4A381C2B734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" name="Google Shape;551;p34">
              <a:extLst>
                <a:ext uri="{FF2B5EF4-FFF2-40B4-BE49-F238E27FC236}">
                  <a16:creationId xmlns:a16="http://schemas.microsoft.com/office/drawing/2014/main" id="{71735B25-20FC-F443-A2C2-484157A7B58A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" name="Google Shape;552;p34">
              <a:extLst>
                <a:ext uri="{FF2B5EF4-FFF2-40B4-BE49-F238E27FC236}">
                  <a16:creationId xmlns:a16="http://schemas.microsoft.com/office/drawing/2014/main" id="{1FB36D23-E1EE-3B42-8B24-B308A95F40FB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" name="Google Shape;553;p34">
              <a:extLst>
                <a:ext uri="{FF2B5EF4-FFF2-40B4-BE49-F238E27FC236}">
                  <a16:creationId xmlns:a16="http://schemas.microsoft.com/office/drawing/2014/main" id="{6F2BF591-8759-CD4E-8D2D-B37CF3A5CFBE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" name="Google Shape;554;p34">
              <a:extLst>
                <a:ext uri="{FF2B5EF4-FFF2-40B4-BE49-F238E27FC236}">
                  <a16:creationId xmlns:a16="http://schemas.microsoft.com/office/drawing/2014/main" id="{B8D7C2C8-496A-A044-B8E0-2A2B8E7A0153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555;p34">
              <a:extLst>
                <a:ext uri="{FF2B5EF4-FFF2-40B4-BE49-F238E27FC236}">
                  <a16:creationId xmlns:a16="http://schemas.microsoft.com/office/drawing/2014/main" id="{56719A4E-47AA-6748-8B31-760F12716452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556;p34">
              <a:extLst>
                <a:ext uri="{FF2B5EF4-FFF2-40B4-BE49-F238E27FC236}">
                  <a16:creationId xmlns:a16="http://schemas.microsoft.com/office/drawing/2014/main" id="{97642F1D-A09B-6A48-96E8-6DA8BC7C4A14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557;p34">
              <a:extLst>
                <a:ext uri="{FF2B5EF4-FFF2-40B4-BE49-F238E27FC236}">
                  <a16:creationId xmlns:a16="http://schemas.microsoft.com/office/drawing/2014/main" id="{60B3D143-AB9A-0C45-8B15-AC3EC4338E1D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558;p34">
              <a:extLst>
                <a:ext uri="{FF2B5EF4-FFF2-40B4-BE49-F238E27FC236}">
                  <a16:creationId xmlns:a16="http://schemas.microsoft.com/office/drawing/2014/main" id="{F1B261A0-A8E8-1E4C-9C16-4483D70A582E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559;p34">
              <a:extLst>
                <a:ext uri="{FF2B5EF4-FFF2-40B4-BE49-F238E27FC236}">
                  <a16:creationId xmlns:a16="http://schemas.microsoft.com/office/drawing/2014/main" id="{B8164E70-8116-404C-A51F-4B6F8CB7DC2B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560;p34">
              <a:extLst>
                <a:ext uri="{FF2B5EF4-FFF2-40B4-BE49-F238E27FC236}">
                  <a16:creationId xmlns:a16="http://schemas.microsoft.com/office/drawing/2014/main" id="{E879D308-700D-ED4A-AE67-2A3746E190AD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561;p34">
              <a:extLst>
                <a:ext uri="{FF2B5EF4-FFF2-40B4-BE49-F238E27FC236}">
                  <a16:creationId xmlns:a16="http://schemas.microsoft.com/office/drawing/2014/main" id="{DA5C1CE5-BBC3-CA4A-BF08-42F8A430B742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562;p34">
              <a:extLst>
                <a:ext uri="{FF2B5EF4-FFF2-40B4-BE49-F238E27FC236}">
                  <a16:creationId xmlns:a16="http://schemas.microsoft.com/office/drawing/2014/main" id="{80F90BAA-DAFE-5C4C-9963-94B50A7AE2E9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563;p34">
              <a:extLst>
                <a:ext uri="{FF2B5EF4-FFF2-40B4-BE49-F238E27FC236}">
                  <a16:creationId xmlns:a16="http://schemas.microsoft.com/office/drawing/2014/main" id="{FCD55636-424E-E648-9014-8EB6F0E2AB9B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5" name="Google Shape;201;p25">
            <a:extLst>
              <a:ext uri="{FF2B5EF4-FFF2-40B4-BE49-F238E27FC236}">
                <a16:creationId xmlns:a16="http://schemas.microsoft.com/office/drawing/2014/main" id="{4EB63A93-4700-2A49-A357-E78B3077DF9C}"/>
              </a:ext>
            </a:extLst>
          </p:cNvPr>
          <p:cNvGrpSpPr/>
          <p:nvPr/>
        </p:nvGrpSpPr>
        <p:grpSpPr>
          <a:xfrm rot="20377942">
            <a:off x="4355656" y="1850812"/>
            <a:ext cx="591887" cy="1087435"/>
            <a:chOff x="656025" y="2751350"/>
            <a:chExt cx="311375" cy="629275"/>
          </a:xfrm>
        </p:grpSpPr>
        <p:sp>
          <p:nvSpPr>
            <p:cNvPr id="136" name="Google Shape;202;p25">
              <a:extLst>
                <a:ext uri="{FF2B5EF4-FFF2-40B4-BE49-F238E27FC236}">
                  <a16:creationId xmlns:a16="http://schemas.microsoft.com/office/drawing/2014/main" id="{8D503DC8-0D26-2845-83DD-80A973DC3D83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6CD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" name="Google Shape;203;p25">
              <a:extLst>
                <a:ext uri="{FF2B5EF4-FFF2-40B4-BE49-F238E27FC236}">
                  <a16:creationId xmlns:a16="http://schemas.microsoft.com/office/drawing/2014/main" id="{62FC2F67-D71C-D94E-A2F7-77A731EFEF3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" name="Google Shape;204;p25">
              <a:extLst>
                <a:ext uri="{FF2B5EF4-FFF2-40B4-BE49-F238E27FC236}">
                  <a16:creationId xmlns:a16="http://schemas.microsoft.com/office/drawing/2014/main" id="{80CB7CC5-081F-8242-A117-FCDC6B3CDD5D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" name="Google Shape;205;p25">
              <a:extLst>
                <a:ext uri="{FF2B5EF4-FFF2-40B4-BE49-F238E27FC236}">
                  <a16:creationId xmlns:a16="http://schemas.microsoft.com/office/drawing/2014/main" id="{E4F1E8AF-2E8C-6A44-9314-3B443E64A872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206;p25">
              <a:extLst>
                <a:ext uri="{FF2B5EF4-FFF2-40B4-BE49-F238E27FC236}">
                  <a16:creationId xmlns:a16="http://schemas.microsoft.com/office/drawing/2014/main" id="{CC505D45-BAD3-7B44-BC69-05DA5E58E72F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6CD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207;p25">
              <a:extLst>
                <a:ext uri="{FF2B5EF4-FFF2-40B4-BE49-F238E27FC236}">
                  <a16:creationId xmlns:a16="http://schemas.microsoft.com/office/drawing/2014/main" id="{B6B6F6F9-B5F2-D14E-88FC-73F916D99DD1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208;p25">
              <a:extLst>
                <a:ext uri="{FF2B5EF4-FFF2-40B4-BE49-F238E27FC236}">
                  <a16:creationId xmlns:a16="http://schemas.microsoft.com/office/drawing/2014/main" id="{0A5BF131-6667-1545-B24B-6A2B61491D35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209;p25">
              <a:extLst>
                <a:ext uri="{FF2B5EF4-FFF2-40B4-BE49-F238E27FC236}">
                  <a16:creationId xmlns:a16="http://schemas.microsoft.com/office/drawing/2014/main" id="{D9EFE98D-102C-9B43-B570-6D4335199D77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210;p25">
              <a:extLst>
                <a:ext uri="{FF2B5EF4-FFF2-40B4-BE49-F238E27FC236}">
                  <a16:creationId xmlns:a16="http://schemas.microsoft.com/office/drawing/2014/main" id="{9CE01999-F93E-5D4A-8E0E-992469C24648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211;p25">
              <a:extLst>
                <a:ext uri="{FF2B5EF4-FFF2-40B4-BE49-F238E27FC236}">
                  <a16:creationId xmlns:a16="http://schemas.microsoft.com/office/drawing/2014/main" id="{C6027CBE-79A9-C941-9771-7EB5571F33C9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47" name="Google Shape;533;p34">
            <a:extLst>
              <a:ext uri="{FF2B5EF4-FFF2-40B4-BE49-F238E27FC236}">
                <a16:creationId xmlns:a16="http://schemas.microsoft.com/office/drawing/2014/main" id="{E9B66517-FE66-8745-A977-7BCEC2277ABE}"/>
              </a:ext>
            </a:extLst>
          </p:cNvPr>
          <p:cNvSpPr/>
          <p:nvPr/>
        </p:nvSpPr>
        <p:spPr>
          <a:xfrm>
            <a:off x="5249152" y="342445"/>
            <a:ext cx="606731" cy="490655"/>
          </a:xfrm>
          <a:custGeom>
            <a:avLst/>
            <a:gdLst/>
            <a:ahLst/>
            <a:cxnLst/>
            <a:rect l="l" t="t" r="r" b="b"/>
            <a:pathLst>
              <a:path w="10264" h="8300" extrusionOk="0">
                <a:moveTo>
                  <a:pt x="9037" y="4752"/>
                </a:moveTo>
                <a:cubicBezTo>
                  <a:pt x="9418" y="4894"/>
                  <a:pt x="9776" y="5085"/>
                  <a:pt x="10157" y="5228"/>
                </a:cubicBezTo>
                <a:cubicBezTo>
                  <a:pt x="10228" y="5264"/>
                  <a:pt x="10264" y="5311"/>
                  <a:pt x="10264" y="5383"/>
                </a:cubicBezTo>
                <a:cubicBezTo>
                  <a:pt x="10264" y="5466"/>
                  <a:pt x="10109" y="5585"/>
                  <a:pt x="10049" y="5645"/>
                </a:cubicBezTo>
                <a:cubicBezTo>
                  <a:pt x="9883" y="5787"/>
                  <a:pt x="9704" y="5906"/>
                  <a:pt x="9526" y="6026"/>
                </a:cubicBezTo>
                <a:cubicBezTo>
                  <a:pt x="9014" y="6359"/>
                  <a:pt x="8478" y="6692"/>
                  <a:pt x="7942" y="7002"/>
                </a:cubicBezTo>
                <a:cubicBezTo>
                  <a:pt x="7644" y="7180"/>
                  <a:pt x="5763" y="8300"/>
                  <a:pt x="5489" y="8276"/>
                </a:cubicBezTo>
                <a:cubicBezTo>
                  <a:pt x="5180" y="8276"/>
                  <a:pt x="4334" y="7490"/>
                  <a:pt x="4061" y="7276"/>
                </a:cubicBezTo>
                <a:cubicBezTo>
                  <a:pt x="2703" y="6168"/>
                  <a:pt x="1441" y="4978"/>
                  <a:pt x="167" y="3787"/>
                </a:cubicBezTo>
                <a:cubicBezTo>
                  <a:pt x="1" y="3656"/>
                  <a:pt x="108" y="3228"/>
                  <a:pt x="143" y="3061"/>
                </a:cubicBezTo>
                <a:cubicBezTo>
                  <a:pt x="191" y="2894"/>
                  <a:pt x="286" y="2608"/>
                  <a:pt x="370" y="2477"/>
                </a:cubicBezTo>
                <a:cubicBezTo>
                  <a:pt x="608" y="2025"/>
                  <a:pt x="3942" y="394"/>
                  <a:pt x="4608" y="37"/>
                </a:cubicBezTo>
                <a:cubicBezTo>
                  <a:pt x="4692" y="1"/>
                  <a:pt x="4763" y="25"/>
                  <a:pt x="4811" y="61"/>
                </a:cubicBezTo>
                <a:lnTo>
                  <a:pt x="4846" y="108"/>
                </a:lnTo>
                <a:cubicBezTo>
                  <a:pt x="4942" y="227"/>
                  <a:pt x="5061" y="358"/>
                  <a:pt x="5168" y="465"/>
                </a:cubicBezTo>
                <a:cubicBezTo>
                  <a:pt x="5323" y="644"/>
                  <a:pt x="5501" y="811"/>
                  <a:pt x="5680" y="977"/>
                </a:cubicBezTo>
                <a:cubicBezTo>
                  <a:pt x="6144" y="1394"/>
                  <a:pt x="6620" y="1787"/>
                  <a:pt x="7109" y="2192"/>
                </a:cubicBezTo>
                <a:cubicBezTo>
                  <a:pt x="7573" y="2573"/>
                  <a:pt x="8049" y="2942"/>
                  <a:pt x="8537" y="3287"/>
                </a:cubicBezTo>
                <a:cubicBezTo>
                  <a:pt x="8728" y="3418"/>
                  <a:pt x="8930" y="3549"/>
                  <a:pt x="9133" y="3668"/>
                </a:cubicBezTo>
                <a:cubicBezTo>
                  <a:pt x="9264" y="3751"/>
                  <a:pt x="9430" y="3835"/>
                  <a:pt x="9585" y="3894"/>
                </a:cubicBezTo>
                <a:cubicBezTo>
                  <a:pt x="9597" y="3894"/>
                  <a:pt x="9597" y="3894"/>
                  <a:pt x="9609" y="3906"/>
                </a:cubicBezTo>
                <a:cubicBezTo>
                  <a:pt x="9752" y="3906"/>
                  <a:pt x="9823" y="4109"/>
                  <a:pt x="9680" y="4204"/>
                </a:cubicBezTo>
                <a:cubicBezTo>
                  <a:pt x="9478" y="4335"/>
                  <a:pt x="9252" y="4442"/>
                  <a:pt x="9014" y="4513"/>
                </a:cubicBezTo>
                <a:lnTo>
                  <a:pt x="9014" y="4525"/>
                </a:lnTo>
                <a:cubicBezTo>
                  <a:pt x="8990" y="4573"/>
                  <a:pt x="9002" y="4680"/>
                  <a:pt x="9037" y="4752"/>
                </a:cubicBezTo>
                <a:close/>
                <a:moveTo>
                  <a:pt x="4989" y="5490"/>
                </a:moveTo>
                <a:cubicBezTo>
                  <a:pt x="5132" y="5633"/>
                  <a:pt x="5299" y="5764"/>
                  <a:pt x="5442" y="5918"/>
                </a:cubicBezTo>
                <a:cubicBezTo>
                  <a:pt x="5918" y="5442"/>
                  <a:pt x="6573" y="5097"/>
                  <a:pt x="7168" y="4835"/>
                </a:cubicBezTo>
                <a:cubicBezTo>
                  <a:pt x="7549" y="4668"/>
                  <a:pt x="7918" y="4513"/>
                  <a:pt x="8287" y="4371"/>
                </a:cubicBezTo>
                <a:cubicBezTo>
                  <a:pt x="8573" y="4252"/>
                  <a:pt x="8859" y="4144"/>
                  <a:pt x="9121" y="4013"/>
                </a:cubicBezTo>
                <a:cubicBezTo>
                  <a:pt x="8871" y="3894"/>
                  <a:pt x="8656" y="3740"/>
                  <a:pt x="8418" y="3585"/>
                </a:cubicBezTo>
                <a:cubicBezTo>
                  <a:pt x="7763" y="3835"/>
                  <a:pt x="7156" y="4252"/>
                  <a:pt x="6549" y="4597"/>
                </a:cubicBezTo>
                <a:cubicBezTo>
                  <a:pt x="6144" y="4811"/>
                  <a:pt x="5763" y="5037"/>
                  <a:pt x="5370" y="5264"/>
                </a:cubicBezTo>
                <a:cubicBezTo>
                  <a:pt x="5251" y="5335"/>
                  <a:pt x="5108" y="5406"/>
                  <a:pt x="4989" y="5490"/>
                </a:cubicBezTo>
                <a:close/>
                <a:moveTo>
                  <a:pt x="8109" y="3370"/>
                </a:moveTo>
                <a:cubicBezTo>
                  <a:pt x="7525" y="2954"/>
                  <a:pt x="6966" y="2513"/>
                  <a:pt x="6418" y="2061"/>
                </a:cubicBezTo>
                <a:cubicBezTo>
                  <a:pt x="6073" y="1775"/>
                  <a:pt x="5716" y="1477"/>
                  <a:pt x="5406" y="1168"/>
                </a:cubicBezTo>
                <a:cubicBezTo>
                  <a:pt x="5144" y="930"/>
                  <a:pt x="4882" y="668"/>
                  <a:pt x="4668" y="382"/>
                </a:cubicBezTo>
                <a:cubicBezTo>
                  <a:pt x="4156" y="668"/>
                  <a:pt x="3620" y="942"/>
                  <a:pt x="3096" y="1227"/>
                </a:cubicBezTo>
                <a:cubicBezTo>
                  <a:pt x="2465" y="1561"/>
                  <a:pt x="1846" y="1894"/>
                  <a:pt x="1251" y="2275"/>
                </a:cubicBezTo>
                <a:cubicBezTo>
                  <a:pt x="1263" y="2287"/>
                  <a:pt x="1275" y="2299"/>
                  <a:pt x="1298" y="2299"/>
                </a:cubicBezTo>
                <a:cubicBezTo>
                  <a:pt x="1394" y="2370"/>
                  <a:pt x="1489" y="2466"/>
                  <a:pt x="1596" y="2537"/>
                </a:cubicBezTo>
                <a:cubicBezTo>
                  <a:pt x="1894" y="2775"/>
                  <a:pt x="2191" y="3013"/>
                  <a:pt x="2489" y="3263"/>
                </a:cubicBezTo>
                <a:cubicBezTo>
                  <a:pt x="2763" y="3501"/>
                  <a:pt x="3049" y="3728"/>
                  <a:pt x="3334" y="3966"/>
                </a:cubicBezTo>
                <a:cubicBezTo>
                  <a:pt x="3441" y="4061"/>
                  <a:pt x="3525" y="4132"/>
                  <a:pt x="3632" y="4216"/>
                </a:cubicBezTo>
                <a:cubicBezTo>
                  <a:pt x="3680" y="4263"/>
                  <a:pt x="3739" y="4311"/>
                  <a:pt x="3775" y="4359"/>
                </a:cubicBezTo>
                <a:cubicBezTo>
                  <a:pt x="3930" y="4502"/>
                  <a:pt x="3703" y="4728"/>
                  <a:pt x="3561" y="4573"/>
                </a:cubicBezTo>
                <a:cubicBezTo>
                  <a:pt x="3406" y="4430"/>
                  <a:pt x="3227" y="4275"/>
                  <a:pt x="3060" y="4144"/>
                </a:cubicBezTo>
                <a:cubicBezTo>
                  <a:pt x="2799" y="3918"/>
                  <a:pt x="2525" y="3704"/>
                  <a:pt x="2251" y="3490"/>
                </a:cubicBezTo>
                <a:cubicBezTo>
                  <a:pt x="1977" y="3287"/>
                  <a:pt x="1691" y="3061"/>
                  <a:pt x="1429" y="2847"/>
                </a:cubicBezTo>
                <a:cubicBezTo>
                  <a:pt x="1322" y="2775"/>
                  <a:pt x="1215" y="2692"/>
                  <a:pt x="1096" y="2608"/>
                </a:cubicBezTo>
                <a:cubicBezTo>
                  <a:pt x="1036" y="2573"/>
                  <a:pt x="1001" y="2537"/>
                  <a:pt x="941" y="2489"/>
                </a:cubicBezTo>
                <a:cubicBezTo>
                  <a:pt x="739" y="2692"/>
                  <a:pt x="596" y="2930"/>
                  <a:pt x="536" y="3192"/>
                </a:cubicBezTo>
                <a:cubicBezTo>
                  <a:pt x="489" y="3359"/>
                  <a:pt x="489" y="3490"/>
                  <a:pt x="489" y="3656"/>
                </a:cubicBezTo>
                <a:cubicBezTo>
                  <a:pt x="1370" y="4359"/>
                  <a:pt x="2156" y="5133"/>
                  <a:pt x="2977" y="5883"/>
                </a:cubicBezTo>
                <a:cubicBezTo>
                  <a:pt x="3346" y="6228"/>
                  <a:pt x="3715" y="6573"/>
                  <a:pt x="4096" y="6883"/>
                </a:cubicBezTo>
                <a:cubicBezTo>
                  <a:pt x="3953" y="6502"/>
                  <a:pt x="3918" y="6061"/>
                  <a:pt x="4180" y="5704"/>
                </a:cubicBezTo>
                <a:cubicBezTo>
                  <a:pt x="4430" y="5383"/>
                  <a:pt x="4870" y="5216"/>
                  <a:pt x="5227" y="5014"/>
                </a:cubicBezTo>
                <a:cubicBezTo>
                  <a:pt x="5644" y="4775"/>
                  <a:pt x="6061" y="4537"/>
                  <a:pt x="6489" y="4299"/>
                </a:cubicBezTo>
                <a:cubicBezTo>
                  <a:pt x="7025" y="3978"/>
                  <a:pt x="7549" y="3620"/>
                  <a:pt x="8109" y="3370"/>
                </a:cubicBezTo>
                <a:close/>
                <a:moveTo>
                  <a:pt x="4894" y="2811"/>
                </a:moveTo>
                <a:cubicBezTo>
                  <a:pt x="5049" y="2716"/>
                  <a:pt x="5192" y="2632"/>
                  <a:pt x="5358" y="2525"/>
                </a:cubicBezTo>
                <a:cubicBezTo>
                  <a:pt x="5489" y="2454"/>
                  <a:pt x="5608" y="2358"/>
                  <a:pt x="5739" y="2299"/>
                </a:cubicBezTo>
                <a:cubicBezTo>
                  <a:pt x="5858" y="2239"/>
                  <a:pt x="5847" y="2085"/>
                  <a:pt x="5739" y="2037"/>
                </a:cubicBezTo>
                <a:cubicBezTo>
                  <a:pt x="5692" y="2001"/>
                  <a:pt x="5632" y="2001"/>
                  <a:pt x="5597" y="2037"/>
                </a:cubicBezTo>
                <a:cubicBezTo>
                  <a:pt x="5454" y="2108"/>
                  <a:pt x="5335" y="2180"/>
                  <a:pt x="5204" y="2251"/>
                </a:cubicBezTo>
                <a:cubicBezTo>
                  <a:pt x="5001" y="2370"/>
                  <a:pt x="4787" y="2513"/>
                  <a:pt x="4584" y="2632"/>
                </a:cubicBezTo>
                <a:lnTo>
                  <a:pt x="3906" y="3025"/>
                </a:lnTo>
                <a:cubicBezTo>
                  <a:pt x="3834" y="3073"/>
                  <a:pt x="3751" y="3120"/>
                  <a:pt x="3680" y="3180"/>
                </a:cubicBezTo>
                <a:cubicBezTo>
                  <a:pt x="3644" y="3192"/>
                  <a:pt x="3596" y="3228"/>
                  <a:pt x="3572" y="3239"/>
                </a:cubicBezTo>
                <a:lnTo>
                  <a:pt x="3561" y="3239"/>
                </a:lnTo>
                <a:cubicBezTo>
                  <a:pt x="3358" y="3370"/>
                  <a:pt x="3525" y="3620"/>
                  <a:pt x="3692" y="3525"/>
                </a:cubicBezTo>
                <a:cubicBezTo>
                  <a:pt x="3811" y="3466"/>
                  <a:pt x="3942" y="3370"/>
                  <a:pt x="4061" y="3299"/>
                </a:cubicBezTo>
                <a:cubicBezTo>
                  <a:pt x="4156" y="3251"/>
                  <a:pt x="4239" y="3192"/>
                  <a:pt x="4311" y="3144"/>
                </a:cubicBezTo>
                <a:cubicBezTo>
                  <a:pt x="4275" y="3228"/>
                  <a:pt x="4299" y="3311"/>
                  <a:pt x="4370" y="3359"/>
                </a:cubicBezTo>
                <a:cubicBezTo>
                  <a:pt x="4418" y="3382"/>
                  <a:pt x="4477" y="3382"/>
                  <a:pt x="4525" y="3359"/>
                </a:cubicBezTo>
                <a:lnTo>
                  <a:pt x="5549" y="2775"/>
                </a:lnTo>
                <a:cubicBezTo>
                  <a:pt x="5668" y="2716"/>
                  <a:pt x="5656" y="2549"/>
                  <a:pt x="5549" y="2513"/>
                </a:cubicBezTo>
                <a:cubicBezTo>
                  <a:pt x="5501" y="2477"/>
                  <a:pt x="5442" y="2477"/>
                  <a:pt x="5406" y="2513"/>
                </a:cubicBezTo>
                <a:cubicBezTo>
                  <a:pt x="5239" y="2608"/>
                  <a:pt x="5073" y="2716"/>
                  <a:pt x="4894" y="2811"/>
                </a:cubicBezTo>
                <a:close/>
                <a:moveTo>
                  <a:pt x="3358" y="3228"/>
                </a:moveTo>
                <a:cubicBezTo>
                  <a:pt x="4013" y="2775"/>
                  <a:pt x="4704" y="2394"/>
                  <a:pt x="5406" y="2001"/>
                </a:cubicBezTo>
                <a:cubicBezTo>
                  <a:pt x="5585" y="1930"/>
                  <a:pt x="5489" y="1632"/>
                  <a:pt x="5299" y="1704"/>
                </a:cubicBezTo>
                <a:lnTo>
                  <a:pt x="5299" y="1704"/>
                </a:lnTo>
                <a:cubicBezTo>
                  <a:pt x="4573" y="2108"/>
                  <a:pt x="3822" y="2477"/>
                  <a:pt x="3168" y="2989"/>
                </a:cubicBezTo>
                <a:lnTo>
                  <a:pt x="3168" y="2989"/>
                </a:lnTo>
                <a:cubicBezTo>
                  <a:pt x="3001" y="3132"/>
                  <a:pt x="3215" y="3359"/>
                  <a:pt x="3358" y="3228"/>
                </a:cubicBezTo>
                <a:close/>
                <a:moveTo>
                  <a:pt x="5549" y="3239"/>
                </a:moveTo>
                <a:cubicBezTo>
                  <a:pt x="5204" y="3239"/>
                  <a:pt x="5108" y="3620"/>
                  <a:pt x="5204" y="3906"/>
                </a:cubicBezTo>
                <a:cubicBezTo>
                  <a:pt x="5311" y="4180"/>
                  <a:pt x="5656" y="4323"/>
                  <a:pt x="5906" y="4144"/>
                </a:cubicBezTo>
                <a:cubicBezTo>
                  <a:pt x="6097" y="4013"/>
                  <a:pt x="6156" y="3740"/>
                  <a:pt x="6097" y="3537"/>
                </a:cubicBezTo>
                <a:cubicBezTo>
                  <a:pt x="6025" y="3263"/>
                  <a:pt x="5787" y="3192"/>
                  <a:pt x="5549" y="3239"/>
                </a:cubicBezTo>
                <a:close/>
                <a:moveTo>
                  <a:pt x="5501" y="3585"/>
                </a:moveTo>
                <a:cubicBezTo>
                  <a:pt x="5466" y="3644"/>
                  <a:pt x="5489" y="3775"/>
                  <a:pt x="5537" y="3835"/>
                </a:cubicBezTo>
                <a:cubicBezTo>
                  <a:pt x="5585" y="3906"/>
                  <a:pt x="5704" y="3942"/>
                  <a:pt x="5763" y="3859"/>
                </a:cubicBezTo>
                <a:cubicBezTo>
                  <a:pt x="5823" y="3787"/>
                  <a:pt x="5835" y="3680"/>
                  <a:pt x="5799" y="3609"/>
                </a:cubicBezTo>
                <a:cubicBezTo>
                  <a:pt x="5775" y="3549"/>
                  <a:pt x="5727" y="3549"/>
                  <a:pt x="5680" y="3549"/>
                </a:cubicBezTo>
                <a:cubicBezTo>
                  <a:pt x="5656" y="3561"/>
                  <a:pt x="5620" y="3561"/>
                  <a:pt x="5608" y="3561"/>
                </a:cubicBezTo>
                <a:cubicBezTo>
                  <a:pt x="5597" y="3561"/>
                  <a:pt x="5585" y="3573"/>
                  <a:pt x="5561" y="3573"/>
                </a:cubicBezTo>
                <a:close/>
                <a:moveTo>
                  <a:pt x="4596" y="7288"/>
                </a:moveTo>
                <a:cubicBezTo>
                  <a:pt x="4715" y="7395"/>
                  <a:pt x="4846" y="7478"/>
                  <a:pt x="4989" y="7573"/>
                </a:cubicBezTo>
                <a:cubicBezTo>
                  <a:pt x="5132" y="7692"/>
                  <a:pt x="5346" y="7835"/>
                  <a:pt x="5513" y="7907"/>
                </a:cubicBezTo>
                <a:cubicBezTo>
                  <a:pt x="5537" y="7907"/>
                  <a:pt x="5561" y="7895"/>
                  <a:pt x="5585" y="7895"/>
                </a:cubicBezTo>
                <a:cubicBezTo>
                  <a:pt x="5085" y="7538"/>
                  <a:pt x="5013" y="6692"/>
                  <a:pt x="5251" y="6168"/>
                </a:cubicBezTo>
                <a:cubicBezTo>
                  <a:pt x="5073" y="5978"/>
                  <a:pt x="4882" y="5811"/>
                  <a:pt x="4692" y="5645"/>
                </a:cubicBezTo>
                <a:cubicBezTo>
                  <a:pt x="4358" y="5906"/>
                  <a:pt x="4239" y="6240"/>
                  <a:pt x="4311" y="6645"/>
                </a:cubicBezTo>
                <a:cubicBezTo>
                  <a:pt x="4346" y="6799"/>
                  <a:pt x="4406" y="6930"/>
                  <a:pt x="4465" y="7061"/>
                </a:cubicBezTo>
                <a:cubicBezTo>
                  <a:pt x="4489" y="7109"/>
                  <a:pt x="4501" y="7169"/>
                  <a:pt x="4537" y="7216"/>
                </a:cubicBezTo>
                <a:cubicBezTo>
                  <a:pt x="4584" y="7240"/>
                  <a:pt x="4596" y="7276"/>
                  <a:pt x="4596" y="7288"/>
                </a:cubicBezTo>
                <a:close/>
                <a:moveTo>
                  <a:pt x="5906" y="7704"/>
                </a:moveTo>
                <a:cubicBezTo>
                  <a:pt x="6954" y="7038"/>
                  <a:pt x="8037" y="6442"/>
                  <a:pt x="9109" y="5823"/>
                </a:cubicBezTo>
                <a:cubicBezTo>
                  <a:pt x="9109" y="5823"/>
                  <a:pt x="9109" y="5811"/>
                  <a:pt x="9097" y="5811"/>
                </a:cubicBezTo>
                <a:cubicBezTo>
                  <a:pt x="8954" y="5549"/>
                  <a:pt x="8811" y="5264"/>
                  <a:pt x="8740" y="4966"/>
                </a:cubicBezTo>
                <a:cubicBezTo>
                  <a:pt x="8692" y="4918"/>
                  <a:pt x="8692" y="4859"/>
                  <a:pt x="8704" y="4811"/>
                </a:cubicBezTo>
                <a:cubicBezTo>
                  <a:pt x="8692" y="4740"/>
                  <a:pt x="8692" y="4668"/>
                  <a:pt x="8692" y="4597"/>
                </a:cubicBezTo>
                <a:cubicBezTo>
                  <a:pt x="7799" y="4871"/>
                  <a:pt x="6251" y="5585"/>
                  <a:pt x="5716" y="6264"/>
                </a:cubicBezTo>
                <a:cubicBezTo>
                  <a:pt x="5311" y="6764"/>
                  <a:pt x="5525" y="7288"/>
                  <a:pt x="5906" y="7704"/>
                </a:cubicBezTo>
                <a:close/>
                <a:moveTo>
                  <a:pt x="9395" y="5680"/>
                </a:moveTo>
                <a:cubicBezTo>
                  <a:pt x="9537" y="5585"/>
                  <a:pt x="9692" y="5514"/>
                  <a:pt x="9823" y="5430"/>
                </a:cubicBezTo>
                <a:cubicBezTo>
                  <a:pt x="9609" y="5323"/>
                  <a:pt x="9371" y="5228"/>
                  <a:pt x="9156" y="5144"/>
                </a:cubicBezTo>
                <a:cubicBezTo>
                  <a:pt x="9216" y="5323"/>
                  <a:pt x="9287" y="5502"/>
                  <a:pt x="9395" y="5680"/>
                </a:cubicBezTo>
                <a:cubicBezTo>
                  <a:pt x="9371" y="5668"/>
                  <a:pt x="9371" y="5680"/>
                  <a:pt x="9395" y="568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4100" name="Picture 4" descr="Happy cartoon family | Family cartoon, Family picture cartoon, Happy cartoon">
            <a:extLst>
              <a:ext uri="{FF2B5EF4-FFF2-40B4-BE49-F238E27FC236}">
                <a16:creationId xmlns:a16="http://schemas.microsoft.com/office/drawing/2014/main" id="{96837694-692D-7F45-A3A3-0D51824FF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0" b="98820" l="889" r="98889">
                        <a14:foregroundMark x1="1778" y1="66077" x2="6667" y2="56047"/>
                        <a14:foregroundMark x1="6667" y1="56047" x2="6667" y2="55752"/>
                        <a14:foregroundMark x1="6444" y1="56047" x2="3111" y2="68142"/>
                        <a14:foregroundMark x1="3111" y1="68142" x2="1333" y2="70206"/>
                        <a14:foregroundMark x1="18667" y1="18584" x2="13778" y2="15044"/>
                        <a14:foregroundMark x1="13778" y1="14749" x2="12444" y2="16814"/>
                        <a14:foregroundMark x1="12444" y1="16519" x2="21333" y2="21239"/>
                        <a14:foregroundMark x1="21333" y1="21239" x2="30000" y2="20649"/>
                        <a14:foregroundMark x1="30000" y1="20649" x2="33111" y2="15339"/>
                        <a14:foregroundMark x1="33111" y1="15339" x2="35111" y2="19469"/>
                        <a14:foregroundMark x1="54667" y1="11504" x2="67111" y2="590"/>
                        <a14:foregroundMark x1="75111" y1="33923" x2="76444" y2="21829"/>
                        <a14:foregroundMark x1="76444" y1="21829" x2="85556" y2="15929"/>
                        <a14:foregroundMark x1="85556" y1="15929" x2="91333" y2="25664"/>
                        <a14:foregroundMark x1="91333" y1="25664" x2="89111" y2="37463"/>
                        <a14:foregroundMark x1="89111" y1="37463" x2="89111" y2="37463"/>
                        <a14:foregroundMark x1="89111" y1="37168" x2="91111" y2="24189"/>
                        <a14:foregroundMark x1="91111" y1="24189" x2="85556" y2="14454"/>
                        <a14:foregroundMark x1="85556" y1="14454" x2="80222" y2="14749"/>
                        <a14:foregroundMark x1="80222" y1="14454" x2="88667" y2="14749"/>
                        <a14:foregroundMark x1="88667" y1="14749" x2="92444" y2="20059"/>
                        <a14:foregroundMark x1="92444" y1="19764" x2="83778" y2="12979"/>
                        <a14:foregroundMark x1="83778" y1="12979" x2="79556" y2="14454"/>
                        <a14:foregroundMark x1="80444" y1="15634" x2="89111" y2="15634"/>
                        <a14:foregroundMark x1="89111" y1="15634" x2="95556" y2="23599"/>
                        <a14:foregroundMark x1="95556" y1="23599" x2="92222" y2="34218"/>
                        <a14:foregroundMark x1="92222" y1="34218" x2="89778" y2="36578"/>
                        <a14:foregroundMark x1="87333" y1="47788" x2="94222" y2="54867"/>
                        <a14:foregroundMark x1="94222" y1="54867" x2="94222" y2="54572"/>
                        <a14:foregroundMark x1="89333" y1="49558" x2="80667" y2="47198"/>
                        <a14:foregroundMark x1="80667" y1="47198" x2="78667" y2="46018"/>
                        <a14:foregroundMark x1="78667" y1="45723" x2="74000" y2="51917"/>
                        <a14:foregroundMark x1="83778" y1="42478" x2="89556" y2="42478"/>
                        <a14:foregroundMark x1="90667" y1="42478" x2="98667" y2="62537"/>
                        <a14:foregroundMark x1="98667" y1="62537" x2="98889" y2="62537"/>
                        <a14:foregroundMark x1="87111" y1="76401" x2="83111" y2="90265"/>
                        <a14:foregroundMark x1="80222" y1="97640" x2="80222" y2="97640"/>
                        <a14:foregroundMark x1="43333" y1="98230" x2="39111" y2="98820"/>
                        <a14:foregroundMark x1="54667" y1="97640" x2="59111" y2="97935"/>
                        <a14:foregroundMark x1="86444" y1="97345" x2="86667" y2="95575"/>
                        <a14:foregroundMark x1="91111" y1="14159" x2="89778" y2="13274"/>
                      </a14:backgroundRemoval>
                    </a14:imgEffect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155" y="2135512"/>
            <a:ext cx="5715000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Google Shape;532;p34">
            <a:extLst>
              <a:ext uri="{FF2B5EF4-FFF2-40B4-BE49-F238E27FC236}">
                <a16:creationId xmlns:a16="http://schemas.microsoft.com/office/drawing/2014/main" id="{A76B881F-3101-9349-8E58-A9F51AC60CAB}"/>
              </a:ext>
            </a:extLst>
          </p:cNvPr>
          <p:cNvSpPr/>
          <p:nvPr/>
        </p:nvSpPr>
        <p:spPr>
          <a:xfrm rot="3262577">
            <a:off x="6383601" y="2035908"/>
            <a:ext cx="479396" cy="430805"/>
          </a:xfrm>
          <a:custGeom>
            <a:avLst/>
            <a:gdLst/>
            <a:ahLst/>
            <a:cxnLst/>
            <a:rect l="l" t="t" r="r" b="b"/>
            <a:pathLst>
              <a:path w="5632" h="5061" extrusionOk="0">
                <a:moveTo>
                  <a:pt x="2572" y="3835"/>
                </a:moveTo>
                <a:cubicBezTo>
                  <a:pt x="2500" y="4013"/>
                  <a:pt x="2393" y="4192"/>
                  <a:pt x="2262" y="4323"/>
                </a:cubicBezTo>
                <a:cubicBezTo>
                  <a:pt x="2036" y="4561"/>
                  <a:pt x="1786" y="4597"/>
                  <a:pt x="1584" y="4382"/>
                </a:cubicBezTo>
                <a:cubicBezTo>
                  <a:pt x="1441" y="4739"/>
                  <a:pt x="1167" y="5061"/>
                  <a:pt x="738" y="5025"/>
                </a:cubicBezTo>
                <a:cubicBezTo>
                  <a:pt x="631" y="5013"/>
                  <a:pt x="536" y="4978"/>
                  <a:pt x="429" y="4918"/>
                </a:cubicBezTo>
                <a:cubicBezTo>
                  <a:pt x="83" y="4680"/>
                  <a:pt x="0" y="4073"/>
                  <a:pt x="131" y="3692"/>
                </a:cubicBezTo>
                <a:cubicBezTo>
                  <a:pt x="310" y="3192"/>
                  <a:pt x="869" y="2465"/>
                  <a:pt x="1441" y="2870"/>
                </a:cubicBezTo>
                <a:cubicBezTo>
                  <a:pt x="1679" y="3025"/>
                  <a:pt x="1726" y="3311"/>
                  <a:pt x="1619" y="3513"/>
                </a:cubicBezTo>
                <a:cubicBezTo>
                  <a:pt x="1679" y="3525"/>
                  <a:pt x="1738" y="3573"/>
                  <a:pt x="1726" y="3656"/>
                </a:cubicBezTo>
                <a:cubicBezTo>
                  <a:pt x="1726" y="3775"/>
                  <a:pt x="1703" y="3882"/>
                  <a:pt x="1679" y="4001"/>
                </a:cubicBezTo>
                <a:cubicBezTo>
                  <a:pt x="1679" y="4037"/>
                  <a:pt x="1691" y="4108"/>
                  <a:pt x="1726" y="4132"/>
                </a:cubicBezTo>
                <a:cubicBezTo>
                  <a:pt x="1881" y="4168"/>
                  <a:pt x="2036" y="4132"/>
                  <a:pt x="2119" y="3966"/>
                </a:cubicBezTo>
                <a:lnTo>
                  <a:pt x="2119" y="3966"/>
                </a:lnTo>
                <a:cubicBezTo>
                  <a:pt x="2167" y="3906"/>
                  <a:pt x="2203" y="3835"/>
                  <a:pt x="2227" y="3775"/>
                </a:cubicBezTo>
                <a:cubicBezTo>
                  <a:pt x="2286" y="3644"/>
                  <a:pt x="2346" y="3525"/>
                  <a:pt x="2405" y="3394"/>
                </a:cubicBezTo>
                <a:cubicBezTo>
                  <a:pt x="2358" y="3227"/>
                  <a:pt x="2334" y="3061"/>
                  <a:pt x="2298" y="2894"/>
                </a:cubicBezTo>
                <a:cubicBezTo>
                  <a:pt x="2238" y="2573"/>
                  <a:pt x="2203" y="2227"/>
                  <a:pt x="2167" y="1882"/>
                </a:cubicBezTo>
                <a:cubicBezTo>
                  <a:pt x="2155" y="1680"/>
                  <a:pt x="2143" y="1441"/>
                  <a:pt x="2143" y="1227"/>
                </a:cubicBezTo>
                <a:cubicBezTo>
                  <a:pt x="2155" y="1049"/>
                  <a:pt x="2179" y="870"/>
                  <a:pt x="2227" y="691"/>
                </a:cubicBezTo>
                <a:cubicBezTo>
                  <a:pt x="2322" y="382"/>
                  <a:pt x="2512" y="1"/>
                  <a:pt x="2893" y="203"/>
                </a:cubicBezTo>
                <a:cubicBezTo>
                  <a:pt x="3310" y="429"/>
                  <a:pt x="3298" y="1322"/>
                  <a:pt x="3274" y="1739"/>
                </a:cubicBezTo>
                <a:cubicBezTo>
                  <a:pt x="3239" y="2025"/>
                  <a:pt x="3167" y="2287"/>
                  <a:pt x="3060" y="2561"/>
                </a:cubicBezTo>
                <a:cubicBezTo>
                  <a:pt x="3215" y="2442"/>
                  <a:pt x="3417" y="2418"/>
                  <a:pt x="3643" y="2632"/>
                </a:cubicBezTo>
                <a:cubicBezTo>
                  <a:pt x="3667" y="2656"/>
                  <a:pt x="3715" y="2703"/>
                  <a:pt x="3727" y="2751"/>
                </a:cubicBezTo>
                <a:cubicBezTo>
                  <a:pt x="3810" y="2644"/>
                  <a:pt x="3893" y="2537"/>
                  <a:pt x="4024" y="2501"/>
                </a:cubicBezTo>
                <a:cubicBezTo>
                  <a:pt x="4322" y="2394"/>
                  <a:pt x="4608" y="2406"/>
                  <a:pt x="4894" y="2561"/>
                </a:cubicBezTo>
                <a:cubicBezTo>
                  <a:pt x="5132" y="2525"/>
                  <a:pt x="5263" y="2692"/>
                  <a:pt x="5227" y="2942"/>
                </a:cubicBezTo>
                <a:cubicBezTo>
                  <a:pt x="5215" y="3061"/>
                  <a:pt x="5048" y="3096"/>
                  <a:pt x="4977" y="3013"/>
                </a:cubicBezTo>
                <a:cubicBezTo>
                  <a:pt x="4929" y="2977"/>
                  <a:pt x="4894" y="2930"/>
                  <a:pt x="4834" y="2882"/>
                </a:cubicBezTo>
                <a:cubicBezTo>
                  <a:pt x="4739" y="2930"/>
                  <a:pt x="4572" y="3037"/>
                  <a:pt x="4548" y="3073"/>
                </a:cubicBezTo>
                <a:cubicBezTo>
                  <a:pt x="4477" y="3215"/>
                  <a:pt x="4358" y="3394"/>
                  <a:pt x="4382" y="3549"/>
                </a:cubicBezTo>
                <a:cubicBezTo>
                  <a:pt x="4417" y="3727"/>
                  <a:pt x="4620" y="3906"/>
                  <a:pt x="4798" y="3811"/>
                </a:cubicBezTo>
                <a:cubicBezTo>
                  <a:pt x="5108" y="3608"/>
                  <a:pt x="5322" y="3156"/>
                  <a:pt x="5334" y="2799"/>
                </a:cubicBezTo>
                <a:cubicBezTo>
                  <a:pt x="5346" y="2596"/>
                  <a:pt x="5632" y="2620"/>
                  <a:pt x="5632" y="2799"/>
                </a:cubicBezTo>
                <a:cubicBezTo>
                  <a:pt x="5620" y="3239"/>
                  <a:pt x="5382" y="3716"/>
                  <a:pt x="5036" y="4001"/>
                </a:cubicBezTo>
                <a:cubicBezTo>
                  <a:pt x="4691" y="4263"/>
                  <a:pt x="4251" y="4085"/>
                  <a:pt x="4120" y="3704"/>
                </a:cubicBezTo>
                <a:cubicBezTo>
                  <a:pt x="4001" y="3346"/>
                  <a:pt x="4239" y="2954"/>
                  <a:pt x="4513" y="2739"/>
                </a:cubicBezTo>
                <a:cubicBezTo>
                  <a:pt x="4310" y="2692"/>
                  <a:pt x="4120" y="2739"/>
                  <a:pt x="3977" y="2930"/>
                </a:cubicBezTo>
                <a:cubicBezTo>
                  <a:pt x="3941" y="2989"/>
                  <a:pt x="3905" y="3049"/>
                  <a:pt x="3882" y="3108"/>
                </a:cubicBezTo>
                <a:cubicBezTo>
                  <a:pt x="3941" y="3477"/>
                  <a:pt x="3882" y="4061"/>
                  <a:pt x="3608" y="4323"/>
                </a:cubicBezTo>
                <a:cubicBezTo>
                  <a:pt x="3477" y="4466"/>
                  <a:pt x="3298" y="4561"/>
                  <a:pt x="3120" y="4525"/>
                </a:cubicBezTo>
                <a:cubicBezTo>
                  <a:pt x="2834" y="4489"/>
                  <a:pt x="2679" y="4120"/>
                  <a:pt x="2572" y="3835"/>
                </a:cubicBezTo>
                <a:close/>
                <a:moveTo>
                  <a:pt x="1429" y="3716"/>
                </a:moveTo>
                <a:cubicBezTo>
                  <a:pt x="1357" y="3751"/>
                  <a:pt x="1310" y="3763"/>
                  <a:pt x="1250" y="3763"/>
                </a:cubicBezTo>
                <a:cubicBezTo>
                  <a:pt x="1048" y="3775"/>
                  <a:pt x="1048" y="3489"/>
                  <a:pt x="1226" y="3465"/>
                </a:cubicBezTo>
                <a:cubicBezTo>
                  <a:pt x="1286" y="3465"/>
                  <a:pt x="1345" y="3430"/>
                  <a:pt x="1369" y="3394"/>
                </a:cubicBezTo>
                <a:cubicBezTo>
                  <a:pt x="1405" y="3299"/>
                  <a:pt x="1345" y="3168"/>
                  <a:pt x="1274" y="3108"/>
                </a:cubicBezTo>
                <a:cubicBezTo>
                  <a:pt x="1203" y="3049"/>
                  <a:pt x="1131" y="3013"/>
                  <a:pt x="1036" y="3049"/>
                </a:cubicBezTo>
                <a:cubicBezTo>
                  <a:pt x="845" y="3120"/>
                  <a:pt x="679" y="3251"/>
                  <a:pt x="572" y="3430"/>
                </a:cubicBezTo>
                <a:cubicBezTo>
                  <a:pt x="417" y="3680"/>
                  <a:pt x="322" y="3977"/>
                  <a:pt x="393" y="4299"/>
                </a:cubicBezTo>
                <a:cubicBezTo>
                  <a:pt x="500" y="4716"/>
                  <a:pt x="964" y="4918"/>
                  <a:pt x="1215" y="4477"/>
                </a:cubicBezTo>
                <a:cubicBezTo>
                  <a:pt x="1322" y="4311"/>
                  <a:pt x="1381" y="4120"/>
                  <a:pt x="1405" y="3918"/>
                </a:cubicBezTo>
                <a:cubicBezTo>
                  <a:pt x="1405" y="3870"/>
                  <a:pt x="1405" y="3787"/>
                  <a:pt x="1429" y="3716"/>
                </a:cubicBezTo>
                <a:close/>
                <a:moveTo>
                  <a:pt x="2869" y="3073"/>
                </a:moveTo>
                <a:cubicBezTo>
                  <a:pt x="2858" y="3096"/>
                  <a:pt x="2858" y="3120"/>
                  <a:pt x="2834" y="3132"/>
                </a:cubicBezTo>
                <a:cubicBezTo>
                  <a:pt x="2798" y="3227"/>
                  <a:pt x="2762" y="3311"/>
                  <a:pt x="2739" y="3406"/>
                </a:cubicBezTo>
                <a:lnTo>
                  <a:pt x="2774" y="3573"/>
                </a:lnTo>
                <a:cubicBezTo>
                  <a:pt x="2822" y="3763"/>
                  <a:pt x="2881" y="4049"/>
                  <a:pt x="3048" y="4192"/>
                </a:cubicBezTo>
                <a:cubicBezTo>
                  <a:pt x="3108" y="4239"/>
                  <a:pt x="3167" y="4287"/>
                  <a:pt x="3239" y="4263"/>
                </a:cubicBezTo>
                <a:cubicBezTo>
                  <a:pt x="3441" y="4227"/>
                  <a:pt x="3560" y="3787"/>
                  <a:pt x="3584" y="3608"/>
                </a:cubicBezTo>
                <a:lnTo>
                  <a:pt x="3584" y="3489"/>
                </a:lnTo>
                <a:cubicBezTo>
                  <a:pt x="3358" y="3656"/>
                  <a:pt x="3060" y="3704"/>
                  <a:pt x="2929" y="3406"/>
                </a:cubicBezTo>
                <a:cubicBezTo>
                  <a:pt x="2881" y="3311"/>
                  <a:pt x="2869" y="3215"/>
                  <a:pt x="2846" y="3096"/>
                </a:cubicBezTo>
                <a:cubicBezTo>
                  <a:pt x="2869" y="3108"/>
                  <a:pt x="2869" y="3096"/>
                  <a:pt x="2869" y="3073"/>
                </a:cubicBezTo>
                <a:close/>
                <a:moveTo>
                  <a:pt x="3572" y="3073"/>
                </a:moveTo>
                <a:cubicBezTo>
                  <a:pt x="3548" y="3037"/>
                  <a:pt x="3548" y="3001"/>
                  <a:pt x="3536" y="2977"/>
                </a:cubicBezTo>
                <a:lnTo>
                  <a:pt x="3536" y="2954"/>
                </a:lnTo>
                <a:cubicBezTo>
                  <a:pt x="3524" y="2918"/>
                  <a:pt x="3512" y="2870"/>
                  <a:pt x="3465" y="2858"/>
                </a:cubicBezTo>
                <a:cubicBezTo>
                  <a:pt x="3393" y="2811"/>
                  <a:pt x="3250" y="2870"/>
                  <a:pt x="3179" y="2918"/>
                </a:cubicBezTo>
                <a:cubicBezTo>
                  <a:pt x="3143" y="2977"/>
                  <a:pt x="3120" y="3049"/>
                  <a:pt x="3143" y="3096"/>
                </a:cubicBezTo>
                <a:cubicBezTo>
                  <a:pt x="3191" y="3180"/>
                  <a:pt x="3358" y="3215"/>
                  <a:pt x="3477" y="3227"/>
                </a:cubicBezTo>
                <a:cubicBezTo>
                  <a:pt x="3512" y="3180"/>
                  <a:pt x="3536" y="3132"/>
                  <a:pt x="3572" y="3073"/>
                </a:cubicBezTo>
                <a:close/>
                <a:moveTo>
                  <a:pt x="2631" y="2930"/>
                </a:moveTo>
                <a:cubicBezTo>
                  <a:pt x="2631" y="2930"/>
                  <a:pt x="2631" y="2918"/>
                  <a:pt x="2643" y="2918"/>
                </a:cubicBezTo>
                <a:cubicBezTo>
                  <a:pt x="2881" y="2346"/>
                  <a:pt x="3108" y="1763"/>
                  <a:pt x="3012" y="1144"/>
                </a:cubicBezTo>
                <a:cubicBezTo>
                  <a:pt x="2989" y="953"/>
                  <a:pt x="2953" y="691"/>
                  <a:pt x="2858" y="537"/>
                </a:cubicBezTo>
                <a:cubicBezTo>
                  <a:pt x="2834" y="501"/>
                  <a:pt x="2798" y="441"/>
                  <a:pt x="2762" y="453"/>
                </a:cubicBezTo>
                <a:cubicBezTo>
                  <a:pt x="2691" y="477"/>
                  <a:pt x="2596" y="668"/>
                  <a:pt x="2584" y="727"/>
                </a:cubicBezTo>
                <a:cubicBezTo>
                  <a:pt x="2560" y="810"/>
                  <a:pt x="2512" y="965"/>
                  <a:pt x="2500" y="1049"/>
                </a:cubicBezTo>
                <a:cubicBezTo>
                  <a:pt x="2453" y="1525"/>
                  <a:pt x="2453" y="2061"/>
                  <a:pt x="2560" y="2537"/>
                </a:cubicBezTo>
                <a:cubicBezTo>
                  <a:pt x="2572" y="2680"/>
                  <a:pt x="2584" y="2811"/>
                  <a:pt x="2631" y="293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77" name="Google Shape;281;p26">
            <a:extLst>
              <a:ext uri="{FF2B5EF4-FFF2-40B4-BE49-F238E27FC236}">
                <a16:creationId xmlns:a16="http://schemas.microsoft.com/office/drawing/2014/main" id="{70813A80-F9CF-A14F-B7C9-5D35028F847D}"/>
              </a:ext>
            </a:extLst>
          </p:cNvPr>
          <p:cNvGrpSpPr/>
          <p:nvPr/>
        </p:nvGrpSpPr>
        <p:grpSpPr>
          <a:xfrm>
            <a:off x="2142239" y="1077152"/>
            <a:ext cx="899464" cy="756921"/>
            <a:chOff x="6075750" y="3009125"/>
            <a:chExt cx="550400" cy="463175"/>
          </a:xfrm>
        </p:grpSpPr>
        <p:sp>
          <p:nvSpPr>
            <p:cNvPr id="78" name="Google Shape;282;p26">
              <a:extLst>
                <a:ext uri="{FF2B5EF4-FFF2-40B4-BE49-F238E27FC236}">
                  <a16:creationId xmlns:a16="http://schemas.microsoft.com/office/drawing/2014/main" id="{B2B70CB7-D605-444E-8897-27261562D138}"/>
                </a:ext>
              </a:extLst>
            </p:cNvPr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9" name="Google Shape;283;p26">
              <a:extLst>
                <a:ext uri="{FF2B5EF4-FFF2-40B4-BE49-F238E27FC236}">
                  <a16:creationId xmlns:a16="http://schemas.microsoft.com/office/drawing/2014/main" id="{E7C248C6-8EA5-584F-BDE4-90E98C37A694}"/>
                </a:ext>
              </a:extLst>
            </p:cNvPr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0" name="Google Shape;284;p26">
              <a:extLst>
                <a:ext uri="{FF2B5EF4-FFF2-40B4-BE49-F238E27FC236}">
                  <a16:creationId xmlns:a16="http://schemas.microsoft.com/office/drawing/2014/main" id="{ED453071-E4A7-A74C-9DFE-604739C7B326}"/>
                </a:ext>
              </a:extLst>
            </p:cNvPr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1" name="Google Shape;285;p26">
              <a:extLst>
                <a:ext uri="{FF2B5EF4-FFF2-40B4-BE49-F238E27FC236}">
                  <a16:creationId xmlns:a16="http://schemas.microsoft.com/office/drawing/2014/main" id="{1F0CB53D-B2BC-2A4C-9D0B-E34596F818CB}"/>
                </a:ext>
              </a:extLst>
            </p:cNvPr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3" name="Google Shape;286;p26">
              <a:extLst>
                <a:ext uri="{FF2B5EF4-FFF2-40B4-BE49-F238E27FC236}">
                  <a16:creationId xmlns:a16="http://schemas.microsoft.com/office/drawing/2014/main" id="{D1F1E721-6B42-C149-BF10-A1D1C697C969}"/>
                </a:ext>
              </a:extLst>
            </p:cNvPr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16" name="Google Shape;287;p26">
              <a:extLst>
                <a:ext uri="{FF2B5EF4-FFF2-40B4-BE49-F238E27FC236}">
                  <a16:creationId xmlns:a16="http://schemas.microsoft.com/office/drawing/2014/main" id="{7506A2AF-1EAB-DC46-9ABF-EC483B13412B}"/>
                </a:ext>
              </a:extLst>
            </p:cNvPr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17" name="Google Shape;288;p26">
              <a:extLst>
                <a:ext uri="{FF2B5EF4-FFF2-40B4-BE49-F238E27FC236}">
                  <a16:creationId xmlns:a16="http://schemas.microsoft.com/office/drawing/2014/main" id="{F56B9425-72D9-B84A-88D5-9C10ED2F6FE2}"/>
                </a:ext>
              </a:extLst>
            </p:cNvPr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18" name="Google Shape;289;p26">
              <a:extLst>
                <a:ext uri="{FF2B5EF4-FFF2-40B4-BE49-F238E27FC236}">
                  <a16:creationId xmlns:a16="http://schemas.microsoft.com/office/drawing/2014/main" id="{01B6FAE6-58F5-3C4B-88EE-8259BE627C2C}"/>
                </a:ext>
              </a:extLst>
            </p:cNvPr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9739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D0F6A86-186B-8CD8-97F7-F8A0697C5583}"/>
              </a:ext>
            </a:extLst>
          </p:cNvPr>
          <p:cNvGrpSpPr/>
          <p:nvPr/>
        </p:nvGrpSpPr>
        <p:grpSpPr>
          <a:xfrm>
            <a:off x="637130" y="1326065"/>
            <a:ext cx="859340" cy="504922"/>
            <a:chOff x="2036763" y="1373091"/>
            <a:chExt cx="859340" cy="504922"/>
          </a:xfrm>
        </p:grpSpPr>
        <p:sp>
          <p:nvSpPr>
            <p:cNvPr id="9" name="KSO_Shape">
              <a:extLst>
                <a:ext uri="{FF2B5EF4-FFF2-40B4-BE49-F238E27FC236}">
                  <a16:creationId xmlns:a16="http://schemas.microsoft.com/office/drawing/2014/main" id="{44D71BD5-2EDB-EF9D-BFB0-D33DE82F58D8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2036763" y="1373188"/>
              <a:ext cx="554037" cy="504825"/>
            </a:xfrm>
            <a:prstGeom prst="heart">
              <a:avLst/>
            </a:prstGeom>
            <a:noFill/>
            <a:ln w="25400">
              <a:solidFill>
                <a:srgbClr val="FFB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endParaRPr>
            </a:p>
          </p:txBody>
        </p:sp>
        <p:sp>
          <p:nvSpPr>
            <p:cNvPr id="10" name="KSO_Shape">
              <a:extLst>
                <a:ext uri="{FF2B5EF4-FFF2-40B4-BE49-F238E27FC236}">
                  <a16:creationId xmlns:a16="http://schemas.microsoft.com/office/drawing/2014/main" id="{BDA0B6FD-6DF0-169B-91C6-A55DDAB2B533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 rot="922652">
              <a:off x="2342764" y="1373091"/>
              <a:ext cx="553339" cy="504056"/>
            </a:xfrm>
            <a:prstGeom prst="heart">
              <a:avLst/>
            </a:prstGeom>
            <a:solidFill>
              <a:srgbClr val="7E9F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01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F5776DF-781A-3938-A130-9B62930A0F2A}"/>
              </a:ext>
            </a:extLst>
          </p:cNvPr>
          <p:cNvGrpSpPr/>
          <p:nvPr/>
        </p:nvGrpSpPr>
        <p:grpSpPr>
          <a:xfrm>
            <a:off x="670044" y="2148260"/>
            <a:ext cx="859340" cy="504825"/>
            <a:chOff x="2036763" y="2979738"/>
            <a:chExt cx="859340" cy="504825"/>
          </a:xfrm>
        </p:grpSpPr>
        <p:sp>
          <p:nvSpPr>
            <p:cNvPr id="11" name="KSO_Shape">
              <a:extLst>
                <a:ext uri="{FF2B5EF4-FFF2-40B4-BE49-F238E27FC236}">
                  <a16:creationId xmlns:a16="http://schemas.microsoft.com/office/drawing/2014/main" id="{88132031-1BB8-E084-FAE0-9CEDBE935276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2036763" y="2979738"/>
              <a:ext cx="554037" cy="504825"/>
            </a:xfrm>
            <a:prstGeom prst="heart">
              <a:avLst/>
            </a:prstGeom>
            <a:noFill/>
            <a:ln w="25400">
              <a:solidFill>
                <a:srgbClr val="FFB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endParaRPr>
            </a:p>
          </p:txBody>
        </p:sp>
        <p:sp>
          <p:nvSpPr>
            <p:cNvPr id="12" name="KSO_Shape">
              <a:extLst>
                <a:ext uri="{FF2B5EF4-FFF2-40B4-BE49-F238E27FC236}">
                  <a16:creationId xmlns:a16="http://schemas.microsoft.com/office/drawing/2014/main" id="{8E2FFFA0-9F1B-7ADC-A565-A3060C2831B0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 rot="922652">
              <a:off x="2342764" y="2980139"/>
              <a:ext cx="553339" cy="504056"/>
            </a:xfrm>
            <a:prstGeom prst="heart">
              <a:avLst/>
            </a:prstGeom>
            <a:solidFill>
              <a:srgbClr val="3A84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02</a:t>
              </a:r>
              <a:endPara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4EA74FB-F0E4-843E-3E4F-13BC94211A60}"/>
              </a:ext>
            </a:extLst>
          </p:cNvPr>
          <p:cNvGrpSpPr/>
          <p:nvPr/>
        </p:nvGrpSpPr>
        <p:grpSpPr>
          <a:xfrm>
            <a:off x="644445" y="3176972"/>
            <a:ext cx="859340" cy="504056"/>
            <a:chOff x="2036763" y="4263337"/>
            <a:chExt cx="859340" cy="504056"/>
          </a:xfrm>
        </p:grpSpPr>
        <p:sp>
          <p:nvSpPr>
            <p:cNvPr id="13" name="KSO_Shape">
              <a:extLst>
                <a:ext uri="{FF2B5EF4-FFF2-40B4-BE49-F238E27FC236}">
                  <a16:creationId xmlns:a16="http://schemas.microsoft.com/office/drawing/2014/main" id="{50C55FF1-C135-B1A7-5552-81FF7636DCDB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2036763" y="4264025"/>
              <a:ext cx="554037" cy="503238"/>
            </a:xfrm>
            <a:prstGeom prst="heart">
              <a:avLst/>
            </a:prstGeom>
            <a:noFill/>
            <a:ln w="25400">
              <a:solidFill>
                <a:srgbClr val="FFB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endParaRPr>
            </a:p>
          </p:txBody>
        </p:sp>
        <p:sp>
          <p:nvSpPr>
            <p:cNvPr id="19" name="KSO_Shape">
              <a:extLst>
                <a:ext uri="{FF2B5EF4-FFF2-40B4-BE49-F238E27FC236}">
                  <a16:creationId xmlns:a16="http://schemas.microsoft.com/office/drawing/2014/main" id="{B0E150CC-4FDD-6234-8723-D3C019BBE6BB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 rot="922652">
              <a:off x="2342764" y="4263337"/>
              <a:ext cx="553339" cy="504056"/>
            </a:xfrm>
            <a:prstGeom prst="heart">
              <a:avLst/>
            </a:prstGeom>
            <a:solidFill>
              <a:srgbClr val="FE4D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03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文本框 44">
            <a:extLst>
              <a:ext uri="{FF2B5EF4-FFF2-40B4-BE49-F238E27FC236}">
                <a16:creationId xmlns:a16="http://schemas.microsoft.com/office/drawing/2014/main" id="{FD29C266-53D5-6419-65F9-A63EAB13D5A4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57197" y="1134074"/>
            <a:ext cx="8977312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Biết</a:t>
            </a:r>
            <a:r>
              <a:rPr kumimoji="0" lang="en-US" altLang="zh-CN" sz="32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chia sẻ về các thế hệ trong gia đình của mình.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准圆_GBK"/>
              <a:cs typeface="Times New Roman" panose="02020603050405020304" pitchFamily="18" charset="0"/>
            </a:endParaRPr>
          </a:p>
        </p:txBody>
      </p:sp>
      <p:sp>
        <p:nvSpPr>
          <p:cNvPr id="22" name="文本框 45">
            <a:extLst>
              <a:ext uri="{FF2B5EF4-FFF2-40B4-BE49-F238E27FC236}">
                <a16:creationId xmlns:a16="http://schemas.microsoft.com/office/drawing/2014/main" id="{72F7BDD5-0DDA-EAEC-3FA9-4D1323C0DAE7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53398" y="2145726"/>
            <a:ext cx="9968558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Biết</a:t>
            </a:r>
            <a:r>
              <a:rPr kumimoji="0" lang="en-US" altLang="zh-CN" sz="32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làm những việc thể hiện sự quan tâm giữa các thế hệ trong gia đình.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准圆_GBK"/>
              <a:cs typeface="Times New Roman" panose="02020603050405020304" pitchFamily="18" charset="0"/>
            </a:endParaRPr>
          </a:p>
        </p:txBody>
      </p:sp>
      <p:sp>
        <p:nvSpPr>
          <p:cNvPr id="23" name="文本框 46">
            <a:extLst>
              <a:ext uri="{FF2B5EF4-FFF2-40B4-BE49-F238E27FC236}">
                <a16:creationId xmlns:a16="http://schemas.microsoft.com/office/drawing/2014/main" id="{058231C3-541D-E6C0-4BAF-BD3D4F3DF20D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53398" y="3300487"/>
            <a:ext cx="10638602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Biết</a:t>
            </a:r>
            <a:r>
              <a:rPr kumimoji="0" lang="en-US" altLang="zh-CN" sz="32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cách phòng tránh ngộ độc qua đường ăn uống và những việc làm để phòng tránh ngộ độc.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准圆_GBK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7F0E417-270F-EAA7-C439-5EC2D01DA60C}"/>
              </a:ext>
            </a:extLst>
          </p:cNvPr>
          <p:cNvSpPr txBox="1"/>
          <p:nvPr/>
        </p:nvSpPr>
        <p:spPr>
          <a:xfrm>
            <a:off x="4499255" y="536367"/>
            <a:ext cx="40227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Yêu cầu cần đạt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7315940-0F13-0F74-9F50-A8D3A0E1C82D}"/>
              </a:ext>
            </a:extLst>
          </p:cNvPr>
          <p:cNvGrpSpPr/>
          <p:nvPr/>
        </p:nvGrpSpPr>
        <p:grpSpPr>
          <a:xfrm>
            <a:off x="606252" y="4269947"/>
            <a:ext cx="859340" cy="504056"/>
            <a:chOff x="2036763" y="4263337"/>
            <a:chExt cx="859340" cy="504056"/>
          </a:xfrm>
        </p:grpSpPr>
        <p:sp>
          <p:nvSpPr>
            <p:cNvPr id="16" name="KSO_Shape">
              <a:extLst>
                <a:ext uri="{FF2B5EF4-FFF2-40B4-BE49-F238E27FC236}">
                  <a16:creationId xmlns:a16="http://schemas.microsoft.com/office/drawing/2014/main" id="{1B599256-0035-4E14-717E-84095A1BED42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2036763" y="4264025"/>
              <a:ext cx="554037" cy="503238"/>
            </a:xfrm>
            <a:prstGeom prst="heart">
              <a:avLst/>
            </a:prstGeom>
            <a:noFill/>
            <a:ln w="25400">
              <a:solidFill>
                <a:srgbClr val="FFB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endParaRPr>
            </a:p>
          </p:txBody>
        </p:sp>
        <p:sp>
          <p:nvSpPr>
            <p:cNvPr id="17" name="KSO_Shape">
              <a:extLst>
                <a:ext uri="{FF2B5EF4-FFF2-40B4-BE49-F238E27FC236}">
                  <a16:creationId xmlns:a16="http://schemas.microsoft.com/office/drawing/2014/main" id="{B2E3D6DB-7322-5C8C-0EA2-39631CFFCBC2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 rot="922652">
              <a:off x="2342764" y="4263337"/>
              <a:ext cx="553339" cy="504056"/>
            </a:xfrm>
            <a:prstGeom prst="hear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04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文本框 46">
            <a:extLst>
              <a:ext uri="{FF2B5EF4-FFF2-40B4-BE49-F238E27FC236}">
                <a16:creationId xmlns:a16="http://schemas.microsoft.com/office/drawing/2014/main" id="{690B9A9C-388B-AA9B-9513-328ABBD6DFA5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53398" y="4201633"/>
            <a:ext cx="10638602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Biết</a:t>
            </a:r>
            <a:r>
              <a:rPr kumimoji="0" lang="en-US" altLang="zh-CN" sz="32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 giữ vệ sinh nhà ở bằng những việc làm cụ thể.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准圆_GBK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FFEF44-42A6-5345-88E8-9B6208AB32E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CF3"/>
              </a:clrFrom>
              <a:clrTo>
                <a:srgbClr val="FFFCF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91710" y="171450"/>
            <a:ext cx="935181" cy="914400"/>
          </a:xfrm>
          <a:prstGeom prst="roundRect">
            <a:avLst>
              <a:gd name="adj" fmla="val 26822"/>
            </a:avLst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B3F4BE-E262-8B42-8FFE-320564BDE3F1}"/>
              </a:ext>
            </a:extLst>
          </p:cNvPr>
          <p:cNvSpPr txBox="1"/>
          <p:nvPr/>
        </p:nvSpPr>
        <p:spPr>
          <a:xfrm>
            <a:off x="5526891" y="405795"/>
            <a:ext cx="5106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</a:t>
            </a:r>
            <a:r>
              <a:rPr kumimoji="0" lang="x-none" sz="28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Cùng </a:t>
            </a:r>
            <a:r>
              <a:rPr kumimoji="0" lang="x-none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hoàn thành sơ đồ sau: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9614D5-1C54-3C45-8FA6-F9076A403C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987" y="1295400"/>
            <a:ext cx="8889163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46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Bent Arrow 43">
            <a:extLst>
              <a:ext uri="{FF2B5EF4-FFF2-40B4-BE49-F238E27FC236}">
                <a16:creationId xmlns:a16="http://schemas.microsoft.com/office/drawing/2014/main" id="{EC04802A-678B-484C-B2FA-A3FCFE659930}"/>
              </a:ext>
            </a:extLst>
          </p:cNvPr>
          <p:cNvSpPr/>
          <p:nvPr/>
        </p:nvSpPr>
        <p:spPr>
          <a:xfrm rot="5400000">
            <a:off x="9870863" y="1310979"/>
            <a:ext cx="69784" cy="486595"/>
          </a:xfrm>
          <a:custGeom>
            <a:avLst/>
            <a:gdLst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813816 w 813816"/>
              <a:gd name="connsiteY7" fmla="*/ 76906 h 1755465"/>
              <a:gd name="connsiteX8" fmla="*/ 395238 w 813816"/>
              <a:gd name="connsiteY8" fmla="*/ 76906 h 1755465"/>
              <a:gd name="connsiteX9" fmla="*/ 76906 w 813816"/>
              <a:gd name="connsiteY9" fmla="*/ 395238 h 1755465"/>
              <a:gd name="connsiteX10" fmla="*/ 76906 w 813816"/>
              <a:gd name="connsiteY10" fmla="*/ 1755465 h 1755465"/>
              <a:gd name="connsiteX11" fmla="*/ 0 w 813816"/>
              <a:gd name="connsiteY11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395238 w 813816"/>
              <a:gd name="connsiteY7" fmla="*/ 76906 h 1755465"/>
              <a:gd name="connsiteX8" fmla="*/ 76906 w 813816"/>
              <a:gd name="connsiteY8" fmla="*/ 395238 h 1755465"/>
              <a:gd name="connsiteX9" fmla="*/ 76906 w 813816"/>
              <a:gd name="connsiteY9" fmla="*/ 1755465 h 1755465"/>
              <a:gd name="connsiteX10" fmla="*/ 0 w 813816"/>
              <a:gd name="connsiteY10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76906 h 1755465"/>
              <a:gd name="connsiteX6" fmla="*/ 395238 w 813816"/>
              <a:gd name="connsiteY6" fmla="*/ 76906 h 1755465"/>
              <a:gd name="connsiteX7" fmla="*/ 76906 w 813816"/>
              <a:gd name="connsiteY7" fmla="*/ 395238 h 1755465"/>
              <a:gd name="connsiteX8" fmla="*/ 76906 w 813816"/>
              <a:gd name="connsiteY8" fmla="*/ 1755465 h 1755465"/>
              <a:gd name="connsiteX9" fmla="*/ 0 w 813816"/>
              <a:gd name="connsiteY9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395238 w 813816"/>
              <a:gd name="connsiteY5" fmla="*/ 76906 h 1755465"/>
              <a:gd name="connsiteX6" fmla="*/ 76906 w 813816"/>
              <a:gd name="connsiteY6" fmla="*/ 395238 h 1755465"/>
              <a:gd name="connsiteX7" fmla="*/ 76906 w 813816"/>
              <a:gd name="connsiteY7" fmla="*/ 1755465 h 1755465"/>
              <a:gd name="connsiteX8" fmla="*/ 0 w 813816"/>
              <a:gd name="connsiteY8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395238 w 813816"/>
              <a:gd name="connsiteY4" fmla="*/ 76906 h 1755465"/>
              <a:gd name="connsiteX5" fmla="*/ 76906 w 813816"/>
              <a:gd name="connsiteY5" fmla="*/ 395238 h 1755465"/>
              <a:gd name="connsiteX6" fmla="*/ 76906 w 813816"/>
              <a:gd name="connsiteY6" fmla="*/ 1755465 h 1755465"/>
              <a:gd name="connsiteX7" fmla="*/ 0 w 813816"/>
              <a:gd name="connsiteY7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76906 w 813816"/>
              <a:gd name="connsiteY4" fmla="*/ 395238 h 1755465"/>
              <a:gd name="connsiteX5" fmla="*/ 76906 w 813816"/>
              <a:gd name="connsiteY5" fmla="*/ 1755465 h 1755465"/>
              <a:gd name="connsiteX6" fmla="*/ 0 w 813816"/>
              <a:gd name="connsiteY6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813816 w 813816"/>
              <a:gd name="connsiteY2" fmla="*/ 0 h 1755465"/>
              <a:gd name="connsiteX3" fmla="*/ 76906 w 813816"/>
              <a:gd name="connsiteY3" fmla="*/ 395238 h 1755465"/>
              <a:gd name="connsiteX4" fmla="*/ 76906 w 813816"/>
              <a:gd name="connsiteY4" fmla="*/ 1755465 h 1755465"/>
              <a:gd name="connsiteX5" fmla="*/ 0 w 813816"/>
              <a:gd name="connsiteY5" fmla="*/ 1755465 h 1755465"/>
              <a:gd name="connsiteX0" fmla="*/ 0 w 76906"/>
              <a:gd name="connsiteY0" fmla="*/ 1530255 h 1530255"/>
              <a:gd name="connsiteX1" fmla="*/ 0 w 76906"/>
              <a:gd name="connsiteY1" fmla="*/ 170028 h 1530255"/>
              <a:gd name="connsiteX2" fmla="*/ 76906 w 76906"/>
              <a:gd name="connsiteY2" fmla="*/ 170028 h 1530255"/>
              <a:gd name="connsiteX3" fmla="*/ 76906 w 76906"/>
              <a:gd name="connsiteY3" fmla="*/ 1530255 h 1530255"/>
              <a:gd name="connsiteX4" fmla="*/ 0 w 76906"/>
              <a:gd name="connsiteY4" fmla="*/ 1530255 h 1530255"/>
              <a:gd name="connsiteX0" fmla="*/ 0 w 110287"/>
              <a:gd name="connsiteY0" fmla="*/ 1463094 h 1463094"/>
              <a:gd name="connsiteX1" fmla="*/ 0 w 110287"/>
              <a:gd name="connsiteY1" fmla="*/ 102867 h 1463094"/>
              <a:gd name="connsiteX2" fmla="*/ 76906 w 110287"/>
              <a:gd name="connsiteY2" fmla="*/ 102867 h 1463094"/>
              <a:gd name="connsiteX3" fmla="*/ 76906 w 110287"/>
              <a:gd name="connsiteY3" fmla="*/ 1463094 h 1463094"/>
              <a:gd name="connsiteX4" fmla="*/ 0 w 110287"/>
              <a:gd name="connsiteY4" fmla="*/ 1463094 h 1463094"/>
              <a:gd name="connsiteX0" fmla="*/ 0 w 81322"/>
              <a:gd name="connsiteY0" fmla="*/ 1364824 h 1364824"/>
              <a:gd name="connsiteX1" fmla="*/ 0 w 81322"/>
              <a:gd name="connsiteY1" fmla="*/ 4597 h 1364824"/>
              <a:gd name="connsiteX2" fmla="*/ 76906 w 81322"/>
              <a:gd name="connsiteY2" fmla="*/ 4597 h 1364824"/>
              <a:gd name="connsiteX3" fmla="*/ 76906 w 81322"/>
              <a:gd name="connsiteY3" fmla="*/ 1364824 h 1364824"/>
              <a:gd name="connsiteX4" fmla="*/ 0 w 81322"/>
              <a:gd name="connsiteY4" fmla="*/ 1364824 h 1364824"/>
              <a:gd name="connsiteX0" fmla="*/ 0 w 112700"/>
              <a:gd name="connsiteY0" fmla="*/ 1396055 h 1396055"/>
              <a:gd name="connsiteX1" fmla="*/ 0 w 112700"/>
              <a:gd name="connsiteY1" fmla="*/ 35828 h 1396055"/>
              <a:gd name="connsiteX2" fmla="*/ 76906 w 112700"/>
              <a:gd name="connsiteY2" fmla="*/ 35828 h 1396055"/>
              <a:gd name="connsiteX3" fmla="*/ 76906 w 112700"/>
              <a:gd name="connsiteY3" fmla="*/ 1396055 h 1396055"/>
              <a:gd name="connsiteX4" fmla="*/ 0 w 112700"/>
              <a:gd name="connsiteY4" fmla="*/ 1396055 h 1396055"/>
              <a:gd name="connsiteX0" fmla="*/ 0 w 76906"/>
              <a:gd name="connsiteY0" fmla="*/ 1393770 h 1393770"/>
              <a:gd name="connsiteX1" fmla="*/ 0 w 76906"/>
              <a:gd name="connsiteY1" fmla="*/ 33543 h 1393770"/>
              <a:gd name="connsiteX2" fmla="*/ 76906 w 76906"/>
              <a:gd name="connsiteY2" fmla="*/ 33543 h 1393770"/>
              <a:gd name="connsiteX3" fmla="*/ 76906 w 76906"/>
              <a:gd name="connsiteY3" fmla="*/ 1393770 h 1393770"/>
              <a:gd name="connsiteX4" fmla="*/ 0 w 76906"/>
              <a:gd name="connsiteY4" fmla="*/ 1393770 h 1393770"/>
              <a:gd name="connsiteX0" fmla="*/ 0 w 76906"/>
              <a:gd name="connsiteY0" fmla="*/ 1360227 h 1360227"/>
              <a:gd name="connsiteX1" fmla="*/ 0 w 76906"/>
              <a:gd name="connsiteY1" fmla="*/ 0 h 1360227"/>
              <a:gd name="connsiteX2" fmla="*/ 76906 w 76906"/>
              <a:gd name="connsiteY2" fmla="*/ 0 h 1360227"/>
              <a:gd name="connsiteX3" fmla="*/ 76906 w 76906"/>
              <a:gd name="connsiteY3" fmla="*/ 1360227 h 1360227"/>
              <a:gd name="connsiteX4" fmla="*/ 0 w 76906"/>
              <a:gd name="connsiteY4" fmla="*/ 1360227 h 136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06" h="1360227">
                <a:moveTo>
                  <a:pt x="0" y="1360227"/>
                </a:moveTo>
                <a:lnTo>
                  <a:pt x="0" y="0"/>
                </a:lnTo>
                <a:cubicBezTo>
                  <a:pt x="12081" y="503"/>
                  <a:pt x="63294" y="612"/>
                  <a:pt x="76906" y="0"/>
                </a:cubicBezTo>
                <a:lnTo>
                  <a:pt x="76906" y="1360227"/>
                </a:lnTo>
                <a:lnTo>
                  <a:pt x="0" y="1360227"/>
                </a:lnTo>
                <a:close/>
              </a:path>
            </a:pathLst>
          </a:custGeom>
          <a:solidFill>
            <a:srgbClr val="EE5DA3"/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Bent Arrow 36">
            <a:extLst>
              <a:ext uri="{FF2B5EF4-FFF2-40B4-BE49-F238E27FC236}">
                <a16:creationId xmlns:a16="http://schemas.microsoft.com/office/drawing/2014/main" id="{1C620C5D-3D8C-AB4D-A19D-FCB0862FB114}"/>
              </a:ext>
            </a:extLst>
          </p:cNvPr>
          <p:cNvSpPr/>
          <p:nvPr/>
        </p:nvSpPr>
        <p:spPr>
          <a:xfrm>
            <a:off x="6674838" y="1517555"/>
            <a:ext cx="813816" cy="1755465"/>
          </a:xfrm>
          <a:prstGeom prst="bentArrow">
            <a:avLst>
              <a:gd name="adj1" fmla="val 25000"/>
              <a:gd name="adj2" fmla="val 4725"/>
              <a:gd name="adj3" fmla="val 0"/>
              <a:gd name="adj4" fmla="val 43750"/>
            </a:avLst>
          </a:prstGeom>
          <a:solidFill>
            <a:srgbClr val="EE5DA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Bent Arrow 43">
            <a:extLst>
              <a:ext uri="{FF2B5EF4-FFF2-40B4-BE49-F238E27FC236}">
                <a16:creationId xmlns:a16="http://schemas.microsoft.com/office/drawing/2014/main" id="{30D8C83A-CAC2-ED4F-9EA3-949C690C05BB}"/>
              </a:ext>
            </a:extLst>
          </p:cNvPr>
          <p:cNvSpPr/>
          <p:nvPr/>
        </p:nvSpPr>
        <p:spPr>
          <a:xfrm rot="5400000">
            <a:off x="9346956" y="1312639"/>
            <a:ext cx="76762" cy="486595"/>
          </a:xfrm>
          <a:custGeom>
            <a:avLst/>
            <a:gdLst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813816 w 813816"/>
              <a:gd name="connsiteY7" fmla="*/ 76906 h 1755465"/>
              <a:gd name="connsiteX8" fmla="*/ 395238 w 813816"/>
              <a:gd name="connsiteY8" fmla="*/ 76906 h 1755465"/>
              <a:gd name="connsiteX9" fmla="*/ 76906 w 813816"/>
              <a:gd name="connsiteY9" fmla="*/ 395238 h 1755465"/>
              <a:gd name="connsiteX10" fmla="*/ 76906 w 813816"/>
              <a:gd name="connsiteY10" fmla="*/ 1755465 h 1755465"/>
              <a:gd name="connsiteX11" fmla="*/ 0 w 813816"/>
              <a:gd name="connsiteY11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395238 w 813816"/>
              <a:gd name="connsiteY7" fmla="*/ 76906 h 1755465"/>
              <a:gd name="connsiteX8" fmla="*/ 76906 w 813816"/>
              <a:gd name="connsiteY8" fmla="*/ 395238 h 1755465"/>
              <a:gd name="connsiteX9" fmla="*/ 76906 w 813816"/>
              <a:gd name="connsiteY9" fmla="*/ 1755465 h 1755465"/>
              <a:gd name="connsiteX10" fmla="*/ 0 w 813816"/>
              <a:gd name="connsiteY10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76906 h 1755465"/>
              <a:gd name="connsiteX6" fmla="*/ 395238 w 813816"/>
              <a:gd name="connsiteY6" fmla="*/ 76906 h 1755465"/>
              <a:gd name="connsiteX7" fmla="*/ 76906 w 813816"/>
              <a:gd name="connsiteY7" fmla="*/ 395238 h 1755465"/>
              <a:gd name="connsiteX8" fmla="*/ 76906 w 813816"/>
              <a:gd name="connsiteY8" fmla="*/ 1755465 h 1755465"/>
              <a:gd name="connsiteX9" fmla="*/ 0 w 813816"/>
              <a:gd name="connsiteY9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395238 w 813816"/>
              <a:gd name="connsiteY5" fmla="*/ 76906 h 1755465"/>
              <a:gd name="connsiteX6" fmla="*/ 76906 w 813816"/>
              <a:gd name="connsiteY6" fmla="*/ 395238 h 1755465"/>
              <a:gd name="connsiteX7" fmla="*/ 76906 w 813816"/>
              <a:gd name="connsiteY7" fmla="*/ 1755465 h 1755465"/>
              <a:gd name="connsiteX8" fmla="*/ 0 w 813816"/>
              <a:gd name="connsiteY8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395238 w 813816"/>
              <a:gd name="connsiteY4" fmla="*/ 76906 h 1755465"/>
              <a:gd name="connsiteX5" fmla="*/ 76906 w 813816"/>
              <a:gd name="connsiteY5" fmla="*/ 395238 h 1755465"/>
              <a:gd name="connsiteX6" fmla="*/ 76906 w 813816"/>
              <a:gd name="connsiteY6" fmla="*/ 1755465 h 1755465"/>
              <a:gd name="connsiteX7" fmla="*/ 0 w 813816"/>
              <a:gd name="connsiteY7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76906 w 813816"/>
              <a:gd name="connsiteY4" fmla="*/ 395238 h 1755465"/>
              <a:gd name="connsiteX5" fmla="*/ 76906 w 813816"/>
              <a:gd name="connsiteY5" fmla="*/ 1755465 h 1755465"/>
              <a:gd name="connsiteX6" fmla="*/ 0 w 813816"/>
              <a:gd name="connsiteY6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813816 w 813816"/>
              <a:gd name="connsiteY2" fmla="*/ 0 h 1755465"/>
              <a:gd name="connsiteX3" fmla="*/ 76906 w 813816"/>
              <a:gd name="connsiteY3" fmla="*/ 395238 h 1755465"/>
              <a:gd name="connsiteX4" fmla="*/ 76906 w 813816"/>
              <a:gd name="connsiteY4" fmla="*/ 1755465 h 1755465"/>
              <a:gd name="connsiteX5" fmla="*/ 0 w 813816"/>
              <a:gd name="connsiteY5" fmla="*/ 1755465 h 1755465"/>
              <a:gd name="connsiteX0" fmla="*/ 0 w 76906"/>
              <a:gd name="connsiteY0" fmla="*/ 1530255 h 1530255"/>
              <a:gd name="connsiteX1" fmla="*/ 0 w 76906"/>
              <a:gd name="connsiteY1" fmla="*/ 170028 h 1530255"/>
              <a:gd name="connsiteX2" fmla="*/ 76906 w 76906"/>
              <a:gd name="connsiteY2" fmla="*/ 170028 h 1530255"/>
              <a:gd name="connsiteX3" fmla="*/ 76906 w 76906"/>
              <a:gd name="connsiteY3" fmla="*/ 1530255 h 1530255"/>
              <a:gd name="connsiteX4" fmla="*/ 0 w 76906"/>
              <a:gd name="connsiteY4" fmla="*/ 1530255 h 1530255"/>
              <a:gd name="connsiteX0" fmla="*/ 0 w 110287"/>
              <a:gd name="connsiteY0" fmla="*/ 1463094 h 1463094"/>
              <a:gd name="connsiteX1" fmla="*/ 0 w 110287"/>
              <a:gd name="connsiteY1" fmla="*/ 102867 h 1463094"/>
              <a:gd name="connsiteX2" fmla="*/ 76906 w 110287"/>
              <a:gd name="connsiteY2" fmla="*/ 102867 h 1463094"/>
              <a:gd name="connsiteX3" fmla="*/ 76906 w 110287"/>
              <a:gd name="connsiteY3" fmla="*/ 1463094 h 1463094"/>
              <a:gd name="connsiteX4" fmla="*/ 0 w 110287"/>
              <a:gd name="connsiteY4" fmla="*/ 1463094 h 1463094"/>
              <a:gd name="connsiteX0" fmla="*/ 0 w 81322"/>
              <a:gd name="connsiteY0" fmla="*/ 1364824 h 1364824"/>
              <a:gd name="connsiteX1" fmla="*/ 0 w 81322"/>
              <a:gd name="connsiteY1" fmla="*/ 4597 h 1364824"/>
              <a:gd name="connsiteX2" fmla="*/ 76906 w 81322"/>
              <a:gd name="connsiteY2" fmla="*/ 4597 h 1364824"/>
              <a:gd name="connsiteX3" fmla="*/ 76906 w 81322"/>
              <a:gd name="connsiteY3" fmla="*/ 1364824 h 1364824"/>
              <a:gd name="connsiteX4" fmla="*/ 0 w 81322"/>
              <a:gd name="connsiteY4" fmla="*/ 1364824 h 1364824"/>
              <a:gd name="connsiteX0" fmla="*/ 0 w 112700"/>
              <a:gd name="connsiteY0" fmla="*/ 1396055 h 1396055"/>
              <a:gd name="connsiteX1" fmla="*/ 0 w 112700"/>
              <a:gd name="connsiteY1" fmla="*/ 35828 h 1396055"/>
              <a:gd name="connsiteX2" fmla="*/ 76906 w 112700"/>
              <a:gd name="connsiteY2" fmla="*/ 35828 h 1396055"/>
              <a:gd name="connsiteX3" fmla="*/ 76906 w 112700"/>
              <a:gd name="connsiteY3" fmla="*/ 1396055 h 1396055"/>
              <a:gd name="connsiteX4" fmla="*/ 0 w 112700"/>
              <a:gd name="connsiteY4" fmla="*/ 1396055 h 1396055"/>
              <a:gd name="connsiteX0" fmla="*/ 0 w 76906"/>
              <a:gd name="connsiteY0" fmla="*/ 1393770 h 1393770"/>
              <a:gd name="connsiteX1" fmla="*/ 0 w 76906"/>
              <a:gd name="connsiteY1" fmla="*/ 33543 h 1393770"/>
              <a:gd name="connsiteX2" fmla="*/ 76906 w 76906"/>
              <a:gd name="connsiteY2" fmla="*/ 33543 h 1393770"/>
              <a:gd name="connsiteX3" fmla="*/ 76906 w 76906"/>
              <a:gd name="connsiteY3" fmla="*/ 1393770 h 1393770"/>
              <a:gd name="connsiteX4" fmla="*/ 0 w 76906"/>
              <a:gd name="connsiteY4" fmla="*/ 1393770 h 1393770"/>
              <a:gd name="connsiteX0" fmla="*/ 0 w 76906"/>
              <a:gd name="connsiteY0" fmla="*/ 1360227 h 1360227"/>
              <a:gd name="connsiteX1" fmla="*/ 0 w 76906"/>
              <a:gd name="connsiteY1" fmla="*/ 0 h 1360227"/>
              <a:gd name="connsiteX2" fmla="*/ 76906 w 76906"/>
              <a:gd name="connsiteY2" fmla="*/ 0 h 1360227"/>
              <a:gd name="connsiteX3" fmla="*/ 76906 w 76906"/>
              <a:gd name="connsiteY3" fmla="*/ 1360227 h 1360227"/>
              <a:gd name="connsiteX4" fmla="*/ 0 w 76906"/>
              <a:gd name="connsiteY4" fmla="*/ 1360227 h 136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06" h="1360227">
                <a:moveTo>
                  <a:pt x="0" y="1360227"/>
                </a:moveTo>
                <a:lnTo>
                  <a:pt x="0" y="0"/>
                </a:lnTo>
                <a:cubicBezTo>
                  <a:pt x="12081" y="503"/>
                  <a:pt x="63294" y="612"/>
                  <a:pt x="76906" y="0"/>
                </a:cubicBezTo>
                <a:lnTo>
                  <a:pt x="76906" y="1360227"/>
                </a:lnTo>
                <a:lnTo>
                  <a:pt x="0" y="1360227"/>
                </a:lnTo>
                <a:close/>
              </a:path>
            </a:pathLst>
          </a:custGeom>
          <a:solidFill>
            <a:srgbClr val="EE5DA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6503D03-0A44-5B48-AE09-6D9BC63FFE9A}"/>
              </a:ext>
            </a:extLst>
          </p:cNvPr>
          <p:cNvSpPr/>
          <p:nvPr/>
        </p:nvSpPr>
        <p:spPr>
          <a:xfrm>
            <a:off x="7488654" y="932965"/>
            <a:ext cx="1675224" cy="1126763"/>
          </a:xfrm>
          <a:prstGeom prst="rect">
            <a:avLst/>
          </a:prstGeom>
          <a:solidFill>
            <a:srgbClr val="EE5DA3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srgbClr val="0B020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 THẾ HỆ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2D32138-CC8A-8E48-887B-58F2FE4E86D4}"/>
              </a:ext>
            </a:extLst>
          </p:cNvPr>
          <p:cNvGrpSpPr/>
          <p:nvPr/>
        </p:nvGrpSpPr>
        <p:grpSpPr>
          <a:xfrm>
            <a:off x="9630750" y="843464"/>
            <a:ext cx="509635" cy="1514861"/>
            <a:chOff x="9614875" y="1023083"/>
            <a:chExt cx="509635" cy="1514861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B660DA2D-C68B-A54F-9AA0-6A58CE0080B1}"/>
                </a:ext>
              </a:extLst>
            </p:cNvPr>
            <p:cNvGrpSpPr/>
            <p:nvPr/>
          </p:nvGrpSpPr>
          <p:grpSpPr>
            <a:xfrm>
              <a:off x="9614875" y="1023083"/>
              <a:ext cx="509635" cy="1514861"/>
              <a:chOff x="9690132" y="3003180"/>
              <a:chExt cx="813816" cy="3541688"/>
            </a:xfrm>
          </p:grpSpPr>
          <p:sp>
            <p:nvSpPr>
              <p:cNvPr id="54" name="Bent Arrow 53">
                <a:extLst>
                  <a:ext uri="{FF2B5EF4-FFF2-40B4-BE49-F238E27FC236}">
                    <a16:creationId xmlns:a16="http://schemas.microsoft.com/office/drawing/2014/main" id="{E7CA723F-6324-EA4A-9EB8-AE8D4B670E3F}"/>
                  </a:ext>
                </a:extLst>
              </p:cNvPr>
              <p:cNvSpPr/>
              <p:nvPr/>
            </p:nvSpPr>
            <p:spPr>
              <a:xfrm>
                <a:off x="9690132" y="3003180"/>
                <a:ext cx="813816" cy="1755465"/>
              </a:xfrm>
              <a:prstGeom prst="bentArrow">
                <a:avLst>
                  <a:gd name="adj1" fmla="val 25000"/>
                  <a:gd name="adj2" fmla="val 4725"/>
                  <a:gd name="adj3" fmla="val 0"/>
                  <a:gd name="adj4" fmla="val 43750"/>
                </a:avLst>
              </a:prstGeom>
              <a:solidFill>
                <a:srgbClr val="EE5DA3"/>
              </a:solidFill>
              <a:ln w="19050"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800" b="0" i="0" u="none" strike="noStrike" kern="1200" cap="none" spc="0" normalizeH="0" baseline="0" noProof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Bent Arrow 54">
                <a:extLst>
                  <a:ext uri="{FF2B5EF4-FFF2-40B4-BE49-F238E27FC236}">
                    <a16:creationId xmlns:a16="http://schemas.microsoft.com/office/drawing/2014/main" id="{5D418494-DC66-C146-8002-1E5D8911D4DE}"/>
                  </a:ext>
                </a:extLst>
              </p:cNvPr>
              <p:cNvSpPr/>
              <p:nvPr/>
            </p:nvSpPr>
            <p:spPr>
              <a:xfrm flipV="1">
                <a:off x="9690132" y="4789402"/>
                <a:ext cx="813816" cy="1755466"/>
              </a:xfrm>
              <a:prstGeom prst="bentArrow">
                <a:avLst>
                  <a:gd name="adj1" fmla="val 25000"/>
                  <a:gd name="adj2" fmla="val 4725"/>
                  <a:gd name="adj3" fmla="val 0"/>
                  <a:gd name="adj4" fmla="val 43750"/>
                </a:avLst>
              </a:prstGeom>
              <a:solidFill>
                <a:srgbClr val="EE5DA3"/>
              </a:solidFill>
              <a:ln w="19050"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800" b="0" i="0" u="none" strike="noStrike" kern="1200" cap="none" spc="0" normalizeH="0" baseline="0" noProof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09E9A79-1CCD-D04B-B47D-0CF6412B97E8}"/>
                </a:ext>
              </a:extLst>
            </p:cNvPr>
            <p:cNvSpPr/>
            <p:nvPr/>
          </p:nvSpPr>
          <p:spPr>
            <a:xfrm>
              <a:off x="9623054" y="1735267"/>
              <a:ext cx="31227" cy="77337"/>
            </a:xfrm>
            <a:prstGeom prst="rect">
              <a:avLst/>
            </a:prstGeom>
            <a:solidFill>
              <a:srgbClr val="EE5D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CBF72E2E-7ED5-6F4E-871A-E238602649A3}"/>
              </a:ext>
            </a:extLst>
          </p:cNvPr>
          <p:cNvSpPr/>
          <p:nvPr/>
        </p:nvSpPr>
        <p:spPr>
          <a:xfrm>
            <a:off x="10125899" y="483975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EE5D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srgbClr val="0B020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Ông bà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0628DBB0-4EC3-A34C-8F83-90BEDEE0F703}"/>
              </a:ext>
            </a:extLst>
          </p:cNvPr>
          <p:cNvSpPr/>
          <p:nvPr/>
        </p:nvSpPr>
        <p:spPr>
          <a:xfrm>
            <a:off x="10149053" y="2059917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EE5D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>
                <a:solidFill>
                  <a:srgbClr val="0B02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con</a:t>
            </a:r>
            <a:endParaRPr kumimoji="0" lang="x-none" sz="2400" b="0" i="0" u="none" strike="noStrike" kern="1200" cap="none" spc="0" normalizeH="0" baseline="0" noProof="0" dirty="0">
              <a:ln>
                <a:noFill/>
              </a:ln>
              <a:solidFill>
                <a:srgbClr val="0B0207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3C4EE72F-2246-A440-B996-6391902BA1DD}"/>
              </a:ext>
            </a:extLst>
          </p:cNvPr>
          <p:cNvSpPr/>
          <p:nvPr/>
        </p:nvSpPr>
        <p:spPr>
          <a:xfrm>
            <a:off x="10115669" y="1277655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EE5D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srgbClr val="0B020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Bố mẹ</a:t>
            </a:r>
          </a:p>
        </p:txBody>
      </p:sp>
      <p:sp>
        <p:nvSpPr>
          <p:cNvPr id="78" name="Bent Arrow 43">
            <a:extLst>
              <a:ext uri="{FF2B5EF4-FFF2-40B4-BE49-F238E27FC236}">
                <a16:creationId xmlns:a16="http://schemas.microsoft.com/office/drawing/2014/main" id="{BDC7C284-E2F8-2049-96D8-89383CC05A89}"/>
              </a:ext>
            </a:extLst>
          </p:cNvPr>
          <p:cNvSpPr/>
          <p:nvPr/>
        </p:nvSpPr>
        <p:spPr>
          <a:xfrm rot="5400000">
            <a:off x="9843380" y="5150661"/>
            <a:ext cx="69784" cy="486595"/>
          </a:xfrm>
          <a:custGeom>
            <a:avLst/>
            <a:gdLst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813816 w 813816"/>
              <a:gd name="connsiteY7" fmla="*/ 76906 h 1755465"/>
              <a:gd name="connsiteX8" fmla="*/ 395238 w 813816"/>
              <a:gd name="connsiteY8" fmla="*/ 76906 h 1755465"/>
              <a:gd name="connsiteX9" fmla="*/ 76906 w 813816"/>
              <a:gd name="connsiteY9" fmla="*/ 395238 h 1755465"/>
              <a:gd name="connsiteX10" fmla="*/ 76906 w 813816"/>
              <a:gd name="connsiteY10" fmla="*/ 1755465 h 1755465"/>
              <a:gd name="connsiteX11" fmla="*/ 0 w 813816"/>
              <a:gd name="connsiteY11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395238 w 813816"/>
              <a:gd name="connsiteY7" fmla="*/ 76906 h 1755465"/>
              <a:gd name="connsiteX8" fmla="*/ 76906 w 813816"/>
              <a:gd name="connsiteY8" fmla="*/ 395238 h 1755465"/>
              <a:gd name="connsiteX9" fmla="*/ 76906 w 813816"/>
              <a:gd name="connsiteY9" fmla="*/ 1755465 h 1755465"/>
              <a:gd name="connsiteX10" fmla="*/ 0 w 813816"/>
              <a:gd name="connsiteY10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76906 h 1755465"/>
              <a:gd name="connsiteX6" fmla="*/ 395238 w 813816"/>
              <a:gd name="connsiteY6" fmla="*/ 76906 h 1755465"/>
              <a:gd name="connsiteX7" fmla="*/ 76906 w 813816"/>
              <a:gd name="connsiteY7" fmla="*/ 395238 h 1755465"/>
              <a:gd name="connsiteX8" fmla="*/ 76906 w 813816"/>
              <a:gd name="connsiteY8" fmla="*/ 1755465 h 1755465"/>
              <a:gd name="connsiteX9" fmla="*/ 0 w 813816"/>
              <a:gd name="connsiteY9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395238 w 813816"/>
              <a:gd name="connsiteY5" fmla="*/ 76906 h 1755465"/>
              <a:gd name="connsiteX6" fmla="*/ 76906 w 813816"/>
              <a:gd name="connsiteY6" fmla="*/ 395238 h 1755465"/>
              <a:gd name="connsiteX7" fmla="*/ 76906 w 813816"/>
              <a:gd name="connsiteY7" fmla="*/ 1755465 h 1755465"/>
              <a:gd name="connsiteX8" fmla="*/ 0 w 813816"/>
              <a:gd name="connsiteY8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395238 w 813816"/>
              <a:gd name="connsiteY4" fmla="*/ 76906 h 1755465"/>
              <a:gd name="connsiteX5" fmla="*/ 76906 w 813816"/>
              <a:gd name="connsiteY5" fmla="*/ 395238 h 1755465"/>
              <a:gd name="connsiteX6" fmla="*/ 76906 w 813816"/>
              <a:gd name="connsiteY6" fmla="*/ 1755465 h 1755465"/>
              <a:gd name="connsiteX7" fmla="*/ 0 w 813816"/>
              <a:gd name="connsiteY7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76906 w 813816"/>
              <a:gd name="connsiteY4" fmla="*/ 395238 h 1755465"/>
              <a:gd name="connsiteX5" fmla="*/ 76906 w 813816"/>
              <a:gd name="connsiteY5" fmla="*/ 1755465 h 1755465"/>
              <a:gd name="connsiteX6" fmla="*/ 0 w 813816"/>
              <a:gd name="connsiteY6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813816 w 813816"/>
              <a:gd name="connsiteY2" fmla="*/ 0 h 1755465"/>
              <a:gd name="connsiteX3" fmla="*/ 76906 w 813816"/>
              <a:gd name="connsiteY3" fmla="*/ 395238 h 1755465"/>
              <a:gd name="connsiteX4" fmla="*/ 76906 w 813816"/>
              <a:gd name="connsiteY4" fmla="*/ 1755465 h 1755465"/>
              <a:gd name="connsiteX5" fmla="*/ 0 w 813816"/>
              <a:gd name="connsiteY5" fmla="*/ 1755465 h 1755465"/>
              <a:gd name="connsiteX0" fmla="*/ 0 w 76906"/>
              <a:gd name="connsiteY0" fmla="*/ 1530255 h 1530255"/>
              <a:gd name="connsiteX1" fmla="*/ 0 w 76906"/>
              <a:gd name="connsiteY1" fmla="*/ 170028 h 1530255"/>
              <a:gd name="connsiteX2" fmla="*/ 76906 w 76906"/>
              <a:gd name="connsiteY2" fmla="*/ 170028 h 1530255"/>
              <a:gd name="connsiteX3" fmla="*/ 76906 w 76906"/>
              <a:gd name="connsiteY3" fmla="*/ 1530255 h 1530255"/>
              <a:gd name="connsiteX4" fmla="*/ 0 w 76906"/>
              <a:gd name="connsiteY4" fmla="*/ 1530255 h 1530255"/>
              <a:gd name="connsiteX0" fmla="*/ 0 w 110287"/>
              <a:gd name="connsiteY0" fmla="*/ 1463094 h 1463094"/>
              <a:gd name="connsiteX1" fmla="*/ 0 w 110287"/>
              <a:gd name="connsiteY1" fmla="*/ 102867 h 1463094"/>
              <a:gd name="connsiteX2" fmla="*/ 76906 w 110287"/>
              <a:gd name="connsiteY2" fmla="*/ 102867 h 1463094"/>
              <a:gd name="connsiteX3" fmla="*/ 76906 w 110287"/>
              <a:gd name="connsiteY3" fmla="*/ 1463094 h 1463094"/>
              <a:gd name="connsiteX4" fmla="*/ 0 w 110287"/>
              <a:gd name="connsiteY4" fmla="*/ 1463094 h 1463094"/>
              <a:gd name="connsiteX0" fmla="*/ 0 w 81322"/>
              <a:gd name="connsiteY0" fmla="*/ 1364824 h 1364824"/>
              <a:gd name="connsiteX1" fmla="*/ 0 w 81322"/>
              <a:gd name="connsiteY1" fmla="*/ 4597 h 1364824"/>
              <a:gd name="connsiteX2" fmla="*/ 76906 w 81322"/>
              <a:gd name="connsiteY2" fmla="*/ 4597 h 1364824"/>
              <a:gd name="connsiteX3" fmla="*/ 76906 w 81322"/>
              <a:gd name="connsiteY3" fmla="*/ 1364824 h 1364824"/>
              <a:gd name="connsiteX4" fmla="*/ 0 w 81322"/>
              <a:gd name="connsiteY4" fmla="*/ 1364824 h 1364824"/>
              <a:gd name="connsiteX0" fmla="*/ 0 w 112700"/>
              <a:gd name="connsiteY0" fmla="*/ 1396055 h 1396055"/>
              <a:gd name="connsiteX1" fmla="*/ 0 w 112700"/>
              <a:gd name="connsiteY1" fmla="*/ 35828 h 1396055"/>
              <a:gd name="connsiteX2" fmla="*/ 76906 w 112700"/>
              <a:gd name="connsiteY2" fmla="*/ 35828 h 1396055"/>
              <a:gd name="connsiteX3" fmla="*/ 76906 w 112700"/>
              <a:gd name="connsiteY3" fmla="*/ 1396055 h 1396055"/>
              <a:gd name="connsiteX4" fmla="*/ 0 w 112700"/>
              <a:gd name="connsiteY4" fmla="*/ 1396055 h 1396055"/>
              <a:gd name="connsiteX0" fmla="*/ 0 w 76906"/>
              <a:gd name="connsiteY0" fmla="*/ 1393770 h 1393770"/>
              <a:gd name="connsiteX1" fmla="*/ 0 w 76906"/>
              <a:gd name="connsiteY1" fmla="*/ 33543 h 1393770"/>
              <a:gd name="connsiteX2" fmla="*/ 76906 w 76906"/>
              <a:gd name="connsiteY2" fmla="*/ 33543 h 1393770"/>
              <a:gd name="connsiteX3" fmla="*/ 76906 w 76906"/>
              <a:gd name="connsiteY3" fmla="*/ 1393770 h 1393770"/>
              <a:gd name="connsiteX4" fmla="*/ 0 w 76906"/>
              <a:gd name="connsiteY4" fmla="*/ 1393770 h 1393770"/>
              <a:gd name="connsiteX0" fmla="*/ 0 w 76906"/>
              <a:gd name="connsiteY0" fmla="*/ 1360227 h 1360227"/>
              <a:gd name="connsiteX1" fmla="*/ 0 w 76906"/>
              <a:gd name="connsiteY1" fmla="*/ 0 h 1360227"/>
              <a:gd name="connsiteX2" fmla="*/ 76906 w 76906"/>
              <a:gd name="connsiteY2" fmla="*/ 0 h 1360227"/>
              <a:gd name="connsiteX3" fmla="*/ 76906 w 76906"/>
              <a:gd name="connsiteY3" fmla="*/ 1360227 h 1360227"/>
              <a:gd name="connsiteX4" fmla="*/ 0 w 76906"/>
              <a:gd name="connsiteY4" fmla="*/ 1360227 h 136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06" h="1360227">
                <a:moveTo>
                  <a:pt x="0" y="1360227"/>
                </a:moveTo>
                <a:lnTo>
                  <a:pt x="0" y="0"/>
                </a:lnTo>
                <a:cubicBezTo>
                  <a:pt x="12081" y="503"/>
                  <a:pt x="63294" y="612"/>
                  <a:pt x="76906" y="0"/>
                </a:cubicBezTo>
                <a:lnTo>
                  <a:pt x="76906" y="1360227"/>
                </a:lnTo>
                <a:lnTo>
                  <a:pt x="0" y="1360227"/>
                </a:lnTo>
                <a:close/>
              </a:path>
            </a:pathLst>
          </a:custGeom>
          <a:solidFill>
            <a:srgbClr val="92D050"/>
          </a:solidFill>
          <a:ln w="28575">
            <a:solidFill>
              <a:srgbClr val="D7E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Bent Arrow 78">
            <a:extLst>
              <a:ext uri="{FF2B5EF4-FFF2-40B4-BE49-F238E27FC236}">
                <a16:creationId xmlns:a16="http://schemas.microsoft.com/office/drawing/2014/main" id="{8B786A68-ECCB-614E-A24C-AD3DA18764D7}"/>
              </a:ext>
            </a:extLst>
          </p:cNvPr>
          <p:cNvSpPr/>
          <p:nvPr/>
        </p:nvSpPr>
        <p:spPr>
          <a:xfrm flipV="1">
            <a:off x="6647355" y="3600631"/>
            <a:ext cx="813816" cy="1755465"/>
          </a:xfrm>
          <a:prstGeom prst="bentArrow">
            <a:avLst>
              <a:gd name="adj1" fmla="val 25000"/>
              <a:gd name="adj2" fmla="val 4725"/>
              <a:gd name="adj3" fmla="val 0"/>
              <a:gd name="adj4" fmla="val 43750"/>
            </a:avLst>
          </a:prstGeom>
          <a:solidFill>
            <a:srgbClr val="92D050"/>
          </a:solidFill>
          <a:ln>
            <a:solidFill>
              <a:srgbClr val="D7E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Bent Arrow 43">
            <a:extLst>
              <a:ext uri="{FF2B5EF4-FFF2-40B4-BE49-F238E27FC236}">
                <a16:creationId xmlns:a16="http://schemas.microsoft.com/office/drawing/2014/main" id="{3BA4AE25-C881-994C-ADC3-EFB4D5BC138C}"/>
              </a:ext>
            </a:extLst>
          </p:cNvPr>
          <p:cNvSpPr/>
          <p:nvPr/>
        </p:nvSpPr>
        <p:spPr>
          <a:xfrm rot="5400000">
            <a:off x="9319473" y="5152321"/>
            <a:ext cx="76762" cy="486595"/>
          </a:xfrm>
          <a:custGeom>
            <a:avLst/>
            <a:gdLst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813816 w 813816"/>
              <a:gd name="connsiteY7" fmla="*/ 76906 h 1755465"/>
              <a:gd name="connsiteX8" fmla="*/ 395238 w 813816"/>
              <a:gd name="connsiteY8" fmla="*/ 76906 h 1755465"/>
              <a:gd name="connsiteX9" fmla="*/ 76906 w 813816"/>
              <a:gd name="connsiteY9" fmla="*/ 395238 h 1755465"/>
              <a:gd name="connsiteX10" fmla="*/ 76906 w 813816"/>
              <a:gd name="connsiteY10" fmla="*/ 1755465 h 1755465"/>
              <a:gd name="connsiteX11" fmla="*/ 0 w 813816"/>
              <a:gd name="connsiteY11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395238 w 813816"/>
              <a:gd name="connsiteY7" fmla="*/ 76906 h 1755465"/>
              <a:gd name="connsiteX8" fmla="*/ 76906 w 813816"/>
              <a:gd name="connsiteY8" fmla="*/ 395238 h 1755465"/>
              <a:gd name="connsiteX9" fmla="*/ 76906 w 813816"/>
              <a:gd name="connsiteY9" fmla="*/ 1755465 h 1755465"/>
              <a:gd name="connsiteX10" fmla="*/ 0 w 813816"/>
              <a:gd name="connsiteY10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76906 h 1755465"/>
              <a:gd name="connsiteX6" fmla="*/ 395238 w 813816"/>
              <a:gd name="connsiteY6" fmla="*/ 76906 h 1755465"/>
              <a:gd name="connsiteX7" fmla="*/ 76906 w 813816"/>
              <a:gd name="connsiteY7" fmla="*/ 395238 h 1755465"/>
              <a:gd name="connsiteX8" fmla="*/ 76906 w 813816"/>
              <a:gd name="connsiteY8" fmla="*/ 1755465 h 1755465"/>
              <a:gd name="connsiteX9" fmla="*/ 0 w 813816"/>
              <a:gd name="connsiteY9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395238 w 813816"/>
              <a:gd name="connsiteY5" fmla="*/ 76906 h 1755465"/>
              <a:gd name="connsiteX6" fmla="*/ 76906 w 813816"/>
              <a:gd name="connsiteY6" fmla="*/ 395238 h 1755465"/>
              <a:gd name="connsiteX7" fmla="*/ 76906 w 813816"/>
              <a:gd name="connsiteY7" fmla="*/ 1755465 h 1755465"/>
              <a:gd name="connsiteX8" fmla="*/ 0 w 813816"/>
              <a:gd name="connsiteY8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395238 w 813816"/>
              <a:gd name="connsiteY4" fmla="*/ 76906 h 1755465"/>
              <a:gd name="connsiteX5" fmla="*/ 76906 w 813816"/>
              <a:gd name="connsiteY5" fmla="*/ 395238 h 1755465"/>
              <a:gd name="connsiteX6" fmla="*/ 76906 w 813816"/>
              <a:gd name="connsiteY6" fmla="*/ 1755465 h 1755465"/>
              <a:gd name="connsiteX7" fmla="*/ 0 w 813816"/>
              <a:gd name="connsiteY7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76906 w 813816"/>
              <a:gd name="connsiteY4" fmla="*/ 395238 h 1755465"/>
              <a:gd name="connsiteX5" fmla="*/ 76906 w 813816"/>
              <a:gd name="connsiteY5" fmla="*/ 1755465 h 1755465"/>
              <a:gd name="connsiteX6" fmla="*/ 0 w 813816"/>
              <a:gd name="connsiteY6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813816 w 813816"/>
              <a:gd name="connsiteY2" fmla="*/ 0 h 1755465"/>
              <a:gd name="connsiteX3" fmla="*/ 76906 w 813816"/>
              <a:gd name="connsiteY3" fmla="*/ 395238 h 1755465"/>
              <a:gd name="connsiteX4" fmla="*/ 76906 w 813816"/>
              <a:gd name="connsiteY4" fmla="*/ 1755465 h 1755465"/>
              <a:gd name="connsiteX5" fmla="*/ 0 w 813816"/>
              <a:gd name="connsiteY5" fmla="*/ 1755465 h 1755465"/>
              <a:gd name="connsiteX0" fmla="*/ 0 w 76906"/>
              <a:gd name="connsiteY0" fmla="*/ 1530255 h 1530255"/>
              <a:gd name="connsiteX1" fmla="*/ 0 w 76906"/>
              <a:gd name="connsiteY1" fmla="*/ 170028 h 1530255"/>
              <a:gd name="connsiteX2" fmla="*/ 76906 w 76906"/>
              <a:gd name="connsiteY2" fmla="*/ 170028 h 1530255"/>
              <a:gd name="connsiteX3" fmla="*/ 76906 w 76906"/>
              <a:gd name="connsiteY3" fmla="*/ 1530255 h 1530255"/>
              <a:gd name="connsiteX4" fmla="*/ 0 w 76906"/>
              <a:gd name="connsiteY4" fmla="*/ 1530255 h 1530255"/>
              <a:gd name="connsiteX0" fmla="*/ 0 w 110287"/>
              <a:gd name="connsiteY0" fmla="*/ 1463094 h 1463094"/>
              <a:gd name="connsiteX1" fmla="*/ 0 w 110287"/>
              <a:gd name="connsiteY1" fmla="*/ 102867 h 1463094"/>
              <a:gd name="connsiteX2" fmla="*/ 76906 w 110287"/>
              <a:gd name="connsiteY2" fmla="*/ 102867 h 1463094"/>
              <a:gd name="connsiteX3" fmla="*/ 76906 w 110287"/>
              <a:gd name="connsiteY3" fmla="*/ 1463094 h 1463094"/>
              <a:gd name="connsiteX4" fmla="*/ 0 w 110287"/>
              <a:gd name="connsiteY4" fmla="*/ 1463094 h 1463094"/>
              <a:gd name="connsiteX0" fmla="*/ 0 w 81322"/>
              <a:gd name="connsiteY0" fmla="*/ 1364824 h 1364824"/>
              <a:gd name="connsiteX1" fmla="*/ 0 w 81322"/>
              <a:gd name="connsiteY1" fmla="*/ 4597 h 1364824"/>
              <a:gd name="connsiteX2" fmla="*/ 76906 w 81322"/>
              <a:gd name="connsiteY2" fmla="*/ 4597 h 1364824"/>
              <a:gd name="connsiteX3" fmla="*/ 76906 w 81322"/>
              <a:gd name="connsiteY3" fmla="*/ 1364824 h 1364824"/>
              <a:gd name="connsiteX4" fmla="*/ 0 w 81322"/>
              <a:gd name="connsiteY4" fmla="*/ 1364824 h 1364824"/>
              <a:gd name="connsiteX0" fmla="*/ 0 w 112700"/>
              <a:gd name="connsiteY0" fmla="*/ 1396055 h 1396055"/>
              <a:gd name="connsiteX1" fmla="*/ 0 w 112700"/>
              <a:gd name="connsiteY1" fmla="*/ 35828 h 1396055"/>
              <a:gd name="connsiteX2" fmla="*/ 76906 w 112700"/>
              <a:gd name="connsiteY2" fmla="*/ 35828 h 1396055"/>
              <a:gd name="connsiteX3" fmla="*/ 76906 w 112700"/>
              <a:gd name="connsiteY3" fmla="*/ 1396055 h 1396055"/>
              <a:gd name="connsiteX4" fmla="*/ 0 w 112700"/>
              <a:gd name="connsiteY4" fmla="*/ 1396055 h 1396055"/>
              <a:gd name="connsiteX0" fmla="*/ 0 w 76906"/>
              <a:gd name="connsiteY0" fmla="*/ 1393770 h 1393770"/>
              <a:gd name="connsiteX1" fmla="*/ 0 w 76906"/>
              <a:gd name="connsiteY1" fmla="*/ 33543 h 1393770"/>
              <a:gd name="connsiteX2" fmla="*/ 76906 w 76906"/>
              <a:gd name="connsiteY2" fmla="*/ 33543 h 1393770"/>
              <a:gd name="connsiteX3" fmla="*/ 76906 w 76906"/>
              <a:gd name="connsiteY3" fmla="*/ 1393770 h 1393770"/>
              <a:gd name="connsiteX4" fmla="*/ 0 w 76906"/>
              <a:gd name="connsiteY4" fmla="*/ 1393770 h 1393770"/>
              <a:gd name="connsiteX0" fmla="*/ 0 w 76906"/>
              <a:gd name="connsiteY0" fmla="*/ 1360227 h 1360227"/>
              <a:gd name="connsiteX1" fmla="*/ 0 w 76906"/>
              <a:gd name="connsiteY1" fmla="*/ 0 h 1360227"/>
              <a:gd name="connsiteX2" fmla="*/ 76906 w 76906"/>
              <a:gd name="connsiteY2" fmla="*/ 0 h 1360227"/>
              <a:gd name="connsiteX3" fmla="*/ 76906 w 76906"/>
              <a:gd name="connsiteY3" fmla="*/ 1360227 h 1360227"/>
              <a:gd name="connsiteX4" fmla="*/ 0 w 76906"/>
              <a:gd name="connsiteY4" fmla="*/ 1360227 h 136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06" h="1360227">
                <a:moveTo>
                  <a:pt x="0" y="1360227"/>
                </a:moveTo>
                <a:lnTo>
                  <a:pt x="0" y="0"/>
                </a:lnTo>
                <a:cubicBezTo>
                  <a:pt x="12081" y="503"/>
                  <a:pt x="63294" y="612"/>
                  <a:pt x="76906" y="0"/>
                </a:cubicBezTo>
                <a:lnTo>
                  <a:pt x="76906" y="1360227"/>
                </a:lnTo>
                <a:lnTo>
                  <a:pt x="0" y="1360227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D7E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9DF4090A-59F8-B24B-AF24-96246E2610AF}"/>
              </a:ext>
            </a:extLst>
          </p:cNvPr>
          <p:cNvSpPr/>
          <p:nvPr/>
        </p:nvSpPr>
        <p:spPr>
          <a:xfrm>
            <a:off x="7461171" y="4772647"/>
            <a:ext cx="1675224" cy="1126763"/>
          </a:xfrm>
          <a:prstGeom prst="rect">
            <a:avLst/>
          </a:prstGeom>
          <a:solidFill>
            <a:srgbClr val="92D050"/>
          </a:solidFill>
          <a:ln>
            <a:solidFill>
              <a:srgbClr val="D7E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srgbClr val="0B020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srgbClr val="0B020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ACAB8FE-9706-404F-AE38-E6CEF631A208}"/>
              </a:ext>
            </a:extLst>
          </p:cNvPr>
          <p:cNvGrpSpPr/>
          <p:nvPr/>
        </p:nvGrpSpPr>
        <p:grpSpPr>
          <a:xfrm>
            <a:off x="9603267" y="4683146"/>
            <a:ext cx="509635" cy="1514861"/>
            <a:chOff x="9614875" y="1023083"/>
            <a:chExt cx="509635" cy="1514861"/>
          </a:xfrm>
          <a:solidFill>
            <a:srgbClr val="92D050"/>
          </a:solidFill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6FE968D8-612B-7F42-8F75-054A1E5EF68F}"/>
                </a:ext>
              </a:extLst>
            </p:cNvPr>
            <p:cNvGrpSpPr/>
            <p:nvPr/>
          </p:nvGrpSpPr>
          <p:grpSpPr>
            <a:xfrm>
              <a:off x="9614875" y="1023083"/>
              <a:ext cx="509635" cy="1514861"/>
              <a:chOff x="9690132" y="3003180"/>
              <a:chExt cx="813816" cy="3541688"/>
            </a:xfrm>
            <a:grpFill/>
          </p:grpSpPr>
          <p:sp>
            <p:nvSpPr>
              <p:cNvPr id="85" name="Bent Arrow 84">
                <a:extLst>
                  <a:ext uri="{FF2B5EF4-FFF2-40B4-BE49-F238E27FC236}">
                    <a16:creationId xmlns:a16="http://schemas.microsoft.com/office/drawing/2014/main" id="{728D5D92-E838-9045-9041-5CE0CA362B14}"/>
                  </a:ext>
                </a:extLst>
              </p:cNvPr>
              <p:cNvSpPr/>
              <p:nvPr/>
            </p:nvSpPr>
            <p:spPr>
              <a:xfrm>
                <a:off x="9690132" y="3003180"/>
                <a:ext cx="813816" cy="1755465"/>
              </a:xfrm>
              <a:prstGeom prst="bentArrow">
                <a:avLst>
                  <a:gd name="adj1" fmla="val 25000"/>
                  <a:gd name="adj2" fmla="val 4725"/>
                  <a:gd name="adj3" fmla="val 0"/>
                  <a:gd name="adj4" fmla="val 43750"/>
                </a:avLst>
              </a:prstGeom>
              <a:grpFill/>
              <a:ln w="19050">
                <a:solidFill>
                  <a:srgbClr val="D7EDA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800" b="0" i="0" u="none" strike="noStrike" kern="1200" cap="none" spc="0" normalizeH="0" baseline="0" noProof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6" name="Bent Arrow 85">
                <a:extLst>
                  <a:ext uri="{FF2B5EF4-FFF2-40B4-BE49-F238E27FC236}">
                    <a16:creationId xmlns:a16="http://schemas.microsoft.com/office/drawing/2014/main" id="{DCEA9DBF-3740-3040-A628-62A905237343}"/>
                  </a:ext>
                </a:extLst>
              </p:cNvPr>
              <p:cNvSpPr/>
              <p:nvPr/>
            </p:nvSpPr>
            <p:spPr>
              <a:xfrm flipV="1">
                <a:off x="9690132" y="4789402"/>
                <a:ext cx="813816" cy="1755466"/>
              </a:xfrm>
              <a:prstGeom prst="bentArrow">
                <a:avLst>
                  <a:gd name="adj1" fmla="val 25000"/>
                  <a:gd name="adj2" fmla="val 4725"/>
                  <a:gd name="adj3" fmla="val 0"/>
                  <a:gd name="adj4" fmla="val 43750"/>
                </a:avLst>
              </a:prstGeom>
              <a:grpFill/>
              <a:ln w="19050">
                <a:solidFill>
                  <a:srgbClr val="D7EDA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800" b="0" i="0" u="none" strike="noStrike" kern="1200" cap="none" spc="0" normalizeH="0" baseline="0" noProof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368DB51C-03D2-C847-9ADB-D2E6DBE0723A}"/>
                </a:ext>
              </a:extLst>
            </p:cNvPr>
            <p:cNvSpPr/>
            <p:nvPr/>
          </p:nvSpPr>
          <p:spPr>
            <a:xfrm>
              <a:off x="9623054" y="1735267"/>
              <a:ext cx="31227" cy="773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7" name="Rounded Rectangle 86">
            <a:extLst>
              <a:ext uri="{FF2B5EF4-FFF2-40B4-BE49-F238E27FC236}">
                <a16:creationId xmlns:a16="http://schemas.microsoft.com/office/drawing/2014/main" id="{8DB91F69-02F1-414A-9F85-695FB7B6C2E8}"/>
              </a:ext>
            </a:extLst>
          </p:cNvPr>
          <p:cNvSpPr/>
          <p:nvPr/>
        </p:nvSpPr>
        <p:spPr>
          <a:xfrm>
            <a:off x="10115669" y="4323657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srgbClr val="0B020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Bác sĩ</a:t>
            </a:r>
          </a:p>
        </p:txBody>
      </p:sp>
      <p:sp>
        <p:nvSpPr>
          <p:cNvPr id="88" name="Rounded Rectangle 87">
            <a:extLst>
              <a:ext uri="{FF2B5EF4-FFF2-40B4-BE49-F238E27FC236}">
                <a16:creationId xmlns:a16="http://schemas.microsoft.com/office/drawing/2014/main" id="{2351BB25-7ACD-7A47-91A6-DBDA3D7878F6}"/>
              </a:ext>
            </a:extLst>
          </p:cNvPr>
          <p:cNvSpPr/>
          <p:nvPr/>
        </p:nvSpPr>
        <p:spPr>
          <a:xfrm>
            <a:off x="10088186" y="5913696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>
                <a:solidFill>
                  <a:srgbClr val="0B02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 sư</a:t>
            </a:r>
            <a:endParaRPr kumimoji="0" lang="x-none" sz="2400" b="0" i="0" u="none" strike="noStrike" kern="1200" cap="none" spc="0" normalizeH="0" baseline="0" noProof="0" dirty="0">
              <a:ln>
                <a:noFill/>
              </a:ln>
              <a:solidFill>
                <a:srgbClr val="0B0207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id="{605EEB1B-B9BE-9240-B070-A67F890D82B1}"/>
              </a:ext>
            </a:extLst>
          </p:cNvPr>
          <p:cNvSpPr/>
          <p:nvPr/>
        </p:nvSpPr>
        <p:spPr>
          <a:xfrm>
            <a:off x="10088186" y="5117337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>
                <a:solidFill>
                  <a:srgbClr val="0B02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</a:t>
            </a:r>
            <a:endParaRPr kumimoji="0" lang="x-none" sz="2400" b="0" i="0" u="none" strike="noStrike" kern="1200" cap="none" spc="0" normalizeH="0" baseline="0" noProof="0" dirty="0">
              <a:ln>
                <a:noFill/>
              </a:ln>
              <a:solidFill>
                <a:srgbClr val="0B0207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Bent Arrow 43">
            <a:extLst>
              <a:ext uri="{FF2B5EF4-FFF2-40B4-BE49-F238E27FC236}">
                <a16:creationId xmlns:a16="http://schemas.microsoft.com/office/drawing/2014/main" id="{9FF04061-F119-444E-8427-CFC80E627D7C}"/>
              </a:ext>
            </a:extLst>
          </p:cNvPr>
          <p:cNvSpPr/>
          <p:nvPr/>
        </p:nvSpPr>
        <p:spPr>
          <a:xfrm rot="16200000" flipH="1">
            <a:off x="2392458" y="5127715"/>
            <a:ext cx="69784" cy="486595"/>
          </a:xfrm>
          <a:custGeom>
            <a:avLst/>
            <a:gdLst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813816 w 813816"/>
              <a:gd name="connsiteY7" fmla="*/ 76906 h 1755465"/>
              <a:gd name="connsiteX8" fmla="*/ 395238 w 813816"/>
              <a:gd name="connsiteY8" fmla="*/ 76906 h 1755465"/>
              <a:gd name="connsiteX9" fmla="*/ 76906 w 813816"/>
              <a:gd name="connsiteY9" fmla="*/ 395238 h 1755465"/>
              <a:gd name="connsiteX10" fmla="*/ 76906 w 813816"/>
              <a:gd name="connsiteY10" fmla="*/ 1755465 h 1755465"/>
              <a:gd name="connsiteX11" fmla="*/ 0 w 813816"/>
              <a:gd name="connsiteY11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395238 w 813816"/>
              <a:gd name="connsiteY7" fmla="*/ 76906 h 1755465"/>
              <a:gd name="connsiteX8" fmla="*/ 76906 w 813816"/>
              <a:gd name="connsiteY8" fmla="*/ 395238 h 1755465"/>
              <a:gd name="connsiteX9" fmla="*/ 76906 w 813816"/>
              <a:gd name="connsiteY9" fmla="*/ 1755465 h 1755465"/>
              <a:gd name="connsiteX10" fmla="*/ 0 w 813816"/>
              <a:gd name="connsiteY10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76906 h 1755465"/>
              <a:gd name="connsiteX6" fmla="*/ 395238 w 813816"/>
              <a:gd name="connsiteY6" fmla="*/ 76906 h 1755465"/>
              <a:gd name="connsiteX7" fmla="*/ 76906 w 813816"/>
              <a:gd name="connsiteY7" fmla="*/ 395238 h 1755465"/>
              <a:gd name="connsiteX8" fmla="*/ 76906 w 813816"/>
              <a:gd name="connsiteY8" fmla="*/ 1755465 h 1755465"/>
              <a:gd name="connsiteX9" fmla="*/ 0 w 813816"/>
              <a:gd name="connsiteY9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395238 w 813816"/>
              <a:gd name="connsiteY5" fmla="*/ 76906 h 1755465"/>
              <a:gd name="connsiteX6" fmla="*/ 76906 w 813816"/>
              <a:gd name="connsiteY6" fmla="*/ 395238 h 1755465"/>
              <a:gd name="connsiteX7" fmla="*/ 76906 w 813816"/>
              <a:gd name="connsiteY7" fmla="*/ 1755465 h 1755465"/>
              <a:gd name="connsiteX8" fmla="*/ 0 w 813816"/>
              <a:gd name="connsiteY8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395238 w 813816"/>
              <a:gd name="connsiteY4" fmla="*/ 76906 h 1755465"/>
              <a:gd name="connsiteX5" fmla="*/ 76906 w 813816"/>
              <a:gd name="connsiteY5" fmla="*/ 395238 h 1755465"/>
              <a:gd name="connsiteX6" fmla="*/ 76906 w 813816"/>
              <a:gd name="connsiteY6" fmla="*/ 1755465 h 1755465"/>
              <a:gd name="connsiteX7" fmla="*/ 0 w 813816"/>
              <a:gd name="connsiteY7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76906 w 813816"/>
              <a:gd name="connsiteY4" fmla="*/ 395238 h 1755465"/>
              <a:gd name="connsiteX5" fmla="*/ 76906 w 813816"/>
              <a:gd name="connsiteY5" fmla="*/ 1755465 h 1755465"/>
              <a:gd name="connsiteX6" fmla="*/ 0 w 813816"/>
              <a:gd name="connsiteY6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813816 w 813816"/>
              <a:gd name="connsiteY2" fmla="*/ 0 h 1755465"/>
              <a:gd name="connsiteX3" fmla="*/ 76906 w 813816"/>
              <a:gd name="connsiteY3" fmla="*/ 395238 h 1755465"/>
              <a:gd name="connsiteX4" fmla="*/ 76906 w 813816"/>
              <a:gd name="connsiteY4" fmla="*/ 1755465 h 1755465"/>
              <a:gd name="connsiteX5" fmla="*/ 0 w 813816"/>
              <a:gd name="connsiteY5" fmla="*/ 1755465 h 1755465"/>
              <a:gd name="connsiteX0" fmla="*/ 0 w 76906"/>
              <a:gd name="connsiteY0" fmla="*/ 1530255 h 1530255"/>
              <a:gd name="connsiteX1" fmla="*/ 0 w 76906"/>
              <a:gd name="connsiteY1" fmla="*/ 170028 h 1530255"/>
              <a:gd name="connsiteX2" fmla="*/ 76906 w 76906"/>
              <a:gd name="connsiteY2" fmla="*/ 170028 h 1530255"/>
              <a:gd name="connsiteX3" fmla="*/ 76906 w 76906"/>
              <a:gd name="connsiteY3" fmla="*/ 1530255 h 1530255"/>
              <a:gd name="connsiteX4" fmla="*/ 0 w 76906"/>
              <a:gd name="connsiteY4" fmla="*/ 1530255 h 1530255"/>
              <a:gd name="connsiteX0" fmla="*/ 0 w 110287"/>
              <a:gd name="connsiteY0" fmla="*/ 1463094 h 1463094"/>
              <a:gd name="connsiteX1" fmla="*/ 0 w 110287"/>
              <a:gd name="connsiteY1" fmla="*/ 102867 h 1463094"/>
              <a:gd name="connsiteX2" fmla="*/ 76906 w 110287"/>
              <a:gd name="connsiteY2" fmla="*/ 102867 h 1463094"/>
              <a:gd name="connsiteX3" fmla="*/ 76906 w 110287"/>
              <a:gd name="connsiteY3" fmla="*/ 1463094 h 1463094"/>
              <a:gd name="connsiteX4" fmla="*/ 0 w 110287"/>
              <a:gd name="connsiteY4" fmla="*/ 1463094 h 1463094"/>
              <a:gd name="connsiteX0" fmla="*/ 0 w 81322"/>
              <a:gd name="connsiteY0" fmla="*/ 1364824 h 1364824"/>
              <a:gd name="connsiteX1" fmla="*/ 0 w 81322"/>
              <a:gd name="connsiteY1" fmla="*/ 4597 h 1364824"/>
              <a:gd name="connsiteX2" fmla="*/ 76906 w 81322"/>
              <a:gd name="connsiteY2" fmla="*/ 4597 h 1364824"/>
              <a:gd name="connsiteX3" fmla="*/ 76906 w 81322"/>
              <a:gd name="connsiteY3" fmla="*/ 1364824 h 1364824"/>
              <a:gd name="connsiteX4" fmla="*/ 0 w 81322"/>
              <a:gd name="connsiteY4" fmla="*/ 1364824 h 1364824"/>
              <a:gd name="connsiteX0" fmla="*/ 0 w 112700"/>
              <a:gd name="connsiteY0" fmla="*/ 1396055 h 1396055"/>
              <a:gd name="connsiteX1" fmla="*/ 0 w 112700"/>
              <a:gd name="connsiteY1" fmla="*/ 35828 h 1396055"/>
              <a:gd name="connsiteX2" fmla="*/ 76906 w 112700"/>
              <a:gd name="connsiteY2" fmla="*/ 35828 h 1396055"/>
              <a:gd name="connsiteX3" fmla="*/ 76906 w 112700"/>
              <a:gd name="connsiteY3" fmla="*/ 1396055 h 1396055"/>
              <a:gd name="connsiteX4" fmla="*/ 0 w 112700"/>
              <a:gd name="connsiteY4" fmla="*/ 1396055 h 1396055"/>
              <a:gd name="connsiteX0" fmla="*/ 0 w 76906"/>
              <a:gd name="connsiteY0" fmla="*/ 1393770 h 1393770"/>
              <a:gd name="connsiteX1" fmla="*/ 0 w 76906"/>
              <a:gd name="connsiteY1" fmla="*/ 33543 h 1393770"/>
              <a:gd name="connsiteX2" fmla="*/ 76906 w 76906"/>
              <a:gd name="connsiteY2" fmla="*/ 33543 h 1393770"/>
              <a:gd name="connsiteX3" fmla="*/ 76906 w 76906"/>
              <a:gd name="connsiteY3" fmla="*/ 1393770 h 1393770"/>
              <a:gd name="connsiteX4" fmla="*/ 0 w 76906"/>
              <a:gd name="connsiteY4" fmla="*/ 1393770 h 1393770"/>
              <a:gd name="connsiteX0" fmla="*/ 0 w 76906"/>
              <a:gd name="connsiteY0" fmla="*/ 1360227 h 1360227"/>
              <a:gd name="connsiteX1" fmla="*/ 0 w 76906"/>
              <a:gd name="connsiteY1" fmla="*/ 0 h 1360227"/>
              <a:gd name="connsiteX2" fmla="*/ 76906 w 76906"/>
              <a:gd name="connsiteY2" fmla="*/ 0 h 1360227"/>
              <a:gd name="connsiteX3" fmla="*/ 76906 w 76906"/>
              <a:gd name="connsiteY3" fmla="*/ 1360227 h 1360227"/>
              <a:gd name="connsiteX4" fmla="*/ 0 w 76906"/>
              <a:gd name="connsiteY4" fmla="*/ 1360227 h 136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06" h="1360227">
                <a:moveTo>
                  <a:pt x="0" y="1360227"/>
                </a:moveTo>
                <a:lnTo>
                  <a:pt x="0" y="0"/>
                </a:lnTo>
                <a:cubicBezTo>
                  <a:pt x="12081" y="503"/>
                  <a:pt x="63294" y="612"/>
                  <a:pt x="76906" y="0"/>
                </a:cubicBezTo>
                <a:lnTo>
                  <a:pt x="76906" y="1360227"/>
                </a:lnTo>
                <a:lnTo>
                  <a:pt x="0" y="1360227"/>
                </a:lnTo>
                <a:close/>
              </a:path>
            </a:pathLst>
          </a:custGeom>
          <a:solidFill>
            <a:srgbClr val="00B0F0">
              <a:alpha val="89000"/>
            </a:srgb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Bent Arrow 91">
            <a:extLst>
              <a:ext uri="{FF2B5EF4-FFF2-40B4-BE49-F238E27FC236}">
                <a16:creationId xmlns:a16="http://schemas.microsoft.com/office/drawing/2014/main" id="{95D38EC7-7F21-EA44-ADC5-BAA62A699C66}"/>
              </a:ext>
            </a:extLst>
          </p:cNvPr>
          <p:cNvSpPr/>
          <p:nvPr/>
        </p:nvSpPr>
        <p:spPr>
          <a:xfrm flipH="1" flipV="1">
            <a:off x="4799340" y="3577685"/>
            <a:ext cx="813816" cy="1755465"/>
          </a:xfrm>
          <a:prstGeom prst="bentArrow">
            <a:avLst>
              <a:gd name="adj1" fmla="val 25000"/>
              <a:gd name="adj2" fmla="val 4725"/>
              <a:gd name="adj3" fmla="val 0"/>
              <a:gd name="adj4" fmla="val 43750"/>
            </a:avLst>
          </a:prstGeom>
          <a:solidFill>
            <a:srgbClr val="00B0F0">
              <a:alpha val="89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Bent Arrow 43">
            <a:extLst>
              <a:ext uri="{FF2B5EF4-FFF2-40B4-BE49-F238E27FC236}">
                <a16:creationId xmlns:a16="http://schemas.microsoft.com/office/drawing/2014/main" id="{0513E717-C6AC-6C49-A811-704E5CC831CA}"/>
              </a:ext>
            </a:extLst>
          </p:cNvPr>
          <p:cNvSpPr/>
          <p:nvPr/>
        </p:nvSpPr>
        <p:spPr>
          <a:xfrm rot="16200000" flipH="1">
            <a:off x="2912918" y="5129375"/>
            <a:ext cx="76762" cy="486595"/>
          </a:xfrm>
          <a:custGeom>
            <a:avLst/>
            <a:gdLst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813816 w 813816"/>
              <a:gd name="connsiteY7" fmla="*/ 76906 h 1755465"/>
              <a:gd name="connsiteX8" fmla="*/ 395238 w 813816"/>
              <a:gd name="connsiteY8" fmla="*/ 76906 h 1755465"/>
              <a:gd name="connsiteX9" fmla="*/ 76906 w 813816"/>
              <a:gd name="connsiteY9" fmla="*/ 395238 h 1755465"/>
              <a:gd name="connsiteX10" fmla="*/ 76906 w 813816"/>
              <a:gd name="connsiteY10" fmla="*/ 1755465 h 1755465"/>
              <a:gd name="connsiteX11" fmla="*/ 0 w 813816"/>
              <a:gd name="connsiteY11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395238 w 813816"/>
              <a:gd name="connsiteY7" fmla="*/ 76906 h 1755465"/>
              <a:gd name="connsiteX8" fmla="*/ 76906 w 813816"/>
              <a:gd name="connsiteY8" fmla="*/ 395238 h 1755465"/>
              <a:gd name="connsiteX9" fmla="*/ 76906 w 813816"/>
              <a:gd name="connsiteY9" fmla="*/ 1755465 h 1755465"/>
              <a:gd name="connsiteX10" fmla="*/ 0 w 813816"/>
              <a:gd name="connsiteY10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76906 h 1755465"/>
              <a:gd name="connsiteX6" fmla="*/ 395238 w 813816"/>
              <a:gd name="connsiteY6" fmla="*/ 76906 h 1755465"/>
              <a:gd name="connsiteX7" fmla="*/ 76906 w 813816"/>
              <a:gd name="connsiteY7" fmla="*/ 395238 h 1755465"/>
              <a:gd name="connsiteX8" fmla="*/ 76906 w 813816"/>
              <a:gd name="connsiteY8" fmla="*/ 1755465 h 1755465"/>
              <a:gd name="connsiteX9" fmla="*/ 0 w 813816"/>
              <a:gd name="connsiteY9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395238 w 813816"/>
              <a:gd name="connsiteY5" fmla="*/ 76906 h 1755465"/>
              <a:gd name="connsiteX6" fmla="*/ 76906 w 813816"/>
              <a:gd name="connsiteY6" fmla="*/ 395238 h 1755465"/>
              <a:gd name="connsiteX7" fmla="*/ 76906 w 813816"/>
              <a:gd name="connsiteY7" fmla="*/ 1755465 h 1755465"/>
              <a:gd name="connsiteX8" fmla="*/ 0 w 813816"/>
              <a:gd name="connsiteY8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395238 w 813816"/>
              <a:gd name="connsiteY4" fmla="*/ 76906 h 1755465"/>
              <a:gd name="connsiteX5" fmla="*/ 76906 w 813816"/>
              <a:gd name="connsiteY5" fmla="*/ 395238 h 1755465"/>
              <a:gd name="connsiteX6" fmla="*/ 76906 w 813816"/>
              <a:gd name="connsiteY6" fmla="*/ 1755465 h 1755465"/>
              <a:gd name="connsiteX7" fmla="*/ 0 w 813816"/>
              <a:gd name="connsiteY7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76906 w 813816"/>
              <a:gd name="connsiteY4" fmla="*/ 395238 h 1755465"/>
              <a:gd name="connsiteX5" fmla="*/ 76906 w 813816"/>
              <a:gd name="connsiteY5" fmla="*/ 1755465 h 1755465"/>
              <a:gd name="connsiteX6" fmla="*/ 0 w 813816"/>
              <a:gd name="connsiteY6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813816 w 813816"/>
              <a:gd name="connsiteY2" fmla="*/ 0 h 1755465"/>
              <a:gd name="connsiteX3" fmla="*/ 76906 w 813816"/>
              <a:gd name="connsiteY3" fmla="*/ 395238 h 1755465"/>
              <a:gd name="connsiteX4" fmla="*/ 76906 w 813816"/>
              <a:gd name="connsiteY4" fmla="*/ 1755465 h 1755465"/>
              <a:gd name="connsiteX5" fmla="*/ 0 w 813816"/>
              <a:gd name="connsiteY5" fmla="*/ 1755465 h 1755465"/>
              <a:gd name="connsiteX0" fmla="*/ 0 w 76906"/>
              <a:gd name="connsiteY0" fmla="*/ 1530255 h 1530255"/>
              <a:gd name="connsiteX1" fmla="*/ 0 w 76906"/>
              <a:gd name="connsiteY1" fmla="*/ 170028 h 1530255"/>
              <a:gd name="connsiteX2" fmla="*/ 76906 w 76906"/>
              <a:gd name="connsiteY2" fmla="*/ 170028 h 1530255"/>
              <a:gd name="connsiteX3" fmla="*/ 76906 w 76906"/>
              <a:gd name="connsiteY3" fmla="*/ 1530255 h 1530255"/>
              <a:gd name="connsiteX4" fmla="*/ 0 w 76906"/>
              <a:gd name="connsiteY4" fmla="*/ 1530255 h 1530255"/>
              <a:gd name="connsiteX0" fmla="*/ 0 w 110287"/>
              <a:gd name="connsiteY0" fmla="*/ 1463094 h 1463094"/>
              <a:gd name="connsiteX1" fmla="*/ 0 w 110287"/>
              <a:gd name="connsiteY1" fmla="*/ 102867 h 1463094"/>
              <a:gd name="connsiteX2" fmla="*/ 76906 w 110287"/>
              <a:gd name="connsiteY2" fmla="*/ 102867 h 1463094"/>
              <a:gd name="connsiteX3" fmla="*/ 76906 w 110287"/>
              <a:gd name="connsiteY3" fmla="*/ 1463094 h 1463094"/>
              <a:gd name="connsiteX4" fmla="*/ 0 w 110287"/>
              <a:gd name="connsiteY4" fmla="*/ 1463094 h 1463094"/>
              <a:gd name="connsiteX0" fmla="*/ 0 w 81322"/>
              <a:gd name="connsiteY0" fmla="*/ 1364824 h 1364824"/>
              <a:gd name="connsiteX1" fmla="*/ 0 w 81322"/>
              <a:gd name="connsiteY1" fmla="*/ 4597 h 1364824"/>
              <a:gd name="connsiteX2" fmla="*/ 76906 w 81322"/>
              <a:gd name="connsiteY2" fmla="*/ 4597 h 1364824"/>
              <a:gd name="connsiteX3" fmla="*/ 76906 w 81322"/>
              <a:gd name="connsiteY3" fmla="*/ 1364824 h 1364824"/>
              <a:gd name="connsiteX4" fmla="*/ 0 w 81322"/>
              <a:gd name="connsiteY4" fmla="*/ 1364824 h 1364824"/>
              <a:gd name="connsiteX0" fmla="*/ 0 w 112700"/>
              <a:gd name="connsiteY0" fmla="*/ 1396055 h 1396055"/>
              <a:gd name="connsiteX1" fmla="*/ 0 w 112700"/>
              <a:gd name="connsiteY1" fmla="*/ 35828 h 1396055"/>
              <a:gd name="connsiteX2" fmla="*/ 76906 w 112700"/>
              <a:gd name="connsiteY2" fmla="*/ 35828 h 1396055"/>
              <a:gd name="connsiteX3" fmla="*/ 76906 w 112700"/>
              <a:gd name="connsiteY3" fmla="*/ 1396055 h 1396055"/>
              <a:gd name="connsiteX4" fmla="*/ 0 w 112700"/>
              <a:gd name="connsiteY4" fmla="*/ 1396055 h 1396055"/>
              <a:gd name="connsiteX0" fmla="*/ 0 w 76906"/>
              <a:gd name="connsiteY0" fmla="*/ 1393770 h 1393770"/>
              <a:gd name="connsiteX1" fmla="*/ 0 w 76906"/>
              <a:gd name="connsiteY1" fmla="*/ 33543 h 1393770"/>
              <a:gd name="connsiteX2" fmla="*/ 76906 w 76906"/>
              <a:gd name="connsiteY2" fmla="*/ 33543 h 1393770"/>
              <a:gd name="connsiteX3" fmla="*/ 76906 w 76906"/>
              <a:gd name="connsiteY3" fmla="*/ 1393770 h 1393770"/>
              <a:gd name="connsiteX4" fmla="*/ 0 w 76906"/>
              <a:gd name="connsiteY4" fmla="*/ 1393770 h 1393770"/>
              <a:gd name="connsiteX0" fmla="*/ 0 w 76906"/>
              <a:gd name="connsiteY0" fmla="*/ 1360227 h 1360227"/>
              <a:gd name="connsiteX1" fmla="*/ 0 w 76906"/>
              <a:gd name="connsiteY1" fmla="*/ 0 h 1360227"/>
              <a:gd name="connsiteX2" fmla="*/ 76906 w 76906"/>
              <a:gd name="connsiteY2" fmla="*/ 0 h 1360227"/>
              <a:gd name="connsiteX3" fmla="*/ 76906 w 76906"/>
              <a:gd name="connsiteY3" fmla="*/ 1360227 h 1360227"/>
              <a:gd name="connsiteX4" fmla="*/ 0 w 76906"/>
              <a:gd name="connsiteY4" fmla="*/ 1360227 h 136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06" h="1360227">
                <a:moveTo>
                  <a:pt x="0" y="1360227"/>
                </a:moveTo>
                <a:lnTo>
                  <a:pt x="0" y="0"/>
                </a:lnTo>
                <a:cubicBezTo>
                  <a:pt x="12081" y="503"/>
                  <a:pt x="63294" y="612"/>
                  <a:pt x="76906" y="0"/>
                </a:cubicBezTo>
                <a:lnTo>
                  <a:pt x="76906" y="1360227"/>
                </a:lnTo>
                <a:lnTo>
                  <a:pt x="0" y="1360227"/>
                </a:lnTo>
                <a:close/>
              </a:path>
            </a:pathLst>
          </a:custGeom>
          <a:solidFill>
            <a:srgbClr val="00B0F0">
              <a:alpha val="89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CC55358C-B042-DE44-AC9A-DF0B63F54E9A}"/>
              </a:ext>
            </a:extLst>
          </p:cNvPr>
          <p:cNvSpPr/>
          <p:nvPr/>
        </p:nvSpPr>
        <p:spPr>
          <a:xfrm flipH="1">
            <a:off x="3209612" y="4749701"/>
            <a:ext cx="1675224" cy="1126763"/>
          </a:xfrm>
          <a:prstGeom prst="rect">
            <a:avLst/>
          </a:prstGeom>
          <a:solidFill>
            <a:srgbClr val="00B0F0">
              <a:alpha val="89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200" b="0" i="0" u="none" strike="noStrike" kern="1200" cap="none" spc="0" normalizeH="0" baseline="0" noProof="0" dirty="0">
                <a:ln>
                  <a:noFill/>
                </a:ln>
                <a:solidFill>
                  <a:srgbClr val="0B020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GIỮ SẠCH NHÀ Ở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2E4E2B0-C742-6841-A4F9-F73B8C850E23}"/>
              </a:ext>
            </a:extLst>
          </p:cNvPr>
          <p:cNvGrpSpPr/>
          <p:nvPr/>
        </p:nvGrpSpPr>
        <p:grpSpPr>
          <a:xfrm flipH="1">
            <a:off x="2198727" y="4660200"/>
            <a:ext cx="509635" cy="1514861"/>
            <a:chOff x="9614875" y="1023083"/>
            <a:chExt cx="509635" cy="1514861"/>
          </a:xfrm>
          <a:solidFill>
            <a:srgbClr val="00B0F0">
              <a:alpha val="89000"/>
            </a:srgbClr>
          </a:solidFill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A7A4ECF7-42F0-3341-B14E-8F716A8274E9}"/>
                </a:ext>
              </a:extLst>
            </p:cNvPr>
            <p:cNvGrpSpPr/>
            <p:nvPr/>
          </p:nvGrpSpPr>
          <p:grpSpPr>
            <a:xfrm>
              <a:off x="9614875" y="1023083"/>
              <a:ext cx="509635" cy="1514861"/>
              <a:chOff x="9690132" y="3003180"/>
              <a:chExt cx="813816" cy="3541688"/>
            </a:xfrm>
            <a:grpFill/>
          </p:grpSpPr>
          <p:sp>
            <p:nvSpPr>
              <p:cNvPr id="98" name="Bent Arrow 97">
                <a:extLst>
                  <a:ext uri="{FF2B5EF4-FFF2-40B4-BE49-F238E27FC236}">
                    <a16:creationId xmlns:a16="http://schemas.microsoft.com/office/drawing/2014/main" id="{BFDDD35E-4190-CC42-8EAA-79A286AA8D6C}"/>
                  </a:ext>
                </a:extLst>
              </p:cNvPr>
              <p:cNvSpPr/>
              <p:nvPr/>
            </p:nvSpPr>
            <p:spPr>
              <a:xfrm>
                <a:off x="9690132" y="3003180"/>
                <a:ext cx="813816" cy="1755465"/>
              </a:xfrm>
              <a:prstGeom prst="bentArrow">
                <a:avLst>
                  <a:gd name="adj1" fmla="val 25000"/>
                  <a:gd name="adj2" fmla="val 4725"/>
                  <a:gd name="adj3" fmla="val 0"/>
                  <a:gd name="adj4" fmla="val 43750"/>
                </a:avLst>
              </a:prstGeom>
              <a:grpFill/>
              <a:ln w="1905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800" b="0" i="0" u="none" strike="noStrike" kern="1200" cap="none" spc="0" normalizeH="0" baseline="0" noProof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9" name="Bent Arrow 98">
                <a:extLst>
                  <a:ext uri="{FF2B5EF4-FFF2-40B4-BE49-F238E27FC236}">
                    <a16:creationId xmlns:a16="http://schemas.microsoft.com/office/drawing/2014/main" id="{B3434689-CBCE-474E-8AAC-1B8D98013050}"/>
                  </a:ext>
                </a:extLst>
              </p:cNvPr>
              <p:cNvSpPr/>
              <p:nvPr/>
            </p:nvSpPr>
            <p:spPr>
              <a:xfrm flipV="1">
                <a:off x="9690132" y="4789402"/>
                <a:ext cx="813816" cy="1755466"/>
              </a:xfrm>
              <a:prstGeom prst="bentArrow">
                <a:avLst>
                  <a:gd name="adj1" fmla="val 25000"/>
                  <a:gd name="adj2" fmla="val 4725"/>
                  <a:gd name="adj3" fmla="val 0"/>
                  <a:gd name="adj4" fmla="val 43750"/>
                </a:avLst>
              </a:prstGeom>
              <a:grpFill/>
              <a:ln w="1905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800" b="0" i="0" u="none" strike="noStrike" kern="1200" cap="none" spc="0" normalizeH="0" baseline="0" noProof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8ED4DB35-3A33-FB44-A6FD-CAEDAA989D6E}"/>
                </a:ext>
              </a:extLst>
            </p:cNvPr>
            <p:cNvSpPr/>
            <p:nvPr/>
          </p:nvSpPr>
          <p:spPr>
            <a:xfrm>
              <a:off x="9623054" y="1735267"/>
              <a:ext cx="31227" cy="773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0" name="Rounded Rectangle 99">
            <a:extLst>
              <a:ext uri="{FF2B5EF4-FFF2-40B4-BE49-F238E27FC236}">
                <a16:creationId xmlns:a16="http://schemas.microsoft.com/office/drawing/2014/main" id="{28E8E49D-235D-FC4A-ACF5-A9B41EC20053}"/>
              </a:ext>
            </a:extLst>
          </p:cNvPr>
          <p:cNvSpPr/>
          <p:nvPr/>
        </p:nvSpPr>
        <p:spPr>
          <a:xfrm flipH="1">
            <a:off x="447525" y="4300711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srgbClr val="0B020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Quét nhà</a:t>
            </a:r>
          </a:p>
        </p:txBody>
      </p:sp>
      <p:sp>
        <p:nvSpPr>
          <p:cNvPr id="101" name="Rounded Rectangle 100">
            <a:extLst>
              <a:ext uri="{FF2B5EF4-FFF2-40B4-BE49-F238E27FC236}">
                <a16:creationId xmlns:a16="http://schemas.microsoft.com/office/drawing/2014/main" id="{B4A9C244-56D2-9D46-8FFB-8EE918AAB69C}"/>
              </a:ext>
            </a:extLst>
          </p:cNvPr>
          <p:cNvSpPr/>
          <p:nvPr/>
        </p:nvSpPr>
        <p:spPr>
          <a:xfrm flipH="1">
            <a:off x="437295" y="5890750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>
                <a:solidFill>
                  <a:srgbClr val="0B02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 bát</a:t>
            </a:r>
            <a:endParaRPr kumimoji="0" lang="x-none" sz="2400" b="0" i="0" u="none" strike="noStrike" kern="1200" cap="none" spc="0" normalizeH="0" baseline="0" noProof="0" dirty="0">
              <a:ln>
                <a:noFill/>
              </a:ln>
              <a:solidFill>
                <a:srgbClr val="0B0207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Rounded Rectangle 101">
            <a:extLst>
              <a:ext uri="{FF2B5EF4-FFF2-40B4-BE49-F238E27FC236}">
                <a16:creationId xmlns:a16="http://schemas.microsoft.com/office/drawing/2014/main" id="{FA7E370A-0E9D-694C-9ABB-C45E1328C4F8}"/>
              </a:ext>
            </a:extLst>
          </p:cNvPr>
          <p:cNvSpPr/>
          <p:nvPr/>
        </p:nvSpPr>
        <p:spPr>
          <a:xfrm flipH="1">
            <a:off x="437295" y="5094391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srgbClr val="0B020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Lau bàn</a:t>
            </a:r>
          </a:p>
        </p:txBody>
      </p:sp>
      <p:sp>
        <p:nvSpPr>
          <p:cNvPr id="105" name="Bent Arrow 43">
            <a:extLst>
              <a:ext uri="{FF2B5EF4-FFF2-40B4-BE49-F238E27FC236}">
                <a16:creationId xmlns:a16="http://schemas.microsoft.com/office/drawing/2014/main" id="{87E471DB-2FFD-5D44-AA03-6BF22B6B3A23}"/>
              </a:ext>
            </a:extLst>
          </p:cNvPr>
          <p:cNvSpPr/>
          <p:nvPr/>
        </p:nvSpPr>
        <p:spPr>
          <a:xfrm rot="16200000" flipH="1">
            <a:off x="2286689" y="1309504"/>
            <a:ext cx="69784" cy="486595"/>
          </a:xfrm>
          <a:custGeom>
            <a:avLst/>
            <a:gdLst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813816 w 813816"/>
              <a:gd name="connsiteY7" fmla="*/ 76906 h 1755465"/>
              <a:gd name="connsiteX8" fmla="*/ 395238 w 813816"/>
              <a:gd name="connsiteY8" fmla="*/ 76906 h 1755465"/>
              <a:gd name="connsiteX9" fmla="*/ 76906 w 813816"/>
              <a:gd name="connsiteY9" fmla="*/ 395238 h 1755465"/>
              <a:gd name="connsiteX10" fmla="*/ 76906 w 813816"/>
              <a:gd name="connsiteY10" fmla="*/ 1755465 h 1755465"/>
              <a:gd name="connsiteX11" fmla="*/ 0 w 813816"/>
              <a:gd name="connsiteY11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395238 w 813816"/>
              <a:gd name="connsiteY7" fmla="*/ 76906 h 1755465"/>
              <a:gd name="connsiteX8" fmla="*/ 76906 w 813816"/>
              <a:gd name="connsiteY8" fmla="*/ 395238 h 1755465"/>
              <a:gd name="connsiteX9" fmla="*/ 76906 w 813816"/>
              <a:gd name="connsiteY9" fmla="*/ 1755465 h 1755465"/>
              <a:gd name="connsiteX10" fmla="*/ 0 w 813816"/>
              <a:gd name="connsiteY10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76906 h 1755465"/>
              <a:gd name="connsiteX6" fmla="*/ 395238 w 813816"/>
              <a:gd name="connsiteY6" fmla="*/ 76906 h 1755465"/>
              <a:gd name="connsiteX7" fmla="*/ 76906 w 813816"/>
              <a:gd name="connsiteY7" fmla="*/ 395238 h 1755465"/>
              <a:gd name="connsiteX8" fmla="*/ 76906 w 813816"/>
              <a:gd name="connsiteY8" fmla="*/ 1755465 h 1755465"/>
              <a:gd name="connsiteX9" fmla="*/ 0 w 813816"/>
              <a:gd name="connsiteY9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395238 w 813816"/>
              <a:gd name="connsiteY5" fmla="*/ 76906 h 1755465"/>
              <a:gd name="connsiteX6" fmla="*/ 76906 w 813816"/>
              <a:gd name="connsiteY6" fmla="*/ 395238 h 1755465"/>
              <a:gd name="connsiteX7" fmla="*/ 76906 w 813816"/>
              <a:gd name="connsiteY7" fmla="*/ 1755465 h 1755465"/>
              <a:gd name="connsiteX8" fmla="*/ 0 w 813816"/>
              <a:gd name="connsiteY8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395238 w 813816"/>
              <a:gd name="connsiteY4" fmla="*/ 76906 h 1755465"/>
              <a:gd name="connsiteX5" fmla="*/ 76906 w 813816"/>
              <a:gd name="connsiteY5" fmla="*/ 395238 h 1755465"/>
              <a:gd name="connsiteX6" fmla="*/ 76906 w 813816"/>
              <a:gd name="connsiteY6" fmla="*/ 1755465 h 1755465"/>
              <a:gd name="connsiteX7" fmla="*/ 0 w 813816"/>
              <a:gd name="connsiteY7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76906 w 813816"/>
              <a:gd name="connsiteY4" fmla="*/ 395238 h 1755465"/>
              <a:gd name="connsiteX5" fmla="*/ 76906 w 813816"/>
              <a:gd name="connsiteY5" fmla="*/ 1755465 h 1755465"/>
              <a:gd name="connsiteX6" fmla="*/ 0 w 813816"/>
              <a:gd name="connsiteY6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813816 w 813816"/>
              <a:gd name="connsiteY2" fmla="*/ 0 h 1755465"/>
              <a:gd name="connsiteX3" fmla="*/ 76906 w 813816"/>
              <a:gd name="connsiteY3" fmla="*/ 395238 h 1755465"/>
              <a:gd name="connsiteX4" fmla="*/ 76906 w 813816"/>
              <a:gd name="connsiteY4" fmla="*/ 1755465 h 1755465"/>
              <a:gd name="connsiteX5" fmla="*/ 0 w 813816"/>
              <a:gd name="connsiteY5" fmla="*/ 1755465 h 1755465"/>
              <a:gd name="connsiteX0" fmla="*/ 0 w 76906"/>
              <a:gd name="connsiteY0" fmla="*/ 1530255 h 1530255"/>
              <a:gd name="connsiteX1" fmla="*/ 0 w 76906"/>
              <a:gd name="connsiteY1" fmla="*/ 170028 h 1530255"/>
              <a:gd name="connsiteX2" fmla="*/ 76906 w 76906"/>
              <a:gd name="connsiteY2" fmla="*/ 170028 h 1530255"/>
              <a:gd name="connsiteX3" fmla="*/ 76906 w 76906"/>
              <a:gd name="connsiteY3" fmla="*/ 1530255 h 1530255"/>
              <a:gd name="connsiteX4" fmla="*/ 0 w 76906"/>
              <a:gd name="connsiteY4" fmla="*/ 1530255 h 1530255"/>
              <a:gd name="connsiteX0" fmla="*/ 0 w 110287"/>
              <a:gd name="connsiteY0" fmla="*/ 1463094 h 1463094"/>
              <a:gd name="connsiteX1" fmla="*/ 0 w 110287"/>
              <a:gd name="connsiteY1" fmla="*/ 102867 h 1463094"/>
              <a:gd name="connsiteX2" fmla="*/ 76906 w 110287"/>
              <a:gd name="connsiteY2" fmla="*/ 102867 h 1463094"/>
              <a:gd name="connsiteX3" fmla="*/ 76906 w 110287"/>
              <a:gd name="connsiteY3" fmla="*/ 1463094 h 1463094"/>
              <a:gd name="connsiteX4" fmla="*/ 0 w 110287"/>
              <a:gd name="connsiteY4" fmla="*/ 1463094 h 1463094"/>
              <a:gd name="connsiteX0" fmla="*/ 0 w 81322"/>
              <a:gd name="connsiteY0" fmla="*/ 1364824 h 1364824"/>
              <a:gd name="connsiteX1" fmla="*/ 0 w 81322"/>
              <a:gd name="connsiteY1" fmla="*/ 4597 h 1364824"/>
              <a:gd name="connsiteX2" fmla="*/ 76906 w 81322"/>
              <a:gd name="connsiteY2" fmla="*/ 4597 h 1364824"/>
              <a:gd name="connsiteX3" fmla="*/ 76906 w 81322"/>
              <a:gd name="connsiteY3" fmla="*/ 1364824 h 1364824"/>
              <a:gd name="connsiteX4" fmla="*/ 0 w 81322"/>
              <a:gd name="connsiteY4" fmla="*/ 1364824 h 1364824"/>
              <a:gd name="connsiteX0" fmla="*/ 0 w 112700"/>
              <a:gd name="connsiteY0" fmla="*/ 1396055 h 1396055"/>
              <a:gd name="connsiteX1" fmla="*/ 0 w 112700"/>
              <a:gd name="connsiteY1" fmla="*/ 35828 h 1396055"/>
              <a:gd name="connsiteX2" fmla="*/ 76906 w 112700"/>
              <a:gd name="connsiteY2" fmla="*/ 35828 h 1396055"/>
              <a:gd name="connsiteX3" fmla="*/ 76906 w 112700"/>
              <a:gd name="connsiteY3" fmla="*/ 1396055 h 1396055"/>
              <a:gd name="connsiteX4" fmla="*/ 0 w 112700"/>
              <a:gd name="connsiteY4" fmla="*/ 1396055 h 1396055"/>
              <a:gd name="connsiteX0" fmla="*/ 0 w 76906"/>
              <a:gd name="connsiteY0" fmla="*/ 1393770 h 1393770"/>
              <a:gd name="connsiteX1" fmla="*/ 0 w 76906"/>
              <a:gd name="connsiteY1" fmla="*/ 33543 h 1393770"/>
              <a:gd name="connsiteX2" fmla="*/ 76906 w 76906"/>
              <a:gd name="connsiteY2" fmla="*/ 33543 h 1393770"/>
              <a:gd name="connsiteX3" fmla="*/ 76906 w 76906"/>
              <a:gd name="connsiteY3" fmla="*/ 1393770 h 1393770"/>
              <a:gd name="connsiteX4" fmla="*/ 0 w 76906"/>
              <a:gd name="connsiteY4" fmla="*/ 1393770 h 1393770"/>
              <a:gd name="connsiteX0" fmla="*/ 0 w 76906"/>
              <a:gd name="connsiteY0" fmla="*/ 1360227 h 1360227"/>
              <a:gd name="connsiteX1" fmla="*/ 0 w 76906"/>
              <a:gd name="connsiteY1" fmla="*/ 0 h 1360227"/>
              <a:gd name="connsiteX2" fmla="*/ 76906 w 76906"/>
              <a:gd name="connsiteY2" fmla="*/ 0 h 1360227"/>
              <a:gd name="connsiteX3" fmla="*/ 76906 w 76906"/>
              <a:gd name="connsiteY3" fmla="*/ 1360227 h 1360227"/>
              <a:gd name="connsiteX4" fmla="*/ 0 w 76906"/>
              <a:gd name="connsiteY4" fmla="*/ 1360227 h 136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06" h="1360227">
                <a:moveTo>
                  <a:pt x="0" y="1360227"/>
                </a:moveTo>
                <a:lnTo>
                  <a:pt x="0" y="0"/>
                </a:lnTo>
                <a:cubicBezTo>
                  <a:pt x="12081" y="503"/>
                  <a:pt x="63294" y="612"/>
                  <a:pt x="76906" y="0"/>
                </a:cubicBezTo>
                <a:lnTo>
                  <a:pt x="76906" y="1360227"/>
                </a:lnTo>
                <a:lnTo>
                  <a:pt x="0" y="1360227"/>
                </a:lnTo>
                <a:close/>
              </a:path>
            </a:pathLst>
          </a:custGeom>
          <a:solidFill>
            <a:srgbClr val="FFC000">
              <a:alpha val="89000"/>
            </a:srgbClr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Bent Arrow 105">
            <a:extLst>
              <a:ext uri="{FF2B5EF4-FFF2-40B4-BE49-F238E27FC236}">
                <a16:creationId xmlns:a16="http://schemas.microsoft.com/office/drawing/2014/main" id="{CC98014A-2E04-7E4C-8B41-433917221527}"/>
              </a:ext>
            </a:extLst>
          </p:cNvPr>
          <p:cNvSpPr/>
          <p:nvPr/>
        </p:nvSpPr>
        <p:spPr>
          <a:xfrm flipH="1">
            <a:off x="4797089" y="1489861"/>
            <a:ext cx="813816" cy="1755465"/>
          </a:xfrm>
          <a:prstGeom prst="bentArrow">
            <a:avLst>
              <a:gd name="adj1" fmla="val 25000"/>
              <a:gd name="adj2" fmla="val 4725"/>
              <a:gd name="adj3" fmla="val 0"/>
              <a:gd name="adj4" fmla="val 43750"/>
            </a:avLst>
          </a:prstGeom>
          <a:solidFill>
            <a:srgbClr val="FFC000">
              <a:alpha val="89000"/>
            </a:srgb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Bent Arrow 43">
            <a:extLst>
              <a:ext uri="{FF2B5EF4-FFF2-40B4-BE49-F238E27FC236}">
                <a16:creationId xmlns:a16="http://schemas.microsoft.com/office/drawing/2014/main" id="{1D21B1DB-7899-FB46-AC2E-621FAD5CB72B}"/>
              </a:ext>
            </a:extLst>
          </p:cNvPr>
          <p:cNvSpPr/>
          <p:nvPr/>
        </p:nvSpPr>
        <p:spPr>
          <a:xfrm rot="16200000" flipH="1">
            <a:off x="2807149" y="1311164"/>
            <a:ext cx="76762" cy="486595"/>
          </a:xfrm>
          <a:custGeom>
            <a:avLst/>
            <a:gdLst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813816 w 813816"/>
              <a:gd name="connsiteY7" fmla="*/ 76906 h 1755465"/>
              <a:gd name="connsiteX8" fmla="*/ 395238 w 813816"/>
              <a:gd name="connsiteY8" fmla="*/ 76906 h 1755465"/>
              <a:gd name="connsiteX9" fmla="*/ 76906 w 813816"/>
              <a:gd name="connsiteY9" fmla="*/ 395238 h 1755465"/>
              <a:gd name="connsiteX10" fmla="*/ 76906 w 813816"/>
              <a:gd name="connsiteY10" fmla="*/ 1755465 h 1755465"/>
              <a:gd name="connsiteX11" fmla="*/ 0 w 813816"/>
              <a:gd name="connsiteY11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395238 w 813816"/>
              <a:gd name="connsiteY7" fmla="*/ 76906 h 1755465"/>
              <a:gd name="connsiteX8" fmla="*/ 76906 w 813816"/>
              <a:gd name="connsiteY8" fmla="*/ 395238 h 1755465"/>
              <a:gd name="connsiteX9" fmla="*/ 76906 w 813816"/>
              <a:gd name="connsiteY9" fmla="*/ 1755465 h 1755465"/>
              <a:gd name="connsiteX10" fmla="*/ 0 w 813816"/>
              <a:gd name="connsiteY10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76906 h 1755465"/>
              <a:gd name="connsiteX6" fmla="*/ 395238 w 813816"/>
              <a:gd name="connsiteY6" fmla="*/ 76906 h 1755465"/>
              <a:gd name="connsiteX7" fmla="*/ 76906 w 813816"/>
              <a:gd name="connsiteY7" fmla="*/ 395238 h 1755465"/>
              <a:gd name="connsiteX8" fmla="*/ 76906 w 813816"/>
              <a:gd name="connsiteY8" fmla="*/ 1755465 h 1755465"/>
              <a:gd name="connsiteX9" fmla="*/ 0 w 813816"/>
              <a:gd name="connsiteY9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395238 w 813816"/>
              <a:gd name="connsiteY5" fmla="*/ 76906 h 1755465"/>
              <a:gd name="connsiteX6" fmla="*/ 76906 w 813816"/>
              <a:gd name="connsiteY6" fmla="*/ 395238 h 1755465"/>
              <a:gd name="connsiteX7" fmla="*/ 76906 w 813816"/>
              <a:gd name="connsiteY7" fmla="*/ 1755465 h 1755465"/>
              <a:gd name="connsiteX8" fmla="*/ 0 w 813816"/>
              <a:gd name="connsiteY8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395238 w 813816"/>
              <a:gd name="connsiteY4" fmla="*/ 76906 h 1755465"/>
              <a:gd name="connsiteX5" fmla="*/ 76906 w 813816"/>
              <a:gd name="connsiteY5" fmla="*/ 395238 h 1755465"/>
              <a:gd name="connsiteX6" fmla="*/ 76906 w 813816"/>
              <a:gd name="connsiteY6" fmla="*/ 1755465 h 1755465"/>
              <a:gd name="connsiteX7" fmla="*/ 0 w 813816"/>
              <a:gd name="connsiteY7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76906 w 813816"/>
              <a:gd name="connsiteY4" fmla="*/ 395238 h 1755465"/>
              <a:gd name="connsiteX5" fmla="*/ 76906 w 813816"/>
              <a:gd name="connsiteY5" fmla="*/ 1755465 h 1755465"/>
              <a:gd name="connsiteX6" fmla="*/ 0 w 813816"/>
              <a:gd name="connsiteY6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813816 w 813816"/>
              <a:gd name="connsiteY2" fmla="*/ 0 h 1755465"/>
              <a:gd name="connsiteX3" fmla="*/ 76906 w 813816"/>
              <a:gd name="connsiteY3" fmla="*/ 395238 h 1755465"/>
              <a:gd name="connsiteX4" fmla="*/ 76906 w 813816"/>
              <a:gd name="connsiteY4" fmla="*/ 1755465 h 1755465"/>
              <a:gd name="connsiteX5" fmla="*/ 0 w 813816"/>
              <a:gd name="connsiteY5" fmla="*/ 1755465 h 1755465"/>
              <a:gd name="connsiteX0" fmla="*/ 0 w 76906"/>
              <a:gd name="connsiteY0" fmla="*/ 1530255 h 1530255"/>
              <a:gd name="connsiteX1" fmla="*/ 0 w 76906"/>
              <a:gd name="connsiteY1" fmla="*/ 170028 h 1530255"/>
              <a:gd name="connsiteX2" fmla="*/ 76906 w 76906"/>
              <a:gd name="connsiteY2" fmla="*/ 170028 h 1530255"/>
              <a:gd name="connsiteX3" fmla="*/ 76906 w 76906"/>
              <a:gd name="connsiteY3" fmla="*/ 1530255 h 1530255"/>
              <a:gd name="connsiteX4" fmla="*/ 0 w 76906"/>
              <a:gd name="connsiteY4" fmla="*/ 1530255 h 1530255"/>
              <a:gd name="connsiteX0" fmla="*/ 0 w 110287"/>
              <a:gd name="connsiteY0" fmla="*/ 1463094 h 1463094"/>
              <a:gd name="connsiteX1" fmla="*/ 0 w 110287"/>
              <a:gd name="connsiteY1" fmla="*/ 102867 h 1463094"/>
              <a:gd name="connsiteX2" fmla="*/ 76906 w 110287"/>
              <a:gd name="connsiteY2" fmla="*/ 102867 h 1463094"/>
              <a:gd name="connsiteX3" fmla="*/ 76906 w 110287"/>
              <a:gd name="connsiteY3" fmla="*/ 1463094 h 1463094"/>
              <a:gd name="connsiteX4" fmla="*/ 0 w 110287"/>
              <a:gd name="connsiteY4" fmla="*/ 1463094 h 1463094"/>
              <a:gd name="connsiteX0" fmla="*/ 0 w 81322"/>
              <a:gd name="connsiteY0" fmla="*/ 1364824 h 1364824"/>
              <a:gd name="connsiteX1" fmla="*/ 0 w 81322"/>
              <a:gd name="connsiteY1" fmla="*/ 4597 h 1364824"/>
              <a:gd name="connsiteX2" fmla="*/ 76906 w 81322"/>
              <a:gd name="connsiteY2" fmla="*/ 4597 h 1364824"/>
              <a:gd name="connsiteX3" fmla="*/ 76906 w 81322"/>
              <a:gd name="connsiteY3" fmla="*/ 1364824 h 1364824"/>
              <a:gd name="connsiteX4" fmla="*/ 0 w 81322"/>
              <a:gd name="connsiteY4" fmla="*/ 1364824 h 1364824"/>
              <a:gd name="connsiteX0" fmla="*/ 0 w 112700"/>
              <a:gd name="connsiteY0" fmla="*/ 1396055 h 1396055"/>
              <a:gd name="connsiteX1" fmla="*/ 0 w 112700"/>
              <a:gd name="connsiteY1" fmla="*/ 35828 h 1396055"/>
              <a:gd name="connsiteX2" fmla="*/ 76906 w 112700"/>
              <a:gd name="connsiteY2" fmla="*/ 35828 h 1396055"/>
              <a:gd name="connsiteX3" fmla="*/ 76906 w 112700"/>
              <a:gd name="connsiteY3" fmla="*/ 1396055 h 1396055"/>
              <a:gd name="connsiteX4" fmla="*/ 0 w 112700"/>
              <a:gd name="connsiteY4" fmla="*/ 1396055 h 1396055"/>
              <a:gd name="connsiteX0" fmla="*/ 0 w 76906"/>
              <a:gd name="connsiteY0" fmla="*/ 1393770 h 1393770"/>
              <a:gd name="connsiteX1" fmla="*/ 0 w 76906"/>
              <a:gd name="connsiteY1" fmla="*/ 33543 h 1393770"/>
              <a:gd name="connsiteX2" fmla="*/ 76906 w 76906"/>
              <a:gd name="connsiteY2" fmla="*/ 33543 h 1393770"/>
              <a:gd name="connsiteX3" fmla="*/ 76906 w 76906"/>
              <a:gd name="connsiteY3" fmla="*/ 1393770 h 1393770"/>
              <a:gd name="connsiteX4" fmla="*/ 0 w 76906"/>
              <a:gd name="connsiteY4" fmla="*/ 1393770 h 1393770"/>
              <a:gd name="connsiteX0" fmla="*/ 0 w 76906"/>
              <a:gd name="connsiteY0" fmla="*/ 1360227 h 1360227"/>
              <a:gd name="connsiteX1" fmla="*/ 0 w 76906"/>
              <a:gd name="connsiteY1" fmla="*/ 0 h 1360227"/>
              <a:gd name="connsiteX2" fmla="*/ 76906 w 76906"/>
              <a:gd name="connsiteY2" fmla="*/ 0 h 1360227"/>
              <a:gd name="connsiteX3" fmla="*/ 76906 w 76906"/>
              <a:gd name="connsiteY3" fmla="*/ 1360227 h 1360227"/>
              <a:gd name="connsiteX4" fmla="*/ 0 w 76906"/>
              <a:gd name="connsiteY4" fmla="*/ 1360227 h 136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06" h="1360227">
                <a:moveTo>
                  <a:pt x="0" y="1360227"/>
                </a:moveTo>
                <a:lnTo>
                  <a:pt x="0" y="0"/>
                </a:lnTo>
                <a:cubicBezTo>
                  <a:pt x="12081" y="503"/>
                  <a:pt x="63294" y="612"/>
                  <a:pt x="76906" y="0"/>
                </a:cubicBezTo>
                <a:lnTo>
                  <a:pt x="76906" y="1360227"/>
                </a:lnTo>
                <a:lnTo>
                  <a:pt x="0" y="1360227"/>
                </a:lnTo>
                <a:close/>
              </a:path>
            </a:pathLst>
          </a:custGeom>
          <a:solidFill>
            <a:srgbClr val="FFC000">
              <a:alpha val="89000"/>
            </a:srgb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3C5B06AE-40E1-EC40-8EEB-7747843FA809}"/>
              </a:ext>
            </a:extLst>
          </p:cNvPr>
          <p:cNvSpPr/>
          <p:nvPr/>
        </p:nvSpPr>
        <p:spPr>
          <a:xfrm flipH="1">
            <a:off x="3103843" y="931490"/>
            <a:ext cx="1675224" cy="1126763"/>
          </a:xfrm>
          <a:prstGeom prst="rect">
            <a:avLst/>
          </a:prstGeom>
          <a:solidFill>
            <a:srgbClr val="FFC000">
              <a:alpha val="89000"/>
            </a:srgb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000" b="0" i="0" u="none" strike="noStrike" kern="1200" cap="none" spc="0" normalizeH="0" baseline="0" noProof="0" dirty="0">
                <a:ln>
                  <a:noFill/>
                </a:ln>
                <a:solidFill>
                  <a:srgbClr val="0B020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PHÒNG TRÁNH NGỘ ĐỘC</a:t>
            </a: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CA9A61B4-E63C-C243-8B52-52827EE63276}"/>
              </a:ext>
            </a:extLst>
          </p:cNvPr>
          <p:cNvGrpSpPr/>
          <p:nvPr/>
        </p:nvGrpSpPr>
        <p:grpSpPr>
          <a:xfrm flipH="1">
            <a:off x="2092958" y="841989"/>
            <a:ext cx="509635" cy="1514861"/>
            <a:chOff x="9614875" y="1023083"/>
            <a:chExt cx="509635" cy="1514861"/>
          </a:xfrm>
          <a:solidFill>
            <a:srgbClr val="FFC000">
              <a:alpha val="89000"/>
            </a:srgbClr>
          </a:solidFill>
        </p:grpSpPr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610C233E-C1BF-F74A-BA70-B1F4A5ACB0D8}"/>
                </a:ext>
              </a:extLst>
            </p:cNvPr>
            <p:cNvGrpSpPr/>
            <p:nvPr/>
          </p:nvGrpSpPr>
          <p:grpSpPr>
            <a:xfrm>
              <a:off x="9614875" y="1023083"/>
              <a:ext cx="509635" cy="1514861"/>
              <a:chOff x="9690132" y="3003180"/>
              <a:chExt cx="813816" cy="3541688"/>
            </a:xfrm>
            <a:grpFill/>
          </p:grpSpPr>
          <p:sp>
            <p:nvSpPr>
              <p:cNvPr id="112" name="Bent Arrow 111">
                <a:extLst>
                  <a:ext uri="{FF2B5EF4-FFF2-40B4-BE49-F238E27FC236}">
                    <a16:creationId xmlns:a16="http://schemas.microsoft.com/office/drawing/2014/main" id="{E02B367A-434C-964C-AEE9-5A34C3EAC127}"/>
                  </a:ext>
                </a:extLst>
              </p:cNvPr>
              <p:cNvSpPr/>
              <p:nvPr/>
            </p:nvSpPr>
            <p:spPr>
              <a:xfrm>
                <a:off x="9690132" y="3003180"/>
                <a:ext cx="813816" cy="1755465"/>
              </a:xfrm>
              <a:prstGeom prst="bentArrow">
                <a:avLst>
                  <a:gd name="adj1" fmla="val 25000"/>
                  <a:gd name="adj2" fmla="val 4725"/>
                  <a:gd name="adj3" fmla="val 0"/>
                  <a:gd name="adj4" fmla="val 43750"/>
                </a:avLst>
              </a:prstGeom>
              <a:grpFill/>
              <a:ln w="1905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800" b="0" i="0" u="none" strike="noStrike" kern="1200" cap="none" spc="0" normalizeH="0" baseline="0" noProof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" name="Bent Arrow 112">
                <a:extLst>
                  <a:ext uri="{FF2B5EF4-FFF2-40B4-BE49-F238E27FC236}">
                    <a16:creationId xmlns:a16="http://schemas.microsoft.com/office/drawing/2014/main" id="{5A1402A2-FCEF-0144-BD4F-CD1477C5EB4A}"/>
                  </a:ext>
                </a:extLst>
              </p:cNvPr>
              <p:cNvSpPr/>
              <p:nvPr/>
            </p:nvSpPr>
            <p:spPr>
              <a:xfrm flipV="1">
                <a:off x="9690132" y="4789402"/>
                <a:ext cx="813816" cy="1755466"/>
              </a:xfrm>
              <a:prstGeom prst="bentArrow">
                <a:avLst>
                  <a:gd name="adj1" fmla="val 25000"/>
                  <a:gd name="adj2" fmla="val 4725"/>
                  <a:gd name="adj3" fmla="val 0"/>
                  <a:gd name="adj4" fmla="val 43750"/>
                </a:avLst>
              </a:prstGeom>
              <a:grpFill/>
              <a:ln w="1905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800" b="0" i="0" u="none" strike="noStrike" kern="1200" cap="none" spc="0" normalizeH="0" baseline="0" noProof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1BED682B-530E-074B-97D0-4E5EE611A618}"/>
                </a:ext>
              </a:extLst>
            </p:cNvPr>
            <p:cNvSpPr/>
            <p:nvPr/>
          </p:nvSpPr>
          <p:spPr>
            <a:xfrm>
              <a:off x="9623054" y="1735267"/>
              <a:ext cx="31227" cy="773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4" name="Rounded Rectangle 113">
            <a:extLst>
              <a:ext uri="{FF2B5EF4-FFF2-40B4-BE49-F238E27FC236}">
                <a16:creationId xmlns:a16="http://schemas.microsoft.com/office/drawing/2014/main" id="{2CF3F202-BE4F-B64E-80F7-876730EDFEEA}"/>
              </a:ext>
            </a:extLst>
          </p:cNvPr>
          <p:cNvSpPr/>
          <p:nvPr/>
        </p:nvSpPr>
        <p:spPr>
          <a:xfrm flipH="1">
            <a:off x="324503" y="482500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000" b="0" i="0" u="none" strike="noStrike" kern="1200" cap="none" spc="0" normalizeH="0" baseline="0" noProof="0" dirty="0">
                <a:ln>
                  <a:noFill/>
                </a:ln>
                <a:solidFill>
                  <a:srgbClr val="0B020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Bảo quản thức ăn</a:t>
            </a:r>
          </a:p>
        </p:txBody>
      </p:sp>
      <p:sp>
        <p:nvSpPr>
          <p:cNvPr id="115" name="Rounded Rectangle 114">
            <a:extLst>
              <a:ext uri="{FF2B5EF4-FFF2-40B4-BE49-F238E27FC236}">
                <a16:creationId xmlns:a16="http://schemas.microsoft.com/office/drawing/2014/main" id="{7D021837-2E1B-A74F-A98B-866EBDEE56E7}"/>
              </a:ext>
            </a:extLst>
          </p:cNvPr>
          <p:cNvSpPr/>
          <p:nvPr/>
        </p:nvSpPr>
        <p:spPr>
          <a:xfrm flipH="1">
            <a:off x="331525" y="2072539"/>
            <a:ext cx="1748853" cy="97694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rgbClr val="0B02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 thuốc theo sự chỉ dẫn của bác sĩ</a:t>
            </a:r>
            <a:endParaRPr kumimoji="0" lang="x-none" b="0" i="0" u="none" strike="noStrike" kern="1200" cap="none" spc="0" normalizeH="0" baseline="0" noProof="0" dirty="0">
              <a:ln>
                <a:noFill/>
              </a:ln>
              <a:solidFill>
                <a:srgbClr val="0B0207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Rounded Rectangle 115">
            <a:extLst>
              <a:ext uri="{FF2B5EF4-FFF2-40B4-BE49-F238E27FC236}">
                <a16:creationId xmlns:a16="http://schemas.microsoft.com/office/drawing/2014/main" id="{365577C6-ED64-B744-9B64-CD54A7789E93}"/>
              </a:ext>
            </a:extLst>
          </p:cNvPr>
          <p:cNvSpPr/>
          <p:nvPr/>
        </p:nvSpPr>
        <p:spPr>
          <a:xfrm flipH="1">
            <a:off x="331526" y="1276180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rgbClr val="0B02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 chín uống sôi</a:t>
            </a:r>
            <a:endParaRPr kumimoji="0" lang="x-none" b="0" i="0" u="none" strike="noStrike" kern="1200" cap="none" spc="0" normalizeH="0" baseline="0" noProof="0" dirty="0">
              <a:ln>
                <a:noFill/>
              </a:ln>
              <a:solidFill>
                <a:srgbClr val="0B0207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206CE43-9D8D-3741-B83F-7CFC7CE8AE33}"/>
              </a:ext>
            </a:extLst>
          </p:cNvPr>
          <p:cNvGrpSpPr/>
          <p:nvPr/>
        </p:nvGrpSpPr>
        <p:grpSpPr>
          <a:xfrm>
            <a:off x="4320805" y="2297740"/>
            <a:ext cx="3766457" cy="2002971"/>
            <a:chOff x="4113769" y="2525485"/>
            <a:chExt cx="3766457" cy="2002971"/>
          </a:xfrm>
        </p:grpSpPr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853C364F-A961-8F4C-A52A-E373BC558B62}"/>
                </a:ext>
              </a:extLst>
            </p:cNvPr>
            <p:cNvSpPr/>
            <p:nvPr/>
          </p:nvSpPr>
          <p:spPr>
            <a:xfrm>
              <a:off x="4113769" y="2525485"/>
              <a:ext cx="3766457" cy="2002971"/>
            </a:xfrm>
            <a:custGeom>
              <a:avLst/>
              <a:gdLst>
                <a:gd name="connsiteX0" fmla="*/ 1861458 w 3766457"/>
                <a:gd name="connsiteY0" fmla="*/ 0 h 2637055"/>
                <a:gd name="connsiteX1" fmla="*/ 3766457 w 3766457"/>
                <a:gd name="connsiteY1" fmla="*/ 1164773 h 2637055"/>
                <a:gd name="connsiteX2" fmla="*/ 3288517 w 3766457"/>
                <a:gd name="connsiteY2" fmla="*/ 1164773 h 2637055"/>
                <a:gd name="connsiteX3" fmla="*/ 3288517 w 3766457"/>
                <a:gd name="connsiteY3" fmla="*/ 2637055 h 2637055"/>
                <a:gd name="connsiteX4" fmla="*/ 477941 w 3766457"/>
                <a:gd name="connsiteY4" fmla="*/ 2637055 h 2637055"/>
                <a:gd name="connsiteX5" fmla="*/ 477941 w 3766457"/>
                <a:gd name="connsiteY5" fmla="*/ 1164773 h 2637055"/>
                <a:gd name="connsiteX6" fmla="*/ 0 w 3766457"/>
                <a:gd name="connsiteY6" fmla="*/ 1164773 h 2637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66457" h="2637055">
                  <a:moveTo>
                    <a:pt x="1861458" y="0"/>
                  </a:moveTo>
                  <a:lnTo>
                    <a:pt x="3766457" y="1164773"/>
                  </a:lnTo>
                  <a:lnTo>
                    <a:pt x="3288517" y="1164773"/>
                  </a:lnTo>
                  <a:lnTo>
                    <a:pt x="3288517" y="2637055"/>
                  </a:lnTo>
                  <a:lnTo>
                    <a:pt x="477941" y="2637055"/>
                  </a:lnTo>
                  <a:lnTo>
                    <a:pt x="477941" y="1164773"/>
                  </a:lnTo>
                  <a:lnTo>
                    <a:pt x="0" y="1164773"/>
                  </a:lnTo>
                  <a:close/>
                </a:path>
              </a:pathLst>
            </a:custGeom>
            <a:solidFill>
              <a:srgbClr val="BBBADE"/>
            </a:solidFill>
            <a:ln w="76200"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89ED098-42E8-C741-8EAD-5A22DF5D491D}"/>
                </a:ext>
              </a:extLst>
            </p:cNvPr>
            <p:cNvSpPr txBox="1"/>
            <p:nvPr/>
          </p:nvSpPr>
          <p:spPr>
            <a:xfrm>
              <a:off x="4779067" y="3526970"/>
              <a:ext cx="250741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B0207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GIA ĐÌNH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241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37" grpId="0" animBg="1"/>
      <p:bldP spid="44" grpId="0" animBg="1"/>
      <p:bldP spid="53" grpId="0" animBg="1"/>
      <p:bldP spid="59" grpId="0" animBg="1"/>
      <p:bldP spid="60" grpId="0" animBg="1"/>
      <p:bldP spid="61" grpId="0" animBg="1"/>
      <p:bldP spid="78" grpId="0" animBg="1"/>
      <p:bldP spid="79" grpId="0" animBg="1"/>
      <p:bldP spid="80" grpId="0" animBg="1"/>
      <p:bldP spid="81" grpId="0" animBg="1"/>
      <p:bldP spid="87" grpId="0" animBg="1"/>
      <p:bldP spid="88" grpId="0" animBg="1"/>
      <p:bldP spid="89" grpId="0" animBg="1"/>
      <p:bldP spid="91" grpId="0" animBg="1"/>
      <p:bldP spid="92" grpId="0" animBg="1"/>
      <p:bldP spid="93" grpId="0" animBg="1"/>
      <p:bldP spid="94" grpId="0" animBg="1"/>
      <p:bldP spid="100" grpId="0" animBg="1"/>
      <p:bldP spid="101" grpId="0" animBg="1"/>
      <p:bldP spid="102" grpId="0" animBg="1"/>
      <p:bldP spid="105" grpId="0" animBg="1"/>
      <p:bldP spid="106" grpId="0" animBg="1"/>
      <p:bldP spid="107" grpId="0" animBg="1"/>
      <p:bldP spid="108" grpId="0" animBg="1"/>
      <p:bldP spid="114" grpId="0" animBg="1"/>
      <p:bldP spid="115" grpId="0" animBg="1"/>
      <p:bldP spid="1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E8EC"/>
        </a:solidFill>
        <a:effectLst/>
      </p:bgPr>
    </p:bg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04794DCB-BF5D-6944-B98E-D1530631DF23}"/>
              </a:ext>
            </a:extLst>
          </p:cNvPr>
          <p:cNvSpPr/>
          <p:nvPr/>
        </p:nvSpPr>
        <p:spPr>
          <a:xfrm>
            <a:off x="755356" y="452575"/>
            <a:ext cx="114366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x-none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Kể những việc làm thể hiện sự quan tâm đến bà của gia đình Hoa trong </a:t>
            </a:r>
            <a:r>
              <a:rPr lang="x-none" sz="28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en-US" sz="28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dưới </a:t>
            </a:r>
            <a:r>
              <a:rPr lang="x-none" sz="28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x-none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8529D74-08CD-EF43-8826-380FCDEB4526}"/>
              </a:ext>
            </a:extLst>
          </p:cNvPr>
          <p:cNvGrpSpPr/>
          <p:nvPr/>
        </p:nvGrpSpPr>
        <p:grpSpPr>
          <a:xfrm>
            <a:off x="1498102" y="2555296"/>
            <a:ext cx="4084885" cy="3093815"/>
            <a:chOff x="4114800" y="1952786"/>
            <a:chExt cx="3949485" cy="299126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23A5BBA-B830-A44D-9FEF-441926B7CA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3" t="1852" r="1419" b="5556"/>
            <a:stretch/>
          </p:blipFill>
          <p:spPr>
            <a:xfrm>
              <a:off x="4114800" y="1952786"/>
              <a:ext cx="3949485" cy="2847814"/>
            </a:xfrm>
            <a:prstGeom prst="roundRect">
              <a:avLst>
                <a:gd name="adj" fmla="val 20464"/>
              </a:avLst>
            </a:prstGeom>
          </p:spPr>
        </p:pic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70604C38-CDC5-0942-92C8-66DD29E88E76}"/>
                </a:ext>
              </a:extLst>
            </p:cNvPr>
            <p:cNvSpPr/>
            <p:nvPr/>
          </p:nvSpPr>
          <p:spPr>
            <a:xfrm>
              <a:off x="4176793" y="1999281"/>
              <a:ext cx="3840998" cy="2753534"/>
            </a:xfrm>
            <a:prstGeom prst="roundRect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>
                <a:defRPr/>
              </a:pPr>
              <a:endParaRPr lang="x-none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A645790-22D7-864A-A0AF-6065914FA7DD}"/>
                </a:ext>
              </a:extLst>
            </p:cNvPr>
            <p:cNvSpPr/>
            <p:nvPr/>
          </p:nvSpPr>
          <p:spPr>
            <a:xfrm>
              <a:off x="4294740" y="4428540"/>
              <a:ext cx="515512" cy="515512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>
                <a:defRPr/>
              </a:pPr>
              <a:r>
                <a:rPr lang="x-none" sz="2800" dirty="0">
                  <a:solidFill>
                    <a:srgbClr val="0038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9BCF24F-0C4D-9C49-B906-12C2ADDED158}"/>
              </a:ext>
            </a:extLst>
          </p:cNvPr>
          <p:cNvGrpSpPr/>
          <p:nvPr/>
        </p:nvGrpSpPr>
        <p:grpSpPr>
          <a:xfrm>
            <a:off x="6654801" y="2519410"/>
            <a:ext cx="4209528" cy="3129701"/>
            <a:chOff x="2964400" y="4119324"/>
            <a:chExt cx="3698769" cy="280883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C589733-B25D-2D45-81AF-5374B6421E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4400" y="4119324"/>
              <a:ext cx="3698769" cy="2622759"/>
            </a:xfrm>
            <a:prstGeom prst="roundRect">
              <a:avLst>
                <a:gd name="adj" fmla="val 18991"/>
              </a:avLst>
            </a:prstGeom>
          </p:spPr>
        </p:pic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A29798FD-6B12-944F-80A0-E069BC38EB4D}"/>
                </a:ext>
              </a:extLst>
            </p:cNvPr>
            <p:cNvSpPr/>
            <p:nvPr/>
          </p:nvSpPr>
          <p:spPr>
            <a:xfrm>
              <a:off x="3004592" y="4123246"/>
              <a:ext cx="3658577" cy="2622760"/>
            </a:xfrm>
            <a:prstGeom prst="roundRect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>
                <a:defRPr/>
              </a:pPr>
              <a:endParaRPr lang="x-none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BC0D628-A173-B54A-BE6B-3CC40A628089}"/>
                </a:ext>
              </a:extLst>
            </p:cNvPr>
            <p:cNvSpPr/>
            <p:nvPr/>
          </p:nvSpPr>
          <p:spPr>
            <a:xfrm>
              <a:off x="3116937" y="6437131"/>
              <a:ext cx="491029" cy="491029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>
                <a:defRPr/>
              </a:pPr>
              <a:r>
                <a:rPr lang="x-none" sz="2800" dirty="0">
                  <a:solidFill>
                    <a:srgbClr val="0038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86BB50F-E016-994B-8A69-D7A79909463F}"/>
              </a:ext>
            </a:extLst>
          </p:cNvPr>
          <p:cNvGrpSpPr/>
          <p:nvPr/>
        </p:nvGrpSpPr>
        <p:grpSpPr>
          <a:xfrm>
            <a:off x="6570900" y="1249772"/>
            <a:ext cx="3064933" cy="1138783"/>
            <a:chOff x="6688666" y="1300571"/>
            <a:chExt cx="3064933" cy="1138783"/>
          </a:xfrm>
        </p:grpSpPr>
        <p:sp>
          <p:nvSpPr>
            <p:cNvPr id="31" name="Rounded Rectangular Callout 30">
              <a:extLst>
                <a:ext uri="{FF2B5EF4-FFF2-40B4-BE49-F238E27FC236}">
                  <a16:creationId xmlns:a16="http://schemas.microsoft.com/office/drawing/2014/main" id="{AA3516C4-B96D-4746-AF9B-3CEA6C92D39D}"/>
                </a:ext>
              </a:extLst>
            </p:cNvPr>
            <p:cNvSpPr/>
            <p:nvPr/>
          </p:nvSpPr>
          <p:spPr>
            <a:xfrm>
              <a:off x="6688666" y="1300571"/>
              <a:ext cx="3064933" cy="1138783"/>
            </a:xfrm>
            <a:prstGeom prst="wedgeRoundRectCallout">
              <a:avLst>
                <a:gd name="adj1" fmla="val 37730"/>
                <a:gd name="adj2" fmla="val 74432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>
                <a:defRPr/>
              </a:pPr>
              <a:endParaRPr lang="x-none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D314CF0-9538-9E4D-96B5-212C282EF683}"/>
                </a:ext>
              </a:extLst>
            </p:cNvPr>
            <p:cNvSpPr txBox="1"/>
            <p:nvPr/>
          </p:nvSpPr>
          <p:spPr>
            <a:xfrm>
              <a:off x="6793497" y="1409841"/>
              <a:ext cx="285526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7200">
                <a:defRPr/>
              </a:pPr>
              <a:r>
                <a:rPr lang="x-none" sz="2800" dirty="0">
                  <a:solidFill>
                    <a:srgbClr val="0038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Khăn này hợp với </a:t>
              </a:r>
            </a:p>
            <a:p>
              <a:pPr algn="ctr" defTabSz="457200">
                <a:defRPr/>
              </a:pPr>
              <a:r>
                <a:rPr lang="x-none" sz="2800" dirty="0">
                  <a:solidFill>
                    <a:srgbClr val="0038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mẹ đấy em ạ!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4EF2AFE6-ACD8-8849-B01F-6E5B2580BF53}"/>
              </a:ext>
            </a:extLst>
          </p:cNvPr>
          <p:cNvSpPr txBox="1"/>
          <p:nvPr/>
        </p:nvSpPr>
        <p:spPr>
          <a:xfrm>
            <a:off x="1865245" y="5679741"/>
            <a:ext cx="3350597" cy="523220"/>
          </a:xfrm>
          <a:prstGeom prst="rect">
            <a:avLst/>
          </a:prstGeom>
          <a:solidFill>
            <a:srgbClr val="92D050">
              <a:alpha val="62000"/>
            </a:srgbClr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pPr defTabSz="457200">
              <a:defRPr/>
            </a:pPr>
            <a:r>
              <a:rPr lang="x-none" sz="2800" dirty="0">
                <a:solidFill>
                  <a:srgbClr val="0038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viết thiệp tặng bà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7899283-2E98-7D4D-B4C4-A031A860B76A}"/>
              </a:ext>
            </a:extLst>
          </p:cNvPr>
          <p:cNvSpPr txBox="1"/>
          <p:nvPr/>
        </p:nvSpPr>
        <p:spPr>
          <a:xfrm>
            <a:off x="7104967" y="5699910"/>
            <a:ext cx="3759362" cy="523220"/>
          </a:xfrm>
          <a:prstGeom prst="rect">
            <a:avLst/>
          </a:prstGeom>
          <a:solidFill>
            <a:srgbClr val="92D050">
              <a:alpha val="62000"/>
            </a:srgbClr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pPr defTabSz="457200">
              <a:defRPr/>
            </a:pPr>
            <a:r>
              <a:rPr lang="x-none" sz="2800" dirty="0">
                <a:solidFill>
                  <a:srgbClr val="0038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mẹ mua khăn tặng bà</a:t>
            </a:r>
          </a:p>
        </p:txBody>
      </p:sp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9F839152-F3C7-4B58-9822-A9415992BB63}"/>
              </a:ext>
            </a:extLst>
          </p:cNvPr>
          <p:cNvSpPr/>
          <p:nvPr/>
        </p:nvSpPr>
        <p:spPr>
          <a:xfrm>
            <a:off x="9248775" y="6476891"/>
            <a:ext cx="2066925" cy="38110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53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36" grpId="0" animBg="1"/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AEEFEB-66B3-3D4F-A949-CF7D7D3D59D8}"/>
              </a:ext>
            </a:extLst>
          </p:cNvPr>
          <p:cNvGrpSpPr/>
          <p:nvPr/>
        </p:nvGrpSpPr>
        <p:grpSpPr>
          <a:xfrm>
            <a:off x="3529867" y="397299"/>
            <a:ext cx="6512366" cy="5065542"/>
            <a:chOff x="3529867" y="556325"/>
            <a:chExt cx="6512366" cy="506554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EDDA1F7-B5C4-C74E-A24D-1B5F58248DBE}"/>
                </a:ext>
              </a:extLst>
            </p:cNvPr>
            <p:cNvGrpSpPr/>
            <p:nvPr/>
          </p:nvGrpSpPr>
          <p:grpSpPr>
            <a:xfrm>
              <a:off x="3529867" y="633082"/>
              <a:ext cx="5275466" cy="4988785"/>
              <a:chOff x="5621955" y="1199963"/>
              <a:chExt cx="5937422" cy="5591835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762B5ECF-1A83-4C4F-8584-E04F3B6B81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21955" y="1199963"/>
                <a:ext cx="5937421" cy="5505800"/>
              </a:xfrm>
              <a:prstGeom prst="roundRect">
                <a:avLst>
                  <a:gd name="adj" fmla="val 4957"/>
                </a:avLst>
              </a:prstGeom>
            </p:spPr>
          </p:pic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9124E8FD-5236-7D49-A171-5F8579E548AA}"/>
                  </a:ext>
                </a:extLst>
              </p:cNvPr>
              <p:cNvSpPr/>
              <p:nvPr/>
            </p:nvSpPr>
            <p:spPr>
              <a:xfrm>
                <a:off x="5655409" y="1238363"/>
                <a:ext cx="5903968" cy="5462842"/>
              </a:xfrm>
              <a:prstGeom prst="roundRect">
                <a:avLst>
                  <a:gd name="adj" fmla="val 4511"/>
                </a:avLst>
              </a:prstGeom>
              <a:noFill/>
              <a:ln w="571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>
                  <a:defRPr/>
                </a:pPr>
                <a:endParaRPr lang="x-none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5ABD2279-F668-2142-9959-671C00259B1F}"/>
                  </a:ext>
                </a:extLst>
              </p:cNvPr>
              <p:cNvSpPr/>
              <p:nvPr/>
            </p:nvSpPr>
            <p:spPr>
              <a:xfrm>
                <a:off x="8378603" y="6300769"/>
                <a:ext cx="491029" cy="491029"/>
              </a:xfrm>
              <a:prstGeom prst="ellipse">
                <a:avLst/>
              </a:prstGeom>
              <a:solidFill>
                <a:srgbClr val="FCE28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>
                  <a:defRPr/>
                </a:pPr>
                <a:r>
                  <a:rPr lang="x-none" sz="2800" dirty="0">
                    <a:solidFill>
                      <a:srgbClr val="00384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8E416FA-A6F2-364A-936B-8CA8ADB118B6}"/>
                </a:ext>
              </a:extLst>
            </p:cNvPr>
            <p:cNvGrpSpPr/>
            <p:nvPr/>
          </p:nvGrpSpPr>
          <p:grpSpPr>
            <a:xfrm>
              <a:off x="6977300" y="556325"/>
              <a:ext cx="3064933" cy="1138783"/>
              <a:chOff x="6688666" y="1300571"/>
              <a:chExt cx="3064933" cy="1138783"/>
            </a:xfrm>
          </p:grpSpPr>
          <p:sp>
            <p:nvSpPr>
              <p:cNvPr id="8" name="Rounded Rectangular Callout 7">
                <a:extLst>
                  <a:ext uri="{FF2B5EF4-FFF2-40B4-BE49-F238E27FC236}">
                    <a16:creationId xmlns:a16="http://schemas.microsoft.com/office/drawing/2014/main" id="{CF8DC2F3-E82F-F044-9143-3C8C6A9C8DE7}"/>
                  </a:ext>
                </a:extLst>
              </p:cNvPr>
              <p:cNvSpPr/>
              <p:nvPr/>
            </p:nvSpPr>
            <p:spPr>
              <a:xfrm>
                <a:off x="6688666" y="1300571"/>
                <a:ext cx="3064933" cy="1138783"/>
              </a:xfrm>
              <a:prstGeom prst="wedgeRoundRectCallout">
                <a:avLst>
                  <a:gd name="adj1" fmla="val -18978"/>
                  <a:gd name="adj2" fmla="val 66464"/>
                  <a:gd name="adj3" fmla="val 16667"/>
                </a:avLst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>
                  <a:defRPr/>
                </a:pPr>
                <a:endParaRPr lang="x-none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0FCCFD0-2628-DF43-A915-2A9D296486FE}"/>
                  </a:ext>
                </a:extLst>
              </p:cNvPr>
              <p:cNvSpPr txBox="1"/>
              <p:nvPr/>
            </p:nvSpPr>
            <p:spPr>
              <a:xfrm>
                <a:off x="6789494" y="1409841"/>
                <a:ext cx="286328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>
                  <a:defRPr/>
                </a:pPr>
                <a:r>
                  <a:rPr lang="x-none" sz="2800" dirty="0">
                    <a:solidFill>
                      <a:srgbClr val="00384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Cháu kính chúc bà</a:t>
                </a:r>
              </a:p>
              <a:p>
                <a:pPr algn="ctr" defTabSz="457200">
                  <a:defRPr/>
                </a:pPr>
                <a:r>
                  <a:rPr lang="x-none" sz="2800" dirty="0">
                    <a:solidFill>
                      <a:srgbClr val="00384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mạnh khoẻ ạ!</a:t>
                </a:r>
              </a:p>
            </p:txBody>
          </p: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DA1BB5E-C572-F64D-8EAB-FC0E0EB5F305}"/>
              </a:ext>
            </a:extLst>
          </p:cNvPr>
          <p:cNvSpPr txBox="1"/>
          <p:nvPr/>
        </p:nvSpPr>
        <p:spPr>
          <a:xfrm>
            <a:off x="3529867" y="5715518"/>
            <a:ext cx="5375189" cy="523220"/>
          </a:xfrm>
          <a:prstGeom prst="rect">
            <a:avLst/>
          </a:prstGeom>
          <a:solidFill>
            <a:srgbClr val="92D050">
              <a:alpha val="62000"/>
            </a:srgbClr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pPr defTabSz="457200">
              <a:defRPr/>
            </a:pPr>
            <a:r>
              <a:rPr lang="x-none" sz="2800" dirty="0">
                <a:solidFill>
                  <a:srgbClr val="0038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nhà tổ chức tiệc sinh nhật cho bà</a:t>
            </a:r>
          </a:p>
        </p:txBody>
      </p:sp>
      <p:sp>
        <p:nvSpPr>
          <p:cNvPr id="12" name="Hình chữ nhật 11">
            <a:extLst>
              <a:ext uri="{FF2B5EF4-FFF2-40B4-BE49-F238E27FC236}">
                <a16:creationId xmlns:a16="http://schemas.microsoft.com/office/drawing/2014/main" id="{39BADB84-B618-4717-B196-EB7B8D092B2F}"/>
              </a:ext>
            </a:extLst>
          </p:cNvPr>
          <p:cNvSpPr/>
          <p:nvPr/>
        </p:nvSpPr>
        <p:spPr>
          <a:xfrm>
            <a:off x="9248775" y="6476891"/>
            <a:ext cx="2066925" cy="38110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2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文本框 4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文本框 4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文本框 4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文本框 4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文本框 4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文本框 4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文本框 4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文本框 4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mpp25yh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380</Words>
  <Application>Microsoft Office PowerPoint</Application>
  <PresentationFormat>Màn hình rộng</PresentationFormat>
  <Paragraphs>65</Paragraphs>
  <Slides>11</Slides>
  <Notes>4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4</vt:i4>
      </vt:variant>
      <vt:variant>
        <vt:lpstr>Tiêu đề Bản chiếu</vt:lpstr>
      </vt:variant>
      <vt:variant>
        <vt:i4>11</vt:i4>
      </vt:variant>
    </vt:vector>
  </HeadingPairs>
  <TitlesOfParts>
    <vt:vector size="21" baseType="lpstr">
      <vt:lpstr>Arial</vt:lpstr>
      <vt:lpstr>Baloo 2</vt:lpstr>
      <vt:lpstr>Calibri</vt:lpstr>
      <vt:lpstr>Calibri Light</vt:lpstr>
      <vt:lpstr>Pangolin</vt:lpstr>
      <vt:lpstr>Times New Roman</vt:lpstr>
      <vt:lpstr>1_Office Theme</vt:lpstr>
      <vt:lpstr>English Vocabulary Workshop by Slidesgo</vt:lpstr>
      <vt:lpstr>1_Office 主题​​</vt:lpstr>
      <vt:lpstr>3_Office Theme</vt:lpstr>
      <vt:lpstr>Bản trình bày PowerPoint</vt:lpstr>
      <vt:lpstr>Bản trình bày PowerPoint</vt:lpstr>
      <vt:lpstr>Em thường làm gì vào ngày sinh nhật của ông bà, bố mẹ, anh chị?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Thu Hường</dc:creator>
  <cp:lastModifiedBy>Windows 10</cp:lastModifiedBy>
  <cp:revision>6</cp:revision>
  <dcterms:created xsi:type="dcterms:W3CDTF">2022-10-01T03:42:04Z</dcterms:created>
  <dcterms:modified xsi:type="dcterms:W3CDTF">2022-10-06T08:13:54Z</dcterms:modified>
</cp:coreProperties>
</file>