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0" r:id="rId5"/>
    <p:sldMasterId id="2147483713" r:id="rId6"/>
    <p:sldMasterId id="2147483729" r:id="rId7"/>
  </p:sldMasterIdLst>
  <p:notesMasterIdLst>
    <p:notesMasterId r:id="rId22"/>
  </p:notesMasterIdLst>
  <p:sldIdLst>
    <p:sldId id="2007577140" r:id="rId8"/>
    <p:sldId id="283" r:id="rId9"/>
    <p:sldId id="341" r:id="rId10"/>
    <p:sldId id="352" r:id="rId11"/>
    <p:sldId id="342" r:id="rId12"/>
    <p:sldId id="353" r:id="rId13"/>
    <p:sldId id="354" r:id="rId14"/>
    <p:sldId id="355" r:id="rId15"/>
    <p:sldId id="2007577142" r:id="rId16"/>
    <p:sldId id="305" r:id="rId17"/>
    <p:sldId id="11088394" r:id="rId18"/>
    <p:sldId id="2007577150" r:id="rId19"/>
    <p:sldId id="2007577143" r:id="rId20"/>
    <p:sldId id="200757713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A4ED-1C21-4492-A5C3-2FD960F6F39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4AA2-22EE-4CB8-881E-8FACB19D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99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97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14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69378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91909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4139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869403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8930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62585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4539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2287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640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795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0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666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1415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24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12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41361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4182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09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1928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36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547164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9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7251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375796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04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02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7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51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1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84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0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08625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15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2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04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9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22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31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67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4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1564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06642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82490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CDF3030E-D545-48D8-9968-473A15FF9DD0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477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2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85C81-B95C-43BB-A182-7F453EADBEF6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02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63860-A5AF-44B3-A9FF-9D88FB7255DE}"/>
              </a:ext>
            </a:extLst>
          </p:cNvPr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724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7F1AF-9133-4743-B6FA-FCE4216AF577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03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8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-1264240" y="0"/>
            <a:ext cx="1427591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1723240" y="640394"/>
            <a:ext cx="10352562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172151" y="588766"/>
            <a:ext cx="2618215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1723240" y="640394"/>
            <a:ext cx="10352562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479274" y="650863"/>
            <a:ext cx="2362217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1909456" y="881999"/>
            <a:ext cx="1527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680553" y="1365944"/>
            <a:ext cx="4479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845127" y="3633778"/>
            <a:ext cx="10667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CHUYỆN BỐN MÙA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264240" y="6110983"/>
            <a:ext cx="1427591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202120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9090881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1807960" y="2207711"/>
            <a:ext cx="8659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 với người thân về nàng tiên em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thích nhất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 dựa vào tranh và những gợi ý để nói về các nhân vật, sự việc trong tranh. 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808465" y="2557078"/>
            <a:ext cx="10556019" cy="732724"/>
            <a:chOff x="752655" y="2065203"/>
            <a:chExt cx="10556019" cy="73272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2112385" y="2806326"/>
            <a:ext cx="8407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lại từng đoạn hoặc cả chuyện theo nội dung bài kết hợp cử chỉ, điệu bộ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59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472300" y="2633660"/>
            <a:ext cx="100844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9" y="1466944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477" y="-6470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7842" y="2163370"/>
            <a:ext cx="6009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 dựa vào tranh và những gợi ý để nói về các nhân vật, sự việc trong tranh. 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808465" y="2557078"/>
            <a:ext cx="10556019" cy="732724"/>
            <a:chOff x="752655" y="2065203"/>
            <a:chExt cx="10556019" cy="73272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2112385" y="2806326"/>
            <a:ext cx="8407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lại từng đoạn hoặc cả chuyện theo nội dung bài kết hợp cử chỉ, điệu bộ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49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034" y="950626"/>
            <a:ext cx="3366192" cy="30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776" y="971773"/>
            <a:ext cx="2945979" cy="287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917" y="4172506"/>
            <a:ext cx="3438600" cy="2565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806" y="4007142"/>
            <a:ext cx="2869725" cy="2784906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187588" y="271405"/>
            <a:ext cx="78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Chuyện bốn mùa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2096314" y="3189745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25256" y="3227436"/>
            <a:ext cx="3887832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Theo nàng Xuân, vườn cây vào mùa hạ như thế nào?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2A5F2-F42D-8747-A9A6-8C77459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4972" y="314736"/>
            <a:ext cx="3434391" cy="2712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B42CD-C8D4-1249-B641-2A25FED4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002" y="314736"/>
            <a:ext cx="3444536" cy="2712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B7D9F-8B4D-9440-A29B-29E814871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3727624"/>
            <a:ext cx="3505412" cy="247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27C9C-B873-9346-96DF-7E97B0DA56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4659" y="3694472"/>
            <a:ext cx="3341799" cy="2532657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2273951" y="6227129"/>
            <a:ext cx="4220708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494659" y="6264819"/>
            <a:ext cx="4407120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1FAF0A-259D-0D4C-9BAC-7E8E7F20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461" y="891221"/>
            <a:ext cx="4740325" cy="4546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224536" y="0"/>
            <a:ext cx="7819123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 lại từng đoạn của câu chuyện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AF78C29-CF8B-1F4B-8EF1-34A0025179BF}"/>
              </a:ext>
            </a:extLst>
          </p:cNvPr>
          <p:cNvSpPr/>
          <p:nvPr/>
        </p:nvSpPr>
        <p:spPr>
          <a:xfrm>
            <a:off x="3029355" y="5498718"/>
            <a:ext cx="6133287" cy="1147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F717-A2DB-0448-A2BC-9CFC5E3FEFFF}"/>
              </a:ext>
            </a:extLst>
          </p:cNvPr>
          <p:cNvSpPr/>
          <p:nvPr/>
        </p:nvSpPr>
        <p:spPr>
          <a:xfrm>
            <a:off x="3342238" y="5246703"/>
            <a:ext cx="5997071" cy="12961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7C546-5D67-CA4C-A2F8-2E44F385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931" y="1"/>
            <a:ext cx="5091611" cy="51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8DB15-3AB6-D24D-B6CF-264E7E66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676" y="746961"/>
            <a:ext cx="4959513" cy="439224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D8EBAE-6EB5-1840-A6C9-1ED84756DC17}"/>
              </a:ext>
            </a:extLst>
          </p:cNvPr>
          <p:cNvSpPr/>
          <p:nvPr/>
        </p:nvSpPr>
        <p:spPr>
          <a:xfrm>
            <a:off x="3213717" y="5480170"/>
            <a:ext cx="5731441" cy="9472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1BAFE-857F-2D4D-9608-CF6AB11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242" y="240953"/>
            <a:ext cx="5120888" cy="4819319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834349-C23B-374F-8A3B-91AF30FB7E33}"/>
              </a:ext>
            </a:extLst>
          </p:cNvPr>
          <p:cNvSpPr/>
          <p:nvPr/>
        </p:nvSpPr>
        <p:spPr>
          <a:xfrm>
            <a:off x="3569224" y="5404947"/>
            <a:ext cx="6178458" cy="10491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2417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356</Words>
  <Application>Microsoft Office PowerPoint</Application>
  <PresentationFormat>Widescreen</PresentationFormat>
  <Paragraphs>41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等线</vt:lpstr>
      <vt:lpstr>等线 Light</vt:lpstr>
      <vt:lpstr>微软雅黑</vt:lpstr>
      <vt:lpstr>Arial</vt:lpstr>
      <vt:lpstr>Averta Std CY Bold</vt:lpstr>
      <vt:lpstr>Calibri</vt:lpstr>
      <vt:lpstr>Calibri Light</vt:lpstr>
      <vt:lpstr>Quicksand Medium</vt:lpstr>
      <vt:lpstr>Times New Roman</vt:lpstr>
      <vt:lpstr>包图主题2</vt:lpstr>
      <vt:lpstr>千图网拥有20W+精美PPT模板 更多PPT模板下载至：www.58pic.com/office/ppt​​</vt:lpstr>
      <vt:lpstr>2_Office Theme</vt:lpstr>
      <vt:lpstr>Hoạt động</vt:lpstr>
      <vt:lpstr>https://www.freeppt7.com</vt:lpstr>
      <vt:lpstr>1_https://www.freeppt7.com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13</cp:revision>
  <dcterms:created xsi:type="dcterms:W3CDTF">2021-07-31T09:40:09Z</dcterms:created>
  <dcterms:modified xsi:type="dcterms:W3CDTF">2024-01-25T03:17:52Z</dcterms:modified>
</cp:coreProperties>
</file>