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  <p:sldMasterId id="2147483766" r:id="rId7"/>
  </p:sldMasterIdLst>
  <p:notesMasterIdLst>
    <p:notesMasterId r:id="rId34"/>
  </p:notesMasterIdLst>
  <p:sldIdLst>
    <p:sldId id="257" r:id="rId8"/>
    <p:sldId id="8805" r:id="rId9"/>
    <p:sldId id="8801" r:id="rId10"/>
    <p:sldId id="8802" r:id="rId11"/>
    <p:sldId id="8733" r:id="rId12"/>
    <p:sldId id="256" r:id="rId13"/>
    <p:sldId id="3214" r:id="rId14"/>
    <p:sldId id="3215" r:id="rId15"/>
    <p:sldId id="3216" r:id="rId16"/>
    <p:sldId id="8803" r:id="rId17"/>
    <p:sldId id="286" r:id="rId18"/>
    <p:sldId id="417" r:id="rId19"/>
    <p:sldId id="418" r:id="rId20"/>
    <p:sldId id="419" r:id="rId21"/>
    <p:sldId id="291" r:id="rId22"/>
    <p:sldId id="8804" r:id="rId23"/>
    <p:sldId id="426" r:id="rId24"/>
    <p:sldId id="259" r:id="rId25"/>
    <p:sldId id="260" r:id="rId26"/>
    <p:sldId id="276" r:id="rId27"/>
    <p:sldId id="261" r:id="rId28"/>
    <p:sldId id="277" r:id="rId29"/>
    <p:sldId id="427" r:id="rId30"/>
    <p:sldId id="428" r:id="rId31"/>
    <p:sldId id="429" r:id="rId32"/>
    <p:sldId id="87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59" d="100"/>
          <a:sy n="59" d="100"/>
        </p:scale>
        <p:origin x="2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6C856-3D15-442F-A18D-55D8BA878C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87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4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prstClr val="white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984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prstClr val="white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0766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15/3/2024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8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slide" Target="slide12.xml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slide" Target="slide14.xml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30.emf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6.xml"/><Relationship Id="rId3" Type="http://schemas.openxmlformats.org/officeDocument/2006/relationships/image" Target="../media/image36.jpeg"/><Relationship Id="rId7" Type="http://schemas.openxmlformats.org/officeDocument/2006/relationships/slide" Target="slide2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image" Target="../media/image34.sv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slide" Target="slide20.xml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.png"/><Relationship Id="rId5" Type="http://schemas.openxmlformats.org/officeDocument/2006/relationships/image" Target="NUL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slide" Target="slide19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slide" Target="slide19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slide" Target="slide1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gi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40"/>
            <a:ext cx="3182066" cy="845468"/>
            <a:chOff x="2831555" y="1626491"/>
            <a:chExt cx="3193496" cy="899048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83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White Xmas PERSONAL USE" pitchFamily="50" charset="0"/>
                  <a:cs typeface="Times New Roman" panose="02020603050405020304" pitchFamily="18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White Xmas PERSONAL USE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White Xmas PERSONAL USE" pitchFamily="50" charset="0"/>
                  <a:cs typeface="Times New Roman" panose="02020603050405020304" pitchFamily="18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357D7E-86CE-487A-FD5B-1498186FE3FB}"/>
              </a:ext>
            </a:extLst>
          </p:cNvPr>
          <p:cNvGrpSpPr/>
          <p:nvPr/>
        </p:nvGrpSpPr>
        <p:grpSpPr>
          <a:xfrm>
            <a:off x="1306974" y="513236"/>
            <a:ext cx="10656425" cy="5831529"/>
            <a:chOff x="1851950" y="513236"/>
            <a:chExt cx="8488100" cy="58315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5D06B46-B39F-EE35-6491-6919612F0E9B}"/>
                </a:ext>
              </a:extLst>
            </p:cNvPr>
            <p:cNvSpPr/>
            <p:nvPr/>
          </p:nvSpPr>
          <p:spPr>
            <a:xfrm>
              <a:off x="3100454" y="513236"/>
              <a:ext cx="7239596" cy="5831529"/>
            </a:xfrm>
            <a:custGeom>
              <a:avLst/>
              <a:gdLst>
                <a:gd name="connsiteX0" fmla="*/ 0 w 7239596"/>
                <a:gd name="connsiteY0" fmla="*/ 971941 h 5831529"/>
                <a:gd name="connsiteX1" fmla="*/ 971941 w 7239596"/>
                <a:gd name="connsiteY1" fmla="*/ 0 h 5831529"/>
                <a:gd name="connsiteX2" fmla="*/ 6267655 w 7239596"/>
                <a:gd name="connsiteY2" fmla="*/ 0 h 5831529"/>
                <a:gd name="connsiteX3" fmla="*/ 7239596 w 7239596"/>
                <a:gd name="connsiteY3" fmla="*/ 971941 h 5831529"/>
                <a:gd name="connsiteX4" fmla="*/ 7239596 w 7239596"/>
                <a:gd name="connsiteY4" fmla="*/ 4859588 h 5831529"/>
                <a:gd name="connsiteX5" fmla="*/ 6267655 w 7239596"/>
                <a:gd name="connsiteY5" fmla="*/ 5831529 h 5831529"/>
                <a:gd name="connsiteX6" fmla="*/ 971941 w 7239596"/>
                <a:gd name="connsiteY6" fmla="*/ 5831529 h 5831529"/>
                <a:gd name="connsiteX7" fmla="*/ 0 w 7239596"/>
                <a:gd name="connsiteY7" fmla="*/ 4859588 h 5831529"/>
                <a:gd name="connsiteX8" fmla="*/ 0 w 7239596"/>
                <a:gd name="connsiteY8" fmla="*/ 971941 h 583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596" h="5831529" fill="none" extrusionOk="0">
                  <a:moveTo>
                    <a:pt x="0" y="971941"/>
                  </a:moveTo>
                  <a:cubicBezTo>
                    <a:pt x="-35522" y="403455"/>
                    <a:pt x="394590" y="25928"/>
                    <a:pt x="971941" y="0"/>
                  </a:cubicBezTo>
                  <a:cubicBezTo>
                    <a:pt x="2938855" y="-30893"/>
                    <a:pt x="4730186" y="99340"/>
                    <a:pt x="6267655" y="0"/>
                  </a:cubicBezTo>
                  <a:cubicBezTo>
                    <a:pt x="6833694" y="43844"/>
                    <a:pt x="7195221" y="501376"/>
                    <a:pt x="7239596" y="971941"/>
                  </a:cubicBezTo>
                  <a:cubicBezTo>
                    <a:pt x="7154018" y="1416756"/>
                    <a:pt x="7167232" y="4194090"/>
                    <a:pt x="7239596" y="4859588"/>
                  </a:cubicBezTo>
                  <a:cubicBezTo>
                    <a:pt x="7219112" y="5403718"/>
                    <a:pt x="6786850" y="5817911"/>
                    <a:pt x="6267655" y="5831529"/>
                  </a:cubicBezTo>
                  <a:cubicBezTo>
                    <a:pt x="5306002" y="5875597"/>
                    <a:pt x="3018828" y="5841795"/>
                    <a:pt x="971941" y="5831529"/>
                  </a:cubicBezTo>
                  <a:cubicBezTo>
                    <a:pt x="402068" y="5876575"/>
                    <a:pt x="87423" y="5339402"/>
                    <a:pt x="0" y="4859588"/>
                  </a:cubicBezTo>
                  <a:cubicBezTo>
                    <a:pt x="161883" y="4067634"/>
                    <a:pt x="71112" y="1752819"/>
                    <a:pt x="0" y="971941"/>
                  </a:cubicBezTo>
                  <a:close/>
                </a:path>
                <a:path w="7239596" h="5831529" stroke="0" extrusionOk="0">
                  <a:moveTo>
                    <a:pt x="0" y="971941"/>
                  </a:moveTo>
                  <a:cubicBezTo>
                    <a:pt x="11388" y="444068"/>
                    <a:pt x="425324" y="-45062"/>
                    <a:pt x="971941" y="0"/>
                  </a:cubicBezTo>
                  <a:cubicBezTo>
                    <a:pt x="2795804" y="55113"/>
                    <a:pt x="4574303" y="-40744"/>
                    <a:pt x="6267655" y="0"/>
                  </a:cubicBezTo>
                  <a:cubicBezTo>
                    <a:pt x="6806017" y="-33706"/>
                    <a:pt x="7243343" y="392234"/>
                    <a:pt x="7239596" y="971941"/>
                  </a:cubicBezTo>
                  <a:cubicBezTo>
                    <a:pt x="7291268" y="2063763"/>
                    <a:pt x="7084820" y="3491545"/>
                    <a:pt x="7239596" y="4859588"/>
                  </a:cubicBezTo>
                  <a:cubicBezTo>
                    <a:pt x="7239291" y="5333668"/>
                    <a:pt x="6773575" y="5764638"/>
                    <a:pt x="6267655" y="5831529"/>
                  </a:cubicBezTo>
                  <a:cubicBezTo>
                    <a:pt x="4483374" y="5674404"/>
                    <a:pt x="2709326" y="5691026"/>
                    <a:pt x="971941" y="5831529"/>
                  </a:cubicBezTo>
                  <a:cubicBezTo>
                    <a:pt x="412107" y="5851724"/>
                    <a:pt x="-11611" y="5399318"/>
                    <a:pt x="0" y="4859588"/>
                  </a:cubicBezTo>
                  <a:cubicBezTo>
                    <a:pt x="-147270" y="4102702"/>
                    <a:pt x="164437" y="1827381"/>
                    <a:pt x="0" y="9719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D7D3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01944153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BDEC29-3C47-6BC1-D62D-A6903F703403}"/>
                </a:ext>
              </a:extLst>
            </p:cNvPr>
            <p:cNvSpPr txBox="1"/>
            <p:nvPr/>
          </p:nvSpPr>
          <p:spPr>
            <a:xfrm>
              <a:off x="1851950" y="774427"/>
              <a:ext cx="84881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endParaRPr lang="en-US" sz="11500">
                <a:solidFill>
                  <a:srgbClr val="F14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1B961B3-C937-BCB9-D40E-33C3F2E91A9B}"/>
              </a:ext>
            </a:extLst>
          </p:cNvPr>
          <p:cNvSpPr txBox="1"/>
          <p:nvPr/>
        </p:nvSpPr>
        <p:spPr>
          <a:xfrm>
            <a:off x="3865244" y="827986"/>
            <a:ext cx="76831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Củng cố lại những kiến thức đã học về các nội dung: Tích cực hoàn thành nhiệm vụ, khám phá bản thân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0DF0D76-B384-70C7-2BA8-E15DCB2D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5778" y="733311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81B199BC-C70E-E941-EDDB-80812D42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5196" y="2394261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58A7D2-9FDE-A829-A9D8-1AE1C3F50324}"/>
              </a:ext>
            </a:extLst>
          </p:cNvPr>
          <p:cNvGrpSpPr/>
          <p:nvPr/>
        </p:nvGrpSpPr>
        <p:grpSpPr>
          <a:xfrm>
            <a:off x="0" y="2154768"/>
            <a:ext cx="2871231" cy="2538269"/>
            <a:chOff x="-163841" y="2154768"/>
            <a:chExt cx="2871231" cy="2538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42D98-8BA5-A139-F7FB-DDB2BD7E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4247">
              <a:off x="-163841" y="2154768"/>
              <a:ext cx="2871231" cy="253826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FD6E6E-6E37-70B4-0E64-5C4E607B0C00}"/>
                </a:ext>
              </a:extLst>
            </p:cNvPr>
            <p:cNvSpPr txBox="1"/>
            <p:nvPr/>
          </p:nvSpPr>
          <p:spPr>
            <a:xfrm>
              <a:off x="338295" y="2996155"/>
              <a:ext cx="1944875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3200" b="1" dirty="0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đạt</a:t>
              </a:r>
              <a:endParaRPr lang="en-US" sz="3200" b="1" dirty="0">
                <a:ln w="12700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85F34C-F709-4331-A684-FADBAEC77DC2}"/>
              </a:ext>
            </a:extLst>
          </p:cNvPr>
          <p:cNvSpPr txBox="1"/>
          <p:nvPr/>
        </p:nvSpPr>
        <p:spPr>
          <a:xfrm>
            <a:off x="3802086" y="2464199"/>
            <a:ext cx="804075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các hành vi theo chuẩn mực đã học phù hợp với lứa tuổi.</a:t>
            </a:r>
          </a:p>
        </p:txBody>
      </p:sp>
    </p:spTree>
    <p:extLst>
      <p:ext uri="{BB962C8B-B14F-4D97-AF65-F5344CB8AC3E}">
        <p14:creationId xmlns:p14="http://schemas.microsoft.com/office/powerpoint/2010/main" val="19599588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7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2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1236</TotalTime>
  <Words>1097</Words>
  <Application>Microsoft Office PowerPoint</Application>
  <PresentationFormat>Widescreen</PresentationFormat>
  <Paragraphs>85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Arial</vt:lpstr>
      <vt:lpstr>Arial-Rounded</vt:lpstr>
      <vt:lpstr>AvantGarde</vt:lpstr>
      <vt:lpstr>Calibri</vt:lpstr>
      <vt:lpstr>Calibri Light</vt:lpstr>
      <vt:lpstr>等线</vt:lpstr>
      <vt:lpstr>Times New Roman</vt:lpstr>
      <vt:lpstr>UTM Cookies</vt:lpstr>
      <vt:lpstr>White Xmas PERSONAL USE</vt:lpstr>
      <vt:lpstr>Wingdings</vt:lpstr>
      <vt:lpstr>字魂37号-波纹乖乖体</vt:lpstr>
      <vt:lpstr>字魂59号-创粗黑</vt:lpstr>
      <vt:lpstr>方正静蕾简体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26</cp:revision>
  <dcterms:created xsi:type="dcterms:W3CDTF">2022-03-10T17:39:54Z</dcterms:created>
  <dcterms:modified xsi:type="dcterms:W3CDTF">2024-03-15T02:33:27Z</dcterms:modified>
</cp:coreProperties>
</file>