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7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24C87-682F-4267-92B5-FDA4E3CC22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9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233630" y="1300740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9941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091" y="4511073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592" y="5339214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09301" y="145105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10060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395830" y="-123523"/>
            <a:ext cx="3248892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xám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chạy được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182883" y="3634064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1 -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2 -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4 - 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516</Words>
  <Application>Microsoft Office PowerPoint</Application>
  <PresentationFormat>Màn hình rộng</PresentationFormat>
  <Paragraphs>111</Paragraphs>
  <Slides>10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83</cp:revision>
  <dcterms:created xsi:type="dcterms:W3CDTF">2021-05-23T15:28:19Z</dcterms:created>
  <dcterms:modified xsi:type="dcterms:W3CDTF">2022-09-09T03:50:06Z</dcterms:modified>
</cp:coreProperties>
</file>