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7" r:id="rId2"/>
    <p:sldId id="32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ABCD41E-1867-4FC8-B43B-B50CE0F7F7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799"/>
            <a:ext cx="2828926" cy="844951"/>
            <a:chOff x="2831555" y="1626491"/>
            <a:chExt cx="3193496" cy="931781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91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HKII (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15</Words>
  <Application>Microsoft Office PowerPoint</Application>
  <PresentationFormat>Widescreen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等线</vt:lpstr>
      <vt:lpstr>Tahoma</vt:lpstr>
      <vt:lpstr>Times New Roman</vt:lpstr>
      <vt:lpstr>White Xmas PERSONAL USE</vt:lpstr>
      <vt:lpstr>字魂59号-创粗黑</vt:lpstr>
      <vt:lpstr>千图网海量PPT模板www.58pic.com​​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2023-01-15T09:37:43Z</dcterms:created>
  <dcterms:modified xsi:type="dcterms:W3CDTF">2024-05-10T01:14:25Z</dcterms:modified>
</cp:coreProperties>
</file>